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media/audio2.wav" ContentType="audio/wav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tags/tag6.xml" ContentType="application/vnd.openxmlformats-officedocument.presentationml.tags+xml"/>
  <Override PartName="/ppt/notesSlides/notesSlide8.xml" ContentType="application/vnd.openxmlformats-officedocument.presentationml.notesSlide+xml"/>
  <Override PartName="/ppt/tags/tag7.xml" ContentType="application/vnd.openxmlformats-officedocument.presentationml.tags+xml"/>
  <Override PartName="/ppt/notesSlides/notesSlide9.xml" ContentType="application/vnd.openxmlformats-officedocument.presentationml.notesSlide+xml"/>
  <Override PartName="/ppt/tags/tag8.xml" ContentType="application/vnd.openxmlformats-officedocument.presentationml.tags+xml"/>
  <Override PartName="/ppt/notesSlides/notesSlide10.xml" ContentType="application/vnd.openxmlformats-officedocument.presentationml.notesSlide+xml"/>
  <Override PartName="/ppt/tags/tag9.xml" ContentType="application/vnd.openxmlformats-officedocument.presentationml.tags+xml"/>
  <Override PartName="/ppt/notesSlides/notesSlide11.xml" ContentType="application/vnd.openxmlformats-officedocument.presentationml.notesSlide+xml"/>
  <Override PartName="/ppt/tags/tag10.xml" ContentType="application/vnd.openxmlformats-officedocument.presentationml.tags+xml"/>
  <Override PartName="/ppt/notesSlides/notesSlide12.xml" ContentType="application/vnd.openxmlformats-officedocument.presentationml.notesSlide+xml"/>
  <Override PartName="/ppt/tags/tag11.xml" ContentType="application/vnd.openxmlformats-officedocument.presentationml.tags+xml"/>
  <Override PartName="/ppt/notesSlides/notesSlide13.xml" ContentType="application/vnd.openxmlformats-officedocument.presentationml.notesSlide+xml"/>
  <Override PartName="/ppt/tags/tag12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8" r:id="rId1"/>
    <p:sldMasterId id="2147483798" r:id="rId2"/>
    <p:sldMasterId id="2147483810" r:id="rId3"/>
    <p:sldMasterId id="2147483815" r:id="rId4"/>
    <p:sldMasterId id="2147483819" r:id="rId5"/>
    <p:sldMasterId id="2147483833" r:id="rId6"/>
  </p:sldMasterIdLst>
  <p:notesMasterIdLst>
    <p:notesMasterId r:id="rId65"/>
  </p:notesMasterIdLst>
  <p:sldIdLst>
    <p:sldId id="300" r:id="rId7"/>
    <p:sldId id="353" r:id="rId8"/>
    <p:sldId id="312" r:id="rId9"/>
    <p:sldId id="679" r:id="rId10"/>
    <p:sldId id="323" r:id="rId11"/>
    <p:sldId id="687" r:id="rId12"/>
    <p:sldId id="692" r:id="rId13"/>
    <p:sldId id="698" r:id="rId14"/>
    <p:sldId id="378" r:id="rId15"/>
    <p:sldId id="402" r:id="rId16"/>
    <p:sldId id="694" r:id="rId17"/>
    <p:sldId id="695" r:id="rId18"/>
    <p:sldId id="693" r:id="rId19"/>
    <p:sldId id="689" r:id="rId20"/>
    <p:sldId id="706" r:id="rId21"/>
    <p:sldId id="668" r:id="rId22"/>
    <p:sldId id="258" r:id="rId23"/>
    <p:sldId id="257" r:id="rId24"/>
    <p:sldId id="688" r:id="rId25"/>
    <p:sldId id="376" r:id="rId26"/>
    <p:sldId id="269" r:id="rId27"/>
    <p:sldId id="382" r:id="rId28"/>
    <p:sldId id="371" r:id="rId29"/>
    <p:sldId id="366" r:id="rId30"/>
    <p:sldId id="319" r:id="rId31"/>
    <p:sldId id="352" r:id="rId32"/>
    <p:sldId id="404" r:id="rId33"/>
    <p:sldId id="707" r:id="rId34"/>
    <p:sldId id="405" r:id="rId35"/>
    <p:sldId id="407" r:id="rId36"/>
    <p:sldId id="700" r:id="rId37"/>
    <p:sldId id="701" r:id="rId38"/>
    <p:sldId id="308" r:id="rId39"/>
    <p:sldId id="428" r:id="rId40"/>
    <p:sldId id="429" r:id="rId41"/>
    <p:sldId id="439" r:id="rId42"/>
    <p:sldId id="431" r:id="rId43"/>
    <p:sldId id="432" r:id="rId44"/>
    <p:sldId id="702" r:id="rId45"/>
    <p:sldId id="414" r:id="rId46"/>
    <p:sldId id="415" r:id="rId47"/>
    <p:sldId id="408" r:id="rId48"/>
    <p:sldId id="420" r:id="rId49"/>
    <p:sldId id="421" r:id="rId50"/>
    <p:sldId id="437" r:id="rId51"/>
    <p:sldId id="704" r:id="rId52"/>
    <p:sldId id="705" r:id="rId53"/>
    <p:sldId id="662" r:id="rId54"/>
    <p:sldId id="277" r:id="rId55"/>
    <p:sldId id="278" r:id="rId56"/>
    <p:sldId id="279" r:id="rId57"/>
    <p:sldId id="280" r:id="rId58"/>
    <p:sldId id="281" r:id="rId59"/>
    <p:sldId id="282" r:id="rId60"/>
    <p:sldId id="283" r:id="rId61"/>
    <p:sldId id="400" r:id="rId62"/>
    <p:sldId id="367" r:id="rId63"/>
    <p:sldId id="326" r:id="rId6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48" autoAdjust="0"/>
    <p:restoredTop sz="97691" autoAdjust="0"/>
  </p:normalViewPr>
  <p:slideViewPr>
    <p:cSldViewPr>
      <p:cViewPr varScale="1">
        <p:scale>
          <a:sx n="85" d="100"/>
          <a:sy n="85" d="100"/>
        </p:scale>
        <p:origin x="-1349" y="-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slide" Target="slides/slide57.xml"/><Relationship Id="rId68" Type="http://schemas.openxmlformats.org/officeDocument/2006/relationships/theme" Target="theme/theme1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61" Type="http://schemas.openxmlformats.org/officeDocument/2006/relationships/slide" Target="slides/slide55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slide" Target="slides/slide58.xml"/><Relationship Id="rId69" Type="http://schemas.openxmlformats.org/officeDocument/2006/relationships/tableStyles" Target="tableStyle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viewProps" Target="viewProps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664B57-25C8-44F5-AEC2-9A49B7347586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BA8998-B679-44F5-AB1C-94B96AF1AB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7455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9380808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7384D0-E8C0-4FB2-93D8-B1A58490B2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字魂59号-创粗黑" panose="00000500000000000000" pitchFamily="2" charset="-122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字魂59号-创粗黑" panose="00000500000000000000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667335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7384D0-E8C0-4FB2-93D8-B1A58490B2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字魂59号-创粗黑" panose="00000500000000000000" pitchFamily="2" charset="-122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字魂59号-创粗黑" panose="00000500000000000000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741390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7384D0-E8C0-4FB2-93D8-B1A58490B2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字魂59号-创粗黑" panose="00000500000000000000" pitchFamily="2" charset="-122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字魂59号-创粗黑" panose="00000500000000000000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87305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7384D0-E8C0-4FB2-93D8-B1A58490B2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字魂59号-创粗黑" panose="00000500000000000000" pitchFamily="2" charset="-122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字魂59号-创粗黑" panose="00000500000000000000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990962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7384D0-E8C0-4FB2-93D8-B1A58490B2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字魂59号-创粗黑" panose="00000500000000000000" pitchFamily="2" charset="-122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字魂59号-创粗黑" panose="00000500000000000000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592657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9" name="Google Shape;5639;ga9179a95dd_0_4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40" name="Google Shape;5640;ga9179a95dd_0_4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937593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3" name="Google Shape;1473;ga9179a95dd_0_3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4" name="Google Shape;1474;ga9179a95dd_0_3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459531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67D12F82-C90F-4634-A629-C1A20D55E5E0}" type="slidenum">
              <a:rPr lang="en-US" altLang="vi-VN" sz="1200">
                <a:latin typeface="Arial Unicode MS" pitchFamily="34" charset="-128"/>
              </a:rPr>
              <a:pPr algn="r" eaLnBrk="1" hangingPunct="1"/>
              <a:t>24</a:t>
            </a:fld>
            <a:endParaRPr lang="en-US" altLang="vi-VN" sz="1200">
              <a:latin typeface="Arial Unicode MS" pitchFamily="34" charset="-128"/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altLang="vi-VN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7384D0-E8C0-4FB2-93D8-B1A58490B2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字魂59号-创粗黑" panose="00000500000000000000" pitchFamily="2" charset="-122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字魂59号-创粗黑" panose="00000500000000000000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900215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7384D0-E8C0-4FB2-93D8-B1A58490B2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字魂59号-创粗黑" panose="00000500000000000000" pitchFamily="2" charset="-122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字魂59号-创粗黑" panose="00000500000000000000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487710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7384D0-E8C0-4FB2-93D8-B1A58490B2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字魂59号-创粗黑" panose="00000500000000000000" pitchFamily="2" charset="-122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字魂59号-创粗黑" panose="00000500000000000000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73262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7384D0-E8C0-4FB2-93D8-B1A58490B2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字魂59号-创粗黑" panose="00000500000000000000" pitchFamily="2" charset="-122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字魂59号-创粗黑" panose="00000500000000000000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939998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7384D0-E8C0-4FB2-93D8-B1A58490B2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字魂59号-创粗黑" panose="00000500000000000000" pitchFamily="2" charset="-122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字魂59号-创粗黑" panose="00000500000000000000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103028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7384D0-E8C0-4FB2-93D8-B1A58490B2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字魂59号-创粗黑" panose="00000500000000000000" pitchFamily="2" charset="-122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字魂59号-创粗黑" panose="00000500000000000000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382161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7384D0-E8C0-4FB2-93D8-B1A58490B2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字魂59号-创粗黑" panose="00000500000000000000" pitchFamily="2" charset="-122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字魂59号-创粗黑" panose="00000500000000000000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952893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5CBCA-7171-4CDB-B6BD-FFFD120880C5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4AAE4-92F9-4E12-91B8-7A1B6740EF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0483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5CBCA-7171-4CDB-B6BD-FFFD120880C5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4AAE4-92F9-4E12-91B8-7A1B6740EF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4539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5CBCA-7171-4CDB-B6BD-FFFD120880C5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4AAE4-92F9-4E12-91B8-7A1B6740EF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5373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af-ZA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af-ZA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4F7D60C8-3184-4033-88A6-478284BFED62}" type="slidenum">
              <a:rPr lang="af-ZA"/>
              <a:pPr/>
              <a:t>‹#›</a:t>
            </a:fld>
            <a:endParaRPr lang="af-ZA"/>
          </a:p>
        </p:txBody>
      </p:sp>
    </p:spTree>
    <p:extLst>
      <p:ext uri="{BB962C8B-B14F-4D97-AF65-F5344CB8AC3E}">
        <p14:creationId xmlns:p14="http://schemas.microsoft.com/office/powerpoint/2010/main" val="16609356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E7B9BE-0BFE-468E-A574-0AEF5F32A83A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712080490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1"/>
          <p:cNvSpPr/>
          <p:nvPr/>
        </p:nvSpPr>
        <p:spPr>
          <a:xfrm>
            <a:off x="-75" y="1"/>
            <a:ext cx="9143916" cy="6848908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4" name="Google Shape;174;p11"/>
          <p:cNvSpPr/>
          <p:nvPr/>
        </p:nvSpPr>
        <p:spPr>
          <a:xfrm>
            <a:off x="332395" y="226821"/>
            <a:ext cx="8531705" cy="6385932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5" name="Google Shape;175;p11"/>
          <p:cNvSpPr/>
          <p:nvPr/>
        </p:nvSpPr>
        <p:spPr>
          <a:xfrm>
            <a:off x="311803" y="201665"/>
            <a:ext cx="8567604" cy="6423736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76" name="Google Shape;176;p11"/>
          <p:cNvGrpSpPr/>
          <p:nvPr/>
        </p:nvGrpSpPr>
        <p:grpSpPr>
          <a:xfrm>
            <a:off x="664005" y="715134"/>
            <a:ext cx="7453562" cy="5530305"/>
            <a:chOff x="677150" y="1466675"/>
            <a:chExt cx="4997025" cy="2780725"/>
          </a:xfrm>
        </p:grpSpPr>
        <p:sp>
          <p:nvSpPr>
            <p:cNvPr id="177" name="Google Shape;177;p11"/>
            <p:cNvSpPr/>
            <p:nvPr/>
          </p:nvSpPr>
          <p:spPr>
            <a:xfrm>
              <a:off x="932550" y="4033075"/>
              <a:ext cx="186350" cy="152125"/>
            </a:xfrm>
            <a:custGeom>
              <a:avLst/>
              <a:gdLst/>
              <a:ahLst/>
              <a:cxnLst/>
              <a:rect l="l" t="t" r="r" b="b"/>
              <a:pathLst>
                <a:path w="7454" h="6085" extrusionOk="0">
                  <a:moveTo>
                    <a:pt x="7061" y="0"/>
                  </a:moveTo>
                  <a:lnTo>
                    <a:pt x="6692" y="191"/>
                  </a:lnTo>
                  <a:lnTo>
                    <a:pt x="6644" y="191"/>
                  </a:lnTo>
                  <a:lnTo>
                    <a:pt x="6453" y="226"/>
                  </a:lnTo>
                  <a:lnTo>
                    <a:pt x="5799" y="131"/>
                  </a:lnTo>
                  <a:lnTo>
                    <a:pt x="5418" y="274"/>
                  </a:lnTo>
                  <a:lnTo>
                    <a:pt x="5299" y="357"/>
                  </a:lnTo>
                  <a:lnTo>
                    <a:pt x="5096" y="429"/>
                  </a:lnTo>
                  <a:lnTo>
                    <a:pt x="5084" y="453"/>
                  </a:lnTo>
                  <a:lnTo>
                    <a:pt x="5072" y="453"/>
                  </a:lnTo>
                  <a:lnTo>
                    <a:pt x="4858" y="512"/>
                  </a:lnTo>
                  <a:lnTo>
                    <a:pt x="4656" y="715"/>
                  </a:lnTo>
                  <a:lnTo>
                    <a:pt x="4584" y="929"/>
                  </a:lnTo>
                  <a:lnTo>
                    <a:pt x="4346" y="1143"/>
                  </a:lnTo>
                  <a:lnTo>
                    <a:pt x="4227" y="1286"/>
                  </a:lnTo>
                  <a:lnTo>
                    <a:pt x="4191" y="1322"/>
                  </a:lnTo>
                  <a:lnTo>
                    <a:pt x="3751" y="1667"/>
                  </a:lnTo>
                  <a:lnTo>
                    <a:pt x="3703" y="1667"/>
                  </a:lnTo>
                  <a:lnTo>
                    <a:pt x="3298" y="1846"/>
                  </a:lnTo>
                  <a:lnTo>
                    <a:pt x="3179" y="1905"/>
                  </a:lnTo>
                  <a:lnTo>
                    <a:pt x="3155" y="1917"/>
                  </a:lnTo>
                  <a:lnTo>
                    <a:pt x="3036" y="1953"/>
                  </a:lnTo>
                  <a:lnTo>
                    <a:pt x="2632" y="1953"/>
                  </a:lnTo>
                  <a:lnTo>
                    <a:pt x="2084" y="2072"/>
                  </a:lnTo>
                  <a:lnTo>
                    <a:pt x="1465" y="2191"/>
                  </a:lnTo>
                  <a:lnTo>
                    <a:pt x="1393" y="2191"/>
                  </a:lnTo>
                  <a:lnTo>
                    <a:pt x="1215" y="2203"/>
                  </a:lnTo>
                  <a:lnTo>
                    <a:pt x="1203" y="2191"/>
                  </a:lnTo>
                  <a:lnTo>
                    <a:pt x="989" y="2155"/>
                  </a:lnTo>
                  <a:lnTo>
                    <a:pt x="631" y="2096"/>
                  </a:lnTo>
                  <a:lnTo>
                    <a:pt x="369" y="2239"/>
                  </a:lnTo>
                  <a:lnTo>
                    <a:pt x="191" y="2310"/>
                  </a:lnTo>
                  <a:lnTo>
                    <a:pt x="119" y="2322"/>
                  </a:lnTo>
                  <a:lnTo>
                    <a:pt x="0" y="2393"/>
                  </a:lnTo>
                  <a:lnTo>
                    <a:pt x="0" y="2429"/>
                  </a:lnTo>
                  <a:lnTo>
                    <a:pt x="0" y="2548"/>
                  </a:lnTo>
                  <a:lnTo>
                    <a:pt x="155" y="2715"/>
                  </a:lnTo>
                  <a:lnTo>
                    <a:pt x="191" y="2727"/>
                  </a:lnTo>
                  <a:lnTo>
                    <a:pt x="310" y="2834"/>
                  </a:lnTo>
                  <a:lnTo>
                    <a:pt x="322" y="2858"/>
                  </a:lnTo>
                  <a:lnTo>
                    <a:pt x="357" y="2905"/>
                  </a:lnTo>
                  <a:lnTo>
                    <a:pt x="429" y="3024"/>
                  </a:lnTo>
                  <a:lnTo>
                    <a:pt x="441" y="3048"/>
                  </a:lnTo>
                  <a:lnTo>
                    <a:pt x="631" y="3429"/>
                  </a:lnTo>
                  <a:lnTo>
                    <a:pt x="655" y="3703"/>
                  </a:lnTo>
                  <a:lnTo>
                    <a:pt x="679" y="3822"/>
                  </a:lnTo>
                  <a:lnTo>
                    <a:pt x="869" y="4108"/>
                  </a:lnTo>
                  <a:lnTo>
                    <a:pt x="917" y="4120"/>
                  </a:lnTo>
                  <a:lnTo>
                    <a:pt x="1108" y="4417"/>
                  </a:lnTo>
                  <a:lnTo>
                    <a:pt x="1108" y="4465"/>
                  </a:lnTo>
                  <a:lnTo>
                    <a:pt x="1155" y="4536"/>
                  </a:lnTo>
                  <a:lnTo>
                    <a:pt x="1548" y="5013"/>
                  </a:lnTo>
                  <a:lnTo>
                    <a:pt x="1631" y="5156"/>
                  </a:lnTo>
                  <a:lnTo>
                    <a:pt x="1739" y="5346"/>
                  </a:lnTo>
                  <a:lnTo>
                    <a:pt x="1881" y="5548"/>
                  </a:lnTo>
                  <a:lnTo>
                    <a:pt x="2024" y="5989"/>
                  </a:lnTo>
                  <a:lnTo>
                    <a:pt x="2060" y="6060"/>
                  </a:lnTo>
                  <a:lnTo>
                    <a:pt x="2155" y="6084"/>
                  </a:lnTo>
                  <a:lnTo>
                    <a:pt x="2632" y="5989"/>
                  </a:lnTo>
                  <a:lnTo>
                    <a:pt x="2894" y="5846"/>
                  </a:lnTo>
                  <a:lnTo>
                    <a:pt x="3275" y="5751"/>
                  </a:lnTo>
                  <a:lnTo>
                    <a:pt x="3656" y="5596"/>
                  </a:lnTo>
                  <a:lnTo>
                    <a:pt x="3989" y="5227"/>
                  </a:lnTo>
                  <a:lnTo>
                    <a:pt x="4144" y="4989"/>
                  </a:lnTo>
                  <a:lnTo>
                    <a:pt x="4346" y="4703"/>
                  </a:lnTo>
                  <a:lnTo>
                    <a:pt x="4358" y="4703"/>
                  </a:lnTo>
                  <a:lnTo>
                    <a:pt x="4584" y="4501"/>
                  </a:lnTo>
                  <a:lnTo>
                    <a:pt x="4620" y="4346"/>
                  </a:lnTo>
                  <a:lnTo>
                    <a:pt x="4727" y="3929"/>
                  </a:lnTo>
                  <a:lnTo>
                    <a:pt x="4739" y="3905"/>
                  </a:lnTo>
                  <a:lnTo>
                    <a:pt x="4894" y="3501"/>
                  </a:lnTo>
                  <a:lnTo>
                    <a:pt x="4906" y="3465"/>
                  </a:lnTo>
                  <a:lnTo>
                    <a:pt x="5013" y="3262"/>
                  </a:lnTo>
                  <a:lnTo>
                    <a:pt x="5084" y="3108"/>
                  </a:lnTo>
                  <a:lnTo>
                    <a:pt x="5215" y="2905"/>
                  </a:lnTo>
                  <a:lnTo>
                    <a:pt x="5215" y="2608"/>
                  </a:lnTo>
                  <a:lnTo>
                    <a:pt x="5203" y="2512"/>
                  </a:lnTo>
                  <a:lnTo>
                    <a:pt x="5453" y="2072"/>
                  </a:lnTo>
                  <a:lnTo>
                    <a:pt x="5965" y="1596"/>
                  </a:lnTo>
                  <a:lnTo>
                    <a:pt x="6049" y="1500"/>
                  </a:lnTo>
                  <a:lnTo>
                    <a:pt x="6251" y="1310"/>
                  </a:lnTo>
                  <a:lnTo>
                    <a:pt x="7227" y="786"/>
                  </a:lnTo>
                  <a:lnTo>
                    <a:pt x="7239" y="726"/>
                  </a:lnTo>
                  <a:lnTo>
                    <a:pt x="7454" y="357"/>
                  </a:lnTo>
                  <a:lnTo>
                    <a:pt x="7454" y="334"/>
                  </a:lnTo>
                  <a:lnTo>
                    <a:pt x="7323" y="12"/>
                  </a:lnTo>
                  <a:lnTo>
                    <a:pt x="7061" y="0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" name="Google Shape;178;p11"/>
            <p:cNvSpPr/>
            <p:nvPr/>
          </p:nvSpPr>
          <p:spPr>
            <a:xfrm>
              <a:off x="1552275" y="3990200"/>
              <a:ext cx="99725" cy="145275"/>
            </a:xfrm>
            <a:custGeom>
              <a:avLst/>
              <a:gdLst/>
              <a:ahLst/>
              <a:cxnLst/>
              <a:rect l="l" t="t" r="r" b="b"/>
              <a:pathLst>
                <a:path w="3989" h="5811" extrusionOk="0">
                  <a:moveTo>
                    <a:pt x="3560" y="1"/>
                  </a:moveTo>
                  <a:lnTo>
                    <a:pt x="2893" y="36"/>
                  </a:lnTo>
                  <a:lnTo>
                    <a:pt x="2417" y="274"/>
                  </a:lnTo>
                  <a:lnTo>
                    <a:pt x="2215" y="596"/>
                  </a:lnTo>
                  <a:lnTo>
                    <a:pt x="2119" y="1072"/>
                  </a:lnTo>
                  <a:lnTo>
                    <a:pt x="2072" y="1191"/>
                  </a:lnTo>
                  <a:lnTo>
                    <a:pt x="2000" y="1632"/>
                  </a:lnTo>
                  <a:lnTo>
                    <a:pt x="1917" y="1715"/>
                  </a:lnTo>
                  <a:lnTo>
                    <a:pt x="1441" y="2549"/>
                  </a:lnTo>
                  <a:lnTo>
                    <a:pt x="1357" y="2715"/>
                  </a:lnTo>
                  <a:lnTo>
                    <a:pt x="1238" y="2918"/>
                  </a:lnTo>
                  <a:lnTo>
                    <a:pt x="881" y="3680"/>
                  </a:lnTo>
                  <a:lnTo>
                    <a:pt x="810" y="3846"/>
                  </a:lnTo>
                  <a:lnTo>
                    <a:pt x="762" y="3870"/>
                  </a:lnTo>
                  <a:lnTo>
                    <a:pt x="750" y="3989"/>
                  </a:lnTo>
                  <a:lnTo>
                    <a:pt x="595" y="4215"/>
                  </a:lnTo>
                  <a:lnTo>
                    <a:pt x="405" y="4632"/>
                  </a:lnTo>
                  <a:lnTo>
                    <a:pt x="405" y="4668"/>
                  </a:lnTo>
                  <a:lnTo>
                    <a:pt x="369" y="5204"/>
                  </a:lnTo>
                  <a:lnTo>
                    <a:pt x="357" y="5263"/>
                  </a:lnTo>
                  <a:lnTo>
                    <a:pt x="238" y="5418"/>
                  </a:lnTo>
                  <a:lnTo>
                    <a:pt x="0" y="5704"/>
                  </a:lnTo>
                  <a:lnTo>
                    <a:pt x="536" y="5811"/>
                  </a:lnTo>
                  <a:lnTo>
                    <a:pt x="822" y="5775"/>
                  </a:lnTo>
                  <a:lnTo>
                    <a:pt x="965" y="5799"/>
                  </a:lnTo>
                  <a:lnTo>
                    <a:pt x="965" y="5573"/>
                  </a:lnTo>
                  <a:lnTo>
                    <a:pt x="1262" y="5418"/>
                  </a:lnTo>
                  <a:lnTo>
                    <a:pt x="2131" y="5085"/>
                  </a:lnTo>
                  <a:lnTo>
                    <a:pt x="3620" y="3573"/>
                  </a:lnTo>
                  <a:lnTo>
                    <a:pt x="3679" y="3501"/>
                  </a:lnTo>
                  <a:lnTo>
                    <a:pt x="3679" y="3239"/>
                  </a:lnTo>
                  <a:lnTo>
                    <a:pt x="3679" y="2953"/>
                  </a:lnTo>
                  <a:lnTo>
                    <a:pt x="3846" y="2430"/>
                  </a:lnTo>
                  <a:lnTo>
                    <a:pt x="3965" y="2001"/>
                  </a:lnTo>
                  <a:lnTo>
                    <a:pt x="3989" y="1810"/>
                  </a:lnTo>
                  <a:lnTo>
                    <a:pt x="3989" y="1715"/>
                  </a:lnTo>
                  <a:lnTo>
                    <a:pt x="3989" y="1525"/>
                  </a:lnTo>
                  <a:lnTo>
                    <a:pt x="3870" y="441"/>
                  </a:lnTo>
                  <a:lnTo>
                    <a:pt x="3798" y="274"/>
                  </a:lnTo>
                  <a:lnTo>
                    <a:pt x="3786" y="274"/>
                  </a:lnTo>
                  <a:lnTo>
                    <a:pt x="3632" y="120"/>
                  </a:lnTo>
                  <a:lnTo>
                    <a:pt x="3560" y="1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" name="Google Shape;179;p11"/>
            <p:cNvSpPr/>
            <p:nvPr/>
          </p:nvSpPr>
          <p:spPr>
            <a:xfrm>
              <a:off x="1185850" y="4136950"/>
              <a:ext cx="105700" cy="110450"/>
            </a:xfrm>
            <a:custGeom>
              <a:avLst/>
              <a:gdLst/>
              <a:ahLst/>
              <a:cxnLst/>
              <a:rect l="l" t="t" r="r" b="b"/>
              <a:pathLst>
                <a:path w="4228" h="4418" extrusionOk="0">
                  <a:moveTo>
                    <a:pt x="3751" y="0"/>
                  </a:moveTo>
                  <a:lnTo>
                    <a:pt x="3584" y="72"/>
                  </a:lnTo>
                  <a:lnTo>
                    <a:pt x="3584" y="143"/>
                  </a:lnTo>
                  <a:lnTo>
                    <a:pt x="3620" y="262"/>
                  </a:lnTo>
                  <a:lnTo>
                    <a:pt x="3620" y="346"/>
                  </a:lnTo>
                  <a:lnTo>
                    <a:pt x="3060" y="358"/>
                  </a:lnTo>
                  <a:lnTo>
                    <a:pt x="2798" y="262"/>
                  </a:lnTo>
                  <a:lnTo>
                    <a:pt x="2263" y="310"/>
                  </a:lnTo>
                  <a:lnTo>
                    <a:pt x="1620" y="131"/>
                  </a:lnTo>
                  <a:lnTo>
                    <a:pt x="1429" y="108"/>
                  </a:lnTo>
                  <a:lnTo>
                    <a:pt x="1310" y="108"/>
                  </a:lnTo>
                  <a:lnTo>
                    <a:pt x="1096" y="143"/>
                  </a:lnTo>
                  <a:lnTo>
                    <a:pt x="1084" y="143"/>
                  </a:lnTo>
                  <a:lnTo>
                    <a:pt x="1013" y="786"/>
                  </a:lnTo>
                  <a:lnTo>
                    <a:pt x="667" y="1322"/>
                  </a:lnTo>
                  <a:lnTo>
                    <a:pt x="489" y="1489"/>
                  </a:lnTo>
                  <a:lnTo>
                    <a:pt x="262" y="1620"/>
                  </a:lnTo>
                  <a:lnTo>
                    <a:pt x="60" y="1739"/>
                  </a:lnTo>
                  <a:lnTo>
                    <a:pt x="24" y="2084"/>
                  </a:lnTo>
                  <a:lnTo>
                    <a:pt x="1" y="2584"/>
                  </a:lnTo>
                  <a:lnTo>
                    <a:pt x="24" y="2786"/>
                  </a:lnTo>
                  <a:lnTo>
                    <a:pt x="143" y="3048"/>
                  </a:lnTo>
                  <a:lnTo>
                    <a:pt x="227" y="3215"/>
                  </a:lnTo>
                  <a:lnTo>
                    <a:pt x="239" y="3239"/>
                  </a:lnTo>
                  <a:lnTo>
                    <a:pt x="346" y="3465"/>
                  </a:lnTo>
                  <a:lnTo>
                    <a:pt x="501" y="3584"/>
                  </a:lnTo>
                  <a:lnTo>
                    <a:pt x="655" y="3703"/>
                  </a:lnTo>
                  <a:lnTo>
                    <a:pt x="739" y="3858"/>
                  </a:lnTo>
                  <a:lnTo>
                    <a:pt x="989" y="4013"/>
                  </a:lnTo>
                  <a:lnTo>
                    <a:pt x="1382" y="4334"/>
                  </a:lnTo>
                  <a:lnTo>
                    <a:pt x="1429" y="4346"/>
                  </a:lnTo>
                  <a:lnTo>
                    <a:pt x="1786" y="4370"/>
                  </a:lnTo>
                  <a:lnTo>
                    <a:pt x="1953" y="4418"/>
                  </a:lnTo>
                  <a:lnTo>
                    <a:pt x="2560" y="4287"/>
                  </a:lnTo>
                  <a:lnTo>
                    <a:pt x="3179" y="4049"/>
                  </a:lnTo>
                  <a:lnTo>
                    <a:pt x="3465" y="3977"/>
                  </a:lnTo>
                  <a:lnTo>
                    <a:pt x="3620" y="3894"/>
                  </a:lnTo>
                  <a:lnTo>
                    <a:pt x="4180" y="3227"/>
                  </a:lnTo>
                  <a:lnTo>
                    <a:pt x="4227" y="3096"/>
                  </a:lnTo>
                  <a:lnTo>
                    <a:pt x="4120" y="2941"/>
                  </a:lnTo>
                  <a:lnTo>
                    <a:pt x="4180" y="2548"/>
                  </a:lnTo>
                  <a:lnTo>
                    <a:pt x="4227" y="2346"/>
                  </a:lnTo>
                  <a:lnTo>
                    <a:pt x="4227" y="1846"/>
                  </a:lnTo>
                  <a:lnTo>
                    <a:pt x="4168" y="1596"/>
                  </a:lnTo>
                  <a:lnTo>
                    <a:pt x="3894" y="905"/>
                  </a:lnTo>
                  <a:lnTo>
                    <a:pt x="3811" y="596"/>
                  </a:lnTo>
                  <a:lnTo>
                    <a:pt x="3930" y="191"/>
                  </a:lnTo>
                  <a:lnTo>
                    <a:pt x="3751" y="0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0" name="Google Shape;180;p11"/>
            <p:cNvSpPr/>
            <p:nvPr/>
          </p:nvSpPr>
          <p:spPr>
            <a:xfrm>
              <a:off x="1638875" y="3864900"/>
              <a:ext cx="105100" cy="100625"/>
            </a:xfrm>
            <a:custGeom>
              <a:avLst/>
              <a:gdLst/>
              <a:ahLst/>
              <a:cxnLst/>
              <a:rect l="l" t="t" r="r" b="b"/>
              <a:pathLst>
                <a:path w="4204" h="4025" extrusionOk="0">
                  <a:moveTo>
                    <a:pt x="3918" y="0"/>
                  </a:moveTo>
                  <a:lnTo>
                    <a:pt x="3549" y="167"/>
                  </a:lnTo>
                  <a:lnTo>
                    <a:pt x="3442" y="393"/>
                  </a:lnTo>
                  <a:lnTo>
                    <a:pt x="3442" y="417"/>
                  </a:lnTo>
                  <a:lnTo>
                    <a:pt x="3370" y="631"/>
                  </a:lnTo>
                  <a:lnTo>
                    <a:pt x="3239" y="988"/>
                  </a:lnTo>
                  <a:lnTo>
                    <a:pt x="2858" y="1107"/>
                  </a:lnTo>
                  <a:lnTo>
                    <a:pt x="2561" y="1024"/>
                  </a:lnTo>
                  <a:lnTo>
                    <a:pt x="2477" y="1060"/>
                  </a:lnTo>
                  <a:lnTo>
                    <a:pt x="2323" y="1143"/>
                  </a:lnTo>
                  <a:lnTo>
                    <a:pt x="2287" y="1143"/>
                  </a:lnTo>
                  <a:lnTo>
                    <a:pt x="1846" y="1346"/>
                  </a:lnTo>
                  <a:lnTo>
                    <a:pt x="1787" y="1417"/>
                  </a:lnTo>
                  <a:lnTo>
                    <a:pt x="1370" y="1584"/>
                  </a:lnTo>
                  <a:lnTo>
                    <a:pt x="1180" y="1596"/>
                  </a:lnTo>
                  <a:lnTo>
                    <a:pt x="989" y="1667"/>
                  </a:lnTo>
                  <a:lnTo>
                    <a:pt x="953" y="1679"/>
                  </a:lnTo>
                  <a:lnTo>
                    <a:pt x="1001" y="1703"/>
                  </a:lnTo>
                  <a:lnTo>
                    <a:pt x="656" y="2024"/>
                  </a:lnTo>
                  <a:lnTo>
                    <a:pt x="632" y="2072"/>
                  </a:lnTo>
                  <a:lnTo>
                    <a:pt x="465" y="2310"/>
                  </a:lnTo>
                  <a:lnTo>
                    <a:pt x="382" y="2536"/>
                  </a:lnTo>
                  <a:lnTo>
                    <a:pt x="382" y="2953"/>
                  </a:lnTo>
                  <a:lnTo>
                    <a:pt x="382" y="2965"/>
                  </a:lnTo>
                  <a:lnTo>
                    <a:pt x="382" y="2977"/>
                  </a:lnTo>
                  <a:lnTo>
                    <a:pt x="358" y="3143"/>
                  </a:lnTo>
                  <a:lnTo>
                    <a:pt x="96" y="3489"/>
                  </a:lnTo>
                  <a:lnTo>
                    <a:pt x="1" y="3572"/>
                  </a:lnTo>
                  <a:lnTo>
                    <a:pt x="215" y="3929"/>
                  </a:lnTo>
                  <a:lnTo>
                    <a:pt x="572" y="3941"/>
                  </a:lnTo>
                  <a:lnTo>
                    <a:pt x="775" y="3977"/>
                  </a:lnTo>
                  <a:lnTo>
                    <a:pt x="882" y="4024"/>
                  </a:lnTo>
                  <a:lnTo>
                    <a:pt x="1001" y="4001"/>
                  </a:lnTo>
                  <a:lnTo>
                    <a:pt x="1287" y="3560"/>
                  </a:lnTo>
                  <a:lnTo>
                    <a:pt x="1406" y="3405"/>
                  </a:lnTo>
                  <a:lnTo>
                    <a:pt x="1846" y="3286"/>
                  </a:lnTo>
                  <a:lnTo>
                    <a:pt x="1882" y="3310"/>
                  </a:lnTo>
                  <a:lnTo>
                    <a:pt x="2120" y="3310"/>
                  </a:lnTo>
                  <a:lnTo>
                    <a:pt x="2239" y="3262"/>
                  </a:lnTo>
                  <a:lnTo>
                    <a:pt x="2596" y="3012"/>
                  </a:lnTo>
                  <a:lnTo>
                    <a:pt x="2715" y="2929"/>
                  </a:lnTo>
                  <a:lnTo>
                    <a:pt x="3085" y="2893"/>
                  </a:lnTo>
                  <a:lnTo>
                    <a:pt x="3358" y="2679"/>
                  </a:lnTo>
                  <a:lnTo>
                    <a:pt x="3477" y="2608"/>
                  </a:lnTo>
                  <a:lnTo>
                    <a:pt x="3597" y="2536"/>
                  </a:lnTo>
                  <a:lnTo>
                    <a:pt x="3620" y="2489"/>
                  </a:lnTo>
                  <a:lnTo>
                    <a:pt x="3787" y="2215"/>
                  </a:lnTo>
                  <a:lnTo>
                    <a:pt x="3799" y="2179"/>
                  </a:lnTo>
                  <a:lnTo>
                    <a:pt x="3870" y="1703"/>
                  </a:lnTo>
                  <a:lnTo>
                    <a:pt x="3906" y="1655"/>
                  </a:lnTo>
                  <a:lnTo>
                    <a:pt x="3918" y="1429"/>
                  </a:lnTo>
                  <a:lnTo>
                    <a:pt x="3870" y="1262"/>
                  </a:lnTo>
                  <a:lnTo>
                    <a:pt x="3870" y="1107"/>
                  </a:lnTo>
                  <a:lnTo>
                    <a:pt x="3906" y="1012"/>
                  </a:lnTo>
                  <a:lnTo>
                    <a:pt x="4085" y="881"/>
                  </a:lnTo>
                  <a:lnTo>
                    <a:pt x="4108" y="869"/>
                  </a:lnTo>
                  <a:lnTo>
                    <a:pt x="4192" y="631"/>
                  </a:lnTo>
                  <a:lnTo>
                    <a:pt x="4204" y="512"/>
                  </a:lnTo>
                  <a:lnTo>
                    <a:pt x="4156" y="191"/>
                  </a:lnTo>
                  <a:lnTo>
                    <a:pt x="3918" y="0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1" name="Google Shape;181;p11"/>
            <p:cNvSpPr/>
            <p:nvPr/>
          </p:nvSpPr>
          <p:spPr>
            <a:xfrm>
              <a:off x="677150" y="3964900"/>
              <a:ext cx="67600" cy="96175"/>
            </a:xfrm>
            <a:custGeom>
              <a:avLst/>
              <a:gdLst/>
              <a:ahLst/>
              <a:cxnLst/>
              <a:rect l="l" t="t" r="r" b="b"/>
              <a:pathLst>
                <a:path w="2704" h="3847" extrusionOk="0">
                  <a:moveTo>
                    <a:pt x="1001" y="1"/>
                  </a:moveTo>
                  <a:lnTo>
                    <a:pt x="894" y="24"/>
                  </a:lnTo>
                  <a:lnTo>
                    <a:pt x="846" y="60"/>
                  </a:lnTo>
                  <a:lnTo>
                    <a:pt x="763" y="96"/>
                  </a:lnTo>
                  <a:lnTo>
                    <a:pt x="751" y="96"/>
                  </a:lnTo>
                  <a:lnTo>
                    <a:pt x="656" y="120"/>
                  </a:lnTo>
                  <a:lnTo>
                    <a:pt x="596" y="215"/>
                  </a:lnTo>
                  <a:lnTo>
                    <a:pt x="715" y="382"/>
                  </a:lnTo>
                  <a:lnTo>
                    <a:pt x="251" y="739"/>
                  </a:lnTo>
                  <a:lnTo>
                    <a:pt x="120" y="739"/>
                  </a:lnTo>
                  <a:lnTo>
                    <a:pt x="120" y="703"/>
                  </a:lnTo>
                  <a:lnTo>
                    <a:pt x="108" y="703"/>
                  </a:lnTo>
                  <a:lnTo>
                    <a:pt x="1" y="822"/>
                  </a:lnTo>
                  <a:lnTo>
                    <a:pt x="48" y="1001"/>
                  </a:lnTo>
                  <a:lnTo>
                    <a:pt x="48" y="1013"/>
                  </a:lnTo>
                  <a:lnTo>
                    <a:pt x="286" y="1215"/>
                  </a:lnTo>
                  <a:lnTo>
                    <a:pt x="596" y="1894"/>
                  </a:lnTo>
                  <a:lnTo>
                    <a:pt x="644" y="1989"/>
                  </a:lnTo>
                  <a:lnTo>
                    <a:pt x="894" y="2489"/>
                  </a:lnTo>
                  <a:lnTo>
                    <a:pt x="1048" y="2787"/>
                  </a:lnTo>
                  <a:lnTo>
                    <a:pt x="1263" y="3275"/>
                  </a:lnTo>
                  <a:lnTo>
                    <a:pt x="1346" y="3608"/>
                  </a:lnTo>
                  <a:lnTo>
                    <a:pt x="1596" y="3834"/>
                  </a:lnTo>
                  <a:lnTo>
                    <a:pt x="1715" y="3846"/>
                  </a:lnTo>
                  <a:lnTo>
                    <a:pt x="1739" y="3846"/>
                  </a:lnTo>
                  <a:lnTo>
                    <a:pt x="1953" y="3608"/>
                  </a:lnTo>
                  <a:lnTo>
                    <a:pt x="2108" y="3275"/>
                  </a:lnTo>
                  <a:lnTo>
                    <a:pt x="2180" y="3132"/>
                  </a:lnTo>
                  <a:lnTo>
                    <a:pt x="2477" y="2560"/>
                  </a:lnTo>
                  <a:lnTo>
                    <a:pt x="2477" y="2525"/>
                  </a:lnTo>
                  <a:lnTo>
                    <a:pt x="2489" y="2287"/>
                  </a:lnTo>
                  <a:lnTo>
                    <a:pt x="2430" y="2084"/>
                  </a:lnTo>
                  <a:lnTo>
                    <a:pt x="2382" y="1965"/>
                  </a:lnTo>
                  <a:lnTo>
                    <a:pt x="2442" y="1537"/>
                  </a:lnTo>
                  <a:lnTo>
                    <a:pt x="2549" y="1358"/>
                  </a:lnTo>
                  <a:lnTo>
                    <a:pt x="2656" y="1239"/>
                  </a:lnTo>
                  <a:lnTo>
                    <a:pt x="2703" y="1048"/>
                  </a:lnTo>
                  <a:lnTo>
                    <a:pt x="2501" y="810"/>
                  </a:lnTo>
                  <a:lnTo>
                    <a:pt x="2430" y="620"/>
                  </a:lnTo>
                  <a:lnTo>
                    <a:pt x="2239" y="167"/>
                  </a:lnTo>
                  <a:lnTo>
                    <a:pt x="2156" y="96"/>
                  </a:lnTo>
                  <a:lnTo>
                    <a:pt x="1894" y="24"/>
                  </a:lnTo>
                  <a:lnTo>
                    <a:pt x="1763" y="48"/>
                  </a:lnTo>
                  <a:lnTo>
                    <a:pt x="1072" y="24"/>
                  </a:lnTo>
                  <a:lnTo>
                    <a:pt x="1001" y="1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2" name="Google Shape;182;p11"/>
            <p:cNvSpPr/>
            <p:nvPr/>
          </p:nvSpPr>
          <p:spPr>
            <a:xfrm>
              <a:off x="840275" y="4134575"/>
              <a:ext cx="50625" cy="44075"/>
            </a:xfrm>
            <a:custGeom>
              <a:avLst/>
              <a:gdLst/>
              <a:ahLst/>
              <a:cxnLst/>
              <a:rect l="l" t="t" r="r" b="b"/>
              <a:pathLst>
                <a:path w="2025" h="1763" extrusionOk="0">
                  <a:moveTo>
                    <a:pt x="1096" y="0"/>
                  </a:moveTo>
                  <a:lnTo>
                    <a:pt x="512" y="322"/>
                  </a:lnTo>
                  <a:lnTo>
                    <a:pt x="12" y="834"/>
                  </a:lnTo>
                  <a:lnTo>
                    <a:pt x="0" y="1119"/>
                  </a:lnTo>
                  <a:lnTo>
                    <a:pt x="12" y="1286"/>
                  </a:lnTo>
                  <a:lnTo>
                    <a:pt x="536" y="1762"/>
                  </a:lnTo>
                  <a:lnTo>
                    <a:pt x="858" y="1727"/>
                  </a:lnTo>
                  <a:lnTo>
                    <a:pt x="929" y="1715"/>
                  </a:lnTo>
                  <a:lnTo>
                    <a:pt x="1334" y="1667"/>
                  </a:lnTo>
                  <a:lnTo>
                    <a:pt x="1393" y="1643"/>
                  </a:lnTo>
                  <a:lnTo>
                    <a:pt x="1691" y="1405"/>
                  </a:lnTo>
                  <a:lnTo>
                    <a:pt x="1846" y="1227"/>
                  </a:lnTo>
                  <a:lnTo>
                    <a:pt x="1858" y="1215"/>
                  </a:lnTo>
                  <a:lnTo>
                    <a:pt x="2001" y="1000"/>
                  </a:lnTo>
                  <a:lnTo>
                    <a:pt x="2024" y="953"/>
                  </a:lnTo>
                  <a:lnTo>
                    <a:pt x="2024" y="691"/>
                  </a:lnTo>
                  <a:lnTo>
                    <a:pt x="2001" y="643"/>
                  </a:lnTo>
                  <a:lnTo>
                    <a:pt x="1751" y="381"/>
                  </a:lnTo>
                  <a:lnTo>
                    <a:pt x="1643" y="322"/>
                  </a:lnTo>
                  <a:lnTo>
                    <a:pt x="1608" y="298"/>
                  </a:lnTo>
                  <a:lnTo>
                    <a:pt x="1489" y="226"/>
                  </a:lnTo>
                  <a:lnTo>
                    <a:pt x="1286" y="95"/>
                  </a:lnTo>
                  <a:lnTo>
                    <a:pt x="1096" y="0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3" name="Google Shape;183;p11"/>
            <p:cNvSpPr/>
            <p:nvPr/>
          </p:nvSpPr>
          <p:spPr>
            <a:xfrm>
              <a:off x="4813975" y="3285125"/>
              <a:ext cx="59575" cy="40050"/>
            </a:xfrm>
            <a:custGeom>
              <a:avLst/>
              <a:gdLst/>
              <a:ahLst/>
              <a:cxnLst/>
              <a:rect l="l" t="t" r="r" b="b"/>
              <a:pathLst>
                <a:path w="2383" h="1602" extrusionOk="0">
                  <a:moveTo>
                    <a:pt x="695" y="168"/>
                  </a:moveTo>
                  <a:lnTo>
                    <a:pt x="695" y="168"/>
                  </a:lnTo>
                  <a:cubicBezTo>
                    <a:pt x="705" y="183"/>
                    <a:pt x="720" y="198"/>
                    <a:pt x="739" y="212"/>
                  </a:cubicBezTo>
                  <a:cubicBezTo>
                    <a:pt x="718" y="202"/>
                    <a:pt x="704" y="186"/>
                    <a:pt x="695" y="168"/>
                  </a:cubicBezTo>
                  <a:close/>
                  <a:moveTo>
                    <a:pt x="1037" y="807"/>
                  </a:moveTo>
                  <a:cubicBezTo>
                    <a:pt x="1049" y="807"/>
                    <a:pt x="1049" y="819"/>
                    <a:pt x="1072" y="843"/>
                  </a:cubicBezTo>
                  <a:lnTo>
                    <a:pt x="1037" y="807"/>
                  </a:lnTo>
                  <a:close/>
                  <a:moveTo>
                    <a:pt x="636" y="1"/>
                  </a:moveTo>
                  <a:cubicBezTo>
                    <a:pt x="620" y="1"/>
                    <a:pt x="599" y="10"/>
                    <a:pt x="572" y="34"/>
                  </a:cubicBezTo>
                  <a:cubicBezTo>
                    <a:pt x="596" y="45"/>
                    <a:pt x="596" y="81"/>
                    <a:pt x="596" y="105"/>
                  </a:cubicBezTo>
                  <a:cubicBezTo>
                    <a:pt x="572" y="105"/>
                    <a:pt x="596" y="81"/>
                    <a:pt x="572" y="69"/>
                  </a:cubicBezTo>
                  <a:cubicBezTo>
                    <a:pt x="572" y="45"/>
                    <a:pt x="560" y="45"/>
                    <a:pt x="548" y="45"/>
                  </a:cubicBezTo>
                  <a:cubicBezTo>
                    <a:pt x="489" y="81"/>
                    <a:pt x="477" y="129"/>
                    <a:pt x="441" y="164"/>
                  </a:cubicBezTo>
                  <a:cubicBezTo>
                    <a:pt x="429" y="188"/>
                    <a:pt x="418" y="212"/>
                    <a:pt x="394" y="224"/>
                  </a:cubicBezTo>
                  <a:cubicBezTo>
                    <a:pt x="382" y="260"/>
                    <a:pt x="358" y="284"/>
                    <a:pt x="322" y="307"/>
                  </a:cubicBezTo>
                  <a:cubicBezTo>
                    <a:pt x="239" y="379"/>
                    <a:pt x="120" y="307"/>
                    <a:pt x="37" y="391"/>
                  </a:cubicBezTo>
                  <a:cubicBezTo>
                    <a:pt x="1" y="438"/>
                    <a:pt x="1" y="498"/>
                    <a:pt x="13" y="557"/>
                  </a:cubicBezTo>
                  <a:cubicBezTo>
                    <a:pt x="144" y="629"/>
                    <a:pt x="144" y="736"/>
                    <a:pt x="84" y="855"/>
                  </a:cubicBezTo>
                  <a:cubicBezTo>
                    <a:pt x="37" y="962"/>
                    <a:pt x="37" y="1057"/>
                    <a:pt x="25" y="1165"/>
                  </a:cubicBezTo>
                  <a:cubicBezTo>
                    <a:pt x="120" y="1260"/>
                    <a:pt x="203" y="1343"/>
                    <a:pt x="334" y="1355"/>
                  </a:cubicBezTo>
                  <a:cubicBezTo>
                    <a:pt x="429" y="1319"/>
                    <a:pt x="548" y="1319"/>
                    <a:pt x="608" y="1212"/>
                  </a:cubicBezTo>
                  <a:cubicBezTo>
                    <a:pt x="620" y="1177"/>
                    <a:pt x="596" y="1153"/>
                    <a:pt x="608" y="1117"/>
                  </a:cubicBezTo>
                  <a:lnTo>
                    <a:pt x="608" y="1117"/>
                  </a:lnTo>
                  <a:cubicBezTo>
                    <a:pt x="656" y="1153"/>
                    <a:pt x="679" y="1165"/>
                    <a:pt x="715" y="1165"/>
                  </a:cubicBezTo>
                  <a:cubicBezTo>
                    <a:pt x="752" y="1152"/>
                    <a:pt x="789" y="1147"/>
                    <a:pt x="824" y="1147"/>
                  </a:cubicBezTo>
                  <a:cubicBezTo>
                    <a:pt x="927" y="1147"/>
                    <a:pt x="1026" y="1189"/>
                    <a:pt x="1132" y="1224"/>
                  </a:cubicBezTo>
                  <a:cubicBezTo>
                    <a:pt x="1229" y="1232"/>
                    <a:pt x="1321" y="1252"/>
                    <a:pt x="1416" y="1252"/>
                  </a:cubicBezTo>
                  <a:cubicBezTo>
                    <a:pt x="1459" y="1252"/>
                    <a:pt x="1503" y="1247"/>
                    <a:pt x="1549" y="1236"/>
                  </a:cubicBezTo>
                  <a:lnTo>
                    <a:pt x="1549" y="1236"/>
                  </a:lnTo>
                  <a:cubicBezTo>
                    <a:pt x="1549" y="1296"/>
                    <a:pt x="1489" y="1319"/>
                    <a:pt x="1465" y="1355"/>
                  </a:cubicBezTo>
                  <a:cubicBezTo>
                    <a:pt x="1465" y="1367"/>
                    <a:pt x="1465" y="1391"/>
                    <a:pt x="1489" y="1391"/>
                  </a:cubicBezTo>
                  <a:cubicBezTo>
                    <a:pt x="1505" y="1389"/>
                    <a:pt x="1522" y="1387"/>
                    <a:pt x="1538" y="1387"/>
                  </a:cubicBezTo>
                  <a:cubicBezTo>
                    <a:pt x="1607" y="1387"/>
                    <a:pt x="1675" y="1412"/>
                    <a:pt x="1703" y="1498"/>
                  </a:cubicBezTo>
                  <a:cubicBezTo>
                    <a:pt x="1703" y="1510"/>
                    <a:pt x="1727" y="1510"/>
                    <a:pt x="1739" y="1510"/>
                  </a:cubicBezTo>
                  <a:cubicBezTo>
                    <a:pt x="1787" y="1510"/>
                    <a:pt x="1846" y="1510"/>
                    <a:pt x="1870" y="1558"/>
                  </a:cubicBezTo>
                  <a:cubicBezTo>
                    <a:pt x="1928" y="1579"/>
                    <a:pt x="1982" y="1601"/>
                    <a:pt x="2037" y="1601"/>
                  </a:cubicBezTo>
                  <a:cubicBezTo>
                    <a:pt x="2072" y="1601"/>
                    <a:pt x="2107" y="1592"/>
                    <a:pt x="2144" y="1569"/>
                  </a:cubicBezTo>
                  <a:cubicBezTo>
                    <a:pt x="2215" y="1534"/>
                    <a:pt x="2287" y="1510"/>
                    <a:pt x="2334" y="1438"/>
                  </a:cubicBezTo>
                  <a:cubicBezTo>
                    <a:pt x="2334" y="1403"/>
                    <a:pt x="2346" y="1391"/>
                    <a:pt x="2346" y="1379"/>
                  </a:cubicBezTo>
                  <a:cubicBezTo>
                    <a:pt x="2382" y="1331"/>
                    <a:pt x="2358" y="1284"/>
                    <a:pt x="2358" y="1236"/>
                  </a:cubicBezTo>
                  <a:cubicBezTo>
                    <a:pt x="2382" y="1105"/>
                    <a:pt x="2323" y="1034"/>
                    <a:pt x="2180" y="1022"/>
                  </a:cubicBezTo>
                  <a:cubicBezTo>
                    <a:pt x="2156" y="1022"/>
                    <a:pt x="2120" y="998"/>
                    <a:pt x="2096" y="986"/>
                  </a:cubicBezTo>
                  <a:cubicBezTo>
                    <a:pt x="2084" y="974"/>
                    <a:pt x="2061" y="962"/>
                    <a:pt x="2049" y="962"/>
                  </a:cubicBezTo>
                  <a:cubicBezTo>
                    <a:pt x="1970" y="941"/>
                    <a:pt x="1896" y="936"/>
                    <a:pt x="1821" y="936"/>
                  </a:cubicBezTo>
                  <a:cubicBezTo>
                    <a:pt x="1771" y="936"/>
                    <a:pt x="1720" y="938"/>
                    <a:pt x="1668" y="938"/>
                  </a:cubicBezTo>
                  <a:cubicBezTo>
                    <a:pt x="1549" y="938"/>
                    <a:pt x="1430" y="926"/>
                    <a:pt x="1334" y="855"/>
                  </a:cubicBezTo>
                  <a:cubicBezTo>
                    <a:pt x="1315" y="852"/>
                    <a:pt x="1296" y="851"/>
                    <a:pt x="1276" y="851"/>
                  </a:cubicBezTo>
                  <a:cubicBezTo>
                    <a:pt x="1241" y="851"/>
                    <a:pt x="1204" y="854"/>
                    <a:pt x="1168" y="854"/>
                  </a:cubicBezTo>
                  <a:cubicBezTo>
                    <a:pt x="1146" y="854"/>
                    <a:pt x="1123" y="853"/>
                    <a:pt x="1102" y="850"/>
                  </a:cubicBezTo>
                  <a:lnTo>
                    <a:pt x="1102" y="850"/>
                  </a:lnTo>
                  <a:cubicBezTo>
                    <a:pt x="1209" y="811"/>
                    <a:pt x="1144" y="733"/>
                    <a:pt x="1144" y="676"/>
                  </a:cubicBezTo>
                  <a:cubicBezTo>
                    <a:pt x="1072" y="676"/>
                    <a:pt x="1096" y="629"/>
                    <a:pt x="1096" y="581"/>
                  </a:cubicBezTo>
                  <a:lnTo>
                    <a:pt x="1096" y="557"/>
                  </a:lnTo>
                  <a:cubicBezTo>
                    <a:pt x="1025" y="367"/>
                    <a:pt x="906" y="224"/>
                    <a:pt x="775" y="81"/>
                  </a:cubicBezTo>
                  <a:cubicBezTo>
                    <a:pt x="752" y="74"/>
                    <a:pt x="735" y="57"/>
                    <a:pt x="719" y="57"/>
                  </a:cubicBezTo>
                  <a:cubicBezTo>
                    <a:pt x="709" y="57"/>
                    <a:pt x="700" y="63"/>
                    <a:pt x="691" y="81"/>
                  </a:cubicBezTo>
                  <a:cubicBezTo>
                    <a:pt x="685" y="97"/>
                    <a:pt x="682" y="110"/>
                    <a:pt x="682" y="123"/>
                  </a:cubicBezTo>
                  <a:lnTo>
                    <a:pt x="682" y="123"/>
                  </a:lnTo>
                  <a:cubicBezTo>
                    <a:pt x="680" y="110"/>
                    <a:pt x="679" y="96"/>
                    <a:pt x="679" y="81"/>
                  </a:cubicBezTo>
                  <a:cubicBezTo>
                    <a:pt x="679" y="41"/>
                    <a:pt x="669" y="1"/>
                    <a:pt x="636" y="1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4" name="Google Shape;184;p11"/>
            <p:cNvSpPr/>
            <p:nvPr/>
          </p:nvSpPr>
          <p:spPr>
            <a:xfrm>
              <a:off x="5526875" y="2776075"/>
              <a:ext cx="147300" cy="98700"/>
            </a:xfrm>
            <a:custGeom>
              <a:avLst/>
              <a:gdLst/>
              <a:ahLst/>
              <a:cxnLst/>
              <a:rect l="l" t="t" r="r" b="b"/>
              <a:pathLst>
                <a:path w="5892" h="3948" extrusionOk="0">
                  <a:moveTo>
                    <a:pt x="3155" y="0"/>
                  </a:moveTo>
                  <a:cubicBezTo>
                    <a:pt x="3069" y="33"/>
                    <a:pt x="2972" y="85"/>
                    <a:pt x="2883" y="85"/>
                  </a:cubicBezTo>
                  <a:cubicBezTo>
                    <a:pt x="2875" y="85"/>
                    <a:pt x="2866" y="85"/>
                    <a:pt x="2858" y="83"/>
                  </a:cubicBezTo>
                  <a:cubicBezTo>
                    <a:pt x="2753" y="73"/>
                    <a:pt x="2649" y="69"/>
                    <a:pt x="2544" y="69"/>
                  </a:cubicBezTo>
                  <a:cubicBezTo>
                    <a:pt x="2292" y="69"/>
                    <a:pt x="2042" y="94"/>
                    <a:pt x="1798" y="119"/>
                  </a:cubicBezTo>
                  <a:cubicBezTo>
                    <a:pt x="1679" y="119"/>
                    <a:pt x="1572" y="155"/>
                    <a:pt x="1453" y="155"/>
                  </a:cubicBezTo>
                  <a:cubicBezTo>
                    <a:pt x="1414" y="170"/>
                    <a:pt x="1376" y="177"/>
                    <a:pt x="1337" y="177"/>
                  </a:cubicBezTo>
                  <a:cubicBezTo>
                    <a:pt x="1257" y="177"/>
                    <a:pt x="1176" y="148"/>
                    <a:pt x="1096" y="107"/>
                  </a:cubicBezTo>
                  <a:cubicBezTo>
                    <a:pt x="1050" y="98"/>
                    <a:pt x="1005" y="75"/>
                    <a:pt x="960" y="75"/>
                  </a:cubicBezTo>
                  <a:cubicBezTo>
                    <a:pt x="946" y="75"/>
                    <a:pt x="931" y="78"/>
                    <a:pt x="917" y="83"/>
                  </a:cubicBezTo>
                  <a:cubicBezTo>
                    <a:pt x="750" y="143"/>
                    <a:pt x="572" y="119"/>
                    <a:pt x="429" y="226"/>
                  </a:cubicBezTo>
                  <a:cubicBezTo>
                    <a:pt x="357" y="238"/>
                    <a:pt x="298" y="274"/>
                    <a:pt x="215" y="286"/>
                  </a:cubicBezTo>
                  <a:cubicBezTo>
                    <a:pt x="203" y="334"/>
                    <a:pt x="238" y="357"/>
                    <a:pt x="250" y="393"/>
                  </a:cubicBezTo>
                  <a:cubicBezTo>
                    <a:pt x="274" y="417"/>
                    <a:pt x="334" y="464"/>
                    <a:pt x="298" y="512"/>
                  </a:cubicBezTo>
                  <a:cubicBezTo>
                    <a:pt x="282" y="529"/>
                    <a:pt x="267" y="535"/>
                    <a:pt x="254" y="535"/>
                  </a:cubicBezTo>
                  <a:cubicBezTo>
                    <a:pt x="220" y="535"/>
                    <a:pt x="196" y="490"/>
                    <a:pt x="179" y="464"/>
                  </a:cubicBezTo>
                  <a:cubicBezTo>
                    <a:pt x="153" y="456"/>
                    <a:pt x="133" y="422"/>
                    <a:pt x="102" y="422"/>
                  </a:cubicBezTo>
                  <a:cubicBezTo>
                    <a:pt x="90" y="422"/>
                    <a:pt x="76" y="427"/>
                    <a:pt x="60" y="441"/>
                  </a:cubicBezTo>
                  <a:lnTo>
                    <a:pt x="24" y="464"/>
                  </a:lnTo>
                  <a:cubicBezTo>
                    <a:pt x="24" y="512"/>
                    <a:pt x="12" y="536"/>
                    <a:pt x="0" y="584"/>
                  </a:cubicBezTo>
                  <a:lnTo>
                    <a:pt x="0" y="679"/>
                  </a:lnTo>
                  <a:cubicBezTo>
                    <a:pt x="18" y="661"/>
                    <a:pt x="42" y="652"/>
                    <a:pt x="66" y="652"/>
                  </a:cubicBezTo>
                  <a:cubicBezTo>
                    <a:pt x="90" y="652"/>
                    <a:pt x="113" y="661"/>
                    <a:pt x="131" y="679"/>
                  </a:cubicBezTo>
                  <a:cubicBezTo>
                    <a:pt x="131" y="691"/>
                    <a:pt x="119" y="750"/>
                    <a:pt x="96" y="774"/>
                  </a:cubicBezTo>
                  <a:cubicBezTo>
                    <a:pt x="84" y="810"/>
                    <a:pt x="36" y="857"/>
                    <a:pt x="119" y="881"/>
                  </a:cubicBezTo>
                  <a:cubicBezTo>
                    <a:pt x="24" y="929"/>
                    <a:pt x="250" y="1036"/>
                    <a:pt x="84" y="1048"/>
                  </a:cubicBezTo>
                  <a:cubicBezTo>
                    <a:pt x="72" y="1167"/>
                    <a:pt x="179" y="1155"/>
                    <a:pt x="238" y="1191"/>
                  </a:cubicBezTo>
                  <a:cubicBezTo>
                    <a:pt x="453" y="1250"/>
                    <a:pt x="453" y="1250"/>
                    <a:pt x="334" y="1417"/>
                  </a:cubicBezTo>
                  <a:cubicBezTo>
                    <a:pt x="262" y="1572"/>
                    <a:pt x="274" y="1727"/>
                    <a:pt x="298" y="1893"/>
                  </a:cubicBezTo>
                  <a:cubicBezTo>
                    <a:pt x="274" y="1941"/>
                    <a:pt x="274" y="1988"/>
                    <a:pt x="262" y="2024"/>
                  </a:cubicBezTo>
                  <a:cubicBezTo>
                    <a:pt x="310" y="2131"/>
                    <a:pt x="417" y="2119"/>
                    <a:pt x="488" y="2167"/>
                  </a:cubicBezTo>
                  <a:cubicBezTo>
                    <a:pt x="572" y="2191"/>
                    <a:pt x="655" y="2239"/>
                    <a:pt x="750" y="2239"/>
                  </a:cubicBezTo>
                  <a:cubicBezTo>
                    <a:pt x="798" y="2239"/>
                    <a:pt x="858" y="2239"/>
                    <a:pt x="905" y="2227"/>
                  </a:cubicBezTo>
                  <a:cubicBezTo>
                    <a:pt x="965" y="2203"/>
                    <a:pt x="1012" y="2203"/>
                    <a:pt x="1048" y="2191"/>
                  </a:cubicBezTo>
                  <a:cubicBezTo>
                    <a:pt x="1155" y="2191"/>
                    <a:pt x="1250" y="2167"/>
                    <a:pt x="1334" y="2131"/>
                  </a:cubicBezTo>
                  <a:cubicBezTo>
                    <a:pt x="1381" y="2119"/>
                    <a:pt x="1441" y="2119"/>
                    <a:pt x="1489" y="2108"/>
                  </a:cubicBezTo>
                  <a:cubicBezTo>
                    <a:pt x="1525" y="2094"/>
                    <a:pt x="1566" y="2091"/>
                    <a:pt x="1608" y="2091"/>
                  </a:cubicBezTo>
                  <a:cubicBezTo>
                    <a:pt x="1642" y="2091"/>
                    <a:pt x="1677" y="2093"/>
                    <a:pt x="1712" y="2093"/>
                  </a:cubicBezTo>
                  <a:cubicBezTo>
                    <a:pt x="1745" y="2093"/>
                    <a:pt x="1778" y="2091"/>
                    <a:pt x="1810" y="2084"/>
                  </a:cubicBezTo>
                  <a:cubicBezTo>
                    <a:pt x="1965" y="2084"/>
                    <a:pt x="2096" y="2108"/>
                    <a:pt x="2215" y="2167"/>
                  </a:cubicBezTo>
                  <a:cubicBezTo>
                    <a:pt x="2298" y="2191"/>
                    <a:pt x="2382" y="2227"/>
                    <a:pt x="2453" y="2262"/>
                  </a:cubicBezTo>
                  <a:cubicBezTo>
                    <a:pt x="2798" y="2489"/>
                    <a:pt x="3132" y="2727"/>
                    <a:pt x="3465" y="2953"/>
                  </a:cubicBezTo>
                  <a:cubicBezTo>
                    <a:pt x="3548" y="3001"/>
                    <a:pt x="3655" y="3060"/>
                    <a:pt x="3727" y="3131"/>
                  </a:cubicBezTo>
                  <a:cubicBezTo>
                    <a:pt x="3834" y="3191"/>
                    <a:pt x="3929" y="3251"/>
                    <a:pt x="4025" y="3322"/>
                  </a:cubicBezTo>
                  <a:cubicBezTo>
                    <a:pt x="4144" y="3382"/>
                    <a:pt x="4227" y="3489"/>
                    <a:pt x="4358" y="3501"/>
                  </a:cubicBezTo>
                  <a:cubicBezTo>
                    <a:pt x="4368" y="3499"/>
                    <a:pt x="4377" y="3498"/>
                    <a:pt x="4387" y="3498"/>
                  </a:cubicBezTo>
                  <a:cubicBezTo>
                    <a:pt x="4471" y="3498"/>
                    <a:pt x="4554" y="3558"/>
                    <a:pt x="4631" y="3558"/>
                  </a:cubicBezTo>
                  <a:cubicBezTo>
                    <a:pt x="4648" y="3558"/>
                    <a:pt x="4666" y="3555"/>
                    <a:pt x="4683" y="3547"/>
                  </a:cubicBezTo>
                  <a:lnTo>
                    <a:pt x="4683" y="3547"/>
                  </a:lnTo>
                  <a:cubicBezTo>
                    <a:pt x="4661" y="3562"/>
                    <a:pt x="4634" y="3581"/>
                    <a:pt x="4608" y="3608"/>
                  </a:cubicBezTo>
                  <a:cubicBezTo>
                    <a:pt x="4608" y="3620"/>
                    <a:pt x="4608" y="3620"/>
                    <a:pt x="4620" y="3643"/>
                  </a:cubicBezTo>
                  <a:cubicBezTo>
                    <a:pt x="4656" y="3655"/>
                    <a:pt x="4703" y="3655"/>
                    <a:pt x="4727" y="3667"/>
                  </a:cubicBezTo>
                  <a:cubicBezTo>
                    <a:pt x="4822" y="3715"/>
                    <a:pt x="4965" y="3679"/>
                    <a:pt x="5001" y="3834"/>
                  </a:cubicBezTo>
                  <a:lnTo>
                    <a:pt x="5037" y="3882"/>
                  </a:lnTo>
                  <a:cubicBezTo>
                    <a:pt x="5096" y="3932"/>
                    <a:pt x="5161" y="3947"/>
                    <a:pt x="5228" y="3947"/>
                  </a:cubicBezTo>
                  <a:cubicBezTo>
                    <a:pt x="5255" y="3947"/>
                    <a:pt x="5283" y="3945"/>
                    <a:pt x="5310" y="3941"/>
                  </a:cubicBezTo>
                  <a:cubicBezTo>
                    <a:pt x="5430" y="3905"/>
                    <a:pt x="5560" y="3893"/>
                    <a:pt x="5680" y="3882"/>
                  </a:cubicBezTo>
                  <a:cubicBezTo>
                    <a:pt x="5799" y="3846"/>
                    <a:pt x="5834" y="3739"/>
                    <a:pt x="5834" y="3643"/>
                  </a:cubicBezTo>
                  <a:lnTo>
                    <a:pt x="5834" y="3524"/>
                  </a:lnTo>
                  <a:cubicBezTo>
                    <a:pt x="5811" y="3310"/>
                    <a:pt x="5834" y="3120"/>
                    <a:pt x="5834" y="2905"/>
                  </a:cubicBezTo>
                  <a:cubicBezTo>
                    <a:pt x="5799" y="2846"/>
                    <a:pt x="5811" y="2786"/>
                    <a:pt x="5799" y="2727"/>
                  </a:cubicBezTo>
                  <a:cubicBezTo>
                    <a:pt x="5775" y="2597"/>
                    <a:pt x="5891" y="2468"/>
                    <a:pt x="5790" y="2327"/>
                  </a:cubicBezTo>
                  <a:lnTo>
                    <a:pt x="5790" y="2327"/>
                  </a:lnTo>
                  <a:cubicBezTo>
                    <a:pt x="5793" y="2329"/>
                    <a:pt x="5796" y="2330"/>
                    <a:pt x="5800" y="2330"/>
                  </a:cubicBezTo>
                  <a:cubicBezTo>
                    <a:pt x="5803" y="2330"/>
                    <a:pt x="5807" y="2328"/>
                    <a:pt x="5811" y="2322"/>
                  </a:cubicBezTo>
                  <a:cubicBezTo>
                    <a:pt x="5834" y="2310"/>
                    <a:pt x="5846" y="2298"/>
                    <a:pt x="5846" y="2286"/>
                  </a:cubicBezTo>
                  <a:cubicBezTo>
                    <a:pt x="5846" y="2167"/>
                    <a:pt x="5811" y="2060"/>
                    <a:pt x="5775" y="1953"/>
                  </a:cubicBezTo>
                  <a:cubicBezTo>
                    <a:pt x="5727" y="1917"/>
                    <a:pt x="5668" y="1881"/>
                    <a:pt x="5596" y="1881"/>
                  </a:cubicBezTo>
                  <a:cubicBezTo>
                    <a:pt x="5553" y="1886"/>
                    <a:pt x="5511" y="1893"/>
                    <a:pt x="5472" y="1893"/>
                  </a:cubicBezTo>
                  <a:cubicBezTo>
                    <a:pt x="5416" y="1893"/>
                    <a:pt x="5365" y="1878"/>
                    <a:pt x="5322" y="1822"/>
                  </a:cubicBezTo>
                  <a:cubicBezTo>
                    <a:pt x="5382" y="1810"/>
                    <a:pt x="5441" y="1786"/>
                    <a:pt x="5418" y="1715"/>
                  </a:cubicBezTo>
                  <a:cubicBezTo>
                    <a:pt x="4977" y="1298"/>
                    <a:pt x="4489" y="976"/>
                    <a:pt x="4013" y="595"/>
                  </a:cubicBezTo>
                  <a:cubicBezTo>
                    <a:pt x="3941" y="595"/>
                    <a:pt x="3870" y="584"/>
                    <a:pt x="3834" y="512"/>
                  </a:cubicBezTo>
                  <a:cubicBezTo>
                    <a:pt x="3763" y="393"/>
                    <a:pt x="3655" y="286"/>
                    <a:pt x="3536" y="214"/>
                  </a:cubicBezTo>
                  <a:cubicBezTo>
                    <a:pt x="3417" y="143"/>
                    <a:pt x="3310" y="24"/>
                    <a:pt x="3155" y="0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5" name="Google Shape;185;p11"/>
            <p:cNvSpPr/>
            <p:nvPr/>
          </p:nvSpPr>
          <p:spPr>
            <a:xfrm>
              <a:off x="4764500" y="3140575"/>
              <a:ext cx="117375" cy="110700"/>
            </a:xfrm>
            <a:custGeom>
              <a:avLst/>
              <a:gdLst/>
              <a:ahLst/>
              <a:cxnLst/>
              <a:rect l="l" t="t" r="r" b="b"/>
              <a:pathLst>
                <a:path w="4695" h="4428" extrusionOk="0">
                  <a:moveTo>
                    <a:pt x="3688" y="1"/>
                  </a:moveTo>
                  <a:cubicBezTo>
                    <a:pt x="3645" y="1"/>
                    <a:pt x="3599" y="10"/>
                    <a:pt x="3551" y="29"/>
                  </a:cubicBezTo>
                  <a:cubicBezTo>
                    <a:pt x="3448" y="113"/>
                    <a:pt x="3345" y="190"/>
                    <a:pt x="3208" y="190"/>
                  </a:cubicBezTo>
                  <a:cubicBezTo>
                    <a:pt x="3170" y="190"/>
                    <a:pt x="3130" y="185"/>
                    <a:pt x="3087" y="172"/>
                  </a:cubicBezTo>
                  <a:cubicBezTo>
                    <a:pt x="3063" y="172"/>
                    <a:pt x="3016" y="184"/>
                    <a:pt x="2992" y="208"/>
                  </a:cubicBezTo>
                  <a:cubicBezTo>
                    <a:pt x="2813" y="255"/>
                    <a:pt x="2647" y="315"/>
                    <a:pt x="2492" y="446"/>
                  </a:cubicBezTo>
                  <a:cubicBezTo>
                    <a:pt x="2468" y="482"/>
                    <a:pt x="2408" y="529"/>
                    <a:pt x="2468" y="589"/>
                  </a:cubicBezTo>
                  <a:cubicBezTo>
                    <a:pt x="2492" y="636"/>
                    <a:pt x="2468" y="648"/>
                    <a:pt x="2432" y="648"/>
                  </a:cubicBezTo>
                  <a:cubicBezTo>
                    <a:pt x="2397" y="648"/>
                    <a:pt x="2349" y="624"/>
                    <a:pt x="2301" y="624"/>
                  </a:cubicBezTo>
                  <a:cubicBezTo>
                    <a:pt x="2285" y="624"/>
                    <a:pt x="2264" y="630"/>
                    <a:pt x="2248" y="630"/>
                  </a:cubicBezTo>
                  <a:cubicBezTo>
                    <a:pt x="2240" y="630"/>
                    <a:pt x="2234" y="628"/>
                    <a:pt x="2230" y="624"/>
                  </a:cubicBezTo>
                  <a:cubicBezTo>
                    <a:pt x="2186" y="603"/>
                    <a:pt x="2146" y="592"/>
                    <a:pt x="2108" y="592"/>
                  </a:cubicBezTo>
                  <a:cubicBezTo>
                    <a:pt x="2044" y="592"/>
                    <a:pt x="1989" y="624"/>
                    <a:pt x="1944" y="684"/>
                  </a:cubicBezTo>
                  <a:cubicBezTo>
                    <a:pt x="1916" y="712"/>
                    <a:pt x="1892" y="723"/>
                    <a:pt x="1868" y="723"/>
                  </a:cubicBezTo>
                  <a:cubicBezTo>
                    <a:pt x="1851" y="723"/>
                    <a:pt x="1833" y="718"/>
                    <a:pt x="1813" y="708"/>
                  </a:cubicBezTo>
                  <a:cubicBezTo>
                    <a:pt x="1779" y="691"/>
                    <a:pt x="1746" y="674"/>
                    <a:pt x="1716" y="674"/>
                  </a:cubicBezTo>
                  <a:cubicBezTo>
                    <a:pt x="1704" y="674"/>
                    <a:pt x="1693" y="677"/>
                    <a:pt x="1682" y="684"/>
                  </a:cubicBezTo>
                  <a:cubicBezTo>
                    <a:pt x="1646" y="696"/>
                    <a:pt x="1623" y="708"/>
                    <a:pt x="1623" y="755"/>
                  </a:cubicBezTo>
                  <a:cubicBezTo>
                    <a:pt x="1640" y="806"/>
                    <a:pt x="1632" y="821"/>
                    <a:pt x="1606" y="821"/>
                  </a:cubicBezTo>
                  <a:cubicBezTo>
                    <a:pt x="1595" y="821"/>
                    <a:pt x="1580" y="818"/>
                    <a:pt x="1563" y="815"/>
                  </a:cubicBezTo>
                  <a:cubicBezTo>
                    <a:pt x="1539" y="827"/>
                    <a:pt x="1527" y="827"/>
                    <a:pt x="1515" y="839"/>
                  </a:cubicBezTo>
                  <a:cubicBezTo>
                    <a:pt x="1361" y="993"/>
                    <a:pt x="1230" y="1113"/>
                    <a:pt x="1051" y="1220"/>
                  </a:cubicBezTo>
                  <a:cubicBezTo>
                    <a:pt x="980" y="1255"/>
                    <a:pt x="920" y="1315"/>
                    <a:pt x="908" y="1410"/>
                  </a:cubicBezTo>
                  <a:cubicBezTo>
                    <a:pt x="884" y="1458"/>
                    <a:pt x="884" y="1482"/>
                    <a:pt x="884" y="1529"/>
                  </a:cubicBezTo>
                  <a:cubicBezTo>
                    <a:pt x="908" y="1636"/>
                    <a:pt x="884" y="1732"/>
                    <a:pt x="908" y="1827"/>
                  </a:cubicBezTo>
                  <a:cubicBezTo>
                    <a:pt x="932" y="1898"/>
                    <a:pt x="920" y="1958"/>
                    <a:pt x="932" y="2029"/>
                  </a:cubicBezTo>
                  <a:cubicBezTo>
                    <a:pt x="968" y="2089"/>
                    <a:pt x="968" y="2172"/>
                    <a:pt x="980" y="2244"/>
                  </a:cubicBezTo>
                  <a:cubicBezTo>
                    <a:pt x="990" y="2317"/>
                    <a:pt x="973" y="2353"/>
                    <a:pt x="905" y="2353"/>
                  </a:cubicBezTo>
                  <a:cubicBezTo>
                    <a:pt x="895" y="2353"/>
                    <a:pt x="884" y="2352"/>
                    <a:pt x="873" y="2351"/>
                  </a:cubicBezTo>
                  <a:lnTo>
                    <a:pt x="742" y="2351"/>
                  </a:lnTo>
                  <a:cubicBezTo>
                    <a:pt x="730" y="2351"/>
                    <a:pt x="706" y="2363"/>
                    <a:pt x="694" y="2363"/>
                  </a:cubicBezTo>
                  <a:cubicBezTo>
                    <a:pt x="646" y="2375"/>
                    <a:pt x="622" y="2410"/>
                    <a:pt x="587" y="2434"/>
                  </a:cubicBezTo>
                  <a:cubicBezTo>
                    <a:pt x="570" y="2485"/>
                    <a:pt x="529" y="2500"/>
                    <a:pt x="490" y="2500"/>
                  </a:cubicBezTo>
                  <a:cubicBezTo>
                    <a:pt x="473" y="2500"/>
                    <a:pt x="458" y="2497"/>
                    <a:pt x="444" y="2494"/>
                  </a:cubicBezTo>
                  <a:cubicBezTo>
                    <a:pt x="414" y="2488"/>
                    <a:pt x="386" y="2485"/>
                    <a:pt x="359" y="2485"/>
                  </a:cubicBezTo>
                  <a:cubicBezTo>
                    <a:pt x="277" y="2485"/>
                    <a:pt x="206" y="2506"/>
                    <a:pt x="134" y="2506"/>
                  </a:cubicBezTo>
                  <a:cubicBezTo>
                    <a:pt x="111" y="2506"/>
                    <a:pt x="111" y="2506"/>
                    <a:pt x="99" y="2529"/>
                  </a:cubicBezTo>
                  <a:cubicBezTo>
                    <a:pt x="15" y="2613"/>
                    <a:pt x="111" y="2672"/>
                    <a:pt x="134" y="2744"/>
                  </a:cubicBezTo>
                  <a:cubicBezTo>
                    <a:pt x="134" y="2827"/>
                    <a:pt x="87" y="2898"/>
                    <a:pt x="99" y="2970"/>
                  </a:cubicBezTo>
                  <a:cubicBezTo>
                    <a:pt x="111" y="3065"/>
                    <a:pt x="158" y="3137"/>
                    <a:pt x="170" y="3208"/>
                  </a:cubicBezTo>
                  <a:cubicBezTo>
                    <a:pt x="156" y="3194"/>
                    <a:pt x="144" y="3190"/>
                    <a:pt x="132" y="3190"/>
                  </a:cubicBezTo>
                  <a:cubicBezTo>
                    <a:pt x="101" y="3190"/>
                    <a:pt x="73" y="3220"/>
                    <a:pt x="39" y="3220"/>
                  </a:cubicBezTo>
                  <a:cubicBezTo>
                    <a:pt x="27" y="3244"/>
                    <a:pt x="27" y="3268"/>
                    <a:pt x="39" y="3279"/>
                  </a:cubicBezTo>
                  <a:cubicBezTo>
                    <a:pt x="49" y="3297"/>
                    <a:pt x="50" y="3302"/>
                    <a:pt x="45" y="3302"/>
                  </a:cubicBezTo>
                  <a:cubicBezTo>
                    <a:pt x="38" y="3302"/>
                    <a:pt x="19" y="3288"/>
                    <a:pt x="9" y="3288"/>
                  </a:cubicBezTo>
                  <a:cubicBezTo>
                    <a:pt x="3" y="3288"/>
                    <a:pt x="0" y="3292"/>
                    <a:pt x="3" y="3303"/>
                  </a:cubicBezTo>
                  <a:cubicBezTo>
                    <a:pt x="3" y="3375"/>
                    <a:pt x="87" y="3601"/>
                    <a:pt x="99" y="3625"/>
                  </a:cubicBezTo>
                  <a:cubicBezTo>
                    <a:pt x="99" y="3625"/>
                    <a:pt x="93" y="3619"/>
                    <a:pt x="83" y="3619"/>
                  </a:cubicBezTo>
                  <a:cubicBezTo>
                    <a:pt x="77" y="3619"/>
                    <a:pt x="71" y="3621"/>
                    <a:pt x="63" y="3625"/>
                  </a:cubicBezTo>
                  <a:cubicBezTo>
                    <a:pt x="51" y="3649"/>
                    <a:pt x="51" y="3672"/>
                    <a:pt x="51" y="3684"/>
                  </a:cubicBezTo>
                  <a:cubicBezTo>
                    <a:pt x="75" y="3744"/>
                    <a:pt x="87" y="3803"/>
                    <a:pt x="158" y="3815"/>
                  </a:cubicBezTo>
                  <a:cubicBezTo>
                    <a:pt x="194" y="3815"/>
                    <a:pt x="206" y="3839"/>
                    <a:pt x="218" y="3839"/>
                  </a:cubicBezTo>
                  <a:cubicBezTo>
                    <a:pt x="235" y="3836"/>
                    <a:pt x="248" y="3834"/>
                    <a:pt x="260" y="3834"/>
                  </a:cubicBezTo>
                  <a:cubicBezTo>
                    <a:pt x="286" y="3834"/>
                    <a:pt x="300" y="3843"/>
                    <a:pt x="325" y="3851"/>
                  </a:cubicBezTo>
                  <a:cubicBezTo>
                    <a:pt x="337" y="3863"/>
                    <a:pt x="337" y="3887"/>
                    <a:pt x="349" y="3887"/>
                  </a:cubicBezTo>
                  <a:cubicBezTo>
                    <a:pt x="396" y="3899"/>
                    <a:pt x="444" y="3899"/>
                    <a:pt x="444" y="3946"/>
                  </a:cubicBezTo>
                  <a:cubicBezTo>
                    <a:pt x="483" y="3985"/>
                    <a:pt x="511" y="4034"/>
                    <a:pt x="556" y="4034"/>
                  </a:cubicBezTo>
                  <a:cubicBezTo>
                    <a:pt x="580" y="4034"/>
                    <a:pt x="609" y="4019"/>
                    <a:pt x="646" y="3982"/>
                  </a:cubicBezTo>
                  <a:cubicBezTo>
                    <a:pt x="670" y="3946"/>
                    <a:pt x="682" y="3899"/>
                    <a:pt x="706" y="3863"/>
                  </a:cubicBezTo>
                  <a:cubicBezTo>
                    <a:pt x="765" y="3827"/>
                    <a:pt x="825" y="3827"/>
                    <a:pt x="896" y="3803"/>
                  </a:cubicBezTo>
                  <a:cubicBezTo>
                    <a:pt x="896" y="3803"/>
                    <a:pt x="920" y="3791"/>
                    <a:pt x="932" y="3791"/>
                  </a:cubicBezTo>
                  <a:cubicBezTo>
                    <a:pt x="961" y="3769"/>
                    <a:pt x="987" y="3751"/>
                    <a:pt x="1008" y="3751"/>
                  </a:cubicBezTo>
                  <a:cubicBezTo>
                    <a:pt x="1032" y="3751"/>
                    <a:pt x="1051" y="3772"/>
                    <a:pt x="1063" y="3827"/>
                  </a:cubicBezTo>
                  <a:lnTo>
                    <a:pt x="1063" y="3863"/>
                  </a:lnTo>
                  <a:cubicBezTo>
                    <a:pt x="1099" y="3911"/>
                    <a:pt x="1111" y="3958"/>
                    <a:pt x="1111" y="4006"/>
                  </a:cubicBezTo>
                  <a:cubicBezTo>
                    <a:pt x="1123" y="4030"/>
                    <a:pt x="1146" y="4030"/>
                    <a:pt x="1158" y="4041"/>
                  </a:cubicBezTo>
                  <a:lnTo>
                    <a:pt x="1218" y="4041"/>
                  </a:lnTo>
                  <a:cubicBezTo>
                    <a:pt x="1226" y="4038"/>
                    <a:pt x="1235" y="4036"/>
                    <a:pt x="1245" y="4036"/>
                  </a:cubicBezTo>
                  <a:cubicBezTo>
                    <a:pt x="1264" y="4036"/>
                    <a:pt x="1285" y="4041"/>
                    <a:pt x="1301" y="4041"/>
                  </a:cubicBezTo>
                  <a:cubicBezTo>
                    <a:pt x="1325" y="4047"/>
                    <a:pt x="1349" y="4050"/>
                    <a:pt x="1373" y="4050"/>
                  </a:cubicBezTo>
                  <a:cubicBezTo>
                    <a:pt x="1396" y="4050"/>
                    <a:pt x="1420" y="4047"/>
                    <a:pt x="1444" y="4041"/>
                  </a:cubicBezTo>
                  <a:cubicBezTo>
                    <a:pt x="1471" y="4028"/>
                    <a:pt x="1497" y="4022"/>
                    <a:pt x="1523" y="4022"/>
                  </a:cubicBezTo>
                  <a:cubicBezTo>
                    <a:pt x="1586" y="4022"/>
                    <a:pt x="1643" y="4058"/>
                    <a:pt x="1694" y="4101"/>
                  </a:cubicBezTo>
                  <a:cubicBezTo>
                    <a:pt x="1754" y="4149"/>
                    <a:pt x="1813" y="4232"/>
                    <a:pt x="1896" y="4268"/>
                  </a:cubicBezTo>
                  <a:cubicBezTo>
                    <a:pt x="1901" y="4269"/>
                    <a:pt x="1906" y="4270"/>
                    <a:pt x="1912" y="4270"/>
                  </a:cubicBezTo>
                  <a:cubicBezTo>
                    <a:pt x="1926" y="4270"/>
                    <a:pt x="1941" y="4266"/>
                    <a:pt x="1953" y="4266"/>
                  </a:cubicBezTo>
                  <a:cubicBezTo>
                    <a:pt x="1973" y="4266"/>
                    <a:pt x="1982" y="4276"/>
                    <a:pt x="1956" y="4327"/>
                  </a:cubicBezTo>
                  <a:lnTo>
                    <a:pt x="1992" y="4351"/>
                  </a:lnTo>
                  <a:cubicBezTo>
                    <a:pt x="2071" y="4400"/>
                    <a:pt x="2123" y="4427"/>
                    <a:pt x="2160" y="4427"/>
                  </a:cubicBezTo>
                  <a:cubicBezTo>
                    <a:pt x="2212" y="4427"/>
                    <a:pt x="2233" y="4374"/>
                    <a:pt x="2254" y="4256"/>
                  </a:cubicBezTo>
                  <a:cubicBezTo>
                    <a:pt x="2254" y="4232"/>
                    <a:pt x="2277" y="4208"/>
                    <a:pt x="2277" y="4196"/>
                  </a:cubicBezTo>
                  <a:cubicBezTo>
                    <a:pt x="2289" y="4113"/>
                    <a:pt x="2301" y="4041"/>
                    <a:pt x="2337" y="3970"/>
                  </a:cubicBezTo>
                  <a:cubicBezTo>
                    <a:pt x="2349" y="3958"/>
                    <a:pt x="2349" y="3922"/>
                    <a:pt x="2361" y="3899"/>
                  </a:cubicBezTo>
                  <a:cubicBezTo>
                    <a:pt x="2373" y="3815"/>
                    <a:pt x="2432" y="3756"/>
                    <a:pt x="2408" y="3684"/>
                  </a:cubicBezTo>
                  <a:cubicBezTo>
                    <a:pt x="2343" y="3477"/>
                    <a:pt x="2397" y="3360"/>
                    <a:pt x="2562" y="3360"/>
                  </a:cubicBezTo>
                  <a:cubicBezTo>
                    <a:pt x="2578" y="3360"/>
                    <a:pt x="2594" y="3361"/>
                    <a:pt x="2611" y="3363"/>
                  </a:cubicBezTo>
                  <a:cubicBezTo>
                    <a:pt x="2671" y="3325"/>
                    <a:pt x="2721" y="3279"/>
                    <a:pt x="2774" y="3279"/>
                  </a:cubicBezTo>
                  <a:cubicBezTo>
                    <a:pt x="2805" y="3279"/>
                    <a:pt x="2837" y="3295"/>
                    <a:pt x="2873" y="3339"/>
                  </a:cubicBezTo>
                  <a:cubicBezTo>
                    <a:pt x="2883" y="3354"/>
                    <a:pt x="2897" y="3361"/>
                    <a:pt x="2913" y="3361"/>
                  </a:cubicBezTo>
                  <a:cubicBezTo>
                    <a:pt x="2936" y="3361"/>
                    <a:pt x="2964" y="3348"/>
                    <a:pt x="2992" y="3327"/>
                  </a:cubicBezTo>
                  <a:cubicBezTo>
                    <a:pt x="3051" y="3256"/>
                    <a:pt x="3147" y="3208"/>
                    <a:pt x="3230" y="3125"/>
                  </a:cubicBezTo>
                  <a:cubicBezTo>
                    <a:pt x="3240" y="3083"/>
                    <a:pt x="3233" y="3062"/>
                    <a:pt x="3217" y="3053"/>
                  </a:cubicBezTo>
                  <a:lnTo>
                    <a:pt x="3217" y="3053"/>
                  </a:lnTo>
                  <a:cubicBezTo>
                    <a:pt x="3268" y="3033"/>
                    <a:pt x="3291" y="2984"/>
                    <a:pt x="3266" y="2898"/>
                  </a:cubicBezTo>
                  <a:lnTo>
                    <a:pt x="3266" y="2898"/>
                  </a:lnTo>
                  <a:cubicBezTo>
                    <a:pt x="3275" y="2921"/>
                    <a:pt x="3289" y="2928"/>
                    <a:pt x="3305" y="2928"/>
                  </a:cubicBezTo>
                  <a:cubicBezTo>
                    <a:pt x="3330" y="2928"/>
                    <a:pt x="3358" y="2910"/>
                    <a:pt x="3373" y="2910"/>
                  </a:cubicBezTo>
                  <a:cubicBezTo>
                    <a:pt x="3468" y="2898"/>
                    <a:pt x="3504" y="2851"/>
                    <a:pt x="3540" y="2768"/>
                  </a:cubicBezTo>
                  <a:cubicBezTo>
                    <a:pt x="3550" y="2714"/>
                    <a:pt x="3580" y="2670"/>
                    <a:pt x="3637" y="2670"/>
                  </a:cubicBezTo>
                  <a:cubicBezTo>
                    <a:pt x="3644" y="2670"/>
                    <a:pt x="3651" y="2671"/>
                    <a:pt x="3659" y="2672"/>
                  </a:cubicBezTo>
                  <a:cubicBezTo>
                    <a:pt x="3742" y="2648"/>
                    <a:pt x="3766" y="2565"/>
                    <a:pt x="3790" y="2494"/>
                  </a:cubicBezTo>
                  <a:cubicBezTo>
                    <a:pt x="3801" y="2387"/>
                    <a:pt x="3849" y="2315"/>
                    <a:pt x="3956" y="2291"/>
                  </a:cubicBezTo>
                  <a:cubicBezTo>
                    <a:pt x="3980" y="2291"/>
                    <a:pt x="4004" y="2267"/>
                    <a:pt x="4016" y="2244"/>
                  </a:cubicBezTo>
                  <a:cubicBezTo>
                    <a:pt x="4028" y="2184"/>
                    <a:pt x="4087" y="2184"/>
                    <a:pt x="4135" y="2184"/>
                  </a:cubicBezTo>
                  <a:cubicBezTo>
                    <a:pt x="4159" y="2184"/>
                    <a:pt x="4194" y="2172"/>
                    <a:pt x="4218" y="2148"/>
                  </a:cubicBezTo>
                  <a:cubicBezTo>
                    <a:pt x="4361" y="2077"/>
                    <a:pt x="4385" y="1946"/>
                    <a:pt x="4397" y="1815"/>
                  </a:cubicBezTo>
                  <a:cubicBezTo>
                    <a:pt x="4421" y="1732"/>
                    <a:pt x="4444" y="1648"/>
                    <a:pt x="4504" y="1589"/>
                  </a:cubicBezTo>
                  <a:cubicBezTo>
                    <a:pt x="4516" y="1553"/>
                    <a:pt x="4552" y="1541"/>
                    <a:pt x="4563" y="1494"/>
                  </a:cubicBezTo>
                  <a:cubicBezTo>
                    <a:pt x="4563" y="1470"/>
                    <a:pt x="4599" y="1458"/>
                    <a:pt x="4623" y="1458"/>
                  </a:cubicBezTo>
                  <a:cubicBezTo>
                    <a:pt x="4659" y="1458"/>
                    <a:pt x="4683" y="1434"/>
                    <a:pt x="4694" y="1422"/>
                  </a:cubicBezTo>
                  <a:cubicBezTo>
                    <a:pt x="4683" y="1291"/>
                    <a:pt x="4671" y="1160"/>
                    <a:pt x="4683" y="1017"/>
                  </a:cubicBezTo>
                  <a:cubicBezTo>
                    <a:pt x="4683" y="958"/>
                    <a:pt x="4671" y="922"/>
                    <a:pt x="4659" y="863"/>
                  </a:cubicBezTo>
                  <a:cubicBezTo>
                    <a:pt x="4635" y="743"/>
                    <a:pt x="4575" y="636"/>
                    <a:pt x="4623" y="517"/>
                  </a:cubicBezTo>
                  <a:cubicBezTo>
                    <a:pt x="4623" y="482"/>
                    <a:pt x="4623" y="458"/>
                    <a:pt x="4611" y="422"/>
                  </a:cubicBezTo>
                  <a:cubicBezTo>
                    <a:pt x="4516" y="303"/>
                    <a:pt x="4397" y="231"/>
                    <a:pt x="4254" y="220"/>
                  </a:cubicBezTo>
                  <a:cubicBezTo>
                    <a:pt x="4099" y="208"/>
                    <a:pt x="3980" y="160"/>
                    <a:pt x="3861" y="65"/>
                  </a:cubicBezTo>
                  <a:cubicBezTo>
                    <a:pt x="3811" y="22"/>
                    <a:pt x="3752" y="1"/>
                    <a:pt x="3688" y="1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6" name="Google Shape;186;p11"/>
            <p:cNvSpPr/>
            <p:nvPr/>
          </p:nvSpPr>
          <p:spPr>
            <a:xfrm>
              <a:off x="1906475" y="1466675"/>
              <a:ext cx="3163525" cy="2660175"/>
            </a:xfrm>
            <a:custGeom>
              <a:avLst/>
              <a:gdLst/>
              <a:ahLst/>
              <a:cxnLst/>
              <a:rect l="l" t="t" r="r" b="b"/>
              <a:pathLst>
                <a:path w="126541" h="106407" extrusionOk="0">
                  <a:moveTo>
                    <a:pt x="17169" y="1"/>
                  </a:moveTo>
                  <a:lnTo>
                    <a:pt x="16836" y="60"/>
                  </a:lnTo>
                  <a:lnTo>
                    <a:pt x="16526" y="370"/>
                  </a:lnTo>
                  <a:lnTo>
                    <a:pt x="16169" y="572"/>
                  </a:lnTo>
                  <a:lnTo>
                    <a:pt x="15812" y="786"/>
                  </a:lnTo>
                  <a:lnTo>
                    <a:pt x="15610" y="834"/>
                  </a:lnTo>
                  <a:lnTo>
                    <a:pt x="15514" y="667"/>
                  </a:lnTo>
                  <a:lnTo>
                    <a:pt x="15121" y="72"/>
                  </a:lnTo>
                  <a:lnTo>
                    <a:pt x="14455" y="334"/>
                  </a:lnTo>
                  <a:lnTo>
                    <a:pt x="13752" y="906"/>
                  </a:lnTo>
                  <a:lnTo>
                    <a:pt x="13038" y="1394"/>
                  </a:lnTo>
                  <a:lnTo>
                    <a:pt x="12324" y="1739"/>
                  </a:lnTo>
                  <a:lnTo>
                    <a:pt x="11657" y="2156"/>
                  </a:lnTo>
                  <a:lnTo>
                    <a:pt x="11383" y="2334"/>
                  </a:lnTo>
                  <a:lnTo>
                    <a:pt x="11050" y="2358"/>
                  </a:lnTo>
                  <a:lnTo>
                    <a:pt x="10728" y="2596"/>
                  </a:lnTo>
                  <a:lnTo>
                    <a:pt x="10609" y="3049"/>
                  </a:lnTo>
                  <a:lnTo>
                    <a:pt x="10466" y="3251"/>
                  </a:lnTo>
                  <a:lnTo>
                    <a:pt x="10514" y="3549"/>
                  </a:lnTo>
                  <a:lnTo>
                    <a:pt x="10633" y="3608"/>
                  </a:lnTo>
                  <a:lnTo>
                    <a:pt x="10764" y="3584"/>
                  </a:lnTo>
                  <a:lnTo>
                    <a:pt x="10990" y="3525"/>
                  </a:lnTo>
                  <a:lnTo>
                    <a:pt x="11192" y="3608"/>
                  </a:lnTo>
                  <a:lnTo>
                    <a:pt x="10966" y="3834"/>
                  </a:lnTo>
                  <a:lnTo>
                    <a:pt x="10847" y="4073"/>
                  </a:lnTo>
                  <a:lnTo>
                    <a:pt x="11121" y="4263"/>
                  </a:lnTo>
                  <a:lnTo>
                    <a:pt x="11478" y="4346"/>
                  </a:lnTo>
                  <a:lnTo>
                    <a:pt x="11669" y="4323"/>
                  </a:lnTo>
                  <a:lnTo>
                    <a:pt x="11871" y="4299"/>
                  </a:lnTo>
                  <a:lnTo>
                    <a:pt x="11990" y="4358"/>
                  </a:lnTo>
                  <a:lnTo>
                    <a:pt x="12073" y="4466"/>
                  </a:lnTo>
                  <a:lnTo>
                    <a:pt x="11621" y="4835"/>
                  </a:lnTo>
                  <a:lnTo>
                    <a:pt x="11073" y="5001"/>
                  </a:lnTo>
                  <a:lnTo>
                    <a:pt x="10383" y="4727"/>
                  </a:lnTo>
                  <a:lnTo>
                    <a:pt x="9871" y="5454"/>
                  </a:lnTo>
                  <a:lnTo>
                    <a:pt x="9597" y="4739"/>
                  </a:lnTo>
                  <a:lnTo>
                    <a:pt x="9061" y="4942"/>
                  </a:lnTo>
                  <a:lnTo>
                    <a:pt x="8228" y="5335"/>
                  </a:lnTo>
                  <a:lnTo>
                    <a:pt x="7323" y="5454"/>
                  </a:lnTo>
                  <a:lnTo>
                    <a:pt x="6656" y="5537"/>
                  </a:lnTo>
                  <a:lnTo>
                    <a:pt x="6001" y="5478"/>
                  </a:lnTo>
                  <a:lnTo>
                    <a:pt x="5537" y="5073"/>
                  </a:lnTo>
                  <a:lnTo>
                    <a:pt x="5263" y="4442"/>
                  </a:lnTo>
                  <a:lnTo>
                    <a:pt x="4954" y="5085"/>
                  </a:lnTo>
                  <a:lnTo>
                    <a:pt x="4334" y="5335"/>
                  </a:lnTo>
                  <a:lnTo>
                    <a:pt x="3822" y="5561"/>
                  </a:lnTo>
                  <a:lnTo>
                    <a:pt x="3953" y="6085"/>
                  </a:lnTo>
                  <a:lnTo>
                    <a:pt x="2858" y="6573"/>
                  </a:lnTo>
                  <a:lnTo>
                    <a:pt x="1679" y="6644"/>
                  </a:lnTo>
                  <a:lnTo>
                    <a:pt x="1536" y="6692"/>
                  </a:lnTo>
                  <a:lnTo>
                    <a:pt x="1382" y="6799"/>
                  </a:lnTo>
                  <a:lnTo>
                    <a:pt x="1215" y="6978"/>
                  </a:lnTo>
                  <a:lnTo>
                    <a:pt x="1203" y="7216"/>
                  </a:lnTo>
                  <a:lnTo>
                    <a:pt x="1358" y="7394"/>
                  </a:lnTo>
                  <a:lnTo>
                    <a:pt x="1596" y="7383"/>
                  </a:lnTo>
                  <a:lnTo>
                    <a:pt x="1751" y="7347"/>
                  </a:lnTo>
                  <a:lnTo>
                    <a:pt x="1929" y="7442"/>
                  </a:lnTo>
                  <a:lnTo>
                    <a:pt x="1203" y="7883"/>
                  </a:lnTo>
                  <a:lnTo>
                    <a:pt x="429" y="8359"/>
                  </a:lnTo>
                  <a:lnTo>
                    <a:pt x="298" y="8537"/>
                  </a:lnTo>
                  <a:lnTo>
                    <a:pt x="310" y="8776"/>
                  </a:lnTo>
                  <a:lnTo>
                    <a:pt x="524" y="9228"/>
                  </a:lnTo>
                  <a:lnTo>
                    <a:pt x="239" y="9657"/>
                  </a:lnTo>
                  <a:lnTo>
                    <a:pt x="120" y="9847"/>
                  </a:lnTo>
                  <a:lnTo>
                    <a:pt x="60" y="10097"/>
                  </a:lnTo>
                  <a:lnTo>
                    <a:pt x="1" y="10454"/>
                  </a:lnTo>
                  <a:lnTo>
                    <a:pt x="155" y="10740"/>
                  </a:lnTo>
                  <a:lnTo>
                    <a:pt x="393" y="10692"/>
                  </a:lnTo>
                  <a:lnTo>
                    <a:pt x="584" y="10478"/>
                  </a:lnTo>
                  <a:lnTo>
                    <a:pt x="965" y="10264"/>
                  </a:lnTo>
                  <a:lnTo>
                    <a:pt x="1370" y="10300"/>
                  </a:lnTo>
                  <a:lnTo>
                    <a:pt x="1489" y="10538"/>
                  </a:lnTo>
                  <a:lnTo>
                    <a:pt x="1370" y="10800"/>
                  </a:lnTo>
                  <a:lnTo>
                    <a:pt x="1465" y="11097"/>
                  </a:lnTo>
                  <a:lnTo>
                    <a:pt x="1656" y="11347"/>
                  </a:lnTo>
                  <a:lnTo>
                    <a:pt x="1798" y="11526"/>
                  </a:lnTo>
                  <a:lnTo>
                    <a:pt x="1703" y="11740"/>
                  </a:lnTo>
                  <a:lnTo>
                    <a:pt x="1441" y="12097"/>
                  </a:lnTo>
                  <a:lnTo>
                    <a:pt x="1620" y="12502"/>
                  </a:lnTo>
                  <a:lnTo>
                    <a:pt x="2001" y="12586"/>
                  </a:lnTo>
                  <a:lnTo>
                    <a:pt x="2263" y="12300"/>
                  </a:lnTo>
                  <a:lnTo>
                    <a:pt x="2727" y="12181"/>
                  </a:lnTo>
                  <a:lnTo>
                    <a:pt x="3096" y="12466"/>
                  </a:lnTo>
                  <a:lnTo>
                    <a:pt x="3132" y="12752"/>
                  </a:lnTo>
                  <a:lnTo>
                    <a:pt x="2858" y="12895"/>
                  </a:lnTo>
                  <a:lnTo>
                    <a:pt x="2120" y="13812"/>
                  </a:lnTo>
                  <a:cubicBezTo>
                    <a:pt x="2009" y="14651"/>
                    <a:pt x="2082" y="15537"/>
                    <a:pt x="2508" y="15537"/>
                  </a:cubicBezTo>
                  <a:cubicBezTo>
                    <a:pt x="2722" y="15537"/>
                    <a:pt x="3026" y="15311"/>
                    <a:pt x="3441" y="14741"/>
                  </a:cubicBezTo>
                  <a:lnTo>
                    <a:pt x="4180" y="14669"/>
                  </a:lnTo>
                  <a:lnTo>
                    <a:pt x="4227" y="14645"/>
                  </a:lnTo>
                  <a:lnTo>
                    <a:pt x="4287" y="14586"/>
                  </a:lnTo>
                  <a:lnTo>
                    <a:pt x="4501" y="14360"/>
                  </a:lnTo>
                  <a:lnTo>
                    <a:pt x="4763" y="14467"/>
                  </a:lnTo>
                  <a:lnTo>
                    <a:pt x="4918" y="14800"/>
                  </a:lnTo>
                  <a:lnTo>
                    <a:pt x="4704" y="15122"/>
                  </a:lnTo>
                  <a:lnTo>
                    <a:pt x="4453" y="15312"/>
                  </a:lnTo>
                  <a:lnTo>
                    <a:pt x="4358" y="15610"/>
                  </a:lnTo>
                  <a:lnTo>
                    <a:pt x="4299" y="16086"/>
                  </a:lnTo>
                  <a:lnTo>
                    <a:pt x="3918" y="16431"/>
                  </a:lnTo>
                  <a:lnTo>
                    <a:pt x="3572" y="16800"/>
                  </a:lnTo>
                  <a:lnTo>
                    <a:pt x="3572" y="17336"/>
                  </a:lnTo>
                  <a:lnTo>
                    <a:pt x="3918" y="17646"/>
                  </a:lnTo>
                  <a:lnTo>
                    <a:pt x="4406" y="17705"/>
                  </a:lnTo>
                  <a:lnTo>
                    <a:pt x="4823" y="17598"/>
                  </a:lnTo>
                  <a:lnTo>
                    <a:pt x="5275" y="17646"/>
                  </a:lnTo>
                  <a:lnTo>
                    <a:pt x="4930" y="18170"/>
                  </a:lnTo>
                  <a:lnTo>
                    <a:pt x="4358" y="18432"/>
                  </a:lnTo>
                  <a:lnTo>
                    <a:pt x="3870" y="18634"/>
                  </a:lnTo>
                  <a:lnTo>
                    <a:pt x="3703" y="19110"/>
                  </a:lnTo>
                  <a:lnTo>
                    <a:pt x="4025" y="19467"/>
                  </a:lnTo>
                  <a:lnTo>
                    <a:pt x="4561" y="19408"/>
                  </a:lnTo>
                  <a:lnTo>
                    <a:pt x="4870" y="19348"/>
                  </a:lnTo>
                  <a:lnTo>
                    <a:pt x="5108" y="19491"/>
                  </a:lnTo>
                  <a:lnTo>
                    <a:pt x="5013" y="19789"/>
                  </a:lnTo>
                  <a:lnTo>
                    <a:pt x="4704" y="19967"/>
                  </a:lnTo>
                  <a:lnTo>
                    <a:pt x="4537" y="20027"/>
                  </a:lnTo>
                  <a:lnTo>
                    <a:pt x="4382" y="20086"/>
                  </a:lnTo>
                  <a:lnTo>
                    <a:pt x="3608" y="20896"/>
                  </a:lnTo>
                  <a:lnTo>
                    <a:pt x="2906" y="21765"/>
                  </a:lnTo>
                  <a:lnTo>
                    <a:pt x="2846" y="21980"/>
                  </a:lnTo>
                  <a:lnTo>
                    <a:pt x="2906" y="22230"/>
                  </a:lnTo>
                  <a:lnTo>
                    <a:pt x="2965" y="22813"/>
                  </a:lnTo>
                  <a:lnTo>
                    <a:pt x="2858" y="23396"/>
                  </a:lnTo>
                  <a:lnTo>
                    <a:pt x="2858" y="24051"/>
                  </a:lnTo>
                  <a:lnTo>
                    <a:pt x="3525" y="24111"/>
                  </a:lnTo>
                  <a:lnTo>
                    <a:pt x="4418" y="23623"/>
                  </a:lnTo>
                  <a:lnTo>
                    <a:pt x="5073" y="22873"/>
                  </a:lnTo>
                  <a:lnTo>
                    <a:pt x="5406" y="22587"/>
                  </a:lnTo>
                  <a:lnTo>
                    <a:pt x="5823" y="22420"/>
                  </a:lnTo>
                  <a:lnTo>
                    <a:pt x="7740" y="22277"/>
                  </a:lnTo>
                  <a:lnTo>
                    <a:pt x="9597" y="21777"/>
                  </a:lnTo>
                  <a:lnTo>
                    <a:pt x="9978" y="21753"/>
                  </a:lnTo>
                  <a:lnTo>
                    <a:pt x="10157" y="22158"/>
                  </a:lnTo>
                  <a:lnTo>
                    <a:pt x="10252" y="22575"/>
                  </a:lnTo>
                  <a:lnTo>
                    <a:pt x="10669" y="22730"/>
                  </a:lnTo>
                  <a:lnTo>
                    <a:pt x="11109" y="22992"/>
                  </a:lnTo>
                  <a:lnTo>
                    <a:pt x="10990" y="23480"/>
                  </a:lnTo>
                  <a:lnTo>
                    <a:pt x="10764" y="23646"/>
                  </a:lnTo>
                  <a:lnTo>
                    <a:pt x="10514" y="23754"/>
                  </a:lnTo>
                  <a:lnTo>
                    <a:pt x="10026" y="24146"/>
                  </a:lnTo>
                  <a:lnTo>
                    <a:pt x="9716" y="24682"/>
                  </a:lnTo>
                  <a:lnTo>
                    <a:pt x="9787" y="25028"/>
                  </a:lnTo>
                  <a:lnTo>
                    <a:pt x="10145" y="25159"/>
                  </a:lnTo>
                  <a:lnTo>
                    <a:pt x="10228" y="25266"/>
                  </a:lnTo>
                  <a:lnTo>
                    <a:pt x="10180" y="25397"/>
                  </a:lnTo>
                  <a:lnTo>
                    <a:pt x="10061" y="25849"/>
                  </a:lnTo>
                  <a:lnTo>
                    <a:pt x="10311" y="26171"/>
                  </a:lnTo>
                  <a:lnTo>
                    <a:pt x="10847" y="26194"/>
                  </a:lnTo>
                  <a:lnTo>
                    <a:pt x="11359" y="25932"/>
                  </a:lnTo>
                  <a:lnTo>
                    <a:pt x="12300" y="25325"/>
                  </a:lnTo>
                  <a:lnTo>
                    <a:pt x="13407" y="25492"/>
                  </a:lnTo>
                  <a:lnTo>
                    <a:pt x="13705" y="25540"/>
                  </a:lnTo>
                  <a:lnTo>
                    <a:pt x="14002" y="25432"/>
                  </a:lnTo>
                  <a:lnTo>
                    <a:pt x="14479" y="25301"/>
                  </a:lnTo>
                  <a:lnTo>
                    <a:pt x="14895" y="25575"/>
                  </a:lnTo>
                  <a:lnTo>
                    <a:pt x="15705" y="26171"/>
                  </a:lnTo>
                  <a:lnTo>
                    <a:pt x="16717" y="26218"/>
                  </a:lnTo>
                  <a:lnTo>
                    <a:pt x="17026" y="26194"/>
                  </a:lnTo>
                  <a:lnTo>
                    <a:pt x="17312" y="26349"/>
                  </a:lnTo>
                  <a:lnTo>
                    <a:pt x="17967" y="26635"/>
                  </a:lnTo>
                  <a:lnTo>
                    <a:pt x="18598" y="26337"/>
                  </a:lnTo>
                  <a:lnTo>
                    <a:pt x="18931" y="26147"/>
                  </a:lnTo>
                  <a:lnTo>
                    <a:pt x="19301" y="26075"/>
                  </a:lnTo>
                  <a:lnTo>
                    <a:pt x="19932" y="25897"/>
                  </a:lnTo>
                  <a:lnTo>
                    <a:pt x="20098" y="25266"/>
                  </a:lnTo>
                  <a:lnTo>
                    <a:pt x="20229" y="24849"/>
                  </a:lnTo>
                  <a:lnTo>
                    <a:pt x="20479" y="24766"/>
                  </a:lnTo>
                  <a:lnTo>
                    <a:pt x="21503" y="25063"/>
                  </a:lnTo>
                  <a:lnTo>
                    <a:pt x="22527" y="25004"/>
                  </a:lnTo>
                  <a:lnTo>
                    <a:pt x="23468" y="25218"/>
                  </a:lnTo>
                  <a:lnTo>
                    <a:pt x="24230" y="24658"/>
                  </a:lnTo>
                  <a:lnTo>
                    <a:pt x="24337" y="24599"/>
                  </a:lnTo>
                  <a:lnTo>
                    <a:pt x="24480" y="24551"/>
                  </a:lnTo>
                  <a:lnTo>
                    <a:pt x="24611" y="25397"/>
                  </a:lnTo>
                  <a:lnTo>
                    <a:pt x="25468" y="25504"/>
                  </a:lnTo>
                  <a:lnTo>
                    <a:pt x="25778" y="25480"/>
                  </a:lnTo>
                  <a:lnTo>
                    <a:pt x="26087" y="25420"/>
                  </a:lnTo>
                  <a:lnTo>
                    <a:pt x="26373" y="25420"/>
                  </a:lnTo>
                  <a:lnTo>
                    <a:pt x="26480" y="25659"/>
                  </a:lnTo>
                  <a:lnTo>
                    <a:pt x="26563" y="26802"/>
                  </a:lnTo>
                  <a:lnTo>
                    <a:pt x="26361" y="27980"/>
                  </a:lnTo>
                  <a:lnTo>
                    <a:pt x="26337" y="29016"/>
                  </a:lnTo>
                  <a:lnTo>
                    <a:pt x="27135" y="29373"/>
                  </a:lnTo>
                  <a:lnTo>
                    <a:pt x="28468" y="29409"/>
                  </a:lnTo>
                  <a:lnTo>
                    <a:pt x="29492" y="30254"/>
                  </a:lnTo>
                  <a:lnTo>
                    <a:pt x="29719" y="30802"/>
                  </a:lnTo>
                  <a:lnTo>
                    <a:pt x="29457" y="31290"/>
                  </a:lnTo>
                  <a:lnTo>
                    <a:pt x="28897" y="31921"/>
                  </a:lnTo>
                  <a:lnTo>
                    <a:pt x="28564" y="32683"/>
                  </a:lnTo>
                  <a:lnTo>
                    <a:pt x="28445" y="32993"/>
                  </a:lnTo>
                  <a:lnTo>
                    <a:pt x="28230" y="33195"/>
                  </a:lnTo>
                  <a:lnTo>
                    <a:pt x="27564" y="33707"/>
                  </a:lnTo>
                  <a:lnTo>
                    <a:pt x="26992" y="34314"/>
                  </a:lnTo>
                  <a:lnTo>
                    <a:pt x="26694" y="34553"/>
                  </a:lnTo>
                  <a:lnTo>
                    <a:pt x="26361" y="34731"/>
                  </a:lnTo>
                  <a:lnTo>
                    <a:pt x="25111" y="35160"/>
                  </a:lnTo>
                  <a:lnTo>
                    <a:pt x="24111" y="36041"/>
                  </a:lnTo>
                  <a:lnTo>
                    <a:pt x="23801" y="36267"/>
                  </a:lnTo>
                  <a:lnTo>
                    <a:pt x="23515" y="36577"/>
                  </a:lnTo>
                  <a:lnTo>
                    <a:pt x="23099" y="37529"/>
                  </a:lnTo>
                  <a:lnTo>
                    <a:pt x="22099" y="37624"/>
                  </a:lnTo>
                  <a:lnTo>
                    <a:pt x="21789" y="37708"/>
                  </a:lnTo>
                  <a:lnTo>
                    <a:pt x="21849" y="37982"/>
                  </a:lnTo>
                  <a:lnTo>
                    <a:pt x="22265" y="38970"/>
                  </a:lnTo>
                  <a:lnTo>
                    <a:pt x="22682" y="39958"/>
                  </a:lnTo>
                  <a:lnTo>
                    <a:pt x="22789" y="40137"/>
                  </a:lnTo>
                  <a:lnTo>
                    <a:pt x="22741" y="40339"/>
                  </a:lnTo>
                  <a:lnTo>
                    <a:pt x="22503" y="40970"/>
                  </a:lnTo>
                  <a:lnTo>
                    <a:pt x="22563" y="41625"/>
                  </a:lnTo>
                  <a:lnTo>
                    <a:pt x="22741" y="42589"/>
                  </a:lnTo>
                  <a:lnTo>
                    <a:pt x="22551" y="43554"/>
                  </a:lnTo>
                  <a:lnTo>
                    <a:pt x="22515" y="43816"/>
                  </a:lnTo>
                  <a:lnTo>
                    <a:pt x="22646" y="44078"/>
                  </a:lnTo>
                  <a:lnTo>
                    <a:pt x="22801" y="44542"/>
                  </a:lnTo>
                  <a:lnTo>
                    <a:pt x="22527" y="44923"/>
                  </a:lnTo>
                  <a:lnTo>
                    <a:pt x="22230" y="45399"/>
                  </a:lnTo>
                  <a:lnTo>
                    <a:pt x="22265" y="45959"/>
                  </a:lnTo>
                  <a:lnTo>
                    <a:pt x="22349" y="46673"/>
                  </a:lnTo>
                  <a:lnTo>
                    <a:pt x="22075" y="47387"/>
                  </a:lnTo>
                  <a:lnTo>
                    <a:pt x="21563" y="47923"/>
                  </a:lnTo>
                  <a:lnTo>
                    <a:pt x="20896" y="48173"/>
                  </a:lnTo>
                  <a:lnTo>
                    <a:pt x="20658" y="48233"/>
                  </a:lnTo>
                  <a:lnTo>
                    <a:pt x="20432" y="48340"/>
                  </a:lnTo>
                  <a:lnTo>
                    <a:pt x="20063" y="48578"/>
                  </a:lnTo>
                  <a:lnTo>
                    <a:pt x="19944" y="48935"/>
                  </a:lnTo>
                  <a:lnTo>
                    <a:pt x="20039" y="49542"/>
                  </a:lnTo>
                  <a:lnTo>
                    <a:pt x="20372" y="50019"/>
                  </a:lnTo>
                  <a:lnTo>
                    <a:pt x="20729" y="50304"/>
                  </a:lnTo>
                  <a:lnTo>
                    <a:pt x="20920" y="50685"/>
                  </a:lnTo>
                  <a:lnTo>
                    <a:pt x="21027" y="52400"/>
                  </a:lnTo>
                  <a:lnTo>
                    <a:pt x="20301" y="53948"/>
                  </a:lnTo>
                  <a:lnTo>
                    <a:pt x="20015" y="54424"/>
                  </a:lnTo>
                  <a:lnTo>
                    <a:pt x="19836" y="54948"/>
                  </a:lnTo>
                  <a:lnTo>
                    <a:pt x="19372" y="55924"/>
                  </a:lnTo>
                  <a:lnTo>
                    <a:pt x="18277" y="55996"/>
                  </a:lnTo>
                  <a:lnTo>
                    <a:pt x="17515" y="55865"/>
                  </a:lnTo>
                  <a:lnTo>
                    <a:pt x="16776" y="55877"/>
                  </a:lnTo>
                  <a:lnTo>
                    <a:pt x="15622" y="55996"/>
                  </a:lnTo>
                  <a:lnTo>
                    <a:pt x="14526" y="55746"/>
                  </a:lnTo>
                  <a:lnTo>
                    <a:pt x="14312" y="55698"/>
                  </a:lnTo>
                  <a:lnTo>
                    <a:pt x="14157" y="55805"/>
                  </a:lnTo>
                  <a:lnTo>
                    <a:pt x="14109" y="55972"/>
                  </a:lnTo>
                  <a:lnTo>
                    <a:pt x="14181" y="56139"/>
                  </a:lnTo>
                  <a:lnTo>
                    <a:pt x="14526" y="56770"/>
                  </a:lnTo>
                  <a:lnTo>
                    <a:pt x="14955" y="57365"/>
                  </a:lnTo>
                  <a:lnTo>
                    <a:pt x="15205" y="57651"/>
                  </a:lnTo>
                  <a:lnTo>
                    <a:pt x="15241" y="58020"/>
                  </a:lnTo>
                  <a:lnTo>
                    <a:pt x="15252" y="58436"/>
                  </a:lnTo>
                  <a:lnTo>
                    <a:pt x="15586" y="58675"/>
                  </a:lnTo>
                  <a:lnTo>
                    <a:pt x="16003" y="58996"/>
                  </a:lnTo>
                  <a:lnTo>
                    <a:pt x="15943" y="59544"/>
                  </a:lnTo>
                  <a:lnTo>
                    <a:pt x="15836" y="59960"/>
                  </a:lnTo>
                  <a:lnTo>
                    <a:pt x="16003" y="60341"/>
                  </a:lnTo>
                  <a:lnTo>
                    <a:pt x="16491" y="61020"/>
                  </a:lnTo>
                  <a:lnTo>
                    <a:pt x="16634" y="61818"/>
                  </a:lnTo>
                  <a:lnTo>
                    <a:pt x="16788" y="62306"/>
                  </a:lnTo>
                  <a:lnTo>
                    <a:pt x="17169" y="62651"/>
                  </a:lnTo>
                  <a:lnTo>
                    <a:pt x="17431" y="62818"/>
                  </a:lnTo>
                  <a:lnTo>
                    <a:pt x="17550" y="63104"/>
                  </a:lnTo>
                  <a:lnTo>
                    <a:pt x="17765" y="63592"/>
                  </a:lnTo>
                  <a:lnTo>
                    <a:pt x="18312" y="63568"/>
                  </a:lnTo>
                  <a:lnTo>
                    <a:pt x="18848" y="63604"/>
                  </a:lnTo>
                  <a:lnTo>
                    <a:pt x="19348" y="64128"/>
                  </a:lnTo>
                  <a:lnTo>
                    <a:pt x="19467" y="64794"/>
                  </a:lnTo>
                  <a:lnTo>
                    <a:pt x="19146" y="65378"/>
                  </a:lnTo>
                  <a:lnTo>
                    <a:pt x="18562" y="66009"/>
                  </a:lnTo>
                  <a:lnTo>
                    <a:pt x="18622" y="66878"/>
                  </a:lnTo>
                  <a:lnTo>
                    <a:pt x="18622" y="67021"/>
                  </a:lnTo>
                  <a:lnTo>
                    <a:pt x="18467" y="67140"/>
                  </a:lnTo>
                  <a:lnTo>
                    <a:pt x="17503" y="67759"/>
                  </a:lnTo>
                  <a:lnTo>
                    <a:pt x="16610" y="68485"/>
                  </a:lnTo>
                  <a:lnTo>
                    <a:pt x="16086" y="68950"/>
                  </a:lnTo>
                  <a:lnTo>
                    <a:pt x="15907" y="69545"/>
                  </a:lnTo>
                  <a:lnTo>
                    <a:pt x="15848" y="70378"/>
                  </a:lnTo>
                  <a:lnTo>
                    <a:pt x="15514" y="71105"/>
                  </a:lnTo>
                  <a:lnTo>
                    <a:pt x="15229" y="71724"/>
                  </a:lnTo>
                  <a:lnTo>
                    <a:pt x="15300" y="72414"/>
                  </a:lnTo>
                  <a:lnTo>
                    <a:pt x="16288" y="74010"/>
                  </a:lnTo>
                  <a:lnTo>
                    <a:pt x="17038" y="75736"/>
                  </a:lnTo>
                  <a:lnTo>
                    <a:pt x="17431" y="76153"/>
                  </a:lnTo>
                  <a:lnTo>
                    <a:pt x="18027" y="76093"/>
                  </a:lnTo>
                  <a:lnTo>
                    <a:pt x="18789" y="75927"/>
                  </a:lnTo>
                  <a:lnTo>
                    <a:pt x="19039" y="76677"/>
                  </a:lnTo>
                  <a:lnTo>
                    <a:pt x="19039" y="77034"/>
                  </a:lnTo>
                  <a:lnTo>
                    <a:pt x="18801" y="77248"/>
                  </a:lnTo>
                  <a:lnTo>
                    <a:pt x="18586" y="77415"/>
                  </a:lnTo>
                  <a:lnTo>
                    <a:pt x="18503" y="77665"/>
                  </a:lnTo>
                  <a:lnTo>
                    <a:pt x="18134" y="78177"/>
                  </a:lnTo>
                  <a:lnTo>
                    <a:pt x="17479" y="78082"/>
                  </a:lnTo>
                  <a:lnTo>
                    <a:pt x="17086" y="77927"/>
                  </a:lnTo>
                  <a:lnTo>
                    <a:pt x="16741" y="78106"/>
                  </a:lnTo>
                  <a:lnTo>
                    <a:pt x="16467" y="78379"/>
                  </a:lnTo>
                  <a:lnTo>
                    <a:pt x="16086" y="78320"/>
                  </a:lnTo>
                  <a:lnTo>
                    <a:pt x="15657" y="78296"/>
                  </a:lnTo>
                  <a:lnTo>
                    <a:pt x="15407" y="78713"/>
                  </a:lnTo>
                  <a:lnTo>
                    <a:pt x="14943" y="80058"/>
                  </a:lnTo>
                  <a:lnTo>
                    <a:pt x="14026" y="81177"/>
                  </a:lnTo>
                  <a:lnTo>
                    <a:pt x="13288" y="81749"/>
                  </a:lnTo>
                  <a:lnTo>
                    <a:pt x="12835" y="82547"/>
                  </a:lnTo>
                  <a:lnTo>
                    <a:pt x="12550" y="83392"/>
                  </a:lnTo>
                  <a:lnTo>
                    <a:pt x="12085" y="84154"/>
                  </a:lnTo>
                  <a:lnTo>
                    <a:pt x="11978" y="84368"/>
                  </a:lnTo>
                  <a:lnTo>
                    <a:pt x="12038" y="84606"/>
                  </a:lnTo>
                  <a:lnTo>
                    <a:pt x="12574" y="85987"/>
                  </a:lnTo>
                  <a:lnTo>
                    <a:pt x="12514" y="87464"/>
                  </a:lnTo>
                  <a:lnTo>
                    <a:pt x="12562" y="88369"/>
                  </a:lnTo>
                  <a:lnTo>
                    <a:pt x="12895" y="89202"/>
                  </a:lnTo>
                  <a:lnTo>
                    <a:pt x="13228" y="89274"/>
                  </a:lnTo>
                  <a:lnTo>
                    <a:pt x="13609" y="89035"/>
                  </a:lnTo>
                  <a:lnTo>
                    <a:pt x="14871" y="89190"/>
                  </a:lnTo>
                  <a:lnTo>
                    <a:pt x="16134" y="89202"/>
                  </a:lnTo>
                  <a:lnTo>
                    <a:pt x="17146" y="89345"/>
                  </a:lnTo>
                  <a:lnTo>
                    <a:pt x="18027" y="89809"/>
                  </a:lnTo>
                  <a:lnTo>
                    <a:pt x="18848" y="90286"/>
                  </a:lnTo>
                  <a:lnTo>
                    <a:pt x="19682" y="90738"/>
                  </a:lnTo>
                  <a:lnTo>
                    <a:pt x="20634" y="91298"/>
                  </a:lnTo>
                  <a:lnTo>
                    <a:pt x="21503" y="91988"/>
                  </a:lnTo>
                  <a:lnTo>
                    <a:pt x="22980" y="93607"/>
                  </a:lnTo>
                  <a:lnTo>
                    <a:pt x="24277" y="95358"/>
                  </a:lnTo>
                  <a:lnTo>
                    <a:pt x="24087" y="95417"/>
                  </a:lnTo>
                  <a:lnTo>
                    <a:pt x="23884" y="95501"/>
                  </a:lnTo>
                  <a:lnTo>
                    <a:pt x="23325" y="95703"/>
                  </a:lnTo>
                  <a:lnTo>
                    <a:pt x="23099" y="96251"/>
                  </a:lnTo>
                  <a:lnTo>
                    <a:pt x="23456" y="97346"/>
                  </a:lnTo>
                  <a:lnTo>
                    <a:pt x="24218" y="97620"/>
                  </a:lnTo>
                  <a:lnTo>
                    <a:pt x="24861" y="97798"/>
                  </a:lnTo>
                  <a:lnTo>
                    <a:pt x="25373" y="98191"/>
                  </a:lnTo>
                  <a:lnTo>
                    <a:pt x="25528" y="98477"/>
                  </a:lnTo>
                  <a:lnTo>
                    <a:pt x="25254" y="98596"/>
                  </a:lnTo>
                  <a:lnTo>
                    <a:pt x="24682" y="98858"/>
                  </a:lnTo>
                  <a:lnTo>
                    <a:pt x="24801" y="99465"/>
                  </a:lnTo>
                  <a:lnTo>
                    <a:pt x="25004" y="99989"/>
                  </a:lnTo>
                  <a:lnTo>
                    <a:pt x="25230" y="100513"/>
                  </a:lnTo>
                  <a:lnTo>
                    <a:pt x="26182" y="102025"/>
                  </a:lnTo>
                  <a:lnTo>
                    <a:pt x="27087" y="103573"/>
                  </a:lnTo>
                  <a:lnTo>
                    <a:pt x="27278" y="103752"/>
                  </a:lnTo>
                  <a:lnTo>
                    <a:pt x="27575" y="103811"/>
                  </a:lnTo>
                  <a:lnTo>
                    <a:pt x="28468" y="104073"/>
                  </a:lnTo>
                  <a:lnTo>
                    <a:pt x="29147" y="104704"/>
                  </a:lnTo>
                  <a:lnTo>
                    <a:pt x="29445" y="104990"/>
                  </a:lnTo>
                  <a:lnTo>
                    <a:pt x="29778" y="105228"/>
                  </a:lnTo>
                  <a:lnTo>
                    <a:pt x="30671" y="105704"/>
                  </a:lnTo>
                  <a:lnTo>
                    <a:pt x="31588" y="106133"/>
                  </a:lnTo>
                  <a:lnTo>
                    <a:pt x="32517" y="106407"/>
                  </a:lnTo>
                  <a:lnTo>
                    <a:pt x="33469" y="106180"/>
                  </a:lnTo>
                  <a:lnTo>
                    <a:pt x="33814" y="105597"/>
                  </a:lnTo>
                  <a:lnTo>
                    <a:pt x="33695" y="104871"/>
                  </a:lnTo>
                  <a:lnTo>
                    <a:pt x="33826" y="104383"/>
                  </a:lnTo>
                  <a:lnTo>
                    <a:pt x="34338" y="104311"/>
                  </a:lnTo>
                  <a:lnTo>
                    <a:pt x="34779" y="104275"/>
                  </a:lnTo>
                  <a:lnTo>
                    <a:pt x="35005" y="103918"/>
                  </a:lnTo>
                  <a:lnTo>
                    <a:pt x="35898" y="102716"/>
                  </a:lnTo>
                  <a:lnTo>
                    <a:pt x="36767" y="101477"/>
                  </a:lnTo>
                  <a:lnTo>
                    <a:pt x="36827" y="101406"/>
                  </a:lnTo>
                  <a:lnTo>
                    <a:pt x="36910" y="101346"/>
                  </a:lnTo>
                  <a:lnTo>
                    <a:pt x="38684" y="100692"/>
                  </a:lnTo>
                  <a:lnTo>
                    <a:pt x="40470" y="100037"/>
                  </a:lnTo>
                  <a:lnTo>
                    <a:pt x="40910" y="99989"/>
                  </a:lnTo>
                  <a:lnTo>
                    <a:pt x="41410" y="100156"/>
                  </a:lnTo>
                  <a:lnTo>
                    <a:pt x="42315" y="100346"/>
                  </a:lnTo>
                  <a:lnTo>
                    <a:pt x="43149" y="100072"/>
                  </a:lnTo>
                  <a:lnTo>
                    <a:pt x="44387" y="99037"/>
                  </a:lnTo>
                  <a:lnTo>
                    <a:pt x="45482" y="97870"/>
                  </a:lnTo>
                  <a:lnTo>
                    <a:pt x="45852" y="97548"/>
                  </a:lnTo>
                  <a:lnTo>
                    <a:pt x="46304" y="97477"/>
                  </a:lnTo>
                  <a:lnTo>
                    <a:pt x="47447" y="97596"/>
                  </a:lnTo>
                  <a:lnTo>
                    <a:pt x="48578" y="97477"/>
                  </a:lnTo>
                  <a:lnTo>
                    <a:pt x="50162" y="97239"/>
                  </a:lnTo>
                  <a:lnTo>
                    <a:pt x="51745" y="97239"/>
                  </a:lnTo>
                  <a:lnTo>
                    <a:pt x="53031" y="97358"/>
                  </a:lnTo>
                  <a:lnTo>
                    <a:pt x="54353" y="97346"/>
                  </a:lnTo>
                  <a:lnTo>
                    <a:pt x="54603" y="97405"/>
                  </a:lnTo>
                  <a:lnTo>
                    <a:pt x="54841" y="97548"/>
                  </a:lnTo>
                  <a:lnTo>
                    <a:pt x="55972" y="97965"/>
                  </a:lnTo>
                  <a:lnTo>
                    <a:pt x="57162" y="97846"/>
                  </a:lnTo>
                  <a:lnTo>
                    <a:pt x="58294" y="97525"/>
                  </a:lnTo>
                  <a:lnTo>
                    <a:pt x="59472" y="97477"/>
                  </a:lnTo>
                  <a:lnTo>
                    <a:pt x="60639" y="97489"/>
                  </a:lnTo>
                  <a:lnTo>
                    <a:pt x="61794" y="97477"/>
                  </a:lnTo>
                  <a:lnTo>
                    <a:pt x="62306" y="97525"/>
                  </a:lnTo>
                  <a:lnTo>
                    <a:pt x="62782" y="97727"/>
                  </a:lnTo>
                  <a:lnTo>
                    <a:pt x="63413" y="98060"/>
                  </a:lnTo>
                  <a:lnTo>
                    <a:pt x="64104" y="98275"/>
                  </a:lnTo>
                  <a:lnTo>
                    <a:pt x="64997" y="98096"/>
                  </a:lnTo>
                  <a:lnTo>
                    <a:pt x="65735" y="97227"/>
                  </a:lnTo>
                  <a:lnTo>
                    <a:pt x="66485" y="96358"/>
                  </a:lnTo>
                  <a:lnTo>
                    <a:pt x="67580" y="96358"/>
                  </a:lnTo>
                  <a:lnTo>
                    <a:pt x="67854" y="96417"/>
                  </a:lnTo>
                  <a:lnTo>
                    <a:pt x="68116" y="96346"/>
                  </a:lnTo>
                  <a:lnTo>
                    <a:pt x="68688" y="96191"/>
                  </a:lnTo>
                  <a:lnTo>
                    <a:pt x="69247" y="96382"/>
                  </a:lnTo>
                  <a:lnTo>
                    <a:pt x="69771" y="96774"/>
                  </a:lnTo>
                  <a:lnTo>
                    <a:pt x="70188" y="97286"/>
                  </a:lnTo>
                  <a:lnTo>
                    <a:pt x="70914" y="97775"/>
                  </a:lnTo>
                  <a:lnTo>
                    <a:pt x="71605" y="97298"/>
                  </a:lnTo>
                  <a:lnTo>
                    <a:pt x="72391" y="96489"/>
                  </a:lnTo>
                  <a:lnTo>
                    <a:pt x="72903" y="95489"/>
                  </a:lnTo>
                  <a:lnTo>
                    <a:pt x="72962" y="95346"/>
                  </a:lnTo>
                  <a:lnTo>
                    <a:pt x="73057" y="95262"/>
                  </a:lnTo>
                  <a:lnTo>
                    <a:pt x="73795" y="94667"/>
                  </a:lnTo>
                  <a:lnTo>
                    <a:pt x="73986" y="93738"/>
                  </a:lnTo>
                  <a:lnTo>
                    <a:pt x="74117" y="93250"/>
                  </a:lnTo>
                  <a:lnTo>
                    <a:pt x="74427" y="92822"/>
                  </a:lnTo>
                  <a:lnTo>
                    <a:pt x="74700" y="92464"/>
                  </a:lnTo>
                  <a:lnTo>
                    <a:pt x="74748" y="92060"/>
                  </a:lnTo>
                  <a:lnTo>
                    <a:pt x="75200" y="90583"/>
                  </a:lnTo>
                  <a:lnTo>
                    <a:pt x="76308" y="89547"/>
                  </a:lnTo>
                  <a:lnTo>
                    <a:pt x="77582" y="88619"/>
                  </a:lnTo>
                  <a:lnTo>
                    <a:pt x="78796" y="87488"/>
                  </a:lnTo>
                  <a:lnTo>
                    <a:pt x="78868" y="87428"/>
                  </a:lnTo>
                  <a:lnTo>
                    <a:pt x="78975" y="87369"/>
                  </a:lnTo>
                  <a:lnTo>
                    <a:pt x="81201" y="86476"/>
                  </a:lnTo>
                  <a:lnTo>
                    <a:pt x="83582" y="86237"/>
                  </a:lnTo>
                  <a:lnTo>
                    <a:pt x="83856" y="86297"/>
                  </a:lnTo>
                  <a:lnTo>
                    <a:pt x="84071" y="86464"/>
                  </a:lnTo>
                  <a:lnTo>
                    <a:pt x="84428" y="86654"/>
                  </a:lnTo>
                  <a:lnTo>
                    <a:pt x="84785" y="86595"/>
                  </a:lnTo>
                  <a:lnTo>
                    <a:pt x="85499" y="86333"/>
                  </a:lnTo>
                  <a:lnTo>
                    <a:pt x="86249" y="86166"/>
                  </a:lnTo>
                  <a:lnTo>
                    <a:pt x="86690" y="86095"/>
                  </a:lnTo>
                  <a:lnTo>
                    <a:pt x="86976" y="85749"/>
                  </a:lnTo>
                  <a:lnTo>
                    <a:pt x="86773" y="85404"/>
                  </a:lnTo>
                  <a:lnTo>
                    <a:pt x="86368" y="85273"/>
                  </a:lnTo>
                  <a:lnTo>
                    <a:pt x="85821" y="84904"/>
                  </a:lnTo>
                  <a:lnTo>
                    <a:pt x="85523" y="84416"/>
                  </a:lnTo>
                  <a:lnTo>
                    <a:pt x="85678" y="83713"/>
                  </a:lnTo>
                  <a:lnTo>
                    <a:pt x="86011" y="83249"/>
                  </a:lnTo>
                  <a:lnTo>
                    <a:pt x="86535" y="82713"/>
                  </a:lnTo>
                  <a:lnTo>
                    <a:pt x="86571" y="82046"/>
                  </a:lnTo>
                  <a:lnTo>
                    <a:pt x="86690" y="81558"/>
                  </a:lnTo>
                  <a:lnTo>
                    <a:pt x="86976" y="81177"/>
                  </a:lnTo>
                  <a:lnTo>
                    <a:pt x="87333" y="80606"/>
                  </a:lnTo>
                  <a:lnTo>
                    <a:pt x="87452" y="79927"/>
                  </a:lnTo>
                  <a:lnTo>
                    <a:pt x="87619" y="78725"/>
                  </a:lnTo>
                  <a:lnTo>
                    <a:pt x="88559" y="77927"/>
                  </a:lnTo>
                  <a:lnTo>
                    <a:pt x="88857" y="77701"/>
                  </a:lnTo>
                  <a:lnTo>
                    <a:pt x="88869" y="77248"/>
                  </a:lnTo>
                  <a:lnTo>
                    <a:pt x="88821" y="76451"/>
                  </a:lnTo>
                  <a:lnTo>
                    <a:pt x="89416" y="75879"/>
                  </a:lnTo>
                  <a:lnTo>
                    <a:pt x="90059" y="75498"/>
                  </a:lnTo>
                  <a:lnTo>
                    <a:pt x="90369" y="74796"/>
                  </a:lnTo>
                  <a:lnTo>
                    <a:pt x="90679" y="74296"/>
                  </a:lnTo>
                  <a:lnTo>
                    <a:pt x="91262" y="73974"/>
                  </a:lnTo>
                  <a:lnTo>
                    <a:pt x="92286" y="73653"/>
                  </a:lnTo>
                  <a:lnTo>
                    <a:pt x="93322" y="73295"/>
                  </a:lnTo>
                  <a:lnTo>
                    <a:pt x="93715" y="73117"/>
                  </a:lnTo>
                  <a:lnTo>
                    <a:pt x="93893" y="72700"/>
                  </a:lnTo>
                  <a:lnTo>
                    <a:pt x="94167" y="72010"/>
                  </a:lnTo>
                  <a:lnTo>
                    <a:pt x="94905" y="71998"/>
                  </a:lnTo>
                  <a:lnTo>
                    <a:pt x="95203" y="72045"/>
                  </a:lnTo>
                  <a:lnTo>
                    <a:pt x="95370" y="71879"/>
                  </a:lnTo>
                  <a:lnTo>
                    <a:pt x="95763" y="71105"/>
                  </a:lnTo>
                  <a:lnTo>
                    <a:pt x="96441" y="70616"/>
                  </a:lnTo>
                  <a:lnTo>
                    <a:pt x="96632" y="70402"/>
                  </a:lnTo>
                  <a:lnTo>
                    <a:pt x="96620" y="70152"/>
                  </a:lnTo>
                  <a:lnTo>
                    <a:pt x="95763" y="69200"/>
                  </a:lnTo>
                  <a:lnTo>
                    <a:pt x="94643" y="68545"/>
                  </a:lnTo>
                  <a:lnTo>
                    <a:pt x="92929" y="67461"/>
                  </a:lnTo>
                  <a:lnTo>
                    <a:pt x="91905" y="65699"/>
                  </a:lnTo>
                  <a:lnTo>
                    <a:pt x="91738" y="64782"/>
                  </a:lnTo>
                  <a:lnTo>
                    <a:pt x="91500" y="63866"/>
                  </a:lnTo>
                  <a:lnTo>
                    <a:pt x="91024" y="62711"/>
                  </a:lnTo>
                  <a:lnTo>
                    <a:pt x="90607" y="61532"/>
                  </a:lnTo>
                  <a:lnTo>
                    <a:pt x="90500" y="60901"/>
                  </a:lnTo>
                  <a:lnTo>
                    <a:pt x="90643" y="60246"/>
                  </a:lnTo>
                  <a:lnTo>
                    <a:pt x="91500" y="58615"/>
                  </a:lnTo>
                  <a:lnTo>
                    <a:pt x="92191" y="56912"/>
                  </a:lnTo>
                  <a:lnTo>
                    <a:pt x="92203" y="56877"/>
                  </a:lnTo>
                  <a:lnTo>
                    <a:pt x="92214" y="56853"/>
                  </a:lnTo>
                  <a:lnTo>
                    <a:pt x="93262" y="55126"/>
                  </a:lnTo>
                  <a:lnTo>
                    <a:pt x="94310" y="53412"/>
                  </a:lnTo>
                  <a:lnTo>
                    <a:pt x="94429" y="53257"/>
                  </a:lnTo>
                  <a:lnTo>
                    <a:pt x="94608" y="53138"/>
                  </a:lnTo>
                  <a:lnTo>
                    <a:pt x="95298" y="52579"/>
                  </a:lnTo>
                  <a:lnTo>
                    <a:pt x="95655" y="51745"/>
                  </a:lnTo>
                  <a:lnTo>
                    <a:pt x="95834" y="51257"/>
                  </a:lnTo>
                  <a:lnTo>
                    <a:pt x="96203" y="50876"/>
                  </a:lnTo>
                  <a:lnTo>
                    <a:pt x="97251" y="49733"/>
                  </a:lnTo>
                  <a:lnTo>
                    <a:pt x="98025" y="48399"/>
                  </a:lnTo>
                  <a:lnTo>
                    <a:pt x="98953" y="46768"/>
                  </a:lnTo>
                  <a:lnTo>
                    <a:pt x="99775" y="45078"/>
                  </a:lnTo>
                  <a:lnTo>
                    <a:pt x="100073" y="44709"/>
                  </a:lnTo>
                  <a:lnTo>
                    <a:pt x="100477" y="44589"/>
                  </a:lnTo>
                  <a:lnTo>
                    <a:pt x="101478" y="44328"/>
                  </a:lnTo>
                  <a:lnTo>
                    <a:pt x="102430" y="43958"/>
                  </a:lnTo>
                  <a:lnTo>
                    <a:pt x="102787" y="43732"/>
                  </a:lnTo>
                  <a:lnTo>
                    <a:pt x="102930" y="43351"/>
                  </a:lnTo>
                  <a:lnTo>
                    <a:pt x="102740" y="43196"/>
                  </a:lnTo>
                  <a:lnTo>
                    <a:pt x="102442" y="43232"/>
                  </a:lnTo>
                  <a:lnTo>
                    <a:pt x="102275" y="43113"/>
                  </a:lnTo>
                  <a:lnTo>
                    <a:pt x="102156" y="42946"/>
                  </a:lnTo>
                  <a:lnTo>
                    <a:pt x="101966" y="42684"/>
                  </a:lnTo>
                  <a:lnTo>
                    <a:pt x="101632" y="42589"/>
                  </a:lnTo>
                  <a:lnTo>
                    <a:pt x="101156" y="42327"/>
                  </a:lnTo>
                  <a:lnTo>
                    <a:pt x="101358" y="41827"/>
                  </a:lnTo>
                  <a:lnTo>
                    <a:pt x="101954" y="41053"/>
                  </a:lnTo>
                  <a:lnTo>
                    <a:pt x="102513" y="40268"/>
                  </a:lnTo>
                  <a:lnTo>
                    <a:pt x="103394" y="39315"/>
                  </a:lnTo>
                  <a:lnTo>
                    <a:pt x="104526" y="38708"/>
                  </a:lnTo>
                  <a:lnTo>
                    <a:pt x="105561" y="38398"/>
                  </a:lnTo>
                  <a:lnTo>
                    <a:pt x="106550" y="37874"/>
                  </a:lnTo>
                  <a:lnTo>
                    <a:pt x="107752" y="37279"/>
                  </a:lnTo>
                  <a:lnTo>
                    <a:pt x="109074" y="36886"/>
                  </a:lnTo>
                  <a:lnTo>
                    <a:pt x="111562" y="36088"/>
                  </a:lnTo>
                  <a:lnTo>
                    <a:pt x="114074" y="35386"/>
                  </a:lnTo>
                  <a:lnTo>
                    <a:pt x="114991" y="35076"/>
                  </a:lnTo>
                  <a:lnTo>
                    <a:pt x="115598" y="34374"/>
                  </a:lnTo>
                  <a:lnTo>
                    <a:pt x="116360" y="33076"/>
                  </a:lnTo>
                  <a:lnTo>
                    <a:pt x="117503" y="32147"/>
                  </a:lnTo>
                  <a:lnTo>
                    <a:pt x="119230" y="30981"/>
                  </a:lnTo>
                  <a:lnTo>
                    <a:pt x="121147" y="30159"/>
                  </a:lnTo>
                  <a:lnTo>
                    <a:pt x="121540" y="29981"/>
                  </a:lnTo>
                  <a:lnTo>
                    <a:pt x="121790" y="29671"/>
                  </a:lnTo>
                  <a:lnTo>
                    <a:pt x="122254" y="29147"/>
                  </a:lnTo>
                  <a:lnTo>
                    <a:pt x="122849" y="28826"/>
                  </a:lnTo>
                  <a:lnTo>
                    <a:pt x="123266" y="28576"/>
                  </a:lnTo>
                  <a:lnTo>
                    <a:pt x="123647" y="28290"/>
                  </a:lnTo>
                  <a:lnTo>
                    <a:pt x="124647" y="27302"/>
                  </a:lnTo>
                  <a:lnTo>
                    <a:pt x="125611" y="26278"/>
                  </a:lnTo>
                  <a:lnTo>
                    <a:pt x="126123" y="24908"/>
                  </a:lnTo>
                  <a:lnTo>
                    <a:pt x="125671" y="23492"/>
                  </a:lnTo>
                  <a:lnTo>
                    <a:pt x="125171" y="22956"/>
                  </a:lnTo>
                  <a:lnTo>
                    <a:pt x="124766" y="22361"/>
                  </a:lnTo>
                  <a:lnTo>
                    <a:pt x="124516" y="21860"/>
                  </a:lnTo>
                  <a:lnTo>
                    <a:pt x="124647" y="21337"/>
                  </a:lnTo>
                  <a:lnTo>
                    <a:pt x="125076" y="21194"/>
                  </a:lnTo>
                  <a:lnTo>
                    <a:pt x="125528" y="21384"/>
                  </a:lnTo>
                  <a:lnTo>
                    <a:pt x="126159" y="21384"/>
                  </a:lnTo>
                  <a:lnTo>
                    <a:pt x="126540" y="20848"/>
                  </a:lnTo>
                  <a:lnTo>
                    <a:pt x="126504" y="20313"/>
                  </a:lnTo>
                  <a:lnTo>
                    <a:pt x="126028" y="20075"/>
                  </a:lnTo>
                  <a:lnTo>
                    <a:pt x="125135" y="19670"/>
                  </a:lnTo>
                  <a:lnTo>
                    <a:pt x="125016" y="18801"/>
                  </a:lnTo>
                  <a:lnTo>
                    <a:pt x="124576" y="18824"/>
                  </a:lnTo>
                  <a:lnTo>
                    <a:pt x="124195" y="18741"/>
                  </a:lnTo>
                  <a:lnTo>
                    <a:pt x="123064" y="18312"/>
                  </a:lnTo>
                  <a:lnTo>
                    <a:pt x="121992" y="18693"/>
                  </a:lnTo>
                  <a:lnTo>
                    <a:pt x="120849" y="19194"/>
                  </a:lnTo>
                  <a:lnTo>
                    <a:pt x="120063" y="20182"/>
                  </a:lnTo>
                  <a:lnTo>
                    <a:pt x="119932" y="20337"/>
                  </a:lnTo>
                  <a:lnTo>
                    <a:pt x="119754" y="20420"/>
                  </a:lnTo>
                  <a:lnTo>
                    <a:pt x="118658" y="20420"/>
                  </a:lnTo>
                  <a:lnTo>
                    <a:pt x="117575" y="20039"/>
                  </a:lnTo>
                  <a:lnTo>
                    <a:pt x="116313" y="19384"/>
                  </a:lnTo>
                  <a:lnTo>
                    <a:pt x="114836" y="19551"/>
                  </a:lnTo>
                  <a:lnTo>
                    <a:pt x="114420" y="19860"/>
                  </a:lnTo>
                  <a:lnTo>
                    <a:pt x="114098" y="20241"/>
                  </a:lnTo>
                  <a:lnTo>
                    <a:pt x="113586" y="20456"/>
                  </a:lnTo>
                  <a:lnTo>
                    <a:pt x="113146" y="20158"/>
                  </a:lnTo>
                  <a:lnTo>
                    <a:pt x="112860" y="19789"/>
                  </a:lnTo>
                  <a:lnTo>
                    <a:pt x="112967" y="19324"/>
                  </a:lnTo>
                  <a:lnTo>
                    <a:pt x="113265" y="19146"/>
                  </a:lnTo>
                  <a:lnTo>
                    <a:pt x="113277" y="18848"/>
                  </a:lnTo>
                  <a:lnTo>
                    <a:pt x="112979" y="18813"/>
                  </a:lnTo>
                  <a:lnTo>
                    <a:pt x="112646" y="18991"/>
                  </a:lnTo>
                  <a:lnTo>
                    <a:pt x="112229" y="19229"/>
                  </a:lnTo>
                  <a:lnTo>
                    <a:pt x="111717" y="19194"/>
                  </a:lnTo>
                  <a:lnTo>
                    <a:pt x="110455" y="18872"/>
                  </a:lnTo>
                  <a:lnTo>
                    <a:pt x="109193" y="19229"/>
                  </a:lnTo>
                  <a:lnTo>
                    <a:pt x="108693" y="19539"/>
                  </a:lnTo>
                  <a:lnTo>
                    <a:pt x="108121" y="19491"/>
                  </a:lnTo>
                  <a:lnTo>
                    <a:pt x="107621" y="18932"/>
                  </a:lnTo>
                  <a:lnTo>
                    <a:pt x="107502" y="18241"/>
                  </a:lnTo>
                  <a:lnTo>
                    <a:pt x="107454" y="17336"/>
                  </a:lnTo>
                  <a:lnTo>
                    <a:pt x="107121" y="16515"/>
                  </a:lnTo>
                  <a:lnTo>
                    <a:pt x="106573" y="15895"/>
                  </a:lnTo>
                  <a:lnTo>
                    <a:pt x="105716" y="15788"/>
                  </a:lnTo>
                  <a:lnTo>
                    <a:pt x="104847" y="15907"/>
                  </a:lnTo>
                  <a:lnTo>
                    <a:pt x="104121" y="15395"/>
                  </a:lnTo>
                  <a:lnTo>
                    <a:pt x="103787" y="15181"/>
                  </a:lnTo>
                  <a:lnTo>
                    <a:pt x="103347" y="15122"/>
                  </a:lnTo>
                  <a:lnTo>
                    <a:pt x="102216" y="14979"/>
                  </a:lnTo>
                  <a:lnTo>
                    <a:pt x="101144" y="14586"/>
                  </a:lnTo>
                  <a:lnTo>
                    <a:pt x="100311" y="14360"/>
                  </a:lnTo>
                  <a:lnTo>
                    <a:pt x="99537" y="14550"/>
                  </a:lnTo>
                  <a:lnTo>
                    <a:pt x="99287" y="15181"/>
                  </a:lnTo>
                  <a:lnTo>
                    <a:pt x="99501" y="15907"/>
                  </a:lnTo>
                  <a:lnTo>
                    <a:pt x="99501" y="16312"/>
                  </a:lnTo>
                  <a:lnTo>
                    <a:pt x="99120" y="16396"/>
                  </a:lnTo>
                  <a:lnTo>
                    <a:pt x="98632" y="16396"/>
                  </a:lnTo>
                  <a:lnTo>
                    <a:pt x="98144" y="16431"/>
                  </a:lnTo>
                  <a:lnTo>
                    <a:pt x="97441" y="16527"/>
                  </a:lnTo>
                  <a:lnTo>
                    <a:pt x="96798" y="16217"/>
                  </a:lnTo>
                  <a:lnTo>
                    <a:pt x="96632" y="16146"/>
                  </a:lnTo>
                  <a:lnTo>
                    <a:pt x="96489" y="16229"/>
                  </a:lnTo>
                  <a:lnTo>
                    <a:pt x="96013" y="16669"/>
                  </a:lnTo>
                  <a:lnTo>
                    <a:pt x="95465" y="16312"/>
                  </a:lnTo>
                  <a:lnTo>
                    <a:pt x="95179" y="16157"/>
                  </a:lnTo>
                  <a:lnTo>
                    <a:pt x="94798" y="16193"/>
                  </a:lnTo>
                  <a:lnTo>
                    <a:pt x="94119" y="16455"/>
                  </a:lnTo>
                  <a:lnTo>
                    <a:pt x="93453" y="16753"/>
                  </a:lnTo>
                  <a:lnTo>
                    <a:pt x="92595" y="17003"/>
                  </a:lnTo>
                  <a:lnTo>
                    <a:pt x="91929" y="16396"/>
                  </a:lnTo>
                  <a:lnTo>
                    <a:pt x="91321" y="15693"/>
                  </a:lnTo>
                  <a:lnTo>
                    <a:pt x="90429" y="15300"/>
                  </a:lnTo>
                  <a:lnTo>
                    <a:pt x="89690" y="15276"/>
                  </a:lnTo>
                  <a:lnTo>
                    <a:pt x="88988" y="15384"/>
                  </a:lnTo>
                  <a:lnTo>
                    <a:pt x="87571" y="15217"/>
                  </a:lnTo>
                  <a:lnTo>
                    <a:pt x="86261" y="14550"/>
                  </a:lnTo>
                  <a:lnTo>
                    <a:pt x="85940" y="14193"/>
                  </a:lnTo>
                  <a:lnTo>
                    <a:pt x="85726" y="13764"/>
                  </a:lnTo>
                  <a:lnTo>
                    <a:pt x="85309" y="13074"/>
                  </a:lnTo>
                  <a:lnTo>
                    <a:pt x="84487" y="13133"/>
                  </a:lnTo>
                  <a:lnTo>
                    <a:pt x="83928" y="13300"/>
                  </a:lnTo>
                  <a:lnTo>
                    <a:pt x="83344" y="13240"/>
                  </a:lnTo>
                  <a:lnTo>
                    <a:pt x="82106" y="12764"/>
                  </a:lnTo>
                  <a:lnTo>
                    <a:pt x="80808" y="12455"/>
                  </a:lnTo>
                  <a:lnTo>
                    <a:pt x="80213" y="12205"/>
                  </a:lnTo>
                  <a:lnTo>
                    <a:pt x="80189" y="11562"/>
                  </a:lnTo>
                  <a:lnTo>
                    <a:pt x="80201" y="11276"/>
                  </a:lnTo>
                  <a:lnTo>
                    <a:pt x="80011" y="11085"/>
                  </a:lnTo>
                  <a:lnTo>
                    <a:pt x="79772" y="11097"/>
                  </a:lnTo>
                  <a:lnTo>
                    <a:pt x="79606" y="11276"/>
                  </a:lnTo>
                  <a:lnTo>
                    <a:pt x="79475" y="11443"/>
                  </a:lnTo>
                  <a:lnTo>
                    <a:pt x="79344" y="11609"/>
                  </a:lnTo>
                  <a:lnTo>
                    <a:pt x="79177" y="11931"/>
                  </a:lnTo>
                  <a:lnTo>
                    <a:pt x="78820" y="11919"/>
                  </a:lnTo>
                  <a:lnTo>
                    <a:pt x="78558" y="11562"/>
                  </a:lnTo>
                  <a:lnTo>
                    <a:pt x="78665" y="11133"/>
                  </a:lnTo>
                  <a:lnTo>
                    <a:pt x="79010" y="10395"/>
                  </a:lnTo>
                  <a:lnTo>
                    <a:pt x="79106" y="9609"/>
                  </a:lnTo>
                  <a:lnTo>
                    <a:pt x="79129" y="9073"/>
                  </a:lnTo>
                  <a:lnTo>
                    <a:pt x="78796" y="8645"/>
                  </a:lnTo>
                  <a:lnTo>
                    <a:pt x="78165" y="8585"/>
                  </a:lnTo>
                  <a:lnTo>
                    <a:pt x="77665" y="8930"/>
                  </a:lnTo>
                  <a:lnTo>
                    <a:pt x="77332" y="9133"/>
                  </a:lnTo>
                  <a:lnTo>
                    <a:pt x="76915" y="9133"/>
                  </a:lnTo>
                  <a:lnTo>
                    <a:pt x="76177" y="8954"/>
                  </a:lnTo>
                  <a:lnTo>
                    <a:pt x="75665" y="8371"/>
                  </a:lnTo>
                  <a:lnTo>
                    <a:pt x="75403" y="7990"/>
                  </a:lnTo>
                  <a:lnTo>
                    <a:pt x="75069" y="7597"/>
                  </a:lnTo>
                  <a:lnTo>
                    <a:pt x="74629" y="7323"/>
                  </a:lnTo>
                  <a:lnTo>
                    <a:pt x="74165" y="7597"/>
                  </a:lnTo>
                  <a:lnTo>
                    <a:pt x="74034" y="7871"/>
                  </a:lnTo>
                  <a:lnTo>
                    <a:pt x="73819" y="8109"/>
                  </a:lnTo>
                  <a:cubicBezTo>
                    <a:pt x="72842" y="8406"/>
                    <a:pt x="72030" y="8540"/>
                    <a:pt x="71274" y="8540"/>
                  </a:cubicBezTo>
                  <a:cubicBezTo>
                    <a:pt x="69794" y="8540"/>
                    <a:pt x="68528" y="8028"/>
                    <a:pt x="66652" y="7240"/>
                  </a:cubicBezTo>
                  <a:cubicBezTo>
                    <a:pt x="66127" y="7019"/>
                    <a:pt x="65513" y="6892"/>
                    <a:pt x="64921" y="6892"/>
                  </a:cubicBezTo>
                  <a:cubicBezTo>
                    <a:pt x="63913" y="6892"/>
                    <a:pt x="62969" y="7261"/>
                    <a:pt x="62639" y="8168"/>
                  </a:cubicBezTo>
                  <a:cubicBezTo>
                    <a:pt x="61234" y="7513"/>
                    <a:pt x="59722" y="7037"/>
                    <a:pt x="58174" y="6787"/>
                  </a:cubicBezTo>
                  <a:lnTo>
                    <a:pt x="58174" y="6787"/>
                  </a:lnTo>
                  <a:cubicBezTo>
                    <a:pt x="58178" y="6787"/>
                    <a:pt x="58181" y="6787"/>
                    <a:pt x="58185" y="6787"/>
                  </a:cubicBezTo>
                  <a:cubicBezTo>
                    <a:pt x="58657" y="6787"/>
                    <a:pt x="58278" y="5977"/>
                    <a:pt x="57805" y="5894"/>
                  </a:cubicBezTo>
                  <a:cubicBezTo>
                    <a:pt x="57647" y="5867"/>
                    <a:pt x="57487" y="5853"/>
                    <a:pt x="57327" y="5853"/>
                  </a:cubicBezTo>
                  <a:cubicBezTo>
                    <a:pt x="56451" y="5853"/>
                    <a:pt x="55573" y="6255"/>
                    <a:pt x="55019" y="6930"/>
                  </a:cubicBezTo>
                  <a:lnTo>
                    <a:pt x="55019" y="6882"/>
                  </a:lnTo>
                  <a:cubicBezTo>
                    <a:pt x="54968" y="6455"/>
                    <a:pt x="54621" y="6140"/>
                    <a:pt x="54216" y="6140"/>
                  </a:cubicBezTo>
                  <a:cubicBezTo>
                    <a:pt x="54148" y="6140"/>
                    <a:pt x="54078" y="6149"/>
                    <a:pt x="54007" y="6168"/>
                  </a:cubicBezTo>
                  <a:cubicBezTo>
                    <a:pt x="52368" y="6613"/>
                    <a:pt x="50665" y="6835"/>
                    <a:pt x="48963" y="6835"/>
                  </a:cubicBezTo>
                  <a:cubicBezTo>
                    <a:pt x="46609" y="6835"/>
                    <a:pt x="44255" y="6411"/>
                    <a:pt x="42065" y="5561"/>
                  </a:cubicBezTo>
                  <a:cubicBezTo>
                    <a:pt x="40172" y="4835"/>
                    <a:pt x="37267" y="4942"/>
                    <a:pt x="35886" y="3715"/>
                  </a:cubicBezTo>
                  <a:cubicBezTo>
                    <a:pt x="35874" y="3704"/>
                    <a:pt x="35136" y="3061"/>
                    <a:pt x="35136" y="3061"/>
                  </a:cubicBezTo>
                  <a:lnTo>
                    <a:pt x="34291" y="3573"/>
                  </a:lnTo>
                  <a:lnTo>
                    <a:pt x="33874" y="3823"/>
                  </a:lnTo>
                  <a:lnTo>
                    <a:pt x="33398" y="3870"/>
                  </a:lnTo>
                  <a:lnTo>
                    <a:pt x="31266" y="3775"/>
                  </a:lnTo>
                  <a:lnTo>
                    <a:pt x="29147" y="3834"/>
                  </a:lnTo>
                  <a:lnTo>
                    <a:pt x="27480" y="3727"/>
                  </a:lnTo>
                  <a:lnTo>
                    <a:pt x="25825" y="3477"/>
                  </a:lnTo>
                  <a:lnTo>
                    <a:pt x="23932" y="3394"/>
                  </a:lnTo>
                  <a:lnTo>
                    <a:pt x="22027" y="3453"/>
                  </a:lnTo>
                  <a:lnTo>
                    <a:pt x="21206" y="3311"/>
                  </a:lnTo>
                  <a:lnTo>
                    <a:pt x="20825" y="2584"/>
                  </a:lnTo>
                  <a:lnTo>
                    <a:pt x="20491" y="1989"/>
                  </a:lnTo>
                  <a:lnTo>
                    <a:pt x="19908" y="1572"/>
                  </a:lnTo>
                  <a:lnTo>
                    <a:pt x="19658" y="1441"/>
                  </a:lnTo>
                  <a:lnTo>
                    <a:pt x="19432" y="1275"/>
                  </a:lnTo>
                  <a:lnTo>
                    <a:pt x="19074" y="929"/>
                  </a:lnTo>
                  <a:lnTo>
                    <a:pt x="18586" y="751"/>
                  </a:lnTo>
                  <a:lnTo>
                    <a:pt x="18098" y="977"/>
                  </a:lnTo>
                  <a:lnTo>
                    <a:pt x="17788" y="1429"/>
                  </a:lnTo>
                  <a:lnTo>
                    <a:pt x="17693" y="1132"/>
                  </a:lnTo>
                  <a:lnTo>
                    <a:pt x="17681" y="906"/>
                  </a:lnTo>
                  <a:lnTo>
                    <a:pt x="17586" y="322"/>
                  </a:lnTo>
                  <a:lnTo>
                    <a:pt x="17169" y="1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7" name="Google Shape;187;p11"/>
            <p:cNvSpPr/>
            <p:nvPr/>
          </p:nvSpPr>
          <p:spPr>
            <a:xfrm>
              <a:off x="2972075" y="272785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0"/>
                  </a:moveTo>
                  <a:cubicBezTo>
                    <a:pt x="1" y="0"/>
                    <a:pt x="1" y="12"/>
                    <a:pt x="1" y="0"/>
                  </a:cubicBezTo>
                  <a:cubicBezTo>
                    <a:pt x="1" y="12"/>
                    <a:pt x="1" y="12"/>
                    <a:pt x="1" y="0"/>
                  </a:cubicBezTo>
                  <a:cubicBezTo>
                    <a:pt x="1" y="12"/>
                    <a:pt x="1" y="12"/>
                    <a:pt x="1" y="0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8" name="Google Shape;188;p11"/>
            <p:cNvSpPr/>
            <p:nvPr/>
          </p:nvSpPr>
          <p:spPr>
            <a:xfrm>
              <a:off x="2972075" y="2889775"/>
              <a:ext cx="325" cy="625"/>
            </a:xfrm>
            <a:custGeom>
              <a:avLst/>
              <a:gdLst/>
              <a:ahLst/>
              <a:cxnLst/>
              <a:rect l="l" t="t" r="r" b="b"/>
              <a:pathLst>
                <a:path w="13" h="25" extrusionOk="0">
                  <a:moveTo>
                    <a:pt x="1" y="0"/>
                  </a:moveTo>
                  <a:lnTo>
                    <a:pt x="1" y="24"/>
                  </a:lnTo>
                  <a:lnTo>
                    <a:pt x="13" y="12"/>
                  </a:lnTo>
                  <a:cubicBezTo>
                    <a:pt x="13" y="0"/>
                    <a:pt x="13" y="0"/>
                    <a:pt x="1" y="0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9" name="Google Shape;189;p11"/>
            <p:cNvSpPr/>
            <p:nvPr/>
          </p:nvSpPr>
          <p:spPr>
            <a:xfrm>
              <a:off x="3736475" y="2092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0" name="Google Shape;190;p11"/>
            <p:cNvSpPr/>
            <p:nvPr/>
          </p:nvSpPr>
          <p:spPr>
            <a:xfrm>
              <a:off x="5097050" y="2815725"/>
              <a:ext cx="330425" cy="270825"/>
            </a:xfrm>
            <a:custGeom>
              <a:avLst/>
              <a:gdLst/>
              <a:ahLst/>
              <a:cxnLst/>
              <a:rect l="l" t="t" r="r" b="b"/>
              <a:pathLst>
                <a:path w="13217" h="10833" extrusionOk="0">
                  <a:moveTo>
                    <a:pt x="2979" y="3824"/>
                  </a:moveTo>
                  <a:cubicBezTo>
                    <a:pt x="2984" y="3830"/>
                    <a:pt x="2987" y="3836"/>
                    <a:pt x="2989" y="3843"/>
                  </a:cubicBezTo>
                  <a:lnTo>
                    <a:pt x="2979" y="3824"/>
                  </a:lnTo>
                  <a:close/>
                  <a:moveTo>
                    <a:pt x="9646" y="1"/>
                  </a:moveTo>
                  <a:cubicBezTo>
                    <a:pt x="9631" y="1"/>
                    <a:pt x="9615" y="4"/>
                    <a:pt x="9597" y="10"/>
                  </a:cubicBezTo>
                  <a:cubicBezTo>
                    <a:pt x="9573" y="10"/>
                    <a:pt x="9549" y="10"/>
                    <a:pt x="9549" y="45"/>
                  </a:cubicBezTo>
                  <a:cubicBezTo>
                    <a:pt x="9573" y="69"/>
                    <a:pt x="9597" y="69"/>
                    <a:pt x="9597" y="81"/>
                  </a:cubicBezTo>
                  <a:cubicBezTo>
                    <a:pt x="9593" y="80"/>
                    <a:pt x="9588" y="80"/>
                    <a:pt x="9584" y="80"/>
                  </a:cubicBezTo>
                  <a:cubicBezTo>
                    <a:pt x="9523" y="80"/>
                    <a:pt x="9462" y="135"/>
                    <a:pt x="9396" y="135"/>
                  </a:cubicBezTo>
                  <a:cubicBezTo>
                    <a:pt x="9376" y="135"/>
                    <a:pt x="9356" y="130"/>
                    <a:pt x="9335" y="117"/>
                  </a:cubicBezTo>
                  <a:cubicBezTo>
                    <a:pt x="9299" y="117"/>
                    <a:pt x="9276" y="117"/>
                    <a:pt x="9240" y="129"/>
                  </a:cubicBezTo>
                  <a:cubicBezTo>
                    <a:pt x="9192" y="141"/>
                    <a:pt x="9157" y="164"/>
                    <a:pt x="9133" y="200"/>
                  </a:cubicBezTo>
                  <a:cubicBezTo>
                    <a:pt x="9133" y="236"/>
                    <a:pt x="9157" y="248"/>
                    <a:pt x="9168" y="260"/>
                  </a:cubicBezTo>
                  <a:cubicBezTo>
                    <a:pt x="9133" y="260"/>
                    <a:pt x="9121" y="248"/>
                    <a:pt x="9109" y="236"/>
                  </a:cubicBezTo>
                  <a:cubicBezTo>
                    <a:pt x="9101" y="236"/>
                    <a:pt x="9104" y="241"/>
                    <a:pt x="9103" y="241"/>
                  </a:cubicBezTo>
                  <a:cubicBezTo>
                    <a:pt x="9102" y="241"/>
                    <a:pt x="9101" y="240"/>
                    <a:pt x="9097" y="236"/>
                  </a:cubicBezTo>
                  <a:cubicBezTo>
                    <a:pt x="9088" y="235"/>
                    <a:pt x="9080" y="234"/>
                    <a:pt x="9072" y="234"/>
                  </a:cubicBezTo>
                  <a:cubicBezTo>
                    <a:pt x="8991" y="234"/>
                    <a:pt x="8936" y="285"/>
                    <a:pt x="8871" y="295"/>
                  </a:cubicBezTo>
                  <a:cubicBezTo>
                    <a:pt x="8799" y="319"/>
                    <a:pt x="8740" y="367"/>
                    <a:pt x="8656" y="379"/>
                  </a:cubicBezTo>
                  <a:cubicBezTo>
                    <a:pt x="8561" y="426"/>
                    <a:pt x="8466" y="474"/>
                    <a:pt x="8359" y="498"/>
                  </a:cubicBezTo>
                  <a:cubicBezTo>
                    <a:pt x="8264" y="533"/>
                    <a:pt x="8145" y="557"/>
                    <a:pt x="8025" y="593"/>
                  </a:cubicBezTo>
                  <a:cubicBezTo>
                    <a:pt x="7811" y="664"/>
                    <a:pt x="7609" y="676"/>
                    <a:pt x="7394" y="700"/>
                  </a:cubicBezTo>
                  <a:cubicBezTo>
                    <a:pt x="7347" y="700"/>
                    <a:pt x="7311" y="700"/>
                    <a:pt x="7263" y="712"/>
                  </a:cubicBezTo>
                  <a:cubicBezTo>
                    <a:pt x="7168" y="736"/>
                    <a:pt x="7049" y="724"/>
                    <a:pt x="6966" y="783"/>
                  </a:cubicBezTo>
                  <a:cubicBezTo>
                    <a:pt x="6918" y="831"/>
                    <a:pt x="6859" y="855"/>
                    <a:pt x="6835" y="914"/>
                  </a:cubicBezTo>
                  <a:cubicBezTo>
                    <a:pt x="6765" y="1044"/>
                    <a:pt x="6661" y="1099"/>
                    <a:pt x="6531" y="1099"/>
                  </a:cubicBezTo>
                  <a:cubicBezTo>
                    <a:pt x="6506" y="1099"/>
                    <a:pt x="6481" y="1097"/>
                    <a:pt x="6454" y="1093"/>
                  </a:cubicBezTo>
                  <a:cubicBezTo>
                    <a:pt x="6442" y="1093"/>
                    <a:pt x="6430" y="1117"/>
                    <a:pt x="6418" y="1117"/>
                  </a:cubicBezTo>
                  <a:cubicBezTo>
                    <a:pt x="6377" y="1240"/>
                    <a:pt x="6364" y="1278"/>
                    <a:pt x="6301" y="1278"/>
                  </a:cubicBezTo>
                  <a:cubicBezTo>
                    <a:pt x="6273" y="1278"/>
                    <a:pt x="6235" y="1271"/>
                    <a:pt x="6180" y="1260"/>
                  </a:cubicBezTo>
                  <a:lnTo>
                    <a:pt x="6144" y="1260"/>
                  </a:lnTo>
                  <a:cubicBezTo>
                    <a:pt x="5906" y="1385"/>
                    <a:pt x="5678" y="1499"/>
                    <a:pt x="5400" y="1499"/>
                  </a:cubicBezTo>
                  <a:cubicBezTo>
                    <a:pt x="5386" y="1499"/>
                    <a:pt x="5372" y="1498"/>
                    <a:pt x="5358" y="1498"/>
                  </a:cubicBezTo>
                  <a:lnTo>
                    <a:pt x="5347" y="1498"/>
                  </a:lnTo>
                  <a:cubicBezTo>
                    <a:pt x="5239" y="1593"/>
                    <a:pt x="5180" y="1724"/>
                    <a:pt x="5025" y="1736"/>
                  </a:cubicBezTo>
                  <a:cubicBezTo>
                    <a:pt x="4954" y="1784"/>
                    <a:pt x="4882" y="1807"/>
                    <a:pt x="4870" y="1903"/>
                  </a:cubicBezTo>
                  <a:cubicBezTo>
                    <a:pt x="4882" y="1962"/>
                    <a:pt x="4930" y="1974"/>
                    <a:pt x="4954" y="2010"/>
                  </a:cubicBezTo>
                  <a:cubicBezTo>
                    <a:pt x="4846" y="2022"/>
                    <a:pt x="4763" y="2069"/>
                    <a:pt x="4692" y="2141"/>
                  </a:cubicBezTo>
                  <a:cubicBezTo>
                    <a:pt x="4624" y="2199"/>
                    <a:pt x="4564" y="2257"/>
                    <a:pt x="4479" y="2257"/>
                  </a:cubicBezTo>
                  <a:cubicBezTo>
                    <a:pt x="4460" y="2257"/>
                    <a:pt x="4440" y="2255"/>
                    <a:pt x="4418" y="2248"/>
                  </a:cubicBezTo>
                  <a:cubicBezTo>
                    <a:pt x="4346" y="2248"/>
                    <a:pt x="4287" y="2307"/>
                    <a:pt x="4215" y="2319"/>
                  </a:cubicBezTo>
                  <a:cubicBezTo>
                    <a:pt x="4156" y="2331"/>
                    <a:pt x="4108" y="2379"/>
                    <a:pt x="4061" y="2427"/>
                  </a:cubicBezTo>
                  <a:cubicBezTo>
                    <a:pt x="3930" y="2558"/>
                    <a:pt x="3811" y="2700"/>
                    <a:pt x="3692" y="2855"/>
                  </a:cubicBezTo>
                  <a:cubicBezTo>
                    <a:pt x="3620" y="2939"/>
                    <a:pt x="3513" y="2986"/>
                    <a:pt x="3477" y="3105"/>
                  </a:cubicBezTo>
                  <a:cubicBezTo>
                    <a:pt x="3501" y="3141"/>
                    <a:pt x="3501" y="3165"/>
                    <a:pt x="3501" y="3212"/>
                  </a:cubicBezTo>
                  <a:cubicBezTo>
                    <a:pt x="3457" y="3200"/>
                    <a:pt x="3415" y="3187"/>
                    <a:pt x="3379" y="3187"/>
                  </a:cubicBezTo>
                  <a:cubicBezTo>
                    <a:pt x="3348" y="3187"/>
                    <a:pt x="3321" y="3197"/>
                    <a:pt x="3299" y="3224"/>
                  </a:cubicBezTo>
                  <a:cubicBezTo>
                    <a:pt x="3239" y="3272"/>
                    <a:pt x="3215" y="3331"/>
                    <a:pt x="3192" y="3391"/>
                  </a:cubicBezTo>
                  <a:cubicBezTo>
                    <a:pt x="3156" y="3439"/>
                    <a:pt x="3287" y="3498"/>
                    <a:pt x="3180" y="3546"/>
                  </a:cubicBezTo>
                  <a:cubicBezTo>
                    <a:pt x="3128" y="3566"/>
                    <a:pt x="3086" y="3622"/>
                    <a:pt x="3030" y="3622"/>
                  </a:cubicBezTo>
                  <a:cubicBezTo>
                    <a:pt x="3020" y="3622"/>
                    <a:pt x="3011" y="3620"/>
                    <a:pt x="3001" y="3617"/>
                  </a:cubicBezTo>
                  <a:cubicBezTo>
                    <a:pt x="2953" y="3629"/>
                    <a:pt x="2930" y="3677"/>
                    <a:pt x="2918" y="3724"/>
                  </a:cubicBezTo>
                  <a:cubicBezTo>
                    <a:pt x="2898" y="3773"/>
                    <a:pt x="2950" y="3790"/>
                    <a:pt x="2976" y="3820"/>
                  </a:cubicBezTo>
                  <a:lnTo>
                    <a:pt x="2976" y="3820"/>
                  </a:lnTo>
                  <a:cubicBezTo>
                    <a:pt x="2962" y="3832"/>
                    <a:pt x="2948" y="3836"/>
                    <a:pt x="2935" y="3836"/>
                  </a:cubicBezTo>
                  <a:cubicBezTo>
                    <a:pt x="2894" y="3836"/>
                    <a:pt x="2858" y="3796"/>
                    <a:pt x="2822" y="3796"/>
                  </a:cubicBezTo>
                  <a:cubicBezTo>
                    <a:pt x="2656" y="3891"/>
                    <a:pt x="2501" y="3986"/>
                    <a:pt x="2299" y="3998"/>
                  </a:cubicBezTo>
                  <a:cubicBezTo>
                    <a:pt x="2215" y="3998"/>
                    <a:pt x="2144" y="4046"/>
                    <a:pt x="2060" y="4093"/>
                  </a:cubicBezTo>
                  <a:cubicBezTo>
                    <a:pt x="1977" y="4153"/>
                    <a:pt x="1906" y="4212"/>
                    <a:pt x="1870" y="4308"/>
                  </a:cubicBezTo>
                  <a:lnTo>
                    <a:pt x="1870" y="4427"/>
                  </a:lnTo>
                  <a:cubicBezTo>
                    <a:pt x="1879" y="4507"/>
                    <a:pt x="1861" y="4547"/>
                    <a:pt x="1811" y="4547"/>
                  </a:cubicBezTo>
                  <a:cubicBezTo>
                    <a:pt x="1795" y="4547"/>
                    <a:pt x="1775" y="4543"/>
                    <a:pt x="1751" y="4534"/>
                  </a:cubicBezTo>
                  <a:cubicBezTo>
                    <a:pt x="1727" y="4522"/>
                    <a:pt x="1703" y="4522"/>
                    <a:pt x="1679" y="4522"/>
                  </a:cubicBezTo>
                  <a:cubicBezTo>
                    <a:pt x="1632" y="4534"/>
                    <a:pt x="1608" y="4570"/>
                    <a:pt x="1608" y="4605"/>
                  </a:cubicBezTo>
                  <a:cubicBezTo>
                    <a:pt x="1632" y="4760"/>
                    <a:pt x="1632" y="4760"/>
                    <a:pt x="1489" y="4772"/>
                  </a:cubicBezTo>
                  <a:cubicBezTo>
                    <a:pt x="1465" y="4772"/>
                    <a:pt x="1453" y="4796"/>
                    <a:pt x="1441" y="4796"/>
                  </a:cubicBezTo>
                  <a:cubicBezTo>
                    <a:pt x="1395" y="4852"/>
                    <a:pt x="1356" y="4922"/>
                    <a:pt x="1279" y="4922"/>
                  </a:cubicBezTo>
                  <a:cubicBezTo>
                    <a:pt x="1257" y="4922"/>
                    <a:pt x="1232" y="4916"/>
                    <a:pt x="1203" y="4903"/>
                  </a:cubicBezTo>
                  <a:lnTo>
                    <a:pt x="1120" y="4903"/>
                  </a:lnTo>
                  <a:cubicBezTo>
                    <a:pt x="1036" y="4927"/>
                    <a:pt x="953" y="4939"/>
                    <a:pt x="906" y="5010"/>
                  </a:cubicBezTo>
                  <a:cubicBezTo>
                    <a:pt x="882" y="5046"/>
                    <a:pt x="953" y="5070"/>
                    <a:pt x="894" y="5105"/>
                  </a:cubicBezTo>
                  <a:cubicBezTo>
                    <a:pt x="799" y="5147"/>
                    <a:pt x="733" y="5217"/>
                    <a:pt x="637" y="5217"/>
                  </a:cubicBezTo>
                  <a:cubicBezTo>
                    <a:pt x="624" y="5217"/>
                    <a:pt x="610" y="5215"/>
                    <a:pt x="596" y="5213"/>
                  </a:cubicBezTo>
                  <a:cubicBezTo>
                    <a:pt x="548" y="5213"/>
                    <a:pt x="513" y="5225"/>
                    <a:pt x="489" y="5272"/>
                  </a:cubicBezTo>
                  <a:cubicBezTo>
                    <a:pt x="477" y="5391"/>
                    <a:pt x="417" y="5451"/>
                    <a:pt x="274" y="5451"/>
                  </a:cubicBezTo>
                  <a:cubicBezTo>
                    <a:pt x="251" y="5451"/>
                    <a:pt x="203" y="5451"/>
                    <a:pt x="179" y="5463"/>
                  </a:cubicBezTo>
                  <a:cubicBezTo>
                    <a:pt x="155" y="5475"/>
                    <a:pt x="132" y="5486"/>
                    <a:pt x="120" y="5522"/>
                  </a:cubicBezTo>
                  <a:cubicBezTo>
                    <a:pt x="84" y="5594"/>
                    <a:pt x="60" y="5665"/>
                    <a:pt x="36" y="5748"/>
                  </a:cubicBezTo>
                  <a:cubicBezTo>
                    <a:pt x="36" y="5963"/>
                    <a:pt x="1" y="6177"/>
                    <a:pt x="120" y="6379"/>
                  </a:cubicBezTo>
                  <a:cubicBezTo>
                    <a:pt x="191" y="6475"/>
                    <a:pt x="310" y="6522"/>
                    <a:pt x="334" y="6653"/>
                  </a:cubicBezTo>
                  <a:cubicBezTo>
                    <a:pt x="358" y="6689"/>
                    <a:pt x="382" y="6760"/>
                    <a:pt x="394" y="6796"/>
                  </a:cubicBezTo>
                  <a:lnTo>
                    <a:pt x="429" y="6832"/>
                  </a:lnTo>
                  <a:cubicBezTo>
                    <a:pt x="441" y="6844"/>
                    <a:pt x="477" y="6844"/>
                    <a:pt x="489" y="6844"/>
                  </a:cubicBezTo>
                  <a:cubicBezTo>
                    <a:pt x="567" y="6791"/>
                    <a:pt x="633" y="6758"/>
                    <a:pt x="709" y="6758"/>
                  </a:cubicBezTo>
                  <a:cubicBezTo>
                    <a:pt x="737" y="6758"/>
                    <a:pt x="766" y="6763"/>
                    <a:pt x="798" y="6772"/>
                  </a:cubicBezTo>
                  <a:lnTo>
                    <a:pt x="858" y="6772"/>
                  </a:lnTo>
                  <a:cubicBezTo>
                    <a:pt x="891" y="6764"/>
                    <a:pt x="912" y="6750"/>
                    <a:pt x="938" y="6750"/>
                  </a:cubicBezTo>
                  <a:cubicBezTo>
                    <a:pt x="950" y="6750"/>
                    <a:pt x="962" y="6753"/>
                    <a:pt x="977" y="6760"/>
                  </a:cubicBezTo>
                  <a:cubicBezTo>
                    <a:pt x="1048" y="6772"/>
                    <a:pt x="1108" y="6796"/>
                    <a:pt x="1167" y="6832"/>
                  </a:cubicBezTo>
                  <a:cubicBezTo>
                    <a:pt x="1167" y="6832"/>
                    <a:pt x="1191" y="6820"/>
                    <a:pt x="1203" y="6820"/>
                  </a:cubicBezTo>
                  <a:cubicBezTo>
                    <a:pt x="1227" y="6772"/>
                    <a:pt x="1263" y="6737"/>
                    <a:pt x="1322" y="6737"/>
                  </a:cubicBezTo>
                  <a:cubicBezTo>
                    <a:pt x="1329" y="6735"/>
                    <a:pt x="1334" y="6734"/>
                    <a:pt x="1340" y="6734"/>
                  </a:cubicBezTo>
                  <a:cubicBezTo>
                    <a:pt x="1373" y="6734"/>
                    <a:pt x="1382" y="6765"/>
                    <a:pt x="1382" y="6796"/>
                  </a:cubicBezTo>
                  <a:cubicBezTo>
                    <a:pt x="1382" y="6808"/>
                    <a:pt x="1394" y="6832"/>
                    <a:pt x="1417" y="6844"/>
                  </a:cubicBezTo>
                  <a:cubicBezTo>
                    <a:pt x="1453" y="6856"/>
                    <a:pt x="1489" y="6891"/>
                    <a:pt x="1513" y="6915"/>
                  </a:cubicBezTo>
                  <a:cubicBezTo>
                    <a:pt x="1537" y="6915"/>
                    <a:pt x="1537" y="6915"/>
                    <a:pt x="1548" y="6903"/>
                  </a:cubicBezTo>
                  <a:cubicBezTo>
                    <a:pt x="1559" y="6893"/>
                    <a:pt x="1551" y="6865"/>
                    <a:pt x="1557" y="6865"/>
                  </a:cubicBezTo>
                  <a:lnTo>
                    <a:pt x="1557" y="6865"/>
                  </a:lnTo>
                  <a:cubicBezTo>
                    <a:pt x="1557" y="6865"/>
                    <a:pt x="1559" y="6866"/>
                    <a:pt x="1560" y="6868"/>
                  </a:cubicBezTo>
                  <a:cubicBezTo>
                    <a:pt x="1608" y="6951"/>
                    <a:pt x="1608" y="7022"/>
                    <a:pt x="1596" y="7094"/>
                  </a:cubicBezTo>
                  <a:cubicBezTo>
                    <a:pt x="1572" y="7153"/>
                    <a:pt x="1548" y="7225"/>
                    <a:pt x="1572" y="7272"/>
                  </a:cubicBezTo>
                  <a:cubicBezTo>
                    <a:pt x="1620" y="7368"/>
                    <a:pt x="1596" y="7439"/>
                    <a:pt x="1596" y="7522"/>
                  </a:cubicBezTo>
                  <a:cubicBezTo>
                    <a:pt x="1596" y="7606"/>
                    <a:pt x="1620" y="7665"/>
                    <a:pt x="1679" y="7713"/>
                  </a:cubicBezTo>
                  <a:cubicBezTo>
                    <a:pt x="1707" y="7721"/>
                    <a:pt x="1736" y="7725"/>
                    <a:pt x="1766" y="7725"/>
                  </a:cubicBezTo>
                  <a:cubicBezTo>
                    <a:pt x="1825" y="7725"/>
                    <a:pt x="1886" y="7709"/>
                    <a:pt x="1941" y="7677"/>
                  </a:cubicBezTo>
                  <a:cubicBezTo>
                    <a:pt x="1977" y="7665"/>
                    <a:pt x="1977" y="7630"/>
                    <a:pt x="1965" y="7618"/>
                  </a:cubicBezTo>
                  <a:cubicBezTo>
                    <a:pt x="1882" y="7511"/>
                    <a:pt x="1929" y="7451"/>
                    <a:pt x="2049" y="7439"/>
                  </a:cubicBezTo>
                  <a:cubicBezTo>
                    <a:pt x="2084" y="7439"/>
                    <a:pt x="2120" y="7427"/>
                    <a:pt x="2144" y="7391"/>
                  </a:cubicBezTo>
                  <a:cubicBezTo>
                    <a:pt x="2147" y="7382"/>
                    <a:pt x="2150" y="7374"/>
                    <a:pt x="2152" y="7369"/>
                  </a:cubicBezTo>
                  <a:lnTo>
                    <a:pt x="2152" y="7369"/>
                  </a:lnTo>
                  <a:cubicBezTo>
                    <a:pt x="2148" y="7386"/>
                    <a:pt x="2143" y="7416"/>
                    <a:pt x="2162" y="7416"/>
                  </a:cubicBezTo>
                  <a:cubicBezTo>
                    <a:pt x="2164" y="7416"/>
                    <a:pt x="2165" y="7416"/>
                    <a:pt x="2168" y="7415"/>
                  </a:cubicBezTo>
                  <a:cubicBezTo>
                    <a:pt x="2203" y="7391"/>
                    <a:pt x="2239" y="7391"/>
                    <a:pt x="2287" y="7391"/>
                  </a:cubicBezTo>
                  <a:cubicBezTo>
                    <a:pt x="2334" y="7380"/>
                    <a:pt x="2346" y="7344"/>
                    <a:pt x="2358" y="7308"/>
                  </a:cubicBezTo>
                  <a:cubicBezTo>
                    <a:pt x="2382" y="7260"/>
                    <a:pt x="2382" y="7225"/>
                    <a:pt x="2394" y="7201"/>
                  </a:cubicBezTo>
                  <a:cubicBezTo>
                    <a:pt x="2406" y="7141"/>
                    <a:pt x="2441" y="7082"/>
                    <a:pt x="2453" y="7022"/>
                  </a:cubicBezTo>
                  <a:cubicBezTo>
                    <a:pt x="2465" y="6951"/>
                    <a:pt x="2513" y="6891"/>
                    <a:pt x="2560" y="6844"/>
                  </a:cubicBezTo>
                  <a:lnTo>
                    <a:pt x="2644" y="6749"/>
                  </a:lnTo>
                  <a:cubicBezTo>
                    <a:pt x="2715" y="6713"/>
                    <a:pt x="2799" y="6665"/>
                    <a:pt x="2870" y="6629"/>
                  </a:cubicBezTo>
                  <a:cubicBezTo>
                    <a:pt x="2918" y="6606"/>
                    <a:pt x="2977" y="6570"/>
                    <a:pt x="3013" y="6546"/>
                  </a:cubicBezTo>
                  <a:cubicBezTo>
                    <a:pt x="3037" y="6546"/>
                    <a:pt x="3049" y="6534"/>
                    <a:pt x="3061" y="6510"/>
                  </a:cubicBezTo>
                  <a:cubicBezTo>
                    <a:pt x="3180" y="6451"/>
                    <a:pt x="3287" y="6391"/>
                    <a:pt x="3406" y="6356"/>
                  </a:cubicBezTo>
                  <a:cubicBezTo>
                    <a:pt x="3485" y="6324"/>
                    <a:pt x="3559" y="6297"/>
                    <a:pt x="3635" y="6297"/>
                  </a:cubicBezTo>
                  <a:cubicBezTo>
                    <a:pt x="3673" y="6297"/>
                    <a:pt x="3711" y="6304"/>
                    <a:pt x="3751" y="6320"/>
                  </a:cubicBezTo>
                  <a:cubicBezTo>
                    <a:pt x="4013" y="6415"/>
                    <a:pt x="4251" y="6546"/>
                    <a:pt x="4442" y="6749"/>
                  </a:cubicBezTo>
                  <a:lnTo>
                    <a:pt x="4561" y="6868"/>
                  </a:lnTo>
                  <a:cubicBezTo>
                    <a:pt x="4656" y="6975"/>
                    <a:pt x="4716" y="7094"/>
                    <a:pt x="4704" y="7249"/>
                  </a:cubicBezTo>
                  <a:cubicBezTo>
                    <a:pt x="4704" y="7272"/>
                    <a:pt x="4680" y="7284"/>
                    <a:pt x="4668" y="7320"/>
                  </a:cubicBezTo>
                  <a:cubicBezTo>
                    <a:pt x="4656" y="7344"/>
                    <a:pt x="4620" y="7391"/>
                    <a:pt x="4608" y="7439"/>
                  </a:cubicBezTo>
                  <a:cubicBezTo>
                    <a:pt x="4596" y="7487"/>
                    <a:pt x="4561" y="7546"/>
                    <a:pt x="4549" y="7582"/>
                  </a:cubicBezTo>
                  <a:cubicBezTo>
                    <a:pt x="4537" y="7641"/>
                    <a:pt x="4537" y="7725"/>
                    <a:pt x="4525" y="7784"/>
                  </a:cubicBezTo>
                  <a:cubicBezTo>
                    <a:pt x="4525" y="7820"/>
                    <a:pt x="4549" y="7856"/>
                    <a:pt x="4596" y="7880"/>
                  </a:cubicBezTo>
                  <a:cubicBezTo>
                    <a:pt x="4644" y="7915"/>
                    <a:pt x="4680" y="7963"/>
                    <a:pt x="4680" y="8022"/>
                  </a:cubicBezTo>
                  <a:cubicBezTo>
                    <a:pt x="4716" y="8106"/>
                    <a:pt x="4716" y="8201"/>
                    <a:pt x="4763" y="8284"/>
                  </a:cubicBezTo>
                  <a:cubicBezTo>
                    <a:pt x="4882" y="8320"/>
                    <a:pt x="4954" y="8380"/>
                    <a:pt x="5013" y="8463"/>
                  </a:cubicBezTo>
                  <a:cubicBezTo>
                    <a:pt x="5037" y="8523"/>
                    <a:pt x="5085" y="8570"/>
                    <a:pt x="5132" y="8618"/>
                  </a:cubicBezTo>
                  <a:cubicBezTo>
                    <a:pt x="5153" y="8639"/>
                    <a:pt x="5184" y="8679"/>
                    <a:pt x="5224" y="8679"/>
                  </a:cubicBezTo>
                  <a:cubicBezTo>
                    <a:pt x="5229" y="8679"/>
                    <a:pt x="5234" y="8679"/>
                    <a:pt x="5239" y="8677"/>
                  </a:cubicBezTo>
                  <a:lnTo>
                    <a:pt x="5335" y="8868"/>
                  </a:lnTo>
                  <a:cubicBezTo>
                    <a:pt x="5335" y="8999"/>
                    <a:pt x="5275" y="9106"/>
                    <a:pt x="5299" y="9237"/>
                  </a:cubicBezTo>
                  <a:cubicBezTo>
                    <a:pt x="5358" y="9296"/>
                    <a:pt x="5442" y="9308"/>
                    <a:pt x="5513" y="9356"/>
                  </a:cubicBezTo>
                  <a:cubicBezTo>
                    <a:pt x="5668" y="9404"/>
                    <a:pt x="5835" y="9404"/>
                    <a:pt x="5978" y="9416"/>
                  </a:cubicBezTo>
                  <a:cubicBezTo>
                    <a:pt x="5992" y="9414"/>
                    <a:pt x="6007" y="9414"/>
                    <a:pt x="6022" y="9414"/>
                  </a:cubicBezTo>
                  <a:cubicBezTo>
                    <a:pt x="6140" y="9414"/>
                    <a:pt x="6266" y="9451"/>
                    <a:pt x="6382" y="9451"/>
                  </a:cubicBezTo>
                  <a:lnTo>
                    <a:pt x="6466" y="9451"/>
                  </a:lnTo>
                  <a:cubicBezTo>
                    <a:pt x="6505" y="9451"/>
                    <a:pt x="6545" y="9453"/>
                    <a:pt x="6585" y="9453"/>
                  </a:cubicBezTo>
                  <a:cubicBezTo>
                    <a:pt x="6664" y="9453"/>
                    <a:pt x="6744" y="9447"/>
                    <a:pt x="6823" y="9416"/>
                  </a:cubicBezTo>
                  <a:cubicBezTo>
                    <a:pt x="6891" y="9381"/>
                    <a:pt x="6953" y="9353"/>
                    <a:pt x="7018" y="9353"/>
                  </a:cubicBezTo>
                  <a:cubicBezTo>
                    <a:pt x="7044" y="9353"/>
                    <a:pt x="7070" y="9358"/>
                    <a:pt x="7097" y="9368"/>
                  </a:cubicBezTo>
                  <a:cubicBezTo>
                    <a:pt x="7228" y="9427"/>
                    <a:pt x="7347" y="9546"/>
                    <a:pt x="7478" y="9606"/>
                  </a:cubicBezTo>
                  <a:cubicBezTo>
                    <a:pt x="7525" y="9642"/>
                    <a:pt x="7537" y="9701"/>
                    <a:pt x="7537" y="9749"/>
                  </a:cubicBezTo>
                  <a:cubicBezTo>
                    <a:pt x="7561" y="9820"/>
                    <a:pt x="7573" y="9880"/>
                    <a:pt x="7585" y="9939"/>
                  </a:cubicBezTo>
                  <a:cubicBezTo>
                    <a:pt x="7621" y="10070"/>
                    <a:pt x="7692" y="10142"/>
                    <a:pt x="7811" y="10201"/>
                  </a:cubicBezTo>
                  <a:cubicBezTo>
                    <a:pt x="7883" y="10249"/>
                    <a:pt x="7954" y="10285"/>
                    <a:pt x="8002" y="10344"/>
                  </a:cubicBezTo>
                  <a:cubicBezTo>
                    <a:pt x="8061" y="10404"/>
                    <a:pt x="8109" y="10475"/>
                    <a:pt x="8156" y="10547"/>
                  </a:cubicBezTo>
                  <a:cubicBezTo>
                    <a:pt x="8216" y="10642"/>
                    <a:pt x="8275" y="10725"/>
                    <a:pt x="8347" y="10797"/>
                  </a:cubicBezTo>
                  <a:cubicBezTo>
                    <a:pt x="8359" y="10820"/>
                    <a:pt x="8395" y="10832"/>
                    <a:pt x="8418" y="10832"/>
                  </a:cubicBezTo>
                  <a:cubicBezTo>
                    <a:pt x="8514" y="10820"/>
                    <a:pt x="8573" y="10761"/>
                    <a:pt x="8633" y="10713"/>
                  </a:cubicBezTo>
                  <a:cubicBezTo>
                    <a:pt x="8656" y="10701"/>
                    <a:pt x="8692" y="10654"/>
                    <a:pt x="8704" y="10618"/>
                  </a:cubicBezTo>
                  <a:cubicBezTo>
                    <a:pt x="8776" y="10487"/>
                    <a:pt x="8883" y="10404"/>
                    <a:pt x="9002" y="10308"/>
                  </a:cubicBezTo>
                  <a:cubicBezTo>
                    <a:pt x="9073" y="10249"/>
                    <a:pt x="9145" y="10178"/>
                    <a:pt x="9240" y="10118"/>
                  </a:cubicBezTo>
                  <a:cubicBezTo>
                    <a:pt x="9311" y="10058"/>
                    <a:pt x="9407" y="10011"/>
                    <a:pt x="9490" y="9987"/>
                  </a:cubicBezTo>
                  <a:cubicBezTo>
                    <a:pt x="9645" y="9927"/>
                    <a:pt x="9764" y="9820"/>
                    <a:pt x="9883" y="9713"/>
                  </a:cubicBezTo>
                  <a:cubicBezTo>
                    <a:pt x="9954" y="9642"/>
                    <a:pt x="10073" y="9630"/>
                    <a:pt x="10121" y="9523"/>
                  </a:cubicBezTo>
                  <a:cubicBezTo>
                    <a:pt x="10093" y="9477"/>
                    <a:pt x="10116" y="9459"/>
                    <a:pt x="10149" y="9459"/>
                  </a:cubicBezTo>
                  <a:cubicBezTo>
                    <a:pt x="10159" y="9459"/>
                    <a:pt x="10170" y="9460"/>
                    <a:pt x="10180" y="9463"/>
                  </a:cubicBezTo>
                  <a:cubicBezTo>
                    <a:pt x="10192" y="9463"/>
                    <a:pt x="10192" y="9463"/>
                    <a:pt x="10204" y="9451"/>
                  </a:cubicBezTo>
                  <a:cubicBezTo>
                    <a:pt x="10240" y="9404"/>
                    <a:pt x="10192" y="9368"/>
                    <a:pt x="10192" y="9344"/>
                  </a:cubicBezTo>
                  <a:cubicBezTo>
                    <a:pt x="10240" y="9344"/>
                    <a:pt x="10264" y="9392"/>
                    <a:pt x="10311" y="9392"/>
                  </a:cubicBezTo>
                  <a:cubicBezTo>
                    <a:pt x="10335" y="9368"/>
                    <a:pt x="10371" y="9344"/>
                    <a:pt x="10383" y="9308"/>
                  </a:cubicBezTo>
                  <a:lnTo>
                    <a:pt x="10538" y="9118"/>
                  </a:lnTo>
                  <a:cubicBezTo>
                    <a:pt x="10573" y="9118"/>
                    <a:pt x="10609" y="9094"/>
                    <a:pt x="10633" y="9058"/>
                  </a:cubicBezTo>
                  <a:cubicBezTo>
                    <a:pt x="10669" y="8999"/>
                    <a:pt x="10681" y="8939"/>
                    <a:pt x="10692" y="8880"/>
                  </a:cubicBezTo>
                  <a:cubicBezTo>
                    <a:pt x="10716" y="8808"/>
                    <a:pt x="10740" y="8737"/>
                    <a:pt x="10752" y="8654"/>
                  </a:cubicBezTo>
                  <a:cubicBezTo>
                    <a:pt x="10783" y="8552"/>
                    <a:pt x="10822" y="8467"/>
                    <a:pt x="10929" y="8467"/>
                  </a:cubicBezTo>
                  <a:cubicBezTo>
                    <a:pt x="10947" y="8467"/>
                    <a:pt x="10968" y="8470"/>
                    <a:pt x="10990" y="8475"/>
                  </a:cubicBezTo>
                  <a:cubicBezTo>
                    <a:pt x="10990" y="8463"/>
                    <a:pt x="11014" y="8451"/>
                    <a:pt x="11014" y="8439"/>
                  </a:cubicBezTo>
                  <a:cubicBezTo>
                    <a:pt x="11026" y="8284"/>
                    <a:pt x="11038" y="8153"/>
                    <a:pt x="11073" y="7999"/>
                  </a:cubicBezTo>
                  <a:cubicBezTo>
                    <a:pt x="11073" y="7880"/>
                    <a:pt x="11097" y="7761"/>
                    <a:pt x="11109" y="7641"/>
                  </a:cubicBezTo>
                  <a:cubicBezTo>
                    <a:pt x="11264" y="7320"/>
                    <a:pt x="11395" y="6987"/>
                    <a:pt x="11609" y="6713"/>
                  </a:cubicBezTo>
                  <a:cubicBezTo>
                    <a:pt x="11609" y="6594"/>
                    <a:pt x="11669" y="6487"/>
                    <a:pt x="11728" y="6391"/>
                  </a:cubicBezTo>
                  <a:cubicBezTo>
                    <a:pt x="11728" y="6435"/>
                    <a:pt x="11741" y="6460"/>
                    <a:pt x="11768" y="6460"/>
                  </a:cubicBezTo>
                  <a:cubicBezTo>
                    <a:pt x="11777" y="6460"/>
                    <a:pt x="11787" y="6457"/>
                    <a:pt x="11800" y="6451"/>
                  </a:cubicBezTo>
                  <a:cubicBezTo>
                    <a:pt x="11800" y="6451"/>
                    <a:pt x="11812" y="6439"/>
                    <a:pt x="11824" y="6439"/>
                  </a:cubicBezTo>
                  <a:cubicBezTo>
                    <a:pt x="11907" y="6379"/>
                    <a:pt x="11943" y="6296"/>
                    <a:pt x="12026" y="6248"/>
                  </a:cubicBezTo>
                  <a:cubicBezTo>
                    <a:pt x="12121" y="6153"/>
                    <a:pt x="12228" y="6058"/>
                    <a:pt x="12336" y="5951"/>
                  </a:cubicBezTo>
                  <a:lnTo>
                    <a:pt x="12383" y="5903"/>
                  </a:lnTo>
                  <a:cubicBezTo>
                    <a:pt x="12455" y="5832"/>
                    <a:pt x="12419" y="5772"/>
                    <a:pt x="12407" y="5701"/>
                  </a:cubicBezTo>
                  <a:cubicBezTo>
                    <a:pt x="12347" y="5522"/>
                    <a:pt x="12383" y="5355"/>
                    <a:pt x="12514" y="5201"/>
                  </a:cubicBezTo>
                  <a:cubicBezTo>
                    <a:pt x="12562" y="5165"/>
                    <a:pt x="12621" y="5165"/>
                    <a:pt x="12681" y="5129"/>
                  </a:cubicBezTo>
                  <a:cubicBezTo>
                    <a:pt x="12764" y="5105"/>
                    <a:pt x="12836" y="5058"/>
                    <a:pt x="12895" y="4986"/>
                  </a:cubicBezTo>
                  <a:cubicBezTo>
                    <a:pt x="13002" y="4844"/>
                    <a:pt x="13050" y="4689"/>
                    <a:pt x="13109" y="4534"/>
                  </a:cubicBezTo>
                  <a:cubicBezTo>
                    <a:pt x="13217" y="4391"/>
                    <a:pt x="13133" y="4236"/>
                    <a:pt x="13109" y="4093"/>
                  </a:cubicBezTo>
                  <a:cubicBezTo>
                    <a:pt x="13074" y="3974"/>
                    <a:pt x="13109" y="3855"/>
                    <a:pt x="13181" y="3748"/>
                  </a:cubicBezTo>
                  <a:cubicBezTo>
                    <a:pt x="13169" y="3736"/>
                    <a:pt x="13169" y="3712"/>
                    <a:pt x="13169" y="3701"/>
                  </a:cubicBezTo>
                  <a:cubicBezTo>
                    <a:pt x="13121" y="3593"/>
                    <a:pt x="13121" y="3510"/>
                    <a:pt x="13193" y="3415"/>
                  </a:cubicBezTo>
                  <a:cubicBezTo>
                    <a:pt x="13217" y="3391"/>
                    <a:pt x="13193" y="3379"/>
                    <a:pt x="13181" y="3355"/>
                  </a:cubicBezTo>
                  <a:cubicBezTo>
                    <a:pt x="13157" y="3343"/>
                    <a:pt x="13121" y="3331"/>
                    <a:pt x="13098" y="3331"/>
                  </a:cubicBezTo>
                  <a:cubicBezTo>
                    <a:pt x="13038" y="3331"/>
                    <a:pt x="12955" y="3331"/>
                    <a:pt x="12895" y="3320"/>
                  </a:cubicBezTo>
                  <a:cubicBezTo>
                    <a:pt x="12883" y="3296"/>
                    <a:pt x="12871" y="3296"/>
                    <a:pt x="12859" y="3296"/>
                  </a:cubicBezTo>
                  <a:cubicBezTo>
                    <a:pt x="12645" y="3260"/>
                    <a:pt x="12502" y="3117"/>
                    <a:pt x="12324" y="3022"/>
                  </a:cubicBezTo>
                  <a:cubicBezTo>
                    <a:pt x="12228" y="2962"/>
                    <a:pt x="12145" y="2903"/>
                    <a:pt x="12038" y="2903"/>
                  </a:cubicBezTo>
                  <a:lnTo>
                    <a:pt x="11943" y="2879"/>
                  </a:lnTo>
                  <a:cubicBezTo>
                    <a:pt x="11900" y="2837"/>
                    <a:pt x="11853" y="2820"/>
                    <a:pt x="11804" y="2820"/>
                  </a:cubicBezTo>
                  <a:cubicBezTo>
                    <a:pt x="11742" y="2820"/>
                    <a:pt x="11675" y="2846"/>
                    <a:pt x="11609" y="2879"/>
                  </a:cubicBezTo>
                  <a:cubicBezTo>
                    <a:pt x="11574" y="2903"/>
                    <a:pt x="11562" y="2915"/>
                    <a:pt x="11550" y="2939"/>
                  </a:cubicBezTo>
                  <a:cubicBezTo>
                    <a:pt x="11502" y="3034"/>
                    <a:pt x="11407" y="3093"/>
                    <a:pt x="11347" y="3165"/>
                  </a:cubicBezTo>
                  <a:cubicBezTo>
                    <a:pt x="11288" y="3236"/>
                    <a:pt x="11228" y="3284"/>
                    <a:pt x="11157" y="3320"/>
                  </a:cubicBezTo>
                  <a:cubicBezTo>
                    <a:pt x="11099" y="3344"/>
                    <a:pt x="11037" y="3350"/>
                    <a:pt x="10973" y="3350"/>
                  </a:cubicBezTo>
                  <a:cubicBezTo>
                    <a:pt x="10899" y="3350"/>
                    <a:pt x="10823" y="3341"/>
                    <a:pt x="10749" y="3341"/>
                  </a:cubicBezTo>
                  <a:cubicBezTo>
                    <a:pt x="10730" y="3341"/>
                    <a:pt x="10711" y="3342"/>
                    <a:pt x="10692" y="3343"/>
                  </a:cubicBezTo>
                  <a:lnTo>
                    <a:pt x="10264" y="3343"/>
                  </a:lnTo>
                  <a:cubicBezTo>
                    <a:pt x="10121" y="3331"/>
                    <a:pt x="9966" y="3296"/>
                    <a:pt x="9835" y="3224"/>
                  </a:cubicBezTo>
                  <a:cubicBezTo>
                    <a:pt x="9799" y="3224"/>
                    <a:pt x="9788" y="3212"/>
                    <a:pt x="9764" y="3200"/>
                  </a:cubicBezTo>
                  <a:cubicBezTo>
                    <a:pt x="9716" y="3177"/>
                    <a:pt x="9680" y="3153"/>
                    <a:pt x="9657" y="3141"/>
                  </a:cubicBezTo>
                  <a:cubicBezTo>
                    <a:pt x="9609" y="3105"/>
                    <a:pt x="9561" y="3093"/>
                    <a:pt x="9538" y="3058"/>
                  </a:cubicBezTo>
                  <a:cubicBezTo>
                    <a:pt x="9442" y="2986"/>
                    <a:pt x="9371" y="2915"/>
                    <a:pt x="9299" y="2819"/>
                  </a:cubicBezTo>
                  <a:cubicBezTo>
                    <a:pt x="9168" y="2617"/>
                    <a:pt x="9073" y="2403"/>
                    <a:pt x="9133" y="2153"/>
                  </a:cubicBezTo>
                  <a:cubicBezTo>
                    <a:pt x="9145" y="2093"/>
                    <a:pt x="9192" y="2046"/>
                    <a:pt x="9252" y="2022"/>
                  </a:cubicBezTo>
                  <a:cubicBezTo>
                    <a:pt x="9252" y="2022"/>
                    <a:pt x="9264" y="2010"/>
                    <a:pt x="9288" y="2010"/>
                  </a:cubicBezTo>
                  <a:cubicBezTo>
                    <a:pt x="9311" y="1986"/>
                    <a:pt x="9347" y="1986"/>
                    <a:pt x="9371" y="1974"/>
                  </a:cubicBezTo>
                  <a:cubicBezTo>
                    <a:pt x="9407" y="1962"/>
                    <a:pt x="9418" y="1950"/>
                    <a:pt x="9430" y="1915"/>
                  </a:cubicBezTo>
                  <a:lnTo>
                    <a:pt x="9478" y="1867"/>
                  </a:lnTo>
                  <a:cubicBezTo>
                    <a:pt x="9478" y="1903"/>
                    <a:pt x="9502" y="1915"/>
                    <a:pt x="9538" y="1915"/>
                  </a:cubicBezTo>
                  <a:cubicBezTo>
                    <a:pt x="9585" y="1915"/>
                    <a:pt x="9621" y="1903"/>
                    <a:pt x="9657" y="1891"/>
                  </a:cubicBezTo>
                  <a:cubicBezTo>
                    <a:pt x="9704" y="1855"/>
                    <a:pt x="9764" y="1843"/>
                    <a:pt x="9799" y="1796"/>
                  </a:cubicBezTo>
                  <a:cubicBezTo>
                    <a:pt x="9823" y="1784"/>
                    <a:pt x="9847" y="1748"/>
                    <a:pt x="9859" y="1724"/>
                  </a:cubicBezTo>
                  <a:cubicBezTo>
                    <a:pt x="9883" y="1676"/>
                    <a:pt x="9907" y="1629"/>
                    <a:pt x="9930" y="1593"/>
                  </a:cubicBezTo>
                  <a:lnTo>
                    <a:pt x="9930" y="1534"/>
                  </a:lnTo>
                  <a:cubicBezTo>
                    <a:pt x="9895" y="1450"/>
                    <a:pt x="9942" y="1379"/>
                    <a:pt x="9907" y="1319"/>
                  </a:cubicBezTo>
                  <a:cubicBezTo>
                    <a:pt x="9887" y="1300"/>
                    <a:pt x="9872" y="1292"/>
                    <a:pt x="9859" y="1292"/>
                  </a:cubicBezTo>
                  <a:cubicBezTo>
                    <a:pt x="9833" y="1292"/>
                    <a:pt x="9819" y="1327"/>
                    <a:pt x="9811" y="1367"/>
                  </a:cubicBezTo>
                  <a:lnTo>
                    <a:pt x="9538" y="1260"/>
                  </a:lnTo>
                  <a:cubicBezTo>
                    <a:pt x="9466" y="1260"/>
                    <a:pt x="9407" y="1295"/>
                    <a:pt x="9347" y="1307"/>
                  </a:cubicBezTo>
                  <a:cubicBezTo>
                    <a:pt x="9260" y="1327"/>
                    <a:pt x="9174" y="1361"/>
                    <a:pt x="9081" y="1361"/>
                  </a:cubicBezTo>
                  <a:cubicBezTo>
                    <a:pt x="9059" y="1361"/>
                    <a:pt x="9036" y="1360"/>
                    <a:pt x="9014" y="1355"/>
                  </a:cubicBezTo>
                  <a:cubicBezTo>
                    <a:pt x="8740" y="1307"/>
                    <a:pt x="8740" y="1307"/>
                    <a:pt x="8752" y="1022"/>
                  </a:cubicBezTo>
                  <a:cubicBezTo>
                    <a:pt x="8752" y="998"/>
                    <a:pt x="8752" y="974"/>
                    <a:pt x="8764" y="950"/>
                  </a:cubicBezTo>
                  <a:cubicBezTo>
                    <a:pt x="8764" y="909"/>
                    <a:pt x="8786" y="896"/>
                    <a:pt x="8816" y="896"/>
                  </a:cubicBezTo>
                  <a:cubicBezTo>
                    <a:pt x="8829" y="896"/>
                    <a:pt x="8844" y="899"/>
                    <a:pt x="8859" y="903"/>
                  </a:cubicBezTo>
                  <a:cubicBezTo>
                    <a:pt x="8877" y="920"/>
                    <a:pt x="8901" y="929"/>
                    <a:pt x="8926" y="929"/>
                  </a:cubicBezTo>
                  <a:cubicBezTo>
                    <a:pt x="8951" y="929"/>
                    <a:pt x="8978" y="920"/>
                    <a:pt x="9002" y="903"/>
                  </a:cubicBezTo>
                  <a:cubicBezTo>
                    <a:pt x="9026" y="891"/>
                    <a:pt x="9061" y="855"/>
                    <a:pt x="9085" y="831"/>
                  </a:cubicBezTo>
                  <a:cubicBezTo>
                    <a:pt x="9109" y="795"/>
                    <a:pt x="9133" y="783"/>
                    <a:pt x="9157" y="760"/>
                  </a:cubicBezTo>
                  <a:cubicBezTo>
                    <a:pt x="9192" y="664"/>
                    <a:pt x="9288" y="605"/>
                    <a:pt x="9371" y="581"/>
                  </a:cubicBezTo>
                  <a:cubicBezTo>
                    <a:pt x="9466" y="545"/>
                    <a:pt x="9549" y="533"/>
                    <a:pt x="9633" y="486"/>
                  </a:cubicBezTo>
                  <a:cubicBezTo>
                    <a:pt x="9704" y="438"/>
                    <a:pt x="9788" y="426"/>
                    <a:pt x="9835" y="355"/>
                  </a:cubicBezTo>
                  <a:cubicBezTo>
                    <a:pt x="9764" y="283"/>
                    <a:pt x="9704" y="188"/>
                    <a:pt x="9752" y="81"/>
                  </a:cubicBezTo>
                  <a:cubicBezTo>
                    <a:pt x="9725" y="27"/>
                    <a:pt x="9692" y="1"/>
                    <a:pt x="9646" y="1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91" name="Google Shape;191;p11"/>
          <p:cNvSpPr txBox="1">
            <a:spLocks noGrp="1"/>
          </p:cNvSpPr>
          <p:nvPr>
            <p:ph type="title" hasCustomPrompt="1"/>
          </p:nvPr>
        </p:nvSpPr>
        <p:spPr>
          <a:xfrm>
            <a:off x="1430300" y="2430200"/>
            <a:ext cx="6283500" cy="155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192" name="Google Shape;192;p11"/>
          <p:cNvSpPr txBox="1">
            <a:spLocks noGrp="1"/>
          </p:cNvSpPr>
          <p:nvPr>
            <p:ph type="subTitle" idx="1"/>
          </p:nvPr>
        </p:nvSpPr>
        <p:spPr>
          <a:xfrm>
            <a:off x="2438888" y="3987800"/>
            <a:ext cx="4266000" cy="5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760004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25"/>
          <p:cNvSpPr/>
          <p:nvPr/>
        </p:nvSpPr>
        <p:spPr>
          <a:xfrm>
            <a:off x="-75" y="1"/>
            <a:ext cx="9143916" cy="6848908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04" name="Google Shape;304;p25"/>
          <p:cNvSpPr/>
          <p:nvPr/>
        </p:nvSpPr>
        <p:spPr>
          <a:xfrm>
            <a:off x="332395" y="226821"/>
            <a:ext cx="8531705" cy="6385932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05" name="Google Shape;305;p25"/>
          <p:cNvSpPr/>
          <p:nvPr/>
        </p:nvSpPr>
        <p:spPr>
          <a:xfrm>
            <a:off x="311803" y="201665"/>
            <a:ext cx="8567604" cy="6423736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462172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83844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EA15578-682B-4A01-9638-014C16DE11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65AAC1EE-97A3-4603-AA67-B9B86F55FF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770C8B9-3AC5-46CF-A12A-6DF4288A12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98CA0AF-530D-4EBD-B965-8B94F5F1B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C359C82-3A0F-48FF-926E-5D04481A0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1143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CD41855-5658-46FC-B1E4-D8A33D0404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1E48DD4-982E-4DF5-83BC-71D4D6BCEB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8C6D471-1D4A-4A93-8DC4-6EC44FFF71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8EF56D3-DE4D-452A-8EDB-00A20AD17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F3EE1EB-0B3D-4FD7-B6AB-2BD17542B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564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0AAF01F-173B-42F4-B79E-090D56ACB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40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FF68C77-CBFA-461F-A51E-325EB95509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91E92DB-083F-452B-B9A8-07F35FD158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0284B60-C1EA-4B69-AA90-8F1E5FB94E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F62BA63-766D-48C7-962C-260FED02A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0483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5CBCA-7171-4CDB-B6BD-FFFD120880C5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4AAE4-92F9-4E12-91B8-7A1B6740EF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6524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A4F6C79-9DB9-41C2-AB7F-EE2DBD4CB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0B300A1-412B-4D8E-A682-9491921A93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12449AE0-B2AB-4AC5-AD17-D5485CF0B2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BD4E3E69-8221-46DF-8417-9117474D93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C0CA87B-A6B0-4084-8ABD-22FC70DE92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59FFCA0-2136-413A-9FC4-8666492A9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7963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BCC1165-B1EA-4947-A1FB-D9CF6BE2F7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6949C6E-764C-4F36-94CB-FE2A2DF8CB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9A9B79E8-DF7C-4EBB-9F3B-6BE1496FD9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A42F9A33-7E46-4A42-A0A4-E18DB17B89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468AAA32-05F2-47FB-B9B2-30397B27C7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D50AE778-A2FD-4AD5-B23E-61A0D2506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DAF383F0-95C5-45CA-90E7-CB2237487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F417D151-FD6A-419A-A7B0-CA8BE2A25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5940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45CD961-234E-4CF8-B0EF-237952B825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3A917F9D-08A6-466A-864D-D2F376CC9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4EDF56FB-BF1A-451B-AFCC-8E5E82A91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F85A4458-ED35-410C-9316-3AE12AF06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4431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B26121E3-1542-49D2-AFE7-215B078A3D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4DB79D1B-E5A5-4FF6-B1AF-3C1CE82BE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ACA32E8B-A5B1-45B5-9A9F-B5EF9E6E9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8846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F34EF36-1426-4285-828F-C8CFBFE98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D2C0F19-B360-4B7D-8B84-54564343E2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1161CC49-77D0-4E31-A9D2-D30F8EDAEA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1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2AB92D8-AB77-44F5-B9DD-F7A3C2F63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DF0A841E-88D4-4D0A-97C4-E4897B618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8454F814-BBE2-4CE3-B3C8-C4A938E78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5923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4E247E2-3FF2-44B7-B10F-3C06FDF7C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EC9E9FEF-3FB3-4E4C-A935-958BA93288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19F12C7B-8B90-4958-A986-27D36990BD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1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494EFE80-B253-4A84-BE72-FE13374734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A70AA07-12BD-4E8C-B324-9F0CBE23C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5AF4ED2-925B-495F-9A04-20C40D1E4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3738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1E5AAED-E4CB-438E-BAE6-D874C01F5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0DCA6078-7021-47C7-8ADD-30EB0D4D7E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F7DC22C-267E-4ADC-AF05-BEB7219003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AACB2E6-036D-489B-AF95-7F191F409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86DBCEB-45FD-4CA2-89E1-0743C2C24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83959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76BF1447-7437-45B5-955F-F450CFC6FB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6"/>
            <a:ext cx="1971675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E2DF0BE9-59DA-4877-8D0D-735633F5CF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1" y="365126"/>
            <a:ext cx="5800725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E9A8181-2D82-4E5A-A55B-C3850F308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06443D1-9D50-4347-8EF4-C71123BDF4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A7B7A19-FC92-4734-BBA7-FBC0512D2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9978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"/>
          <p:cNvSpPr/>
          <p:nvPr/>
        </p:nvSpPr>
        <p:spPr>
          <a:xfrm>
            <a:off x="-75" y="1"/>
            <a:ext cx="9143916" cy="6848908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4" name="Google Shape;104;p3"/>
          <p:cNvSpPr/>
          <p:nvPr/>
        </p:nvSpPr>
        <p:spPr>
          <a:xfrm>
            <a:off x="332395" y="226821"/>
            <a:ext cx="8531705" cy="6385932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5" name="Google Shape;105;p3"/>
          <p:cNvSpPr/>
          <p:nvPr/>
        </p:nvSpPr>
        <p:spPr>
          <a:xfrm>
            <a:off x="311803" y="201665"/>
            <a:ext cx="8567604" cy="6423736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6" name="Google Shape;106;p3"/>
          <p:cNvSpPr txBox="1">
            <a:spLocks noGrp="1"/>
          </p:cNvSpPr>
          <p:nvPr>
            <p:ph type="title"/>
          </p:nvPr>
        </p:nvSpPr>
        <p:spPr>
          <a:xfrm>
            <a:off x="685800" y="3337600"/>
            <a:ext cx="43239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108" name="Google Shape;108;p3"/>
          <p:cNvSpPr txBox="1">
            <a:spLocks noGrp="1"/>
          </p:cNvSpPr>
          <p:nvPr>
            <p:ph type="title" idx="2" hasCustomPrompt="1"/>
          </p:nvPr>
        </p:nvSpPr>
        <p:spPr>
          <a:xfrm>
            <a:off x="685800" y="1780000"/>
            <a:ext cx="4323900" cy="155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109" name="Google Shape;109;p3"/>
          <p:cNvSpPr txBox="1">
            <a:spLocks noGrp="1"/>
          </p:cNvSpPr>
          <p:nvPr>
            <p:ph type="subTitle" idx="1"/>
          </p:nvPr>
        </p:nvSpPr>
        <p:spPr>
          <a:xfrm>
            <a:off x="685800" y="4460000"/>
            <a:ext cx="4323900" cy="6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8023747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4"/>
          <p:cNvSpPr/>
          <p:nvPr/>
        </p:nvSpPr>
        <p:spPr>
          <a:xfrm>
            <a:off x="-75" y="1"/>
            <a:ext cx="9143916" cy="6848908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2" name="Google Shape;112;p4"/>
          <p:cNvSpPr/>
          <p:nvPr/>
        </p:nvSpPr>
        <p:spPr>
          <a:xfrm>
            <a:off x="332395" y="226821"/>
            <a:ext cx="8531705" cy="6385932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3" name="Google Shape;113;p4"/>
          <p:cNvSpPr/>
          <p:nvPr/>
        </p:nvSpPr>
        <p:spPr>
          <a:xfrm>
            <a:off x="311803" y="201665"/>
            <a:ext cx="8567604" cy="6423736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4" name="Google Shape;114;p4"/>
          <p:cNvSpPr txBox="1">
            <a:spLocks noGrp="1"/>
          </p:cNvSpPr>
          <p:nvPr>
            <p:ph type="title"/>
          </p:nvPr>
        </p:nvSpPr>
        <p:spPr>
          <a:xfrm>
            <a:off x="685800" y="593367"/>
            <a:ext cx="7772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4"/>
          <p:cNvSpPr txBox="1">
            <a:spLocks noGrp="1"/>
          </p:cNvSpPr>
          <p:nvPr>
            <p:ph type="body" idx="1"/>
          </p:nvPr>
        </p:nvSpPr>
        <p:spPr>
          <a:xfrm>
            <a:off x="685800" y="1536633"/>
            <a:ext cx="77724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1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16" name="Google Shape;116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3273068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5CBCA-7171-4CDB-B6BD-FFFD120880C5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4AAE4-92F9-4E12-91B8-7A1B6740EF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00746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6"/>
          <p:cNvSpPr/>
          <p:nvPr/>
        </p:nvSpPr>
        <p:spPr>
          <a:xfrm>
            <a:off x="-75" y="1"/>
            <a:ext cx="9143916" cy="6848908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9" name="Google Shape;129;p6"/>
          <p:cNvSpPr/>
          <p:nvPr/>
        </p:nvSpPr>
        <p:spPr>
          <a:xfrm>
            <a:off x="332395" y="226821"/>
            <a:ext cx="8531705" cy="6385932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0" name="Google Shape;130;p6"/>
          <p:cNvSpPr/>
          <p:nvPr/>
        </p:nvSpPr>
        <p:spPr>
          <a:xfrm>
            <a:off x="311803" y="201665"/>
            <a:ext cx="8567604" cy="6423736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1" name="Google Shape;131;p6"/>
          <p:cNvSpPr txBox="1">
            <a:spLocks noGrp="1"/>
          </p:cNvSpPr>
          <p:nvPr>
            <p:ph type="title"/>
          </p:nvPr>
        </p:nvSpPr>
        <p:spPr>
          <a:xfrm>
            <a:off x="685800" y="593367"/>
            <a:ext cx="7772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6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23356167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1"/>
          <p:cNvSpPr/>
          <p:nvPr/>
        </p:nvSpPr>
        <p:spPr>
          <a:xfrm>
            <a:off x="-75" y="1"/>
            <a:ext cx="9143916" cy="6848908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4" name="Google Shape;174;p11"/>
          <p:cNvSpPr/>
          <p:nvPr/>
        </p:nvSpPr>
        <p:spPr>
          <a:xfrm>
            <a:off x="332395" y="226821"/>
            <a:ext cx="8531705" cy="6385932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5" name="Google Shape;175;p11"/>
          <p:cNvSpPr/>
          <p:nvPr/>
        </p:nvSpPr>
        <p:spPr>
          <a:xfrm>
            <a:off x="311803" y="201665"/>
            <a:ext cx="8567604" cy="6423736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76" name="Google Shape;176;p11"/>
          <p:cNvGrpSpPr/>
          <p:nvPr/>
        </p:nvGrpSpPr>
        <p:grpSpPr>
          <a:xfrm>
            <a:off x="664005" y="715134"/>
            <a:ext cx="7453562" cy="5530305"/>
            <a:chOff x="677150" y="1466675"/>
            <a:chExt cx="4997025" cy="2780725"/>
          </a:xfrm>
        </p:grpSpPr>
        <p:sp>
          <p:nvSpPr>
            <p:cNvPr id="177" name="Google Shape;177;p11"/>
            <p:cNvSpPr/>
            <p:nvPr/>
          </p:nvSpPr>
          <p:spPr>
            <a:xfrm>
              <a:off x="932550" y="4033075"/>
              <a:ext cx="186350" cy="152125"/>
            </a:xfrm>
            <a:custGeom>
              <a:avLst/>
              <a:gdLst/>
              <a:ahLst/>
              <a:cxnLst/>
              <a:rect l="l" t="t" r="r" b="b"/>
              <a:pathLst>
                <a:path w="7454" h="6085" extrusionOk="0">
                  <a:moveTo>
                    <a:pt x="7061" y="0"/>
                  </a:moveTo>
                  <a:lnTo>
                    <a:pt x="6692" y="191"/>
                  </a:lnTo>
                  <a:lnTo>
                    <a:pt x="6644" y="191"/>
                  </a:lnTo>
                  <a:lnTo>
                    <a:pt x="6453" y="226"/>
                  </a:lnTo>
                  <a:lnTo>
                    <a:pt x="5799" y="131"/>
                  </a:lnTo>
                  <a:lnTo>
                    <a:pt x="5418" y="274"/>
                  </a:lnTo>
                  <a:lnTo>
                    <a:pt x="5299" y="357"/>
                  </a:lnTo>
                  <a:lnTo>
                    <a:pt x="5096" y="429"/>
                  </a:lnTo>
                  <a:lnTo>
                    <a:pt x="5084" y="453"/>
                  </a:lnTo>
                  <a:lnTo>
                    <a:pt x="5072" y="453"/>
                  </a:lnTo>
                  <a:lnTo>
                    <a:pt x="4858" y="512"/>
                  </a:lnTo>
                  <a:lnTo>
                    <a:pt x="4656" y="715"/>
                  </a:lnTo>
                  <a:lnTo>
                    <a:pt x="4584" y="929"/>
                  </a:lnTo>
                  <a:lnTo>
                    <a:pt x="4346" y="1143"/>
                  </a:lnTo>
                  <a:lnTo>
                    <a:pt x="4227" y="1286"/>
                  </a:lnTo>
                  <a:lnTo>
                    <a:pt x="4191" y="1322"/>
                  </a:lnTo>
                  <a:lnTo>
                    <a:pt x="3751" y="1667"/>
                  </a:lnTo>
                  <a:lnTo>
                    <a:pt x="3703" y="1667"/>
                  </a:lnTo>
                  <a:lnTo>
                    <a:pt x="3298" y="1846"/>
                  </a:lnTo>
                  <a:lnTo>
                    <a:pt x="3179" y="1905"/>
                  </a:lnTo>
                  <a:lnTo>
                    <a:pt x="3155" y="1917"/>
                  </a:lnTo>
                  <a:lnTo>
                    <a:pt x="3036" y="1953"/>
                  </a:lnTo>
                  <a:lnTo>
                    <a:pt x="2632" y="1953"/>
                  </a:lnTo>
                  <a:lnTo>
                    <a:pt x="2084" y="2072"/>
                  </a:lnTo>
                  <a:lnTo>
                    <a:pt x="1465" y="2191"/>
                  </a:lnTo>
                  <a:lnTo>
                    <a:pt x="1393" y="2191"/>
                  </a:lnTo>
                  <a:lnTo>
                    <a:pt x="1215" y="2203"/>
                  </a:lnTo>
                  <a:lnTo>
                    <a:pt x="1203" y="2191"/>
                  </a:lnTo>
                  <a:lnTo>
                    <a:pt x="989" y="2155"/>
                  </a:lnTo>
                  <a:lnTo>
                    <a:pt x="631" y="2096"/>
                  </a:lnTo>
                  <a:lnTo>
                    <a:pt x="369" y="2239"/>
                  </a:lnTo>
                  <a:lnTo>
                    <a:pt x="191" y="2310"/>
                  </a:lnTo>
                  <a:lnTo>
                    <a:pt x="119" y="2322"/>
                  </a:lnTo>
                  <a:lnTo>
                    <a:pt x="0" y="2393"/>
                  </a:lnTo>
                  <a:lnTo>
                    <a:pt x="0" y="2429"/>
                  </a:lnTo>
                  <a:lnTo>
                    <a:pt x="0" y="2548"/>
                  </a:lnTo>
                  <a:lnTo>
                    <a:pt x="155" y="2715"/>
                  </a:lnTo>
                  <a:lnTo>
                    <a:pt x="191" y="2727"/>
                  </a:lnTo>
                  <a:lnTo>
                    <a:pt x="310" y="2834"/>
                  </a:lnTo>
                  <a:lnTo>
                    <a:pt x="322" y="2858"/>
                  </a:lnTo>
                  <a:lnTo>
                    <a:pt x="357" y="2905"/>
                  </a:lnTo>
                  <a:lnTo>
                    <a:pt x="429" y="3024"/>
                  </a:lnTo>
                  <a:lnTo>
                    <a:pt x="441" y="3048"/>
                  </a:lnTo>
                  <a:lnTo>
                    <a:pt x="631" y="3429"/>
                  </a:lnTo>
                  <a:lnTo>
                    <a:pt x="655" y="3703"/>
                  </a:lnTo>
                  <a:lnTo>
                    <a:pt x="679" y="3822"/>
                  </a:lnTo>
                  <a:lnTo>
                    <a:pt x="869" y="4108"/>
                  </a:lnTo>
                  <a:lnTo>
                    <a:pt x="917" y="4120"/>
                  </a:lnTo>
                  <a:lnTo>
                    <a:pt x="1108" y="4417"/>
                  </a:lnTo>
                  <a:lnTo>
                    <a:pt x="1108" y="4465"/>
                  </a:lnTo>
                  <a:lnTo>
                    <a:pt x="1155" y="4536"/>
                  </a:lnTo>
                  <a:lnTo>
                    <a:pt x="1548" y="5013"/>
                  </a:lnTo>
                  <a:lnTo>
                    <a:pt x="1631" y="5156"/>
                  </a:lnTo>
                  <a:lnTo>
                    <a:pt x="1739" y="5346"/>
                  </a:lnTo>
                  <a:lnTo>
                    <a:pt x="1881" y="5548"/>
                  </a:lnTo>
                  <a:lnTo>
                    <a:pt x="2024" y="5989"/>
                  </a:lnTo>
                  <a:lnTo>
                    <a:pt x="2060" y="6060"/>
                  </a:lnTo>
                  <a:lnTo>
                    <a:pt x="2155" y="6084"/>
                  </a:lnTo>
                  <a:lnTo>
                    <a:pt x="2632" y="5989"/>
                  </a:lnTo>
                  <a:lnTo>
                    <a:pt x="2894" y="5846"/>
                  </a:lnTo>
                  <a:lnTo>
                    <a:pt x="3275" y="5751"/>
                  </a:lnTo>
                  <a:lnTo>
                    <a:pt x="3656" y="5596"/>
                  </a:lnTo>
                  <a:lnTo>
                    <a:pt x="3989" y="5227"/>
                  </a:lnTo>
                  <a:lnTo>
                    <a:pt x="4144" y="4989"/>
                  </a:lnTo>
                  <a:lnTo>
                    <a:pt x="4346" y="4703"/>
                  </a:lnTo>
                  <a:lnTo>
                    <a:pt x="4358" y="4703"/>
                  </a:lnTo>
                  <a:lnTo>
                    <a:pt x="4584" y="4501"/>
                  </a:lnTo>
                  <a:lnTo>
                    <a:pt x="4620" y="4346"/>
                  </a:lnTo>
                  <a:lnTo>
                    <a:pt x="4727" y="3929"/>
                  </a:lnTo>
                  <a:lnTo>
                    <a:pt x="4739" y="3905"/>
                  </a:lnTo>
                  <a:lnTo>
                    <a:pt x="4894" y="3501"/>
                  </a:lnTo>
                  <a:lnTo>
                    <a:pt x="4906" y="3465"/>
                  </a:lnTo>
                  <a:lnTo>
                    <a:pt x="5013" y="3262"/>
                  </a:lnTo>
                  <a:lnTo>
                    <a:pt x="5084" y="3108"/>
                  </a:lnTo>
                  <a:lnTo>
                    <a:pt x="5215" y="2905"/>
                  </a:lnTo>
                  <a:lnTo>
                    <a:pt x="5215" y="2608"/>
                  </a:lnTo>
                  <a:lnTo>
                    <a:pt x="5203" y="2512"/>
                  </a:lnTo>
                  <a:lnTo>
                    <a:pt x="5453" y="2072"/>
                  </a:lnTo>
                  <a:lnTo>
                    <a:pt x="5965" y="1596"/>
                  </a:lnTo>
                  <a:lnTo>
                    <a:pt x="6049" y="1500"/>
                  </a:lnTo>
                  <a:lnTo>
                    <a:pt x="6251" y="1310"/>
                  </a:lnTo>
                  <a:lnTo>
                    <a:pt x="7227" y="786"/>
                  </a:lnTo>
                  <a:lnTo>
                    <a:pt x="7239" y="726"/>
                  </a:lnTo>
                  <a:lnTo>
                    <a:pt x="7454" y="357"/>
                  </a:lnTo>
                  <a:lnTo>
                    <a:pt x="7454" y="334"/>
                  </a:lnTo>
                  <a:lnTo>
                    <a:pt x="7323" y="12"/>
                  </a:lnTo>
                  <a:lnTo>
                    <a:pt x="7061" y="0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" name="Google Shape;178;p11"/>
            <p:cNvSpPr/>
            <p:nvPr/>
          </p:nvSpPr>
          <p:spPr>
            <a:xfrm>
              <a:off x="1552275" y="3990200"/>
              <a:ext cx="99725" cy="145275"/>
            </a:xfrm>
            <a:custGeom>
              <a:avLst/>
              <a:gdLst/>
              <a:ahLst/>
              <a:cxnLst/>
              <a:rect l="l" t="t" r="r" b="b"/>
              <a:pathLst>
                <a:path w="3989" h="5811" extrusionOk="0">
                  <a:moveTo>
                    <a:pt x="3560" y="1"/>
                  </a:moveTo>
                  <a:lnTo>
                    <a:pt x="2893" y="36"/>
                  </a:lnTo>
                  <a:lnTo>
                    <a:pt x="2417" y="274"/>
                  </a:lnTo>
                  <a:lnTo>
                    <a:pt x="2215" y="596"/>
                  </a:lnTo>
                  <a:lnTo>
                    <a:pt x="2119" y="1072"/>
                  </a:lnTo>
                  <a:lnTo>
                    <a:pt x="2072" y="1191"/>
                  </a:lnTo>
                  <a:lnTo>
                    <a:pt x="2000" y="1632"/>
                  </a:lnTo>
                  <a:lnTo>
                    <a:pt x="1917" y="1715"/>
                  </a:lnTo>
                  <a:lnTo>
                    <a:pt x="1441" y="2549"/>
                  </a:lnTo>
                  <a:lnTo>
                    <a:pt x="1357" y="2715"/>
                  </a:lnTo>
                  <a:lnTo>
                    <a:pt x="1238" y="2918"/>
                  </a:lnTo>
                  <a:lnTo>
                    <a:pt x="881" y="3680"/>
                  </a:lnTo>
                  <a:lnTo>
                    <a:pt x="810" y="3846"/>
                  </a:lnTo>
                  <a:lnTo>
                    <a:pt x="762" y="3870"/>
                  </a:lnTo>
                  <a:lnTo>
                    <a:pt x="750" y="3989"/>
                  </a:lnTo>
                  <a:lnTo>
                    <a:pt x="595" y="4215"/>
                  </a:lnTo>
                  <a:lnTo>
                    <a:pt x="405" y="4632"/>
                  </a:lnTo>
                  <a:lnTo>
                    <a:pt x="405" y="4668"/>
                  </a:lnTo>
                  <a:lnTo>
                    <a:pt x="369" y="5204"/>
                  </a:lnTo>
                  <a:lnTo>
                    <a:pt x="357" y="5263"/>
                  </a:lnTo>
                  <a:lnTo>
                    <a:pt x="238" y="5418"/>
                  </a:lnTo>
                  <a:lnTo>
                    <a:pt x="0" y="5704"/>
                  </a:lnTo>
                  <a:lnTo>
                    <a:pt x="536" y="5811"/>
                  </a:lnTo>
                  <a:lnTo>
                    <a:pt x="822" y="5775"/>
                  </a:lnTo>
                  <a:lnTo>
                    <a:pt x="965" y="5799"/>
                  </a:lnTo>
                  <a:lnTo>
                    <a:pt x="965" y="5573"/>
                  </a:lnTo>
                  <a:lnTo>
                    <a:pt x="1262" y="5418"/>
                  </a:lnTo>
                  <a:lnTo>
                    <a:pt x="2131" y="5085"/>
                  </a:lnTo>
                  <a:lnTo>
                    <a:pt x="3620" y="3573"/>
                  </a:lnTo>
                  <a:lnTo>
                    <a:pt x="3679" y="3501"/>
                  </a:lnTo>
                  <a:lnTo>
                    <a:pt x="3679" y="3239"/>
                  </a:lnTo>
                  <a:lnTo>
                    <a:pt x="3679" y="2953"/>
                  </a:lnTo>
                  <a:lnTo>
                    <a:pt x="3846" y="2430"/>
                  </a:lnTo>
                  <a:lnTo>
                    <a:pt x="3965" y="2001"/>
                  </a:lnTo>
                  <a:lnTo>
                    <a:pt x="3989" y="1810"/>
                  </a:lnTo>
                  <a:lnTo>
                    <a:pt x="3989" y="1715"/>
                  </a:lnTo>
                  <a:lnTo>
                    <a:pt x="3989" y="1525"/>
                  </a:lnTo>
                  <a:lnTo>
                    <a:pt x="3870" y="441"/>
                  </a:lnTo>
                  <a:lnTo>
                    <a:pt x="3798" y="274"/>
                  </a:lnTo>
                  <a:lnTo>
                    <a:pt x="3786" y="274"/>
                  </a:lnTo>
                  <a:lnTo>
                    <a:pt x="3632" y="120"/>
                  </a:lnTo>
                  <a:lnTo>
                    <a:pt x="3560" y="1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" name="Google Shape;179;p11"/>
            <p:cNvSpPr/>
            <p:nvPr/>
          </p:nvSpPr>
          <p:spPr>
            <a:xfrm>
              <a:off x="1185850" y="4136950"/>
              <a:ext cx="105700" cy="110450"/>
            </a:xfrm>
            <a:custGeom>
              <a:avLst/>
              <a:gdLst/>
              <a:ahLst/>
              <a:cxnLst/>
              <a:rect l="l" t="t" r="r" b="b"/>
              <a:pathLst>
                <a:path w="4228" h="4418" extrusionOk="0">
                  <a:moveTo>
                    <a:pt x="3751" y="0"/>
                  </a:moveTo>
                  <a:lnTo>
                    <a:pt x="3584" y="72"/>
                  </a:lnTo>
                  <a:lnTo>
                    <a:pt x="3584" y="143"/>
                  </a:lnTo>
                  <a:lnTo>
                    <a:pt x="3620" y="262"/>
                  </a:lnTo>
                  <a:lnTo>
                    <a:pt x="3620" y="346"/>
                  </a:lnTo>
                  <a:lnTo>
                    <a:pt x="3060" y="358"/>
                  </a:lnTo>
                  <a:lnTo>
                    <a:pt x="2798" y="262"/>
                  </a:lnTo>
                  <a:lnTo>
                    <a:pt x="2263" y="310"/>
                  </a:lnTo>
                  <a:lnTo>
                    <a:pt x="1620" y="131"/>
                  </a:lnTo>
                  <a:lnTo>
                    <a:pt x="1429" y="108"/>
                  </a:lnTo>
                  <a:lnTo>
                    <a:pt x="1310" y="108"/>
                  </a:lnTo>
                  <a:lnTo>
                    <a:pt x="1096" y="143"/>
                  </a:lnTo>
                  <a:lnTo>
                    <a:pt x="1084" y="143"/>
                  </a:lnTo>
                  <a:lnTo>
                    <a:pt x="1013" y="786"/>
                  </a:lnTo>
                  <a:lnTo>
                    <a:pt x="667" y="1322"/>
                  </a:lnTo>
                  <a:lnTo>
                    <a:pt x="489" y="1489"/>
                  </a:lnTo>
                  <a:lnTo>
                    <a:pt x="262" y="1620"/>
                  </a:lnTo>
                  <a:lnTo>
                    <a:pt x="60" y="1739"/>
                  </a:lnTo>
                  <a:lnTo>
                    <a:pt x="24" y="2084"/>
                  </a:lnTo>
                  <a:lnTo>
                    <a:pt x="1" y="2584"/>
                  </a:lnTo>
                  <a:lnTo>
                    <a:pt x="24" y="2786"/>
                  </a:lnTo>
                  <a:lnTo>
                    <a:pt x="143" y="3048"/>
                  </a:lnTo>
                  <a:lnTo>
                    <a:pt x="227" y="3215"/>
                  </a:lnTo>
                  <a:lnTo>
                    <a:pt x="239" y="3239"/>
                  </a:lnTo>
                  <a:lnTo>
                    <a:pt x="346" y="3465"/>
                  </a:lnTo>
                  <a:lnTo>
                    <a:pt x="501" y="3584"/>
                  </a:lnTo>
                  <a:lnTo>
                    <a:pt x="655" y="3703"/>
                  </a:lnTo>
                  <a:lnTo>
                    <a:pt x="739" y="3858"/>
                  </a:lnTo>
                  <a:lnTo>
                    <a:pt x="989" y="4013"/>
                  </a:lnTo>
                  <a:lnTo>
                    <a:pt x="1382" y="4334"/>
                  </a:lnTo>
                  <a:lnTo>
                    <a:pt x="1429" y="4346"/>
                  </a:lnTo>
                  <a:lnTo>
                    <a:pt x="1786" y="4370"/>
                  </a:lnTo>
                  <a:lnTo>
                    <a:pt x="1953" y="4418"/>
                  </a:lnTo>
                  <a:lnTo>
                    <a:pt x="2560" y="4287"/>
                  </a:lnTo>
                  <a:lnTo>
                    <a:pt x="3179" y="4049"/>
                  </a:lnTo>
                  <a:lnTo>
                    <a:pt x="3465" y="3977"/>
                  </a:lnTo>
                  <a:lnTo>
                    <a:pt x="3620" y="3894"/>
                  </a:lnTo>
                  <a:lnTo>
                    <a:pt x="4180" y="3227"/>
                  </a:lnTo>
                  <a:lnTo>
                    <a:pt x="4227" y="3096"/>
                  </a:lnTo>
                  <a:lnTo>
                    <a:pt x="4120" y="2941"/>
                  </a:lnTo>
                  <a:lnTo>
                    <a:pt x="4180" y="2548"/>
                  </a:lnTo>
                  <a:lnTo>
                    <a:pt x="4227" y="2346"/>
                  </a:lnTo>
                  <a:lnTo>
                    <a:pt x="4227" y="1846"/>
                  </a:lnTo>
                  <a:lnTo>
                    <a:pt x="4168" y="1596"/>
                  </a:lnTo>
                  <a:lnTo>
                    <a:pt x="3894" y="905"/>
                  </a:lnTo>
                  <a:lnTo>
                    <a:pt x="3811" y="596"/>
                  </a:lnTo>
                  <a:lnTo>
                    <a:pt x="3930" y="191"/>
                  </a:lnTo>
                  <a:lnTo>
                    <a:pt x="3751" y="0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0" name="Google Shape;180;p11"/>
            <p:cNvSpPr/>
            <p:nvPr/>
          </p:nvSpPr>
          <p:spPr>
            <a:xfrm>
              <a:off x="1638875" y="3864900"/>
              <a:ext cx="105100" cy="100625"/>
            </a:xfrm>
            <a:custGeom>
              <a:avLst/>
              <a:gdLst/>
              <a:ahLst/>
              <a:cxnLst/>
              <a:rect l="l" t="t" r="r" b="b"/>
              <a:pathLst>
                <a:path w="4204" h="4025" extrusionOk="0">
                  <a:moveTo>
                    <a:pt x="3918" y="0"/>
                  </a:moveTo>
                  <a:lnTo>
                    <a:pt x="3549" y="167"/>
                  </a:lnTo>
                  <a:lnTo>
                    <a:pt x="3442" y="393"/>
                  </a:lnTo>
                  <a:lnTo>
                    <a:pt x="3442" y="417"/>
                  </a:lnTo>
                  <a:lnTo>
                    <a:pt x="3370" y="631"/>
                  </a:lnTo>
                  <a:lnTo>
                    <a:pt x="3239" y="988"/>
                  </a:lnTo>
                  <a:lnTo>
                    <a:pt x="2858" y="1107"/>
                  </a:lnTo>
                  <a:lnTo>
                    <a:pt x="2561" y="1024"/>
                  </a:lnTo>
                  <a:lnTo>
                    <a:pt x="2477" y="1060"/>
                  </a:lnTo>
                  <a:lnTo>
                    <a:pt x="2323" y="1143"/>
                  </a:lnTo>
                  <a:lnTo>
                    <a:pt x="2287" y="1143"/>
                  </a:lnTo>
                  <a:lnTo>
                    <a:pt x="1846" y="1346"/>
                  </a:lnTo>
                  <a:lnTo>
                    <a:pt x="1787" y="1417"/>
                  </a:lnTo>
                  <a:lnTo>
                    <a:pt x="1370" y="1584"/>
                  </a:lnTo>
                  <a:lnTo>
                    <a:pt x="1180" y="1596"/>
                  </a:lnTo>
                  <a:lnTo>
                    <a:pt x="989" y="1667"/>
                  </a:lnTo>
                  <a:lnTo>
                    <a:pt x="953" y="1679"/>
                  </a:lnTo>
                  <a:lnTo>
                    <a:pt x="1001" y="1703"/>
                  </a:lnTo>
                  <a:lnTo>
                    <a:pt x="656" y="2024"/>
                  </a:lnTo>
                  <a:lnTo>
                    <a:pt x="632" y="2072"/>
                  </a:lnTo>
                  <a:lnTo>
                    <a:pt x="465" y="2310"/>
                  </a:lnTo>
                  <a:lnTo>
                    <a:pt x="382" y="2536"/>
                  </a:lnTo>
                  <a:lnTo>
                    <a:pt x="382" y="2953"/>
                  </a:lnTo>
                  <a:lnTo>
                    <a:pt x="382" y="2965"/>
                  </a:lnTo>
                  <a:lnTo>
                    <a:pt x="382" y="2977"/>
                  </a:lnTo>
                  <a:lnTo>
                    <a:pt x="358" y="3143"/>
                  </a:lnTo>
                  <a:lnTo>
                    <a:pt x="96" y="3489"/>
                  </a:lnTo>
                  <a:lnTo>
                    <a:pt x="1" y="3572"/>
                  </a:lnTo>
                  <a:lnTo>
                    <a:pt x="215" y="3929"/>
                  </a:lnTo>
                  <a:lnTo>
                    <a:pt x="572" y="3941"/>
                  </a:lnTo>
                  <a:lnTo>
                    <a:pt x="775" y="3977"/>
                  </a:lnTo>
                  <a:lnTo>
                    <a:pt x="882" y="4024"/>
                  </a:lnTo>
                  <a:lnTo>
                    <a:pt x="1001" y="4001"/>
                  </a:lnTo>
                  <a:lnTo>
                    <a:pt x="1287" y="3560"/>
                  </a:lnTo>
                  <a:lnTo>
                    <a:pt x="1406" y="3405"/>
                  </a:lnTo>
                  <a:lnTo>
                    <a:pt x="1846" y="3286"/>
                  </a:lnTo>
                  <a:lnTo>
                    <a:pt x="1882" y="3310"/>
                  </a:lnTo>
                  <a:lnTo>
                    <a:pt x="2120" y="3310"/>
                  </a:lnTo>
                  <a:lnTo>
                    <a:pt x="2239" y="3262"/>
                  </a:lnTo>
                  <a:lnTo>
                    <a:pt x="2596" y="3012"/>
                  </a:lnTo>
                  <a:lnTo>
                    <a:pt x="2715" y="2929"/>
                  </a:lnTo>
                  <a:lnTo>
                    <a:pt x="3085" y="2893"/>
                  </a:lnTo>
                  <a:lnTo>
                    <a:pt x="3358" y="2679"/>
                  </a:lnTo>
                  <a:lnTo>
                    <a:pt x="3477" y="2608"/>
                  </a:lnTo>
                  <a:lnTo>
                    <a:pt x="3597" y="2536"/>
                  </a:lnTo>
                  <a:lnTo>
                    <a:pt x="3620" y="2489"/>
                  </a:lnTo>
                  <a:lnTo>
                    <a:pt x="3787" y="2215"/>
                  </a:lnTo>
                  <a:lnTo>
                    <a:pt x="3799" y="2179"/>
                  </a:lnTo>
                  <a:lnTo>
                    <a:pt x="3870" y="1703"/>
                  </a:lnTo>
                  <a:lnTo>
                    <a:pt x="3906" y="1655"/>
                  </a:lnTo>
                  <a:lnTo>
                    <a:pt x="3918" y="1429"/>
                  </a:lnTo>
                  <a:lnTo>
                    <a:pt x="3870" y="1262"/>
                  </a:lnTo>
                  <a:lnTo>
                    <a:pt x="3870" y="1107"/>
                  </a:lnTo>
                  <a:lnTo>
                    <a:pt x="3906" y="1012"/>
                  </a:lnTo>
                  <a:lnTo>
                    <a:pt x="4085" y="881"/>
                  </a:lnTo>
                  <a:lnTo>
                    <a:pt x="4108" y="869"/>
                  </a:lnTo>
                  <a:lnTo>
                    <a:pt x="4192" y="631"/>
                  </a:lnTo>
                  <a:lnTo>
                    <a:pt x="4204" y="512"/>
                  </a:lnTo>
                  <a:lnTo>
                    <a:pt x="4156" y="191"/>
                  </a:lnTo>
                  <a:lnTo>
                    <a:pt x="3918" y="0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1" name="Google Shape;181;p11"/>
            <p:cNvSpPr/>
            <p:nvPr/>
          </p:nvSpPr>
          <p:spPr>
            <a:xfrm>
              <a:off x="677150" y="3964900"/>
              <a:ext cx="67600" cy="96175"/>
            </a:xfrm>
            <a:custGeom>
              <a:avLst/>
              <a:gdLst/>
              <a:ahLst/>
              <a:cxnLst/>
              <a:rect l="l" t="t" r="r" b="b"/>
              <a:pathLst>
                <a:path w="2704" h="3847" extrusionOk="0">
                  <a:moveTo>
                    <a:pt x="1001" y="1"/>
                  </a:moveTo>
                  <a:lnTo>
                    <a:pt x="894" y="24"/>
                  </a:lnTo>
                  <a:lnTo>
                    <a:pt x="846" y="60"/>
                  </a:lnTo>
                  <a:lnTo>
                    <a:pt x="763" y="96"/>
                  </a:lnTo>
                  <a:lnTo>
                    <a:pt x="751" y="96"/>
                  </a:lnTo>
                  <a:lnTo>
                    <a:pt x="656" y="120"/>
                  </a:lnTo>
                  <a:lnTo>
                    <a:pt x="596" y="215"/>
                  </a:lnTo>
                  <a:lnTo>
                    <a:pt x="715" y="382"/>
                  </a:lnTo>
                  <a:lnTo>
                    <a:pt x="251" y="739"/>
                  </a:lnTo>
                  <a:lnTo>
                    <a:pt x="120" y="739"/>
                  </a:lnTo>
                  <a:lnTo>
                    <a:pt x="120" y="703"/>
                  </a:lnTo>
                  <a:lnTo>
                    <a:pt x="108" y="703"/>
                  </a:lnTo>
                  <a:lnTo>
                    <a:pt x="1" y="822"/>
                  </a:lnTo>
                  <a:lnTo>
                    <a:pt x="48" y="1001"/>
                  </a:lnTo>
                  <a:lnTo>
                    <a:pt x="48" y="1013"/>
                  </a:lnTo>
                  <a:lnTo>
                    <a:pt x="286" y="1215"/>
                  </a:lnTo>
                  <a:lnTo>
                    <a:pt x="596" y="1894"/>
                  </a:lnTo>
                  <a:lnTo>
                    <a:pt x="644" y="1989"/>
                  </a:lnTo>
                  <a:lnTo>
                    <a:pt x="894" y="2489"/>
                  </a:lnTo>
                  <a:lnTo>
                    <a:pt x="1048" y="2787"/>
                  </a:lnTo>
                  <a:lnTo>
                    <a:pt x="1263" y="3275"/>
                  </a:lnTo>
                  <a:lnTo>
                    <a:pt x="1346" y="3608"/>
                  </a:lnTo>
                  <a:lnTo>
                    <a:pt x="1596" y="3834"/>
                  </a:lnTo>
                  <a:lnTo>
                    <a:pt x="1715" y="3846"/>
                  </a:lnTo>
                  <a:lnTo>
                    <a:pt x="1739" y="3846"/>
                  </a:lnTo>
                  <a:lnTo>
                    <a:pt x="1953" y="3608"/>
                  </a:lnTo>
                  <a:lnTo>
                    <a:pt x="2108" y="3275"/>
                  </a:lnTo>
                  <a:lnTo>
                    <a:pt x="2180" y="3132"/>
                  </a:lnTo>
                  <a:lnTo>
                    <a:pt x="2477" y="2560"/>
                  </a:lnTo>
                  <a:lnTo>
                    <a:pt x="2477" y="2525"/>
                  </a:lnTo>
                  <a:lnTo>
                    <a:pt x="2489" y="2287"/>
                  </a:lnTo>
                  <a:lnTo>
                    <a:pt x="2430" y="2084"/>
                  </a:lnTo>
                  <a:lnTo>
                    <a:pt x="2382" y="1965"/>
                  </a:lnTo>
                  <a:lnTo>
                    <a:pt x="2442" y="1537"/>
                  </a:lnTo>
                  <a:lnTo>
                    <a:pt x="2549" y="1358"/>
                  </a:lnTo>
                  <a:lnTo>
                    <a:pt x="2656" y="1239"/>
                  </a:lnTo>
                  <a:lnTo>
                    <a:pt x="2703" y="1048"/>
                  </a:lnTo>
                  <a:lnTo>
                    <a:pt x="2501" y="810"/>
                  </a:lnTo>
                  <a:lnTo>
                    <a:pt x="2430" y="620"/>
                  </a:lnTo>
                  <a:lnTo>
                    <a:pt x="2239" y="167"/>
                  </a:lnTo>
                  <a:lnTo>
                    <a:pt x="2156" y="96"/>
                  </a:lnTo>
                  <a:lnTo>
                    <a:pt x="1894" y="24"/>
                  </a:lnTo>
                  <a:lnTo>
                    <a:pt x="1763" y="48"/>
                  </a:lnTo>
                  <a:lnTo>
                    <a:pt x="1072" y="24"/>
                  </a:lnTo>
                  <a:lnTo>
                    <a:pt x="1001" y="1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2" name="Google Shape;182;p11"/>
            <p:cNvSpPr/>
            <p:nvPr/>
          </p:nvSpPr>
          <p:spPr>
            <a:xfrm>
              <a:off x="840275" y="4134575"/>
              <a:ext cx="50625" cy="44075"/>
            </a:xfrm>
            <a:custGeom>
              <a:avLst/>
              <a:gdLst/>
              <a:ahLst/>
              <a:cxnLst/>
              <a:rect l="l" t="t" r="r" b="b"/>
              <a:pathLst>
                <a:path w="2025" h="1763" extrusionOk="0">
                  <a:moveTo>
                    <a:pt x="1096" y="0"/>
                  </a:moveTo>
                  <a:lnTo>
                    <a:pt x="512" y="322"/>
                  </a:lnTo>
                  <a:lnTo>
                    <a:pt x="12" y="834"/>
                  </a:lnTo>
                  <a:lnTo>
                    <a:pt x="0" y="1119"/>
                  </a:lnTo>
                  <a:lnTo>
                    <a:pt x="12" y="1286"/>
                  </a:lnTo>
                  <a:lnTo>
                    <a:pt x="536" y="1762"/>
                  </a:lnTo>
                  <a:lnTo>
                    <a:pt x="858" y="1727"/>
                  </a:lnTo>
                  <a:lnTo>
                    <a:pt x="929" y="1715"/>
                  </a:lnTo>
                  <a:lnTo>
                    <a:pt x="1334" y="1667"/>
                  </a:lnTo>
                  <a:lnTo>
                    <a:pt x="1393" y="1643"/>
                  </a:lnTo>
                  <a:lnTo>
                    <a:pt x="1691" y="1405"/>
                  </a:lnTo>
                  <a:lnTo>
                    <a:pt x="1846" y="1227"/>
                  </a:lnTo>
                  <a:lnTo>
                    <a:pt x="1858" y="1215"/>
                  </a:lnTo>
                  <a:lnTo>
                    <a:pt x="2001" y="1000"/>
                  </a:lnTo>
                  <a:lnTo>
                    <a:pt x="2024" y="953"/>
                  </a:lnTo>
                  <a:lnTo>
                    <a:pt x="2024" y="691"/>
                  </a:lnTo>
                  <a:lnTo>
                    <a:pt x="2001" y="643"/>
                  </a:lnTo>
                  <a:lnTo>
                    <a:pt x="1751" y="381"/>
                  </a:lnTo>
                  <a:lnTo>
                    <a:pt x="1643" y="322"/>
                  </a:lnTo>
                  <a:lnTo>
                    <a:pt x="1608" y="298"/>
                  </a:lnTo>
                  <a:lnTo>
                    <a:pt x="1489" y="226"/>
                  </a:lnTo>
                  <a:lnTo>
                    <a:pt x="1286" y="95"/>
                  </a:lnTo>
                  <a:lnTo>
                    <a:pt x="1096" y="0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3" name="Google Shape;183;p11"/>
            <p:cNvSpPr/>
            <p:nvPr/>
          </p:nvSpPr>
          <p:spPr>
            <a:xfrm>
              <a:off x="4813975" y="3285125"/>
              <a:ext cx="59575" cy="40050"/>
            </a:xfrm>
            <a:custGeom>
              <a:avLst/>
              <a:gdLst/>
              <a:ahLst/>
              <a:cxnLst/>
              <a:rect l="l" t="t" r="r" b="b"/>
              <a:pathLst>
                <a:path w="2383" h="1602" extrusionOk="0">
                  <a:moveTo>
                    <a:pt x="695" y="168"/>
                  </a:moveTo>
                  <a:lnTo>
                    <a:pt x="695" y="168"/>
                  </a:lnTo>
                  <a:cubicBezTo>
                    <a:pt x="705" y="183"/>
                    <a:pt x="720" y="198"/>
                    <a:pt x="739" y="212"/>
                  </a:cubicBezTo>
                  <a:cubicBezTo>
                    <a:pt x="718" y="202"/>
                    <a:pt x="704" y="186"/>
                    <a:pt x="695" y="168"/>
                  </a:cubicBezTo>
                  <a:close/>
                  <a:moveTo>
                    <a:pt x="1037" y="807"/>
                  </a:moveTo>
                  <a:cubicBezTo>
                    <a:pt x="1049" y="807"/>
                    <a:pt x="1049" y="819"/>
                    <a:pt x="1072" y="843"/>
                  </a:cubicBezTo>
                  <a:lnTo>
                    <a:pt x="1037" y="807"/>
                  </a:lnTo>
                  <a:close/>
                  <a:moveTo>
                    <a:pt x="636" y="1"/>
                  </a:moveTo>
                  <a:cubicBezTo>
                    <a:pt x="620" y="1"/>
                    <a:pt x="599" y="10"/>
                    <a:pt x="572" y="34"/>
                  </a:cubicBezTo>
                  <a:cubicBezTo>
                    <a:pt x="596" y="45"/>
                    <a:pt x="596" y="81"/>
                    <a:pt x="596" y="105"/>
                  </a:cubicBezTo>
                  <a:cubicBezTo>
                    <a:pt x="572" y="105"/>
                    <a:pt x="596" y="81"/>
                    <a:pt x="572" y="69"/>
                  </a:cubicBezTo>
                  <a:cubicBezTo>
                    <a:pt x="572" y="45"/>
                    <a:pt x="560" y="45"/>
                    <a:pt x="548" y="45"/>
                  </a:cubicBezTo>
                  <a:cubicBezTo>
                    <a:pt x="489" y="81"/>
                    <a:pt x="477" y="129"/>
                    <a:pt x="441" y="164"/>
                  </a:cubicBezTo>
                  <a:cubicBezTo>
                    <a:pt x="429" y="188"/>
                    <a:pt x="418" y="212"/>
                    <a:pt x="394" y="224"/>
                  </a:cubicBezTo>
                  <a:cubicBezTo>
                    <a:pt x="382" y="260"/>
                    <a:pt x="358" y="284"/>
                    <a:pt x="322" y="307"/>
                  </a:cubicBezTo>
                  <a:cubicBezTo>
                    <a:pt x="239" y="379"/>
                    <a:pt x="120" y="307"/>
                    <a:pt x="37" y="391"/>
                  </a:cubicBezTo>
                  <a:cubicBezTo>
                    <a:pt x="1" y="438"/>
                    <a:pt x="1" y="498"/>
                    <a:pt x="13" y="557"/>
                  </a:cubicBezTo>
                  <a:cubicBezTo>
                    <a:pt x="144" y="629"/>
                    <a:pt x="144" y="736"/>
                    <a:pt x="84" y="855"/>
                  </a:cubicBezTo>
                  <a:cubicBezTo>
                    <a:pt x="37" y="962"/>
                    <a:pt x="37" y="1057"/>
                    <a:pt x="25" y="1165"/>
                  </a:cubicBezTo>
                  <a:cubicBezTo>
                    <a:pt x="120" y="1260"/>
                    <a:pt x="203" y="1343"/>
                    <a:pt x="334" y="1355"/>
                  </a:cubicBezTo>
                  <a:cubicBezTo>
                    <a:pt x="429" y="1319"/>
                    <a:pt x="548" y="1319"/>
                    <a:pt x="608" y="1212"/>
                  </a:cubicBezTo>
                  <a:cubicBezTo>
                    <a:pt x="620" y="1177"/>
                    <a:pt x="596" y="1153"/>
                    <a:pt x="608" y="1117"/>
                  </a:cubicBezTo>
                  <a:lnTo>
                    <a:pt x="608" y="1117"/>
                  </a:lnTo>
                  <a:cubicBezTo>
                    <a:pt x="656" y="1153"/>
                    <a:pt x="679" y="1165"/>
                    <a:pt x="715" y="1165"/>
                  </a:cubicBezTo>
                  <a:cubicBezTo>
                    <a:pt x="752" y="1152"/>
                    <a:pt x="789" y="1147"/>
                    <a:pt x="824" y="1147"/>
                  </a:cubicBezTo>
                  <a:cubicBezTo>
                    <a:pt x="927" y="1147"/>
                    <a:pt x="1026" y="1189"/>
                    <a:pt x="1132" y="1224"/>
                  </a:cubicBezTo>
                  <a:cubicBezTo>
                    <a:pt x="1229" y="1232"/>
                    <a:pt x="1321" y="1252"/>
                    <a:pt x="1416" y="1252"/>
                  </a:cubicBezTo>
                  <a:cubicBezTo>
                    <a:pt x="1459" y="1252"/>
                    <a:pt x="1503" y="1247"/>
                    <a:pt x="1549" y="1236"/>
                  </a:cubicBezTo>
                  <a:lnTo>
                    <a:pt x="1549" y="1236"/>
                  </a:lnTo>
                  <a:cubicBezTo>
                    <a:pt x="1549" y="1296"/>
                    <a:pt x="1489" y="1319"/>
                    <a:pt x="1465" y="1355"/>
                  </a:cubicBezTo>
                  <a:cubicBezTo>
                    <a:pt x="1465" y="1367"/>
                    <a:pt x="1465" y="1391"/>
                    <a:pt x="1489" y="1391"/>
                  </a:cubicBezTo>
                  <a:cubicBezTo>
                    <a:pt x="1505" y="1389"/>
                    <a:pt x="1522" y="1387"/>
                    <a:pt x="1538" y="1387"/>
                  </a:cubicBezTo>
                  <a:cubicBezTo>
                    <a:pt x="1607" y="1387"/>
                    <a:pt x="1675" y="1412"/>
                    <a:pt x="1703" y="1498"/>
                  </a:cubicBezTo>
                  <a:cubicBezTo>
                    <a:pt x="1703" y="1510"/>
                    <a:pt x="1727" y="1510"/>
                    <a:pt x="1739" y="1510"/>
                  </a:cubicBezTo>
                  <a:cubicBezTo>
                    <a:pt x="1787" y="1510"/>
                    <a:pt x="1846" y="1510"/>
                    <a:pt x="1870" y="1558"/>
                  </a:cubicBezTo>
                  <a:cubicBezTo>
                    <a:pt x="1928" y="1579"/>
                    <a:pt x="1982" y="1601"/>
                    <a:pt x="2037" y="1601"/>
                  </a:cubicBezTo>
                  <a:cubicBezTo>
                    <a:pt x="2072" y="1601"/>
                    <a:pt x="2107" y="1592"/>
                    <a:pt x="2144" y="1569"/>
                  </a:cubicBezTo>
                  <a:cubicBezTo>
                    <a:pt x="2215" y="1534"/>
                    <a:pt x="2287" y="1510"/>
                    <a:pt x="2334" y="1438"/>
                  </a:cubicBezTo>
                  <a:cubicBezTo>
                    <a:pt x="2334" y="1403"/>
                    <a:pt x="2346" y="1391"/>
                    <a:pt x="2346" y="1379"/>
                  </a:cubicBezTo>
                  <a:cubicBezTo>
                    <a:pt x="2382" y="1331"/>
                    <a:pt x="2358" y="1284"/>
                    <a:pt x="2358" y="1236"/>
                  </a:cubicBezTo>
                  <a:cubicBezTo>
                    <a:pt x="2382" y="1105"/>
                    <a:pt x="2323" y="1034"/>
                    <a:pt x="2180" y="1022"/>
                  </a:cubicBezTo>
                  <a:cubicBezTo>
                    <a:pt x="2156" y="1022"/>
                    <a:pt x="2120" y="998"/>
                    <a:pt x="2096" y="986"/>
                  </a:cubicBezTo>
                  <a:cubicBezTo>
                    <a:pt x="2084" y="974"/>
                    <a:pt x="2061" y="962"/>
                    <a:pt x="2049" y="962"/>
                  </a:cubicBezTo>
                  <a:cubicBezTo>
                    <a:pt x="1970" y="941"/>
                    <a:pt x="1896" y="936"/>
                    <a:pt x="1821" y="936"/>
                  </a:cubicBezTo>
                  <a:cubicBezTo>
                    <a:pt x="1771" y="936"/>
                    <a:pt x="1720" y="938"/>
                    <a:pt x="1668" y="938"/>
                  </a:cubicBezTo>
                  <a:cubicBezTo>
                    <a:pt x="1549" y="938"/>
                    <a:pt x="1430" y="926"/>
                    <a:pt x="1334" y="855"/>
                  </a:cubicBezTo>
                  <a:cubicBezTo>
                    <a:pt x="1315" y="852"/>
                    <a:pt x="1296" y="851"/>
                    <a:pt x="1276" y="851"/>
                  </a:cubicBezTo>
                  <a:cubicBezTo>
                    <a:pt x="1241" y="851"/>
                    <a:pt x="1204" y="854"/>
                    <a:pt x="1168" y="854"/>
                  </a:cubicBezTo>
                  <a:cubicBezTo>
                    <a:pt x="1146" y="854"/>
                    <a:pt x="1123" y="853"/>
                    <a:pt x="1102" y="850"/>
                  </a:cubicBezTo>
                  <a:lnTo>
                    <a:pt x="1102" y="850"/>
                  </a:lnTo>
                  <a:cubicBezTo>
                    <a:pt x="1209" y="811"/>
                    <a:pt x="1144" y="733"/>
                    <a:pt x="1144" y="676"/>
                  </a:cubicBezTo>
                  <a:cubicBezTo>
                    <a:pt x="1072" y="676"/>
                    <a:pt x="1096" y="629"/>
                    <a:pt x="1096" y="581"/>
                  </a:cubicBezTo>
                  <a:lnTo>
                    <a:pt x="1096" y="557"/>
                  </a:lnTo>
                  <a:cubicBezTo>
                    <a:pt x="1025" y="367"/>
                    <a:pt x="906" y="224"/>
                    <a:pt x="775" y="81"/>
                  </a:cubicBezTo>
                  <a:cubicBezTo>
                    <a:pt x="752" y="74"/>
                    <a:pt x="735" y="57"/>
                    <a:pt x="719" y="57"/>
                  </a:cubicBezTo>
                  <a:cubicBezTo>
                    <a:pt x="709" y="57"/>
                    <a:pt x="700" y="63"/>
                    <a:pt x="691" y="81"/>
                  </a:cubicBezTo>
                  <a:cubicBezTo>
                    <a:pt x="685" y="97"/>
                    <a:pt x="682" y="110"/>
                    <a:pt x="682" y="123"/>
                  </a:cubicBezTo>
                  <a:lnTo>
                    <a:pt x="682" y="123"/>
                  </a:lnTo>
                  <a:cubicBezTo>
                    <a:pt x="680" y="110"/>
                    <a:pt x="679" y="96"/>
                    <a:pt x="679" y="81"/>
                  </a:cubicBezTo>
                  <a:cubicBezTo>
                    <a:pt x="679" y="41"/>
                    <a:pt x="669" y="1"/>
                    <a:pt x="636" y="1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4" name="Google Shape;184;p11"/>
            <p:cNvSpPr/>
            <p:nvPr/>
          </p:nvSpPr>
          <p:spPr>
            <a:xfrm>
              <a:off x="5526875" y="2776075"/>
              <a:ext cx="147300" cy="98700"/>
            </a:xfrm>
            <a:custGeom>
              <a:avLst/>
              <a:gdLst/>
              <a:ahLst/>
              <a:cxnLst/>
              <a:rect l="l" t="t" r="r" b="b"/>
              <a:pathLst>
                <a:path w="5892" h="3948" extrusionOk="0">
                  <a:moveTo>
                    <a:pt x="3155" y="0"/>
                  </a:moveTo>
                  <a:cubicBezTo>
                    <a:pt x="3069" y="33"/>
                    <a:pt x="2972" y="85"/>
                    <a:pt x="2883" y="85"/>
                  </a:cubicBezTo>
                  <a:cubicBezTo>
                    <a:pt x="2875" y="85"/>
                    <a:pt x="2866" y="85"/>
                    <a:pt x="2858" y="83"/>
                  </a:cubicBezTo>
                  <a:cubicBezTo>
                    <a:pt x="2753" y="73"/>
                    <a:pt x="2649" y="69"/>
                    <a:pt x="2544" y="69"/>
                  </a:cubicBezTo>
                  <a:cubicBezTo>
                    <a:pt x="2292" y="69"/>
                    <a:pt x="2042" y="94"/>
                    <a:pt x="1798" y="119"/>
                  </a:cubicBezTo>
                  <a:cubicBezTo>
                    <a:pt x="1679" y="119"/>
                    <a:pt x="1572" y="155"/>
                    <a:pt x="1453" y="155"/>
                  </a:cubicBezTo>
                  <a:cubicBezTo>
                    <a:pt x="1414" y="170"/>
                    <a:pt x="1376" y="177"/>
                    <a:pt x="1337" y="177"/>
                  </a:cubicBezTo>
                  <a:cubicBezTo>
                    <a:pt x="1257" y="177"/>
                    <a:pt x="1176" y="148"/>
                    <a:pt x="1096" y="107"/>
                  </a:cubicBezTo>
                  <a:cubicBezTo>
                    <a:pt x="1050" y="98"/>
                    <a:pt x="1005" y="75"/>
                    <a:pt x="960" y="75"/>
                  </a:cubicBezTo>
                  <a:cubicBezTo>
                    <a:pt x="946" y="75"/>
                    <a:pt x="931" y="78"/>
                    <a:pt x="917" y="83"/>
                  </a:cubicBezTo>
                  <a:cubicBezTo>
                    <a:pt x="750" y="143"/>
                    <a:pt x="572" y="119"/>
                    <a:pt x="429" y="226"/>
                  </a:cubicBezTo>
                  <a:cubicBezTo>
                    <a:pt x="357" y="238"/>
                    <a:pt x="298" y="274"/>
                    <a:pt x="215" y="286"/>
                  </a:cubicBezTo>
                  <a:cubicBezTo>
                    <a:pt x="203" y="334"/>
                    <a:pt x="238" y="357"/>
                    <a:pt x="250" y="393"/>
                  </a:cubicBezTo>
                  <a:cubicBezTo>
                    <a:pt x="274" y="417"/>
                    <a:pt x="334" y="464"/>
                    <a:pt x="298" y="512"/>
                  </a:cubicBezTo>
                  <a:cubicBezTo>
                    <a:pt x="282" y="529"/>
                    <a:pt x="267" y="535"/>
                    <a:pt x="254" y="535"/>
                  </a:cubicBezTo>
                  <a:cubicBezTo>
                    <a:pt x="220" y="535"/>
                    <a:pt x="196" y="490"/>
                    <a:pt x="179" y="464"/>
                  </a:cubicBezTo>
                  <a:cubicBezTo>
                    <a:pt x="153" y="456"/>
                    <a:pt x="133" y="422"/>
                    <a:pt x="102" y="422"/>
                  </a:cubicBezTo>
                  <a:cubicBezTo>
                    <a:pt x="90" y="422"/>
                    <a:pt x="76" y="427"/>
                    <a:pt x="60" y="441"/>
                  </a:cubicBezTo>
                  <a:lnTo>
                    <a:pt x="24" y="464"/>
                  </a:lnTo>
                  <a:cubicBezTo>
                    <a:pt x="24" y="512"/>
                    <a:pt x="12" y="536"/>
                    <a:pt x="0" y="584"/>
                  </a:cubicBezTo>
                  <a:lnTo>
                    <a:pt x="0" y="679"/>
                  </a:lnTo>
                  <a:cubicBezTo>
                    <a:pt x="18" y="661"/>
                    <a:pt x="42" y="652"/>
                    <a:pt x="66" y="652"/>
                  </a:cubicBezTo>
                  <a:cubicBezTo>
                    <a:pt x="90" y="652"/>
                    <a:pt x="113" y="661"/>
                    <a:pt x="131" y="679"/>
                  </a:cubicBezTo>
                  <a:cubicBezTo>
                    <a:pt x="131" y="691"/>
                    <a:pt x="119" y="750"/>
                    <a:pt x="96" y="774"/>
                  </a:cubicBezTo>
                  <a:cubicBezTo>
                    <a:pt x="84" y="810"/>
                    <a:pt x="36" y="857"/>
                    <a:pt x="119" y="881"/>
                  </a:cubicBezTo>
                  <a:cubicBezTo>
                    <a:pt x="24" y="929"/>
                    <a:pt x="250" y="1036"/>
                    <a:pt x="84" y="1048"/>
                  </a:cubicBezTo>
                  <a:cubicBezTo>
                    <a:pt x="72" y="1167"/>
                    <a:pt x="179" y="1155"/>
                    <a:pt x="238" y="1191"/>
                  </a:cubicBezTo>
                  <a:cubicBezTo>
                    <a:pt x="453" y="1250"/>
                    <a:pt x="453" y="1250"/>
                    <a:pt x="334" y="1417"/>
                  </a:cubicBezTo>
                  <a:cubicBezTo>
                    <a:pt x="262" y="1572"/>
                    <a:pt x="274" y="1727"/>
                    <a:pt x="298" y="1893"/>
                  </a:cubicBezTo>
                  <a:cubicBezTo>
                    <a:pt x="274" y="1941"/>
                    <a:pt x="274" y="1988"/>
                    <a:pt x="262" y="2024"/>
                  </a:cubicBezTo>
                  <a:cubicBezTo>
                    <a:pt x="310" y="2131"/>
                    <a:pt x="417" y="2119"/>
                    <a:pt x="488" y="2167"/>
                  </a:cubicBezTo>
                  <a:cubicBezTo>
                    <a:pt x="572" y="2191"/>
                    <a:pt x="655" y="2239"/>
                    <a:pt x="750" y="2239"/>
                  </a:cubicBezTo>
                  <a:cubicBezTo>
                    <a:pt x="798" y="2239"/>
                    <a:pt x="858" y="2239"/>
                    <a:pt x="905" y="2227"/>
                  </a:cubicBezTo>
                  <a:cubicBezTo>
                    <a:pt x="965" y="2203"/>
                    <a:pt x="1012" y="2203"/>
                    <a:pt x="1048" y="2191"/>
                  </a:cubicBezTo>
                  <a:cubicBezTo>
                    <a:pt x="1155" y="2191"/>
                    <a:pt x="1250" y="2167"/>
                    <a:pt x="1334" y="2131"/>
                  </a:cubicBezTo>
                  <a:cubicBezTo>
                    <a:pt x="1381" y="2119"/>
                    <a:pt x="1441" y="2119"/>
                    <a:pt x="1489" y="2108"/>
                  </a:cubicBezTo>
                  <a:cubicBezTo>
                    <a:pt x="1525" y="2094"/>
                    <a:pt x="1566" y="2091"/>
                    <a:pt x="1608" y="2091"/>
                  </a:cubicBezTo>
                  <a:cubicBezTo>
                    <a:pt x="1642" y="2091"/>
                    <a:pt x="1677" y="2093"/>
                    <a:pt x="1712" y="2093"/>
                  </a:cubicBezTo>
                  <a:cubicBezTo>
                    <a:pt x="1745" y="2093"/>
                    <a:pt x="1778" y="2091"/>
                    <a:pt x="1810" y="2084"/>
                  </a:cubicBezTo>
                  <a:cubicBezTo>
                    <a:pt x="1965" y="2084"/>
                    <a:pt x="2096" y="2108"/>
                    <a:pt x="2215" y="2167"/>
                  </a:cubicBezTo>
                  <a:cubicBezTo>
                    <a:pt x="2298" y="2191"/>
                    <a:pt x="2382" y="2227"/>
                    <a:pt x="2453" y="2262"/>
                  </a:cubicBezTo>
                  <a:cubicBezTo>
                    <a:pt x="2798" y="2489"/>
                    <a:pt x="3132" y="2727"/>
                    <a:pt x="3465" y="2953"/>
                  </a:cubicBezTo>
                  <a:cubicBezTo>
                    <a:pt x="3548" y="3001"/>
                    <a:pt x="3655" y="3060"/>
                    <a:pt x="3727" y="3131"/>
                  </a:cubicBezTo>
                  <a:cubicBezTo>
                    <a:pt x="3834" y="3191"/>
                    <a:pt x="3929" y="3251"/>
                    <a:pt x="4025" y="3322"/>
                  </a:cubicBezTo>
                  <a:cubicBezTo>
                    <a:pt x="4144" y="3382"/>
                    <a:pt x="4227" y="3489"/>
                    <a:pt x="4358" y="3501"/>
                  </a:cubicBezTo>
                  <a:cubicBezTo>
                    <a:pt x="4368" y="3499"/>
                    <a:pt x="4377" y="3498"/>
                    <a:pt x="4387" y="3498"/>
                  </a:cubicBezTo>
                  <a:cubicBezTo>
                    <a:pt x="4471" y="3498"/>
                    <a:pt x="4554" y="3558"/>
                    <a:pt x="4631" y="3558"/>
                  </a:cubicBezTo>
                  <a:cubicBezTo>
                    <a:pt x="4648" y="3558"/>
                    <a:pt x="4666" y="3555"/>
                    <a:pt x="4683" y="3547"/>
                  </a:cubicBezTo>
                  <a:lnTo>
                    <a:pt x="4683" y="3547"/>
                  </a:lnTo>
                  <a:cubicBezTo>
                    <a:pt x="4661" y="3562"/>
                    <a:pt x="4634" y="3581"/>
                    <a:pt x="4608" y="3608"/>
                  </a:cubicBezTo>
                  <a:cubicBezTo>
                    <a:pt x="4608" y="3620"/>
                    <a:pt x="4608" y="3620"/>
                    <a:pt x="4620" y="3643"/>
                  </a:cubicBezTo>
                  <a:cubicBezTo>
                    <a:pt x="4656" y="3655"/>
                    <a:pt x="4703" y="3655"/>
                    <a:pt x="4727" y="3667"/>
                  </a:cubicBezTo>
                  <a:cubicBezTo>
                    <a:pt x="4822" y="3715"/>
                    <a:pt x="4965" y="3679"/>
                    <a:pt x="5001" y="3834"/>
                  </a:cubicBezTo>
                  <a:lnTo>
                    <a:pt x="5037" y="3882"/>
                  </a:lnTo>
                  <a:cubicBezTo>
                    <a:pt x="5096" y="3932"/>
                    <a:pt x="5161" y="3947"/>
                    <a:pt x="5228" y="3947"/>
                  </a:cubicBezTo>
                  <a:cubicBezTo>
                    <a:pt x="5255" y="3947"/>
                    <a:pt x="5283" y="3945"/>
                    <a:pt x="5310" y="3941"/>
                  </a:cubicBezTo>
                  <a:cubicBezTo>
                    <a:pt x="5430" y="3905"/>
                    <a:pt x="5560" y="3893"/>
                    <a:pt x="5680" y="3882"/>
                  </a:cubicBezTo>
                  <a:cubicBezTo>
                    <a:pt x="5799" y="3846"/>
                    <a:pt x="5834" y="3739"/>
                    <a:pt x="5834" y="3643"/>
                  </a:cubicBezTo>
                  <a:lnTo>
                    <a:pt x="5834" y="3524"/>
                  </a:lnTo>
                  <a:cubicBezTo>
                    <a:pt x="5811" y="3310"/>
                    <a:pt x="5834" y="3120"/>
                    <a:pt x="5834" y="2905"/>
                  </a:cubicBezTo>
                  <a:cubicBezTo>
                    <a:pt x="5799" y="2846"/>
                    <a:pt x="5811" y="2786"/>
                    <a:pt x="5799" y="2727"/>
                  </a:cubicBezTo>
                  <a:cubicBezTo>
                    <a:pt x="5775" y="2597"/>
                    <a:pt x="5891" y="2468"/>
                    <a:pt x="5790" y="2327"/>
                  </a:cubicBezTo>
                  <a:lnTo>
                    <a:pt x="5790" y="2327"/>
                  </a:lnTo>
                  <a:cubicBezTo>
                    <a:pt x="5793" y="2329"/>
                    <a:pt x="5796" y="2330"/>
                    <a:pt x="5800" y="2330"/>
                  </a:cubicBezTo>
                  <a:cubicBezTo>
                    <a:pt x="5803" y="2330"/>
                    <a:pt x="5807" y="2328"/>
                    <a:pt x="5811" y="2322"/>
                  </a:cubicBezTo>
                  <a:cubicBezTo>
                    <a:pt x="5834" y="2310"/>
                    <a:pt x="5846" y="2298"/>
                    <a:pt x="5846" y="2286"/>
                  </a:cubicBezTo>
                  <a:cubicBezTo>
                    <a:pt x="5846" y="2167"/>
                    <a:pt x="5811" y="2060"/>
                    <a:pt x="5775" y="1953"/>
                  </a:cubicBezTo>
                  <a:cubicBezTo>
                    <a:pt x="5727" y="1917"/>
                    <a:pt x="5668" y="1881"/>
                    <a:pt x="5596" y="1881"/>
                  </a:cubicBezTo>
                  <a:cubicBezTo>
                    <a:pt x="5553" y="1886"/>
                    <a:pt x="5511" y="1893"/>
                    <a:pt x="5472" y="1893"/>
                  </a:cubicBezTo>
                  <a:cubicBezTo>
                    <a:pt x="5416" y="1893"/>
                    <a:pt x="5365" y="1878"/>
                    <a:pt x="5322" y="1822"/>
                  </a:cubicBezTo>
                  <a:cubicBezTo>
                    <a:pt x="5382" y="1810"/>
                    <a:pt x="5441" y="1786"/>
                    <a:pt x="5418" y="1715"/>
                  </a:cubicBezTo>
                  <a:cubicBezTo>
                    <a:pt x="4977" y="1298"/>
                    <a:pt x="4489" y="976"/>
                    <a:pt x="4013" y="595"/>
                  </a:cubicBezTo>
                  <a:cubicBezTo>
                    <a:pt x="3941" y="595"/>
                    <a:pt x="3870" y="584"/>
                    <a:pt x="3834" y="512"/>
                  </a:cubicBezTo>
                  <a:cubicBezTo>
                    <a:pt x="3763" y="393"/>
                    <a:pt x="3655" y="286"/>
                    <a:pt x="3536" y="214"/>
                  </a:cubicBezTo>
                  <a:cubicBezTo>
                    <a:pt x="3417" y="143"/>
                    <a:pt x="3310" y="24"/>
                    <a:pt x="3155" y="0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5" name="Google Shape;185;p11"/>
            <p:cNvSpPr/>
            <p:nvPr/>
          </p:nvSpPr>
          <p:spPr>
            <a:xfrm>
              <a:off x="4764500" y="3140575"/>
              <a:ext cx="117375" cy="110700"/>
            </a:xfrm>
            <a:custGeom>
              <a:avLst/>
              <a:gdLst/>
              <a:ahLst/>
              <a:cxnLst/>
              <a:rect l="l" t="t" r="r" b="b"/>
              <a:pathLst>
                <a:path w="4695" h="4428" extrusionOk="0">
                  <a:moveTo>
                    <a:pt x="3688" y="1"/>
                  </a:moveTo>
                  <a:cubicBezTo>
                    <a:pt x="3645" y="1"/>
                    <a:pt x="3599" y="10"/>
                    <a:pt x="3551" y="29"/>
                  </a:cubicBezTo>
                  <a:cubicBezTo>
                    <a:pt x="3448" y="113"/>
                    <a:pt x="3345" y="190"/>
                    <a:pt x="3208" y="190"/>
                  </a:cubicBezTo>
                  <a:cubicBezTo>
                    <a:pt x="3170" y="190"/>
                    <a:pt x="3130" y="185"/>
                    <a:pt x="3087" y="172"/>
                  </a:cubicBezTo>
                  <a:cubicBezTo>
                    <a:pt x="3063" y="172"/>
                    <a:pt x="3016" y="184"/>
                    <a:pt x="2992" y="208"/>
                  </a:cubicBezTo>
                  <a:cubicBezTo>
                    <a:pt x="2813" y="255"/>
                    <a:pt x="2647" y="315"/>
                    <a:pt x="2492" y="446"/>
                  </a:cubicBezTo>
                  <a:cubicBezTo>
                    <a:pt x="2468" y="482"/>
                    <a:pt x="2408" y="529"/>
                    <a:pt x="2468" y="589"/>
                  </a:cubicBezTo>
                  <a:cubicBezTo>
                    <a:pt x="2492" y="636"/>
                    <a:pt x="2468" y="648"/>
                    <a:pt x="2432" y="648"/>
                  </a:cubicBezTo>
                  <a:cubicBezTo>
                    <a:pt x="2397" y="648"/>
                    <a:pt x="2349" y="624"/>
                    <a:pt x="2301" y="624"/>
                  </a:cubicBezTo>
                  <a:cubicBezTo>
                    <a:pt x="2285" y="624"/>
                    <a:pt x="2264" y="630"/>
                    <a:pt x="2248" y="630"/>
                  </a:cubicBezTo>
                  <a:cubicBezTo>
                    <a:pt x="2240" y="630"/>
                    <a:pt x="2234" y="628"/>
                    <a:pt x="2230" y="624"/>
                  </a:cubicBezTo>
                  <a:cubicBezTo>
                    <a:pt x="2186" y="603"/>
                    <a:pt x="2146" y="592"/>
                    <a:pt x="2108" y="592"/>
                  </a:cubicBezTo>
                  <a:cubicBezTo>
                    <a:pt x="2044" y="592"/>
                    <a:pt x="1989" y="624"/>
                    <a:pt x="1944" y="684"/>
                  </a:cubicBezTo>
                  <a:cubicBezTo>
                    <a:pt x="1916" y="712"/>
                    <a:pt x="1892" y="723"/>
                    <a:pt x="1868" y="723"/>
                  </a:cubicBezTo>
                  <a:cubicBezTo>
                    <a:pt x="1851" y="723"/>
                    <a:pt x="1833" y="718"/>
                    <a:pt x="1813" y="708"/>
                  </a:cubicBezTo>
                  <a:cubicBezTo>
                    <a:pt x="1779" y="691"/>
                    <a:pt x="1746" y="674"/>
                    <a:pt x="1716" y="674"/>
                  </a:cubicBezTo>
                  <a:cubicBezTo>
                    <a:pt x="1704" y="674"/>
                    <a:pt x="1693" y="677"/>
                    <a:pt x="1682" y="684"/>
                  </a:cubicBezTo>
                  <a:cubicBezTo>
                    <a:pt x="1646" y="696"/>
                    <a:pt x="1623" y="708"/>
                    <a:pt x="1623" y="755"/>
                  </a:cubicBezTo>
                  <a:cubicBezTo>
                    <a:pt x="1640" y="806"/>
                    <a:pt x="1632" y="821"/>
                    <a:pt x="1606" y="821"/>
                  </a:cubicBezTo>
                  <a:cubicBezTo>
                    <a:pt x="1595" y="821"/>
                    <a:pt x="1580" y="818"/>
                    <a:pt x="1563" y="815"/>
                  </a:cubicBezTo>
                  <a:cubicBezTo>
                    <a:pt x="1539" y="827"/>
                    <a:pt x="1527" y="827"/>
                    <a:pt x="1515" y="839"/>
                  </a:cubicBezTo>
                  <a:cubicBezTo>
                    <a:pt x="1361" y="993"/>
                    <a:pt x="1230" y="1113"/>
                    <a:pt x="1051" y="1220"/>
                  </a:cubicBezTo>
                  <a:cubicBezTo>
                    <a:pt x="980" y="1255"/>
                    <a:pt x="920" y="1315"/>
                    <a:pt x="908" y="1410"/>
                  </a:cubicBezTo>
                  <a:cubicBezTo>
                    <a:pt x="884" y="1458"/>
                    <a:pt x="884" y="1482"/>
                    <a:pt x="884" y="1529"/>
                  </a:cubicBezTo>
                  <a:cubicBezTo>
                    <a:pt x="908" y="1636"/>
                    <a:pt x="884" y="1732"/>
                    <a:pt x="908" y="1827"/>
                  </a:cubicBezTo>
                  <a:cubicBezTo>
                    <a:pt x="932" y="1898"/>
                    <a:pt x="920" y="1958"/>
                    <a:pt x="932" y="2029"/>
                  </a:cubicBezTo>
                  <a:cubicBezTo>
                    <a:pt x="968" y="2089"/>
                    <a:pt x="968" y="2172"/>
                    <a:pt x="980" y="2244"/>
                  </a:cubicBezTo>
                  <a:cubicBezTo>
                    <a:pt x="990" y="2317"/>
                    <a:pt x="973" y="2353"/>
                    <a:pt x="905" y="2353"/>
                  </a:cubicBezTo>
                  <a:cubicBezTo>
                    <a:pt x="895" y="2353"/>
                    <a:pt x="884" y="2352"/>
                    <a:pt x="873" y="2351"/>
                  </a:cubicBezTo>
                  <a:lnTo>
                    <a:pt x="742" y="2351"/>
                  </a:lnTo>
                  <a:cubicBezTo>
                    <a:pt x="730" y="2351"/>
                    <a:pt x="706" y="2363"/>
                    <a:pt x="694" y="2363"/>
                  </a:cubicBezTo>
                  <a:cubicBezTo>
                    <a:pt x="646" y="2375"/>
                    <a:pt x="622" y="2410"/>
                    <a:pt x="587" y="2434"/>
                  </a:cubicBezTo>
                  <a:cubicBezTo>
                    <a:pt x="570" y="2485"/>
                    <a:pt x="529" y="2500"/>
                    <a:pt x="490" y="2500"/>
                  </a:cubicBezTo>
                  <a:cubicBezTo>
                    <a:pt x="473" y="2500"/>
                    <a:pt x="458" y="2497"/>
                    <a:pt x="444" y="2494"/>
                  </a:cubicBezTo>
                  <a:cubicBezTo>
                    <a:pt x="414" y="2488"/>
                    <a:pt x="386" y="2485"/>
                    <a:pt x="359" y="2485"/>
                  </a:cubicBezTo>
                  <a:cubicBezTo>
                    <a:pt x="277" y="2485"/>
                    <a:pt x="206" y="2506"/>
                    <a:pt x="134" y="2506"/>
                  </a:cubicBezTo>
                  <a:cubicBezTo>
                    <a:pt x="111" y="2506"/>
                    <a:pt x="111" y="2506"/>
                    <a:pt x="99" y="2529"/>
                  </a:cubicBezTo>
                  <a:cubicBezTo>
                    <a:pt x="15" y="2613"/>
                    <a:pt x="111" y="2672"/>
                    <a:pt x="134" y="2744"/>
                  </a:cubicBezTo>
                  <a:cubicBezTo>
                    <a:pt x="134" y="2827"/>
                    <a:pt x="87" y="2898"/>
                    <a:pt x="99" y="2970"/>
                  </a:cubicBezTo>
                  <a:cubicBezTo>
                    <a:pt x="111" y="3065"/>
                    <a:pt x="158" y="3137"/>
                    <a:pt x="170" y="3208"/>
                  </a:cubicBezTo>
                  <a:cubicBezTo>
                    <a:pt x="156" y="3194"/>
                    <a:pt x="144" y="3190"/>
                    <a:pt x="132" y="3190"/>
                  </a:cubicBezTo>
                  <a:cubicBezTo>
                    <a:pt x="101" y="3190"/>
                    <a:pt x="73" y="3220"/>
                    <a:pt x="39" y="3220"/>
                  </a:cubicBezTo>
                  <a:cubicBezTo>
                    <a:pt x="27" y="3244"/>
                    <a:pt x="27" y="3268"/>
                    <a:pt x="39" y="3279"/>
                  </a:cubicBezTo>
                  <a:cubicBezTo>
                    <a:pt x="49" y="3297"/>
                    <a:pt x="50" y="3302"/>
                    <a:pt x="45" y="3302"/>
                  </a:cubicBezTo>
                  <a:cubicBezTo>
                    <a:pt x="38" y="3302"/>
                    <a:pt x="19" y="3288"/>
                    <a:pt x="9" y="3288"/>
                  </a:cubicBezTo>
                  <a:cubicBezTo>
                    <a:pt x="3" y="3288"/>
                    <a:pt x="0" y="3292"/>
                    <a:pt x="3" y="3303"/>
                  </a:cubicBezTo>
                  <a:cubicBezTo>
                    <a:pt x="3" y="3375"/>
                    <a:pt x="87" y="3601"/>
                    <a:pt x="99" y="3625"/>
                  </a:cubicBezTo>
                  <a:cubicBezTo>
                    <a:pt x="99" y="3625"/>
                    <a:pt x="93" y="3619"/>
                    <a:pt x="83" y="3619"/>
                  </a:cubicBezTo>
                  <a:cubicBezTo>
                    <a:pt x="77" y="3619"/>
                    <a:pt x="71" y="3621"/>
                    <a:pt x="63" y="3625"/>
                  </a:cubicBezTo>
                  <a:cubicBezTo>
                    <a:pt x="51" y="3649"/>
                    <a:pt x="51" y="3672"/>
                    <a:pt x="51" y="3684"/>
                  </a:cubicBezTo>
                  <a:cubicBezTo>
                    <a:pt x="75" y="3744"/>
                    <a:pt x="87" y="3803"/>
                    <a:pt x="158" y="3815"/>
                  </a:cubicBezTo>
                  <a:cubicBezTo>
                    <a:pt x="194" y="3815"/>
                    <a:pt x="206" y="3839"/>
                    <a:pt x="218" y="3839"/>
                  </a:cubicBezTo>
                  <a:cubicBezTo>
                    <a:pt x="235" y="3836"/>
                    <a:pt x="248" y="3834"/>
                    <a:pt x="260" y="3834"/>
                  </a:cubicBezTo>
                  <a:cubicBezTo>
                    <a:pt x="286" y="3834"/>
                    <a:pt x="300" y="3843"/>
                    <a:pt x="325" y="3851"/>
                  </a:cubicBezTo>
                  <a:cubicBezTo>
                    <a:pt x="337" y="3863"/>
                    <a:pt x="337" y="3887"/>
                    <a:pt x="349" y="3887"/>
                  </a:cubicBezTo>
                  <a:cubicBezTo>
                    <a:pt x="396" y="3899"/>
                    <a:pt x="444" y="3899"/>
                    <a:pt x="444" y="3946"/>
                  </a:cubicBezTo>
                  <a:cubicBezTo>
                    <a:pt x="483" y="3985"/>
                    <a:pt x="511" y="4034"/>
                    <a:pt x="556" y="4034"/>
                  </a:cubicBezTo>
                  <a:cubicBezTo>
                    <a:pt x="580" y="4034"/>
                    <a:pt x="609" y="4019"/>
                    <a:pt x="646" y="3982"/>
                  </a:cubicBezTo>
                  <a:cubicBezTo>
                    <a:pt x="670" y="3946"/>
                    <a:pt x="682" y="3899"/>
                    <a:pt x="706" y="3863"/>
                  </a:cubicBezTo>
                  <a:cubicBezTo>
                    <a:pt x="765" y="3827"/>
                    <a:pt x="825" y="3827"/>
                    <a:pt x="896" y="3803"/>
                  </a:cubicBezTo>
                  <a:cubicBezTo>
                    <a:pt x="896" y="3803"/>
                    <a:pt x="920" y="3791"/>
                    <a:pt x="932" y="3791"/>
                  </a:cubicBezTo>
                  <a:cubicBezTo>
                    <a:pt x="961" y="3769"/>
                    <a:pt x="987" y="3751"/>
                    <a:pt x="1008" y="3751"/>
                  </a:cubicBezTo>
                  <a:cubicBezTo>
                    <a:pt x="1032" y="3751"/>
                    <a:pt x="1051" y="3772"/>
                    <a:pt x="1063" y="3827"/>
                  </a:cubicBezTo>
                  <a:lnTo>
                    <a:pt x="1063" y="3863"/>
                  </a:lnTo>
                  <a:cubicBezTo>
                    <a:pt x="1099" y="3911"/>
                    <a:pt x="1111" y="3958"/>
                    <a:pt x="1111" y="4006"/>
                  </a:cubicBezTo>
                  <a:cubicBezTo>
                    <a:pt x="1123" y="4030"/>
                    <a:pt x="1146" y="4030"/>
                    <a:pt x="1158" y="4041"/>
                  </a:cubicBezTo>
                  <a:lnTo>
                    <a:pt x="1218" y="4041"/>
                  </a:lnTo>
                  <a:cubicBezTo>
                    <a:pt x="1226" y="4038"/>
                    <a:pt x="1235" y="4036"/>
                    <a:pt x="1245" y="4036"/>
                  </a:cubicBezTo>
                  <a:cubicBezTo>
                    <a:pt x="1264" y="4036"/>
                    <a:pt x="1285" y="4041"/>
                    <a:pt x="1301" y="4041"/>
                  </a:cubicBezTo>
                  <a:cubicBezTo>
                    <a:pt x="1325" y="4047"/>
                    <a:pt x="1349" y="4050"/>
                    <a:pt x="1373" y="4050"/>
                  </a:cubicBezTo>
                  <a:cubicBezTo>
                    <a:pt x="1396" y="4050"/>
                    <a:pt x="1420" y="4047"/>
                    <a:pt x="1444" y="4041"/>
                  </a:cubicBezTo>
                  <a:cubicBezTo>
                    <a:pt x="1471" y="4028"/>
                    <a:pt x="1497" y="4022"/>
                    <a:pt x="1523" y="4022"/>
                  </a:cubicBezTo>
                  <a:cubicBezTo>
                    <a:pt x="1586" y="4022"/>
                    <a:pt x="1643" y="4058"/>
                    <a:pt x="1694" y="4101"/>
                  </a:cubicBezTo>
                  <a:cubicBezTo>
                    <a:pt x="1754" y="4149"/>
                    <a:pt x="1813" y="4232"/>
                    <a:pt x="1896" y="4268"/>
                  </a:cubicBezTo>
                  <a:cubicBezTo>
                    <a:pt x="1901" y="4269"/>
                    <a:pt x="1906" y="4270"/>
                    <a:pt x="1912" y="4270"/>
                  </a:cubicBezTo>
                  <a:cubicBezTo>
                    <a:pt x="1926" y="4270"/>
                    <a:pt x="1941" y="4266"/>
                    <a:pt x="1953" y="4266"/>
                  </a:cubicBezTo>
                  <a:cubicBezTo>
                    <a:pt x="1973" y="4266"/>
                    <a:pt x="1982" y="4276"/>
                    <a:pt x="1956" y="4327"/>
                  </a:cubicBezTo>
                  <a:lnTo>
                    <a:pt x="1992" y="4351"/>
                  </a:lnTo>
                  <a:cubicBezTo>
                    <a:pt x="2071" y="4400"/>
                    <a:pt x="2123" y="4427"/>
                    <a:pt x="2160" y="4427"/>
                  </a:cubicBezTo>
                  <a:cubicBezTo>
                    <a:pt x="2212" y="4427"/>
                    <a:pt x="2233" y="4374"/>
                    <a:pt x="2254" y="4256"/>
                  </a:cubicBezTo>
                  <a:cubicBezTo>
                    <a:pt x="2254" y="4232"/>
                    <a:pt x="2277" y="4208"/>
                    <a:pt x="2277" y="4196"/>
                  </a:cubicBezTo>
                  <a:cubicBezTo>
                    <a:pt x="2289" y="4113"/>
                    <a:pt x="2301" y="4041"/>
                    <a:pt x="2337" y="3970"/>
                  </a:cubicBezTo>
                  <a:cubicBezTo>
                    <a:pt x="2349" y="3958"/>
                    <a:pt x="2349" y="3922"/>
                    <a:pt x="2361" y="3899"/>
                  </a:cubicBezTo>
                  <a:cubicBezTo>
                    <a:pt x="2373" y="3815"/>
                    <a:pt x="2432" y="3756"/>
                    <a:pt x="2408" y="3684"/>
                  </a:cubicBezTo>
                  <a:cubicBezTo>
                    <a:pt x="2343" y="3477"/>
                    <a:pt x="2397" y="3360"/>
                    <a:pt x="2562" y="3360"/>
                  </a:cubicBezTo>
                  <a:cubicBezTo>
                    <a:pt x="2578" y="3360"/>
                    <a:pt x="2594" y="3361"/>
                    <a:pt x="2611" y="3363"/>
                  </a:cubicBezTo>
                  <a:cubicBezTo>
                    <a:pt x="2671" y="3325"/>
                    <a:pt x="2721" y="3279"/>
                    <a:pt x="2774" y="3279"/>
                  </a:cubicBezTo>
                  <a:cubicBezTo>
                    <a:pt x="2805" y="3279"/>
                    <a:pt x="2837" y="3295"/>
                    <a:pt x="2873" y="3339"/>
                  </a:cubicBezTo>
                  <a:cubicBezTo>
                    <a:pt x="2883" y="3354"/>
                    <a:pt x="2897" y="3361"/>
                    <a:pt x="2913" y="3361"/>
                  </a:cubicBezTo>
                  <a:cubicBezTo>
                    <a:pt x="2936" y="3361"/>
                    <a:pt x="2964" y="3348"/>
                    <a:pt x="2992" y="3327"/>
                  </a:cubicBezTo>
                  <a:cubicBezTo>
                    <a:pt x="3051" y="3256"/>
                    <a:pt x="3147" y="3208"/>
                    <a:pt x="3230" y="3125"/>
                  </a:cubicBezTo>
                  <a:cubicBezTo>
                    <a:pt x="3240" y="3083"/>
                    <a:pt x="3233" y="3062"/>
                    <a:pt x="3217" y="3053"/>
                  </a:cubicBezTo>
                  <a:lnTo>
                    <a:pt x="3217" y="3053"/>
                  </a:lnTo>
                  <a:cubicBezTo>
                    <a:pt x="3268" y="3033"/>
                    <a:pt x="3291" y="2984"/>
                    <a:pt x="3266" y="2898"/>
                  </a:cubicBezTo>
                  <a:lnTo>
                    <a:pt x="3266" y="2898"/>
                  </a:lnTo>
                  <a:cubicBezTo>
                    <a:pt x="3275" y="2921"/>
                    <a:pt x="3289" y="2928"/>
                    <a:pt x="3305" y="2928"/>
                  </a:cubicBezTo>
                  <a:cubicBezTo>
                    <a:pt x="3330" y="2928"/>
                    <a:pt x="3358" y="2910"/>
                    <a:pt x="3373" y="2910"/>
                  </a:cubicBezTo>
                  <a:cubicBezTo>
                    <a:pt x="3468" y="2898"/>
                    <a:pt x="3504" y="2851"/>
                    <a:pt x="3540" y="2768"/>
                  </a:cubicBezTo>
                  <a:cubicBezTo>
                    <a:pt x="3550" y="2714"/>
                    <a:pt x="3580" y="2670"/>
                    <a:pt x="3637" y="2670"/>
                  </a:cubicBezTo>
                  <a:cubicBezTo>
                    <a:pt x="3644" y="2670"/>
                    <a:pt x="3651" y="2671"/>
                    <a:pt x="3659" y="2672"/>
                  </a:cubicBezTo>
                  <a:cubicBezTo>
                    <a:pt x="3742" y="2648"/>
                    <a:pt x="3766" y="2565"/>
                    <a:pt x="3790" y="2494"/>
                  </a:cubicBezTo>
                  <a:cubicBezTo>
                    <a:pt x="3801" y="2387"/>
                    <a:pt x="3849" y="2315"/>
                    <a:pt x="3956" y="2291"/>
                  </a:cubicBezTo>
                  <a:cubicBezTo>
                    <a:pt x="3980" y="2291"/>
                    <a:pt x="4004" y="2267"/>
                    <a:pt x="4016" y="2244"/>
                  </a:cubicBezTo>
                  <a:cubicBezTo>
                    <a:pt x="4028" y="2184"/>
                    <a:pt x="4087" y="2184"/>
                    <a:pt x="4135" y="2184"/>
                  </a:cubicBezTo>
                  <a:cubicBezTo>
                    <a:pt x="4159" y="2184"/>
                    <a:pt x="4194" y="2172"/>
                    <a:pt x="4218" y="2148"/>
                  </a:cubicBezTo>
                  <a:cubicBezTo>
                    <a:pt x="4361" y="2077"/>
                    <a:pt x="4385" y="1946"/>
                    <a:pt x="4397" y="1815"/>
                  </a:cubicBezTo>
                  <a:cubicBezTo>
                    <a:pt x="4421" y="1732"/>
                    <a:pt x="4444" y="1648"/>
                    <a:pt x="4504" y="1589"/>
                  </a:cubicBezTo>
                  <a:cubicBezTo>
                    <a:pt x="4516" y="1553"/>
                    <a:pt x="4552" y="1541"/>
                    <a:pt x="4563" y="1494"/>
                  </a:cubicBezTo>
                  <a:cubicBezTo>
                    <a:pt x="4563" y="1470"/>
                    <a:pt x="4599" y="1458"/>
                    <a:pt x="4623" y="1458"/>
                  </a:cubicBezTo>
                  <a:cubicBezTo>
                    <a:pt x="4659" y="1458"/>
                    <a:pt x="4683" y="1434"/>
                    <a:pt x="4694" y="1422"/>
                  </a:cubicBezTo>
                  <a:cubicBezTo>
                    <a:pt x="4683" y="1291"/>
                    <a:pt x="4671" y="1160"/>
                    <a:pt x="4683" y="1017"/>
                  </a:cubicBezTo>
                  <a:cubicBezTo>
                    <a:pt x="4683" y="958"/>
                    <a:pt x="4671" y="922"/>
                    <a:pt x="4659" y="863"/>
                  </a:cubicBezTo>
                  <a:cubicBezTo>
                    <a:pt x="4635" y="743"/>
                    <a:pt x="4575" y="636"/>
                    <a:pt x="4623" y="517"/>
                  </a:cubicBezTo>
                  <a:cubicBezTo>
                    <a:pt x="4623" y="482"/>
                    <a:pt x="4623" y="458"/>
                    <a:pt x="4611" y="422"/>
                  </a:cubicBezTo>
                  <a:cubicBezTo>
                    <a:pt x="4516" y="303"/>
                    <a:pt x="4397" y="231"/>
                    <a:pt x="4254" y="220"/>
                  </a:cubicBezTo>
                  <a:cubicBezTo>
                    <a:pt x="4099" y="208"/>
                    <a:pt x="3980" y="160"/>
                    <a:pt x="3861" y="65"/>
                  </a:cubicBezTo>
                  <a:cubicBezTo>
                    <a:pt x="3811" y="22"/>
                    <a:pt x="3752" y="1"/>
                    <a:pt x="3688" y="1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6" name="Google Shape;186;p11"/>
            <p:cNvSpPr/>
            <p:nvPr/>
          </p:nvSpPr>
          <p:spPr>
            <a:xfrm>
              <a:off x="1906475" y="1466675"/>
              <a:ext cx="3163525" cy="2660175"/>
            </a:xfrm>
            <a:custGeom>
              <a:avLst/>
              <a:gdLst/>
              <a:ahLst/>
              <a:cxnLst/>
              <a:rect l="l" t="t" r="r" b="b"/>
              <a:pathLst>
                <a:path w="126541" h="106407" extrusionOk="0">
                  <a:moveTo>
                    <a:pt x="17169" y="1"/>
                  </a:moveTo>
                  <a:lnTo>
                    <a:pt x="16836" y="60"/>
                  </a:lnTo>
                  <a:lnTo>
                    <a:pt x="16526" y="370"/>
                  </a:lnTo>
                  <a:lnTo>
                    <a:pt x="16169" y="572"/>
                  </a:lnTo>
                  <a:lnTo>
                    <a:pt x="15812" y="786"/>
                  </a:lnTo>
                  <a:lnTo>
                    <a:pt x="15610" y="834"/>
                  </a:lnTo>
                  <a:lnTo>
                    <a:pt x="15514" y="667"/>
                  </a:lnTo>
                  <a:lnTo>
                    <a:pt x="15121" y="72"/>
                  </a:lnTo>
                  <a:lnTo>
                    <a:pt x="14455" y="334"/>
                  </a:lnTo>
                  <a:lnTo>
                    <a:pt x="13752" y="906"/>
                  </a:lnTo>
                  <a:lnTo>
                    <a:pt x="13038" y="1394"/>
                  </a:lnTo>
                  <a:lnTo>
                    <a:pt x="12324" y="1739"/>
                  </a:lnTo>
                  <a:lnTo>
                    <a:pt x="11657" y="2156"/>
                  </a:lnTo>
                  <a:lnTo>
                    <a:pt x="11383" y="2334"/>
                  </a:lnTo>
                  <a:lnTo>
                    <a:pt x="11050" y="2358"/>
                  </a:lnTo>
                  <a:lnTo>
                    <a:pt x="10728" y="2596"/>
                  </a:lnTo>
                  <a:lnTo>
                    <a:pt x="10609" y="3049"/>
                  </a:lnTo>
                  <a:lnTo>
                    <a:pt x="10466" y="3251"/>
                  </a:lnTo>
                  <a:lnTo>
                    <a:pt x="10514" y="3549"/>
                  </a:lnTo>
                  <a:lnTo>
                    <a:pt x="10633" y="3608"/>
                  </a:lnTo>
                  <a:lnTo>
                    <a:pt x="10764" y="3584"/>
                  </a:lnTo>
                  <a:lnTo>
                    <a:pt x="10990" y="3525"/>
                  </a:lnTo>
                  <a:lnTo>
                    <a:pt x="11192" y="3608"/>
                  </a:lnTo>
                  <a:lnTo>
                    <a:pt x="10966" y="3834"/>
                  </a:lnTo>
                  <a:lnTo>
                    <a:pt x="10847" y="4073"/>
                  </a:lnTo>
                  <a:lnTo>
                    <a:pt x="11121" y="4263"/>
                  </a:lnTo>
                  <a:lnTo>
                    <a:pt x="11478" y="4346"/>
                  </a:lnTo>
                  <a:lnTo>
                    <a:pt x="11669" y="4323"/>
                  </a:lnTo>
                  <a:lnTo>
                    <a:pt x="11871" y="4299"/>
                  </a:lnTo>
                  <a:lnTo>
                    <a:pt x="11990" y="4358"/>
                  </a:lnTo>
                  <a:lnTo>
                    <a:pt x="12073" y="4466"/>
                  </a:lnTo>
                  <a:lnTo>
                    <a:pt x="11621" y="4835"/>
                  </a:lnTo>
                  <a:lnTo>
                    <a:pt x="11073" y="5001"/>
                  </a:lnTo>
                  <a:lnTo>
                    <a:pt x="10383" y="4727"/>
                  </a:lnTo>
                  <a:lnTo>
                    <a:pt x="9871" y="5454"/>
                  </a:lnTo>
                  <a:lnTo>
                    <a:pt x="9597" y="4739"/>
                  </a:lnTo>
                  <a:lnTo>
                    <a:pt x="9061" y="4942"/>
                  </a:lnTo>
                  <a:lnTo>
                    <a:pt x="8228" y="5335"/>
                  </a:lnTo>
                  <a:lnTo>
                    <a:pt x="7323" y="5454"/>
                  </a:lnTo>
                  <a:lnTo>
                    <a:pt x="6656" y="5537"/>
                  </a:lnTo>
                  <a:lnTo>
                    <a:pt x="6001" y="5478"/>
                  </a:lnTo>
                  <a:lnTo>
                    <a:pt x="5537" y="5073"/>
                  </a:lnTo>
                  <a:lnTo>
                    <a:pt x="5263" y="4442"/>
                  </a:lnTo>
                  <a:lnTo>
                    <a:pt x="4954" y="5085"/>
                  </a:lnTo>
                  <a:lnTo>
                    <a:pt x="4334" y="5335"/>
                  </a:lnTo>
                  <a:lnTo>
                    <a:pt x="3822" y="5561"/>
                  </a:lnTo>
                  <a:lnTo>
                    <a:pt x="3953" y="6085"/>
                  </a:lnTo>
                  <a:lnTo>
                    <a:pt x="2858" y="6573"/>
                  </a:lnTo>
                  <a:lnTo>
                    <a:pt x="1679" y="6644"/>
                  </a:lnTo>
                  <a:lnTo>
                    <a:pt x="1536" y="6692"/>
                  </a:lnTo>
                  <a:lnTo>
                    <a:pt x="1382" y="6799"/>
                  </a:lnTo>
                  <a:lnTo>
                    <a:pt x="1215" y="6978"/>
                  </a:lnTo>
                  <a:lnTo>
                    <a:pt x="1203" y="7216"/>
                  </a:lnTo>
                  <a:lnTo>
                    <a:pt x="1358" y="7394"/>
                  </a:lnTo>
                  <a:lnTo>
                    <a:pt x="1596" y="7383"/>
                  </a:lnTo>
                  <a:lnTo>
                    <a:pt x="1751" y="7347"/>
                  </a:lnTo>
                  <a:lnTo>
                    <a:pt x="1929" y="7442"/>
                  </a:lnTo>
                  <a:lnTo>
                    <a:pt x="1203" y="7883"/>
                  </a:lnTo>
                  <a:lnTo>
                    <a:pt x="429" y="8359"/>
                  </a:lnTo>
                  <a:lnTo>
                    <a:pt x="298" y="8537"/>
                  </a:lnTo>
                  <a:lnTo>
                    <a:pt x="310" y="8776"/>
                  </a:lnTo>
                  <a:lnTo>
                    <a:pt x="524" y="9228"/>
                  </a:lnTo>
                  <a:lnTo>
                    <a:pt x="239" y="9657"/>
                  </a:lnTo>
                  <a:lnTo>
                    <a:pt x="120" y="9847"/>
                  </a:lnTo>
                  <a:lnTo>
                    <a:pt x="60" y="10097"/>
                  </a:lnTo>
                  <a:lnTo>
                    <a:pt x="1" y="10454"/>
                  </a:lnTo>
                  <a:lnTo>
                    <a:pt x="155" y="10740"/>
                  </a:lnTo>
                  <a:lnTo>
                    <a:pt x="393" y="10692"/>
                  </a:lnTo>
                  <a:lnTo>
                    <a:pt x="584" y="10478"/>
                  </a:lnTo>
                  <a:lnTo>
                    <a:pt x="965" y="10264"/>
                  </a:lnTo>
                  <a:lnTo>
                    <a:pt x="1370" y="10300"/>
                  </a:lnTo>
                  <a:lnTo>
                    <a:pt x="1489" y="10538"/>
                  </a:lnTo>
                  <a:lnTo>
                    <a:pt x="1370" y="10800"/>
                  </a:lnTo>
                  <a:lnTo>
                    <a:pt x="1465" y="11097"/>
                  </a:lnTo>
                  <a:lnTo>
                    <a:pt x="1656" y="11347"/>
                  </a:lnTo>
                  <a:lnTo>
                    <a:pt x="1798" y="11526"/>
                  </a:lnTo>
                  <a:lnTo>
                    <a:pt x="1703" y="11740"/>
                  </a:lnTo>
                  <a:lnTo>
                    <a:pt x="1441" y="12097"/>
                  </a:lnTo>
                  <a:lnTo>
                    <a:pt x="1620" y="12502"/>
                  </a:lnTo>
                  <a:lnTo>
                    <a:pt x="2001" y="12586"/>
                  </a:lnTo>
                  <a:lnTo>
                    <a:pt x="2263" y="12300"/>
                  </a:lnTo>
                  <a:lnTo>
                    <a:pt x="2727" y="12181"/>
                  </a:lnTo>
                  <a:lnTo>
                    <a:pt x="3096" y="12466"/>
                  </a:lnTo>
                  <a:lnTo>
                    <a:pt x="3132" y="12752"/>
                  </a:lnTo>
                  <a:lnTo>
                    <a:pt x="2858" y="12895"/>
                  </a:lnTo>
                  <a:lnTo>
                    <a:pt x="2120" y="13812"/>
                  </a:lnTo>
                  <a:cubicBezTo>
                    <a:pt x="2009" y="14651"/>
                    <a:pt x="2082" y="15537"/>
                    <a:pt x="2508" y="15537"/>
                  </a:cubicBezTo>
                  <a:cubicBezTo>
                    <a:pt x="2722" y="15537"/>
                    <a:pt x="3026" y="15311"/>
                    <a:pt x="3441" y="14741"/>
                  </a:cubicBezTo>
                  <a:lnTo>
                    <a:pt x="4180" y="14669"/>
                  </a:lnTo>
                  <a:lnTo>
                    <a:pt x="4227" y="14645"/>
                  </a:lnTo>
                  <a:lnTo>
                    <a:pt x="4287" y="14586"/>
                  </a:lnTo>
                  <a:lnTo>
                    <a:pt x="4501" y="14360"/>
                  </a:lnTo>
                  <a:lnTo>
                    <a:pt x="4763" y="14467"/>
                  </a:lnTo>
                  <a:lnTo>
                    <a:pt x="4918" y="14800"/>
                  </a:lnTo>
                  <a:lnTo>
                    <a:pt x="4704" y="15122"/>
                  </a:lnTo>
                  <a:lnTo>
                    <a:pt x="4453" y="15312"/>
                  </a:lnTo>
                  <a:lnTo>
                    <a:pt x="4358" y="15610"/>
                  </a:lnTo>
                  <a:lnTo>
                    <a:pt x="4299" y="16086"/>
                  </a:lnTo>
                  <a:lnTo>
                    <a:pt x="3918" y="16431"/>
                  </a:lnTo>
                  <a:lnTo>
                    <a:pt x="3572" y="16800"/>
                  </a:lnTo>
                  <a:lnTo>
                    <a:pt x="3572" y="17336"/>
                  </a:lnTo>
                  <a:lnTo>
                    <a:pt x="3918" y="17646"/>
                  </a:lnTo>
                  <a:lnTo>
                    <a:pt x="4406" y="17705"/>
                  </a:lnTo>
                  <a:lnTo>
                    <a:pt x="4823" y="17598"/>
                  </a:lnTo>
                  <a:lnTo>
                    <a:pt x="5275" y="17646"/>
                  </a:lnTo>
                  <a:lnTo>
                    <a:pt x="4930" y="18170"/>
                  </a:lnTo>
                  <a:lnTo>
                    <a:pt x="4358" y="18432"/>
                  </a:lnTo>
                  <a:lnTo>
                    <a:pt x="3870" y="18634"/>
                  </a:lnTo>
                  <a:lnTo>
                    <a:pt x="3703" y="19110"/>
                  </a:lnTo>
                  <a:lnTo>
                    <a:pt x="4025" y="19467"/>
                  </a:lnTo>
                  <a:lnTo>
                    <a:pt x="4561" y="19408"/>
                  </a:lnTo>
                  <a:lnTo>
                    <a:pt x="4870" y="19348"/>
                  </a:lnTo>
                  <a:lnTo>
                    <a:pt x="5108" y="19491"/>
                  </a:lnTo>
                  <a:lnTo>
                    <a:pt x="5013" y="19789"/>
                  </a:lnTo>
                  <a:lnTo>
                    <a:pt x="4704" y="19967"/>
                  </a:lnTo>
                  <a:lnTo>
                    <a:pt x="4537" y="20027"/>
                  </a:lnTo>
                  <a:lnTo>
                    <a:pt x="4382" y="20086"/>
                  </a:lnTo>
                  <a:lnTo>
                    <a:pt x="3608" y="20896"/>
                  </a:lnTo>
                  <a:lnTo>
                    <a:pt x="2906" y="21765"/>
                  </a:lnTo>
                  <a:lnTo>
                    <a:pt x="2846" y="21980"/>
                  </a:lnTo>
                  <a:lnTo>
                    <a:pt x="2906" y="22230"/>
                  </a:lnTo>
                  <a:lnTo>
                    <a:pt x="2965" y="22813"/>
                  </a:lnTo>
                  <a:lnTo>
                    <a:pt x="2858" y="23396"/>
                  </a:lnTo>
                  <a:lnTo>
                    <a:pt x="2858" y="24051"/>
                  </a:lnTo>
                  <a:lnTo>
                    <a:pt x="3525" y="24111"/>
                  </a:lnTo>
                  <a:lnTo>
                    <a:pt x="4418" y="23623"/>
                  </a:lnTo>
                  <a:lnTo>
                    <a:pt x="5073" y="22873"/>
                  </a:lnTo>
                  <a:lnTo>
                    <a:pt x="5406" y="22587"/>
                  </a:lnTo>
                  <a:lnTo>
                    <a:pt x="5823" y="22420"/>
                  </a:lnTo>
                  <a:lnTo>
                    <a:pt x="7740" y="22277"/>
                  </a:lnTo>
                  <a:lnTo>
                    <a:pt x="9597" y="21777"/>
                  </a:lnTo>
                  <a:lnTo>
                    <a:pt x="9978" y="21753"/>
                  </a:lnTo>
                  <a:lnTo>
                    <a:pt x="10157" y="22158"/>
                  </a:lnTo>
                  <a:lnTo>
                    <a:pt x="10252" y="22575"/>
                  </a:lnTo>
                  <a:lnTo>
                    <a:pt x="10669" y="22730"/>
                  </a:lnTo>
                  <a:lnTo>
                    <a:pt x="11109" y="22992"/>
                  </a:lnTo>
                  <a:lnTo>
                    <a:pt x="10990" y="23480"/>
                  </a:lnTo>
                  <a:lnTo>
                    <a:pt x="10764" y="23646"/>
                  </a:lnTo>
                  <a:lnTo>
                    <a:pt x="10514" y="23754"/>
                  </a:lnTo>
                  <a:lnTo>
                    <a:pt x="10026" y="24146"/>
                  </a:lnTo>
                  <a:lnTo>
                    <a:pt x="9716" y="24682"/>
                  </a:lnTo>
                  <a:lnTo>
                    <a:pt x="9787" y="25028"/>
                  </a:lnTo>
                  <a:lnTo>
                    <a:pt x="10145" y="25159"/>
                  </a:lnTo>
                  <a:lnTo>
                    <a:pt x="10228" y="25266"/>
                  </a:lnTo>
                  <a:lnTo>
                    <a:pt x="10180" y="25397"/>
                  </a:lnTo>
                  <a:lnTo>
                    <a:pt x="10061" y="25849"/>
                  </a:lnTo>
                  <a:lnTo>
                    <a:pt x="10311" y="26171"/>
                  </a:lnTo>
                  <a:lnTo>
                    <a:pt x="10847" y="26194"/>
                  </a:lnTo>
                  <a:lnTo>
                    <a:pt x="11359" y="25932"/>
                  </a:lnTo>
                  <a:lnTo>
                    <a:pt x="12300" y="25325"/>
                  </a:lnTo>
                  <a:lnTo>
                    <a:pt x="13407" y="25492"/>
                  </a:lnTo>
                  <a:lnTo>
                    <a:pt x="13705" y="25540"/>
                  </a:lnTo>
                  <a:lnTo>
                    <a:pt x="14002" y="25432"/>
                  </a:lnTo>
                  <a:lnTo>
                    <a:pt x="14479" y="25301"/>
                  </a:lnTo>
                  <a:lnTo>
                    <a:pt x="14895" y="25575"/>
                  </a:lnTo>
                  <a:lnTo>
                    <a:pt x="15705" y="26171"/>
                  </a:lnTo>
                  <a:lnTo>
                    <a:pt x="16717" y="26218"/>
                  </a:lnTo>
                  <a:lnTo>
                    <a:pt x="17026" y="26194"/>
                  </a:lnTo>
                  <a:lnTo>
                    <a:pt x="17312" y="26349"/>
                  </a:lnTo>
                  <a:lnTo>
                    <a:pt x="17967" y="26635"/>
                  </a:lnTo>
                  <a:lnTo>
                    <a:pt x="18598" y="26337"/>
                  </a:lnTo>
                  <a:lnTo>
                    <a:pt x="18931" y="26147"/>
                  </a:lnTo>
                  <a:lnTo>
                    <a:pt x="19301" y="26075"/>
                  </a:lnTo>
                  <a:lnTo>
                    <a:pt x="19932" y="25897"/>
                  </a:lnTo>
                  <a:lnTo>
                    <a:pt x="20098" y="25266"/>
                  </a:lnTo>
                  <a:lnTo>
                    <a:pt x="20229" y="24849"/>
                  </a:lnTo>
                  <a:lnTo>
                    <a:pt x="20479" y="24766"/>
                  </a:lnTo>
                  <a:lnTo>
                    <a:pt x="21503" y="25063"/>
                  </a:lnTo>
                  <a:lnTo>
                    <a:pt x="22527" y="25004"/>
                  </a:lnTo>
                  <a:lnTo>
                    <a:pt x="23468" y="25218"/>
                  </a:lnTo>
                  <a:lnTo>
                    <a:pt x="24230" y="24658"/>
                  </a:lnTo>
                  <a:lnTo>
                    <a:pt x="24337" y="24599"/>
                  </a:lnTo>
                  <a:lnTo>
                    <a:pt x="24480" y="24551"/>
                  </a:lnTo>
                  <a:lnTo>
                    <a:pt x="24611" y="25397"/>
                  </a:lnTo>
                  <a:lnTo>
                    <a:pt x="25468" y="25504"/>
                  </a:lnTo>
                  <a:lnTo>
                    <a:pt x="25778" y="25480"/>
                  </a:lnTo>
                  <a:lnTo>
                    <a:pt x="26087" y="25420"/>
                  </a:lnTo>
                  <a:lnTo>
                    <a:pt x="26373" y="25420"/>
                  </a:lnTo>
                  <a:lnTo>
                    <a:pt x="26480" y="25659"/>
                  </a:lnTo>
                  <a:lnTo>
                    <a:pt x="26563" y="26802"/>
                  </a:lnTo>
                  <a:lnTo>
                    <a:pt x="26361" y="27980"/>
                  </a:lnTo>
                  <a:lnTo>
                    <a:pt x="26337" y="29016"/>
                  </a:lnTo>
                  <a:lnTo>
                    <a:pt x="27135" y="29373"/>
                  </a:lnTo>
                  <a:lnTo>
                    <a:pt x="28468" y="29409"/>
                  </a:lnTo>
                  <a:lnTo>
                    <a:pt x="29492" y="30254"/>
                  </a:lnTo>
                  <a:lnTo>
                    <a:pt x="29719" y="30802"/>
                  </a:lnTo>
                  <a:lnTo>
                    <a:pt x="29457" y="31290"/>
                  </a:lnTo>
                  <a:lnTo>
                    <a:pt x="28897" y="31921"/>
                  </a:lnTo>
                  <a:lnTo>
                    <a:pt x="28564" y="32683"/>
                  </a:lnTo>
                  <a:lnTo>
                    <a:pt x="28445" y="32993"/>
                  </a:lnTo>
                  <a:lnTo>
                    <a:pt x="28230" y="33195"/>
                  </a:lnTo>
                  <a:lnTo>
                    <a:pt x="27564" y="33707"/>
                  </a:lnTo>
                  <a:lnTo>
                    <a:pt x="26992" y="34314"/>
                  </a:lnTo>
                  <a:lnTo>
                    <a:pt x="26694" y="34553"/>
                  </a:lnTo>
                  <a:lnTo>
                    <a:pt x="26361" y="34731"/>
                  </a:lnTo>
                  <a:lnTo>
                    <a:pt x="25111" y="35160"/>
                  </a:lnTo>
                  <a:lnTo>
                    <a:pt x="24111" y="36041"/>
                  </a:lnTo>
                  <a:lnTo>
                    <a:pt x="23801" y="36267"/>
                  </a:lnTo>
                  <a:lnTo>
                    <a:pt x="23515" y="36577"/>
                  </a:lnTo>
                  <a:lnTo>
                    <a:pt x="23099" y="37529"/>
                  </a:lnTo>
                  <a:lnTo>
                    <a:pt x="22099" y="37624"/>
                  </a:lnTo>
                  <a:lnTo>
                    <a:pt x="21789" y="37708"/>
                  </a:lnTo>
                  <a:lnTo>
                    <a:pt x="21849" y="37982"/>
                  </a:lnTo>
                  <a:lnTo>
                    <a:pt x="22265" y="38970"/>
                  </a:lnTo>
                  <a:lnTo>
                    <a:pt x="22682" y="39958"/>
                  </a:lnTo>
                  <a:lnTo>
                    <a:pt x="22789" y="40137"/>
                  </a:lnTo>
                  <a:lnTo>
                    <a:pt x="22741" y="40339"/>
                  </a:lnTo>
                  <a:lnTo>
                    <a:pt x="22503" y="40970"/>
                  </a:lnTo>
                  <a:lnTo>
                    <a:pt x="22563" y="41625"/>
                  </a:lnTo>
                  <a:lnTo>
                    <a:pt x="22741" y="42589"/>
                  </a:lnTo>
                  <a:lnTo>
                    <a:pt x="22551" y="43554"/>
                  </a:lnTo>
                  <a:lnTo>
                    <a:pt x="22515" y="43816"/>
                  </a:lnTo>
                  <a:lnTo>
                    <a:pt x="22646" y="44078"/>
                  </a:lnTo>
                  <a:lnTo>
                    <a:pt x="22801" y="44542"/>
                  </a:lnTo>
                  <a:lnTo>
                    <a:pt x="22527" y="44923"/>
                  </a:lnTo>
                  <a:lnTo>
                    <a:pt x="22230" y="45399"/>
                  </a:lnTo>
                  <a:lnTo>
                    <a:pt x="22265" y="45959"/>
                  </a:lnTo>
                  <a:lnTo>
                    <a:pt x="22349" y="46673"/>
                  </a:lnTo>
                  <a:lnTo>
                    <a:pt x="22075" y="47387"/>
                  </a:lnTo>
                  <a:lnTo>
                    <a:pt x="21563" y="47923"/>
                  </a:lnTo>
                  <a:lnTo>
                    <a:pt x="20896" y="48173"/>
                  </a:lnTo>
                  <a:lnTo>
                    <a:pt x="20658" y="48233"/>
                  </a:lnTo>
                  <a:lnTo>
                    <a:pt x="20432" y="48340"/>
                  </a:lnTo>
                  <a:lnTo>
                    <a:pt x="20063" y="48578"/>
                  </a:lnTo>
                  <a:lnTo>
                    <a:pt x="19944" y="48935"/>
                  </a:lnTo>
                  <a:lnTo>
                    <a:pt x="20039" y="49542"/>
                  </a:lnTo>
                  <a:lnTo>
                    <a:pt x="20372" y="50019"/>
                  </a:lnTo>
                  <a:lnTo>
                    <a:pt x="20729" y="50304"/>
                  </a:lnTo>
                  <a:lnTo>
                    <a:pt x="20920" y="50685"/>
                  </a:lnTo>
                  <a:lnTo>
                    <a:pt x="21027" y="52400"/>
                  </a:lnTo>
                  <a:lnTo>
                    <a:pt x="20301" y="53948"/>
                  </a:lnTo>
                  <a:lnTo>
                    <a:pt x="20015" y="54424"/>
                  </a:lnTo>
                  <a:lnTo>
                    <a:pt x="19836" y="54948"/>
                  </a:lnTo>
                  <a:lnTo>
                    <a:pt x="19372" y="55924"/>
                  </a:lnTo>
                  <a:lnTo>
                    <a:pt x="18277" y="55996"/>
                  </a:lnTo>
                  <a:lnTo>
                    <a:pt x="17515" y="55865"/>
                  </a:lnTo>
                  <a:lnTo>
                    <a:pt x="16776" y="55877"/>
                  </a:lnTo>
                  <a:lnTo>
                    <a:pt x="15622" y="55996"/>
                  </a:lnTo>
                  <a:lnTo>
                    <a:pt x="14526" y="55746"/>
                  </a:lnTo>
                  <a:lnTo>
                    <a:pt x="14312" y="55698"/>
                  </a:lnTo>
                  <a:lnTo>
                    <a:pt x="14157" y="55805"/>
                  </a:lnTo>
                  <a:lnTo>
                    <a:pt x="14109" y="55972"/>
                  </a:lnTo>
                  <a:lnTo>
                    <a:pt x="14181" y="56139"/>
                  </a:lnTo>
                  <a:lnTo>
                    <a:pt x="14526" y="56770"/>
                  </a:lnTo>
                  <a:lnTo>
                    <a:pt x="14955" y="57365"/>
                  </a:lnTo>
                  <a:lnTo>
                    <a:pt x="15205" y="57651"/>
                  </a:lnTo>
                  <a:lnTo>
                    <a:pt x="15241" y="58020"/>
                  </a:lnTo>
                  <a:lnTo>
                    <a:pt x="15252" y="58436"/>
                  </a:lnTo>
                  <a:lnTo>
                    <a:pt x="15586" y="58675"/>
                  </a:lnTo>
                  <a:lnTo>
                    <a:pt x="16003" y="58996"/>
                  </a:lnTo>
                  <a:lnTo>
                    <a:pt x="15943" y="59544"/>
                  </a:lnTo>
                  <a:lnTo>
                    <a:pt x="15836" y="59960"/>
                  </a:lnTo>
                  <a:lnTo>
                    <a:pt x="16003" y="60341"/>
                  </a:lnTo>
                  <a:lnTo>
                    <a:pt x="16491" y="61020"/>
                  </a:lnTo>
                  <a:lnTo>
                    <a:pt x="16634" y="61818"/>
                  </a:lnTo>
                  <a:lnTo>
                    <a:pt x="16788" y="62306"/>
                  </a:lnTo>
                  <a:lnTo>
                    <a:pt x="17169" y="62651"/>
                  </a:lnTo>
                  <a:lnTo>
                    <a:pt x="17431" y="62818"/>
                  </a:lnTo>
                  <a:lnTo>
                    <a:pt x="17550" y="63104"/>
                  </a:lnTo>
                  <a:lnTo>
                    <a:pt x="17765" y="63592"/>
                  </a:lnTo>
                  <a:lnTo>
                    <a:pt x="18312" y="63568"/>
                  </a:lnTo>
                  <a:lnTo>
                    <a:pt x="18848" y="63604"/>
                  </a:lnTo>
                  <a:lnTo>
                    <a:pt x="19348" y="64128"/>
                  </a:lnTo>
                  <a:lnTo>
                    <a:pt x="19467" y="64794"/>
                  </a:lnTo>
                  <a:lnTo>
                    <a:pt x="19146" y="65378"/>
                  </a:lnTo>
                  <a:lnTo>
                    <a:pt x="18562" y="66009"/>
                  </a:lnTo>
                  <a:lnTo>
                    <a:pt x="18622" y="66878"/>
                  </a:lnTo>
                  <a:lnTo>
                    <a:pt x="18622" y="67021"/>
                  </a:lnTo>
                  <a:lnTo>
                    <a:pt x="18467" y="67140"/>
                  </a:lnTo>
                  <a:lnTo>
                    <a:pt x="17503" y="67759"/>
                  </a:lnTo>
                  <a:lnTo>
                    <a:pt x="16610" y="68485"/>
                  </a:lnTo>
                  <a:lnTo>
                    <a:pt x="16086" y="68950"/>
                  </a:lnTo>
                  <a:lnTo>
                    <a:pt x="15907" y="69545"/>
                  </a:lnTo>
                  <a:lnTo>
                    <a:pt x="15848" y="70378"/>
                  </a:lnTo>
                  <a:lnTo>
                    <a:pt x="15514" y="71105"/>
                  </a:lnTo>
                  <a:lnTo>
                    <a:pt x="15229" y="71724"/>
                  </a:lnTo>
                  <a:lnTo>
                    <a:pt x="15300" y="72414"/>
                  </a:lnTo>
                  <a:lnTo>
                    <a:pt x="16288" y="74010"/>
                  </a:lnTo>
                  <a:lnTo>
                    <a:pt x="17038" y="75736"/>
                  </a:lnTo>
                  <a:lnTo>
                    <a:pt x="17431" y="76153"/>
                  </a:lnTo>
                  <a:lnTo>
                    <a:pt x="18027" y="76093"/>
                  </a:lnTo>
                  <a:lnTo>
                    <a:pt x="18789" y="75927"/>
                  </a:lnTo>
                  <a:lnTo>
                    <a:pt x="19039" y="76677"/>
                  </a:lnTo>
                  <a:lnTo>
                    <a:pt x="19039" y="77034"/>
                  </a:lnTo>
                  <a:lnTo>
                    <a:pt x="18801" y="77248"/>
                  </a:lnTo>
                  <a:lnTo>
                    <a:pt x="18586" y="77415"/>
                  </a:lnTo>
                  <a:lnTo>
                    <a:pt x="18503" y="77665"/>
                  </a:lnTo>
                  <a:lnTo>
                    <a:pt x="18134" y="78177"/>
                  </a:lnTo>
                  <a:lnTo>
                    <a:pt x="17479" y="78082"/>
                  </a:lnTo>
                  <a:lnTo>
                    <a:pt x="17086" y="77927"/>
                  </a:lnTo>
                  <a:lnTo>
                    <a:pt x="16741" y="78106"/>
                  </a:lnTo>
                  <a:lnTo>
                    <a:pt x="16467" y="78379"/>
                  </a:lnTo>
                  <a:lnTo>
                    <a:pt x="16086" y="78320"/>
                  </a:lnTo>
                  <a:lnTo>
                    <a:pt x="15657" y="78296"/>
                  </a:lnTo>
                  <a:lnTo>
                    <a:pt x="15407" y="78713"/>
                  </a:lnTo>
                  <a:lnTo>
                    <a:pt x="14943" y="80058"/>
                  </a:lnTo>
                  <a:lnTo>
                    <a:pt x="14026" y="81177"/>
                  </a:lnTo>
                  <a:lnTo>
                    <a:pt x="13288" y="81749"/>
                  </a:lnTo>
                  <a:lnTo>
                    <a:pt x="12835" y="82547"/>
                  </a:lnTo>
                  <a:lnTo>
                    <a:pt x="12550" y="83392"/>
                  </a:lnTo>
                  <a:lnTo>
                    <a:pt x="12085" y="84154"/>
                  </a:lnTo>
                  <a:lnTo>
                    <a:pt x="11978" y="84368"/>
                  </a:lnTo>
                  <a:lnTo>
                    <a:pt x="12038" y="84606"/>
                  </a:lnTo>
                  <a:lnTo>
                    <a:pt x="12574" y="85987"/>
                  </a:lnTo>
                  <a:lnTo>
                    <a:pt x="12514" y="87464"/>
                  </a:lnTo>
                  <a:lnTo>
                    <a:pt x="12562" y="88369"/>
                  </a:lnTo>
                  <a:lnTo>
                    <a:pt x="12895" y="89202"/>
                  </a:lnTo>
                  <a:lnTo>
                    <a:pt x="13228" y="89274"/>
                  </a:lnTo>
                  <a:lnTo>
                    <a:pt x="13609" y="89035"/>
                  </a:lnTo>
                  <a:lnTo>
                    <a:pt x="14871" y="89190"/>
                  </a:lnTo>
                  <a:lnTo>
                    <a:pt x="16134" y="89202"/>
                  </a:lnTo>
                  <a:lnTo>
                    <a:pt x="17146" y="89345"/>
                  </a:lnTo>
                  <a:lnTo>
                    <a:pt x="18027" y="89809"/>
                  </a:lnTo>
                  <a:lnTo>
                    <a:pt x="18848" y="90286"/>
                  </a:lnTo>
                  <a:lnTo>
                    <a:pt x="19682" y="90738"/>
                  </a:lnTo>
                  <a:lnTo>
                    <a:pt x="20634" y="91298"/>
                  </a:lnTo>
                  <a:lnTo>
                    <a:pt x="21503" y="91988"/>
                  </a:lnTo>
                  <a:lnTo>
                    <a:pt x="22980" y="93607"/>
                  </a:lnTo>
                  <a:lnTo>
                    <a:pt x="24277" y="95358"/>
                  </a:lnTo>
                  <a:lnTo>
                    <a:pt x="24087" y="95417"/>
                  </a:lnTo>
                  <a:lnTo>
                    <a:pt x="23884" y="95501"/>
                  </a:lnTo>
                  <a:lnTo>
                    <a:pt x="23325" y="95703"/>
                  </a:lnTo>
                  <a:lnTo>
                    <a:pt x="23099" y="96251"/>
                  </a:lnTo>
                  <a:lnTo>
                    <a:pt x="23456" y="97346"/>
                  </a:lnTo>
                  <a:lnTo>
                    <a:pt x="24218" y="97620"/>
                  </a:lnTo>
                  <a:lnTo>
                    <a:pt x="24861" y="97798"/>
                  </a:lnTo>
                  <a:lnTo>
                    <a:pt x="25373" y="98191"/>
                  </a:lnTo>
                  <a:lnTo>
                    <a:pt x="25528" y="98477"/>
                  </a:lnTo>
                  <a:lnTo>
                    <a:pt x="25254" y="98596"/>
                  </a:lnTo>
                  <a:lnTo>
                    <a:pt x="24682" y="98858"/>
                  </a:lnTo>
                  <a:lnTo>
                    <a:pt x="24801" y="99465"/>
                  </a:lnTo>
                  <a:lnTo>
                    <a:pt x="25004" y="99989"/>
                  </a:lnTo>
                  <a:lnTo>
                    <a:pt x="25230" y="100513"/>
                  </a:lnTo>
                  <a:lnTo>
                    <a:pt x="26182" y="102025"/>
                  </a:lnTo>
                  <a:lnTo>
                    <a:pt x="27087" y="103573"/>
                  </a:lnTo>
                  <a:lnTo>
                    <a:pt x="27278" y="103752"/>
                  </a:lnTo>
                  <a:lnTo>
                    <a:pt x="27575" y="103811"/>
                  </a:lnTo>
                  <a:lnTo>
                    <a:pt x="28468" y="104073"/>
                  </a:lnTo>
                  <a:lnTo>
                    <a:pt x="29147" y="104704"/>
                  </a:lnTo>
                  <a:lnTo>
                    <a:pt x="29445" y="104990"/>
                  </a:lnTo>
                  <a:lnTo>
                    <a:pt x="29778" y="105228"/>
                  </a:lnTo>
                  <a:lnTo>
                    <a:pt x="30671" y="105704"/>
                  </a:lnTo>
                  <a:lnTo>
                    <a:pt x="31588" y="106133"/>
                  </a:lnTo>
                  <a:lnTo>
                    <a:pt x="32517" y="106407"/>
                  </a:lnTo>
                  <a:lnTo>
                    <a:pt x="33469" y="106180"/>
                  </a:lnTo>
                  <a:lnTo>
                    <a:pt x="33814" y="105597"/>
                  </a:lnTo>
                  <a:lnTo>
                    <a:pt x="33695" y="104871"/>
                  </a:lnTo>
                  <a:lnTo>
                    <a:pt x="33826" y="104383"/>
                  </a:lnTo>
                  <a:lnTo>
                    <a:pt x="34338" y="104311"/>
                  </a:lnTo>
                  <a:lnTo>
                    <a:pt x="34779" y="104275"/>
                  </a:lnTo>
                  <a:lnTo>
                    <a:pt x="35005" y="103918"/>
                  </a:lnTo>
                  <a:lnTo>
                    <a:pt x="35898" y="102716"/>
                  </a:lnTo>
                  <a:lnTo>
                    <a:pt x="36767" y="101477"/>
                  </a:lnTo>
                  <a:lnTo>
                    <a:pt x="36827" y="101406"/>
                  </a:lnTo>
                  <a:lnTo>
                    <a:pt x="36910" y="101346"/>
                  </a:lnTo>
                  <a:lnTo>
                    <a:pt x="38684" y="100692"/>
                  </a:lnTo>
                  <a:lnTo>
                    <a:pt x="40470" y="100037"/>
                  </a:lnTo>
                  <a:lnTo>
                    <a:pt x="40910" y="99989"/>
                  </a:lnTo>
                  <a:lnTo>
                    <a:pt x="41410" y="100156"/>
                  </a:lnTo>
                  <a:lnTo>
                    <a:pt x="42315" y="100346"/>
                  </a:lnTo>
                  <a:lnTo>
                    <a:pt x="43149" y="100072"/>
                  </a:lnTo>
                  <a:lnTo>
                    <a:pt x="44387" y="99037"/>
                  </a:lnTo>
                  <a:lnTo>
                    <a:pt x="45482" y="97870"/>
                  </a:lnTo>
                  <a:lnTo>
                    <a:pt x="45852" y="97548"/>
                  </a:lnTo>
                  <a:lnTo>
                    <a:pt x="46304" y="97477"/>
                  </a:lnTo>
                  <a:lnTo>
                    <a:pt x="47447" y="97596"/>
                  </a:lnTo>
                  <a:lnTo>
                    <a:pt x="48578" y="97477"/>
                  </a:lnTo>
                  <a:lnTo>
                    <a:pt x="50162" y="97239"/>
                  </a:lnTo>
                  <a:lnTo>
                    <a:pt x="51745" y="97239"/>
                  </a:lnTo>
                  <a:lnTo>
                    <a:pt x="53031" y="97358"/>
                  </a:lnTo>
                  <a:lnTo>
                    <a:pt x="54353" y="97346"/>
                  </a:lnTo>
                  <a:lnTo>
                    <a:pt x="54603" y="97405"/>
                  </a:lnTo>
                  <a:lnTo>
                    <a:pt x="54841" y="97548"/>
                  </a:lnTo>
                  <a:lnTo>
                    <a:pt x="55972" y="97965"/>
                  </a:lnTo>
                  <a:lnTo>
                    <a:pt x="57162" y="97846"/>
                  </a:lnTo>
                  <a:lnTo>
                    <a:pt x="58294" y="97525"/>
                  </a:lnTo>
                  <a:lnTo>
                    <a:pt x="59472" y="97477"/>
                  </a:lnTo>
                  <a:lnTo>
                    <a:pt x="60639" y="97489"/>
                  </a:lnTo>
                  <a:lnTo>
                    <a:pt x="61794" y="97477"/>
                  </a:lnTo>
                  <a:lnTo>
                    <a:pt x="62306" y="97525"/>
                  </a:lnTo>
                  <a:lnTo>
                    <a:pt x="62782" y="97727"/>
                  </a:lnTo>
                  <a:lnTo>
                    <a:pt x="63413" y="98060"/>
                  </a:lnTo>
                  <a:lnTo>
                    <a:pt x="64104" y="98275"/>
                  </a:lnTo>
                  <a:lnTo>
                    <a:pt x="64997" y="98096"/>
                  </a:lnTo>
                  <a:lnTo>
                    <a:pt x="65735" y="97227"/>
                  </a:lnTo>
                  <a:lnTo>
                    <a:pt x="66485" y="96358"/>
                  </a:lnTo>
                  <a:lnTo>
                    <a:pt x="67580" y="96358"/>
                  </a:lnTo>
                  <a:lnTo>
                    <a:pt x="67854" y="96417"/>
                  </a:lnTo>
                  <a:lnTo>
                    <a:pt x="68116" y="96346"/>
                  </a:lnTo>
                  <a:lnTo>
                    <a:pt x="68688" y="96191"/>
                  </a:lnTo>
                  <a:lnTo>
                    <a:pt x="69247" y="96382"/>
                  </a:lnTo>
                  <a:lnTo>
                    <a:pt x="69771" y="96774"/>
                  </a:lnTo>
                  <a:lnTo>
                    <a:pt x="70188" y="97286"/>
                  </a:lnTo>
                  <a:lnTo>
                    <a:pt x="70914" y="97775"/>
                  </a:lnTo>
                  <a:lnTo>
                    <a:pt x="71605" y="97298"/>
                  </a:lnTo>
                  <a:lnTo>
                    <a:pt x="72391" y="96489"/>
                  </a:lnTo>
                  <a:lnTo>
                    <a:pt x="72903" y="95489"/>
                  </a:lnTo>
                  <a:lnTo>
                    <a:pt x="72962" y="95346"/>
                  </a:lnTo>
                  <a:lnTo>
                    <a:pt x="73057" y="95262"/>
                  </a:lnTo>
                  <a:lnTo>
                    <a:pt x="73795" y="94667"/>
                  </a:lnTo>
                  <a:lnTo>
                    <a:pt x="73986" y="93738"/>
                  </a:lnTo>
                  <a:lnTo>
                    <a:pt x="74117" y="93250"/>
                  </a:lnTo>
                  <a:lnTo>
                    <a:pt x="74427" y="92822"/>
                  </a:lnTo>
                  <a:lnTo>
                    <a:pt x="74700" y="92464"/>
                  </a:lnTo>
                  <a:lnTo>
                    <a:pt x="74748" y="92060"/>
                  </a:lnTo>
                  <a:lnTo>
                    <a:pt x="75200" y="90583"/>
                  </a:lnTo>
                  <a:lnTo>
                    <a:pt x="76308" y="89547"/>
                  </a:lnTo>
                  <a:lnTo>
                    <a:pt x="77582" y="88619"/>
                  </a:lnTo>
                  <a:lnTo>
                    <a:pt x="78796" y="87488"/>
                  </a:lnTo>
                  <a:lnTo>
                    <a:pt x="78868" y="87428"/>
                  </a:lnTo>
                  <a:lnTo>
                    <a:pt x="78975" y="87369"/>
                  </a:lnTo>
                  <a:lnTo>
                    <a:pt x="81201" y="86476"/>
                  </a:lnTo>
                  <a:lnTo>
                    <a:pt x="83582" y="86237"/>
                  </a:lnTo>
                  <a:lnTo>
                    <a:pt x="83856" y="86297"/>
                  </a:lnTo>
                  <a:lnTo>
                    <a:pt x="84071" y="86464"/>
                  </a:lnTo>
                  <a:lnTo>
                    <a:pt x="84428" y="86654"/>
                  </a:lnTo>
                  <a:lnTo>
                    <a:pt x="84785" y="86595"/>
                  </a:lnTo>
                  <a:lnTo>
                    <a:pt x="85499" y="86333"/>
                  </a:lnTo>
                  <a:lnTo>
                    <a:pt x="86249" y="86166"/>
                  </a:lnTo>
                  <a:lnTo>
                    <a:pt x="86690" y="86095"/>
                  </a:lnTo>
                  <a:lnTo>
                    <a:pt x="86976" y="85749"/>
                  </a:lnTo>
                  <a:lnTo>
                    <a:pt x="86773" y="85404"/>
                  </a:lnTo>
                  <a:lnTo>
                    <a:pt x="86368" y="85273"/>
                  </a:lnTo>
                  <a:lnTo>
                    <a:pt x="85821" y="84904"/>
                  </a:lnTo>
                  <a:lnTo>
                    <a:pt x="85523" y="84416"/>
                  </a:lnTo>
                  <a:lnTo>
                    <a:pt x="85678" y="83713"/>
                  </a:lnTo>
                  <a:lnTo>
                    <a:pt x="86011" y="83249"/>
                  </a:lnTo>
                  <a:lnTo>
                    <a:pt x="86535" y="82713"/>
                  </a:lnTo>
                  <a:lnTo>
                    <a:pt x="86571" y="82046"/>
                  </a:lnTo>
                  <a:lnTo>
                    <a:pt x="86690" y="81558"/>
                  </a:lnTo>
                  <a:lnTo>
                    <a:pt x="86976" y="81177"/>
                  </a:lnTo>
                  <a:lnTo>
                    <a:pt x="87333" y="80606"/>
                  </a:lnTo>
                  <a:lnTo>
                    <a:pt x="87452" y="79927"/>
                  </a:lnTo>
                  <a:lnTo>
                    <a:pt x="87619" y="78725"/>
                  </a:lnTo>
                  <a:lnTo>
                    <a:pt x="88559" y="77927"/>
                  </a:lnTo>
                  <a:lnTo>
                    <a:pt x="88857" y="77701"/>
                  </a:lnTo>
                  <a:lnTo>
                    <a:pt x="88869" y="77248"/>
                  </a:lnTo>
                  <a:lnTo>
                    <a:pt x="88821" y="76451"/>
                  </a:lnTo>
                  <a:lnTo>
                    <a:pt x="89416" y="75879"/>
                  </a:lnTo>
                  <a:lnTo>
                    <a:pt x="90059" y="75498"/>
                  </a:lnTo>
                  <a:lnTo>
                    <a:pt x="90369" y="74796"/>
                  </a:lnTo>
                  <a:lnTo>
                    <a:pt x="90679" y="74296"/>
                  </a:lnTo>
                  <a:lnTo>
                    <a:pt x="91262" y="73974"/>
                  </a:lnTo>
                  <a:lnTo>
                    <a:pt x="92286" y="73653"/>
                  </a:lnTo>
                  <a:lnTo>
                    <a:pt x="93322" y="73295"/>
                  </a:lnTo>
                  <a:lnTo>
                    <a:pt x="93715" y="73117"/>
                  </a:lnTo>
                  <a:lnTo>
                    <a:pt x="93893" y="72700"/>
                  </a:lnTo>
                  <a:lnTo>
                    <a:pt x="94167" y="72010"/>
                  </a:lnTo>
                  <a:lnTo>
                    <a:pt x="94905" y="71998"/>
                  </a:lnTo>
                  <a:lnTo>
                    <a:pt x="95203" y="72045"/>
                  </a:lnTo>
                  <a:lnTo>
                    <a:pt x="95370" y="71879"/>
                  </a:lnTo>
                  <a:lnTo>
                    <a:pt x="95763" y="71105"/>
                  </a:lnTo>
                  <a:lnTo>
                    <a:pt x="96441" y="70616"/>
                  </a:lnTo>
                  <a:lnTo>
                    <a:pt x="96632" y="70402"/>
                  </a:lnTo>
                  <a:lnTo>
                    <a:pt x="96620" y="70152"/>
                  </a:lnTo>
                  <a:lnTo>
                    <a:pt x="95763" y="69200"/>
                  </a:lnTo>
                  <a:lnTo>
                    <a:pt x="94643" y="68545"/>
                  </a:lnTo>
                  <a:lnTo>
                    <a:pt x="92929" y="67461"/>
                  </a:lnTo>
                  <a:lnTo>
                    <a:pt x="91905" y="65699"/>
                  </a:lnTo>
                  <a:lnTo>
                    <a:pt x="91738" y="64782"/>
                  </a:lnTo>
                  <a:lnTo>
                    <a:pt x="91500" y="63866"/>
                  </a:lnTo>
                  <a:lnTo>
                    <a:pt x="91024" y="62711"/>
                  </a:lnTo>
                  <a:lnTo>
                    <a:pt x="90607" y="61532"/>
                  </a:lnTo>
                  <a:lnTo>
                    <a:pt x="90500" y="60901"/>
                  </a:lnTo>
                  <a:lnTo>
                    <a:pt x="90643" y="60246"/>
                  </a:lnTo>
                  <a:lnTo>
                    <a:pt x="91500" y="58615"/>
                  </a:lnTo>
                  <a:lnTo>
                    <a:pt x="92191" y="56912"/>
                  </a:lnTo>
                  <a:lnTo>
                    <a:pt x="92203" y="56877"/>
                  </a:lnTo>
                  <a:lnTo>
                    <a:pt x="92214" y="56853"/>
                  </a:lnTo>
                  <a:lnTo>
                    <a:pt x="93262" y="55126"/>
                  </a:lnTo>
                  <a:lnTo>
                    <a:pt x="94310" y="53412"/>
                  </a:lnTo>
                  <a:lnTo>
                    <a:pt x="94429" y="53257"/>
                  </a:lnTo>
                  <a:lnTo>
                    <a:pt x="94608" y="53138"/>
                  </a:lnTo>
                  <a:lnTo>
                    <a:pt x="95298" y="52579"/>
                  </a:lnTo>
                  <a:lnTo>
                    <a:pt x="95655" y="51745"/>
                  </a:lnTo>
                  <a:lnTo>
                    <a:pt x="95834" y="51257"/>
                  </a:lnTo>
                  <a:lnTo>
                    <a:pt x="96203" y="50876"/>
                  </a:lnTo>
                  <a:lnTo>
                    <a:pt x="97251" y="49733"/>
                  </a:lnTo>
                  <a:lnTo>
                    <a:pt x="98025" y="48399"/>
                  </a:lnTo>
                  <a:lnTo>
                    <a:pt x="98953" y="46768"/>
                  </a:lnTo>
                  <a:lnTo>
                    <a:pt x="99775" y="45078"/>
                  </a:lnTo>
                  <a:lnTo>
                    <a:pt x="100073" y="44709"/>
                  </a:lnTo>
                  <a:lnTo>
                    <a:pt x="100477" y="44589"/>
                  </a:lnTo>
                  <a:lnTo>
                    <a:pt x="101478" y="44328"/>
                  </a:lnTo>
                  <a:lnTo>
                    <a:pt x="102430" y="43958"/>
                  </a:lnTo>
                  <a:lnTo>
                    <a:pt x="102787" y="43732"/>
                  </a:lnTo>
                  <a:lnTo>
                    <a:pt x="102930" y="43351"/>
                  </a:lnTo>
                  <a:lnTo>
                    <a:pt x="102740" y="43196"/>
                  </a:lnTo>
                  <a:lnTo>
                    <a:pt x="102442" y="43232"/>
                  </a:lnTo>
                  <a:lnTo>
                    <a:pt x="102275" y="43113"/>
                  </a:lnTo>
                  <a:lnTo>
                    <a:pt x="102156" y="42946"/>
                  </a:lnTo>
                  <a:lnTo>
                    <a:pt x="101966" y="42684"/>
                  </a:lnTo>
                  <a:lnTo>
                    <a:pt x="101632" y="42589"/>
                  </a:lnTo>
                  <a:lnTo>
                    <a:pt x="101156" y="42327"/>
                  </a:lnTo>
                  <a:lnTo>
                    <a:pt x="101358" y="41827"/>
                  </a:lnTo>
                  <a:lnTo>
                    <a:pt x="101954" y="41053"/>
                  </a:lnTo>
                  <a:lnTo>
                    <a:pt x="102513" y="40268"/>
                  </a:lnTo>
                  <a:lnTo>
                    <a:pt x="103394" y="39315"/>
                  </a:lnTo>
                  <a:lnTo>
                    <a:pt x="104526" y="38708"/>
                  </a:lnTo>
                  <a:lnTo>
                    <a:pt x="105561" y="38398"/>
                  </a:lnTo>
                  <a:lnTo>
                    <a:pt x="106550" y="37874"/>
                  </a:lnTo>
                  <a:lnTo>
                    <a:pt x="107752" y="37279"/>
                  </a:lnTo>
                  <a:lnTo>
                    <a:pt x="109074" y="36886"/>
                  </a:lnTo>
                  <a:lnTo>
                    <a:pt x="111562" y="36088"/>
                  </a:lnTo>
                  <a:lnTo>
                    <a:pt x="114074" y="35386"/>
                  </a:lnTo>
                  <a:lnTo>
                    <a:pt x="114991" y="35076"/>
                  </a:lnTo>
                  <a:lnTo>
                    <a:pt x="115598" y="34374"/>
                  </a:lnTo>
                  <a:lnTo>
                    <a:pt x="116360" y="33076"/>
                  </a:lnTo>
                  <a:lnTo>
                    <a:pt x="117503" y="32147"/>
                  </a:lnTo>
                  <a:lnTo>
                    <a:pt x="119230" y="30981"/>
                  </a:lnTo>
                  <a:lnTo>
                    <a:pt x="121147" y="30159"/>
                  </a:lnTo>
                  <a:lnTo>
                    <a:pt x="121540" y="29981"/>
                  </a:lnTo>
                  <a:lnTo>
                    <a:pt x="121790" y="29671"/>
                  </a:lnTo>
                  <a:lnTo>
                    <a:pt x="122254" y="29147"/>
                  </a:lnTo>
                  <a:lnTo>
                    <a:pt x="122849" y="28826"/>
                  </a:lnTo>
                  <a:lnTo>
                    <a:pt x="123266" y="28576"/>
                  </a:lnTo>
                  <a:lnTo>
                    <a:pt x="123647" y="28290"/>
                  </a:lnTo>
                  <a:lnTo>
                    <a:pt x="124647" y="27302"/>
                  </a:lnTo>
                  <a:lnTo>
                    <a:pt x="125611" y="26278"/>
                  </a:lnTo>
                  <a:lnTo>
                    <a:pt x="126123" y="24908"/>
                  </a:lnTo>
                  <a:lnTo>
                    <a:pt x="125671" y="23492"/>
                  </a:lnTo>
                  <a:lnTo>
                    <a:pt x="125171" y="22956"/>
                  </a:lnTo>
                  <a:lnTo>
                    <a:pt x="124766" y="22361"/>
                  </a:lnTo>
                  <a:lnTo>
                    <a:pt x="124516" y="21860"/>
                  </a:lnTo>
                  <a:lnTo>
                    <a:pt x="124647" y="21337"/>
                  </a:lnTo>
                  <a:lnTo>
                    <a:pt x="125076" y="21194"/>
                  </a:lnTo>
                  <a:lnTo>
                    <a:pt x="125528" y="21384"/>
                  </a:lnTo>
                  <a:lnTo>
                    <a:pt x="126159" y="21384"/>
                  </a:lnTo>
                  <a:lnTo>
                    <a:pt x="126540" y="20848"/>
                  </a:lnTo>
                  <a:lnTo>
                    <a:pt x="126504" y="20313"/>
                  </a:lnTo>
                  <a:lnTo>
                    <a:pt x="126028" y="20075"/>
                  </a:lnTo>
                  <a:lnTo>
                    <a:pt x="125135" y="19670"/>
                  </a:lnTo>
                  <a:lnTo>
                    <a:pt x="125016" y="18801"/>
                  </a:lnTo>
                  <a:lnTo>
                    <a:pt x="124576" y="18824"/>
                  </a:lnTo>
                  <a:lnTo>
                    <a:pt x="124195" y="18741"/>
                  </a:lnTo>
                  <a:lnTo>
                    <a:pt x="123064" y="18312"/>
                  </a:lnTo>
                  <a:lnTo>
                    <a:pt x="121992" y="18693"/>
                  </a:lnTo>
                  <a:lnTo>
                    <a:pt x="120849" y="19194"/>
                  </a:lnTo>
                  <a:lnTo>
                    <a:pt x="120063" y="20182"/>
                  </a:lnTo>
                  <a:lnTo>
                    <a:pt x="119932" y="20337"/>
                  </a:lnTo>
                  <a:lnTo>
                    <a:pt x="119754" y="20420"/>
                  </a:lnTo>
                  <a:lnTo>
                    <a:pt x="118658" y="20420"/>
                  </a:lnTo>
                  <a:lnTo>
                    <a:pt x="117575" y="20039"/>
                  </a:lnTo>
                  <a:lnTo>
                    <a:pt x="116313" y="19384"/>
                  </a:lnTo>
                  <a:lnTo>
                    <a:pt x="114836" y="19551"/>
                  </a:lnTo>
                  <a:lnTo>
                    <a:pt x="114420" y="19860"/>
                  </a:lnTo>
                  <a:lnTo>
                    <a:pt x="114098" y="20241"/>
                  </a:lnTo>
                  <a:lnTo>
                    <a:pt x="113586" y="20456"/>
                  </a:lnTo>
                  <a:lnTo>
                    <a:pt x="113146" y="20158"/>
                  </a:lnTo>
                  <a:lnTo>
                    <a:pt x="112860" y="19789"/>
                  </a:lnTo>
                  <a:lnTo>
                    <a:pt x="112967" y="19324"/>
                  </a:lnTo>
                  <a:lnTo>
                    <a:pt x="113265" y="19146"/>
                  </a:lnTo>
                  <a:lnTo>
                    <a:pt x="113277" y="18848"/>
                  </a:lnTo>
                  <a:lnTo>
                    <a:pt x="112979" y="18813"/>
                  </a:lnTo>
                  <a:lnTo>
                    <a:pt x="112646" y="18991"/>
                  </a:lnTo>
                  <a:lnTo>
                    <a:pt x="112229" y="19229"/>
                  </a:lnTo>
                  <a:lnTo>
                    <a:pt x="111717" y="19194"/>
                  </a:lnTo>
                  <a:lnTo>
                    <a:pt x="110455" y="18872"/>
                  </a:lnTo>
                  <a:lnTo>
                    <a:pt x="109193" y="19229"/>
                  </a:lnTo>
                  <a:lnTo>
                    <a:pt x="108693" y="19539"/>
                  </a:lnTo>
                  <a:lnTo>
                    <a:pt x="108121" y="19491"/>
                  </a:lnTo>
                  <a:lnTo>
                    <a:pt x="107621" y="18932"/>
                  </a:lnTo>
                  <a:lnTo>
                    <a:pt x="107502" y="18241"/>
                  </a:lnTo>
                  <a:lnTo>
                    <a:pt x="107454" y="17336"/>
                  </a:lnTo>
                  <a:lnTo>
                    <a:pt x="107121" y="16515"/>
                  </a:lnTo>
                  <a:lnTo>
                    <a:pt x="106573" y="15895"/>
                  </a:lnTo>
                  <a:lnTo>
                    <a:pt x="105716" y="15788"/>
                  </a:lnTo>
                  <a:lnTo>
                    <a:pt x="104847" y="15907"/>
                  </a:lnTo>
                  <a:lnTo>
                    <a:pt x="104121" y="15395"/>
                  </a:lnTo>
                  <a:lnTo>
                    <a:pt x="103787" y="15181"/>
                  </a:lnTo>
                  <a:lnTo>
                    <a:pt x="103347" y="15122"/>
                  </a:lnTo>
                  <a:lnTo>
                    <a:pt x="102216" y="14979"/>
                  </a:lnTo>
                  <a:lnTo>
                    <a:pt x="101144" y="14586"/>
                  </a:lnTo>
                  <a:lnTo>
                    <a:pt x="100311" y="14360"/>
                  </a:lnTo>
                  <a:lnTo>
                    <a:pt x="99537" y="14550"/>
                  </a:lnTo>
                  <a:lnTo>
                    <a:pt x="99287" y="15181"/>
                  </a:lnTo>
                  <a:lnTo>
                    <a:pt x="99501" y="15907"/>
                  </a:lnTo>
                  <a:lnTo>
                    <a:pt x="99501" y="16312"/>
                  </a:lnTo>
                  <a:lnTo>
                    <a:pt x="99120" y="16396"/>
                  </a:lnTo>
                  <a:lnTo>
                    <a:pt x="98632" y="16396"/>
                  </a:lnTo>
                  <a:lnTo>
                    <a:pt x="98144" y="16431"/>
                  </a:lnTo>
                  <a:lnTo>
                    <a:pt x="97441" y="16527"/>
                  </a:lnTo>
                  <a:lnTo>
                    <a:pt x="96798" y="16217"/>
                  </a:lnTo>
                  <a:lnTo>
                    <a:pt x="96632" y="16146"/>
                  </a:lnTo>
                  <a:lnTo>
                    <a:pt x="96489" y="16229"/>
                  </a:lnTo>
                  <a:lnTo>
                    <a:pt x="96013" y="16669"/>
                  </a:lnTo>
                  <a:lnTo>
                    <a:pt x="95465" y="16312"/>
                  </a:lnTo>
                  <a:lnTo>
                    <a:pt x="95179" y="16157"/>
                  </a:lnTo>
                  <a:lnTo>
                    <a:pt x="94798" y="16193"/>
                  </a:lnTo>
                  <a:lnTo>
                    <a:pt x="94119" y="16455"/>
                  </a:lnTo>
                  <a:lnTo>
                    <a:pt x="93453" y="16753"/>
                  </a:lnTo>
                  <a:lnTo>
                    <a:pt x="92595" y="17003"/>
                  </a:lnTo>
                  <a:lnTo>
                    <a:pt x="91929" y="16396"/>
                  </a:lnTo>
                  <a:lnTo>
                    <a:pt x="91321" y="15693"/>
                  </a:lnTo>
                  <a:lnTo>
                    <a:pt x="90429" y="15300"/>
                  </a:lnTo>
                  <a:lnTo>
                    <a:pt x="89690" y="15276"/>
                  </a:lnTo>
                  <a:lnTo>
                    <a:pt x="88988" y="15384"/>
                  </a:lnTo>
                  <a:lnTo>
                    <a:pt x="87571" y="15217"/>
                  </a:lnTo>
                  <a:lnTo>
                    <a:pt x="86261" y="14550"/>
                  </a:lnTo>
                  <a:lnTo>
                    <a:pt x="85940" y="14193"/>
                  </a:lnTo>
                  <a:lnTo>
                    <a:pt x="85726" y="13764"/>
                  </a:lnTo>
                  <a:lnTo>
                    <a:pt x="85309" y="13074"/>
                  </a:lnTo>
                  <a:lnTo>
                    <a:pt x="84487" y="13133"/>
                  </a:lnTo>
                  <a:lnTo>
                    <a:pt x="83928" y="13300"/>
                  </a:lnTo>
                  <a:lnTo>
                    <a:pt x="83344" y="13240"/>
                  </a:lnTo>
                  <a:lnTo>
                    <a:pt x="82106" y="12764"/>
                  </a:lnTo>
                  <a:lnTo>
                    <a:pt x="80808" y="12455"/>
                  </a:lnTo>
                  <a:lnTo>
                    <a:pt x="80213" y="12205"/>
                  </a:lnTo>
                  <a:lnTo>
                    <a:pt x="80189" y="11562"/>
                  </a:lnTo>
                  <a:lnTo>
                    <a:pt x="80201" y="11276"/>
                  </a:lnTo>
                  <a:lnTo>
                    <a:pt x="80011" y="11085"/>
                  </a:lnTo>
                  <a:lnTo>
                    <a:pt x="79772" y="11097"/>
                  </a:lnTo>
                  <a:lnTo>
                    <a:pt x="79606" y="11276"/>
                  </a:lnTo>
                  <a:lnTo>
                    <a:pt x="79475" y="11443"/>
                  </a:lnTo>
                  <a:lnTo>
                    <a:pt x="79344" y="11609"/>
                  </a:lnTo>
                  <a:lnTo>
                    <a:pt x="79177" y="11931"/>
                  </a:lnTo>
                  <a:lnTo>
                    <a:pt x="78820" y="11919"/>
                  </a:lnTo>
                  <a:lnTo>
                    <a:pt x="78558" y="11562"/>
                  </a:lnTo>
                  <a:lnTo>
                    <a:pt x="78665" y="11133"/>
                  </a:lnTo>
                  <a:lnTo>
                    <a:pt x="79010" y="10395"/>
                  </a:lnTo>
                  <a:lnTo>
                    <a:pt x="79106" y="9609"/>
                  </a:lnTo>
                  <a:lnTo>
                    <a:pt x="79129" y="9073"/>
                  </a:lnTo>
                  <a:lnTo>
                    <a:pt x="78796" y="8645"/>
                  </a:lnTo>
                  <a:lnTo>
                    <a:pt x="78165" y="8585"/>
                  </a:lnTo>
                  <a:lnTo>
                    <a:pt x="77665" y="8930"/>
                  </a:lnTo>
                  <a:lnTo>
                    <a:pt x="77332" y="9133"/>
                  </a:lnTo>
                  <a:lnTo>
                    <a:pt x="76915" y="9133"/>
                  </a:lnTo>
                  <a:lnTo>
                    <a:pt x="76177" y="8954"/>
                  </a:lnTo>
                  <a:lnTo>
                    <a:pt x="75665" y="8371"/>
                  </a:lnTo>
                  <a:lnTo>
                    <a:pt x="75403" y="7990"/>
                  </a:lnTo>
                  <a:lnTo>
                    <a:pt x="75069" y="7597"/>
                  </a:lnTo>
                  <a:lnTo>
                    <a:pt x="74629" y="7323"/>
                  </a:lnTo>
                  <a:lnTo>
                    <a:pt x="74165" y="7597"/>
                  </a:lnTo>
                  <a:lnTo>
                    <a:pt x="74034" y="7871"/>
                  </a:lnTo>
                  <a:lnTo>
                    <a:pt x="73819" y="8109"/>
                  </a:lnTo>
                  <a:cubicBezTo>
                    <a:pt x="72842" y="8406"/>
                    <a:pt x="72030" y="8540"/>
                    <a:pt x="71274" y="8540"/>
                  </a:cubicBezTo>
                  <a:cubicBezTo>
                    <a:pt x="69794" y="8540"/>
                    <a:pt x="68528" y="8028"/>
                    <a:pt x="66652" y="7240"/>
                  </a:cubicBezTo>
                  <a:cubicBezTo>
                    <a:pt x="66127" y="7019"/>
                    <a:pt x="65513" y="6892"/>
                    <a:pt x="64921" y="6892"/>
                  </a:cubicBezTo>
                  <a:cubicBezTo>
                    <a:pt x="63913" y="6892"/>
                    <a:pt x="62969" y="7261"/>
                    <a:pt x="62639" y="8168"/>
                  </a:cubicBezTo>
                  <a:cubicBezTo>
                    <a:pt x="61234" y="7513"/>
                    <a:pt x="59722" y="7037"/>
                    <a:pt x="58174" y="6787"/>
                  </a:cubicBezTo>
                  <a:lnTo>
                    <a:pt x="58174" y="6787"/>
                  </a:lnTo>
                  <a:cubicBezTo>
                    <a:pt x="58178" y="6787"/>
                    <a:pt x="58181" y="6787"/>
                    <a:pt x="58185" y="6787"/>
                  </a:cubicBezTo>
                  <a:cubicBezTo>
                    <a:pt x="58657" y="6787"/>
                    <a:pt x="58278" y="5977"/>
                    <a:pt x="57805" y="5894"/>
                  </a:cubicBezTo>
                  <a:cubicBezTo>
                    <a:pt x="57647" y="5867"/>
                    <a:pt x="57487" y="5853"/>
                    <a:pt x="57327" y="5853"/>
                  </a:cubicBezTo>
                  <a:cubicBezTo>
                    <a:pt x="56451" y="5853"/>
                    <a:pt x="55573" y="6255"/>
                    <a:pt x="55019" y="6930"/>
                  </a:cubicBezTo>
                  <a:lnTo>
                    <a:pt x="55019" y="6882"/>
                  </a:lnTo>
                  <a:cubicBezTo>
                    <a:pt x="54968" y="6455"/>
                    <a:pt x="54621" y="6140"/>
                    <a:pt x="54216" y="6140"/>
                  </a:cubicBezTo>
                  <a:cubicBezTo>
                    <a:pt x="54148" y="6140"/>
                    <a:pt x="54078" y="6149"/>
                    <a:pt x="54007" y="6168"/>
                  </a:cubicBezTo>
                  <a:cubicBezTo>
                    <a:pt x="52368" y="6613"/>
                    <a:pt x="50665" y="6835"/>
                    <a:pt x="48963" y="6835"/>
                  </a:cubicBezTo>
                  <a:cubicBezTo>
                    <a:pt x="46609" y="6835"/>
                    <a:pt x="44255" y="6411"/>
                    <a:pt x="42065" y="5561"/>
                  </a:cubicBezTo>
                  <a:cubicBezTo>
                    <a:pt x="40172" y="4835"/>
                    <a:pt x="37267" y="4942"/>
                    <a:pt x="35886" y="3715"/>
                  </a:cubicBezTo>
                  <a:cubicBezTo>
                    <a:pt x="35874" y="3704"/>
                    <a:pt x="35136" y="3061"/>
                    <a:pt x="35136" y="3061"/>
                  </a:cubicBezTo>
                  <a:lnTo>
                    <a:pt x="34291" y="3573"/>
                  </a:lnTo>
                  <a:lnTo>
                    <a:pt x="33874" y="3823"/>
                  </a:lnTo>
                  <a:lnTo>
                    <a:pt x="33398" y="3870"/>
                  </a:lnTo>
                  <a:lnTo>
                    <a:pt x="31266" y="3775"/>
                  </a:lnTo>
                  <a:lnTo>
                    <a:pt x="29147" y="3834"/>
                  </a:lnTo>
                  <a:lnTo>
                    <a:pt x="27480" y="3727"/>
                  </a:lnTo>
                  <a:lnTo>
                    <a:pt x="25825" y="3477"/>
                  </a:lnTo>
                  <a:lnTo>
                    <a:pt x="23932" y="3394"/>
                  </a:lnTo>
                  <a:lnTo>
                    <a:pt x="22027" y="3453"/>
                  </a:lnTo>
                  <a:lnTo>
                    <a:pt x="21206" y="3311"/>
                  </a:lnTo>
                  <a:lnTo>
                    <a:pt x="20825" y="2584"/>
                  </a:lnTo>
                  <a:lnTo>
                    <a:pt x="20491" y="1989"/>
                  </a:lnTo>
                  <a:lnTo>
                    <a:pt x="19908" y="1572"/>
                  </a:lnTo>
                  <a:lnTo>
                    <a:pt x="19658" y="1441"/>
                  </a:lnTo>
                  <a:lnTo>
                    <a:pt x="19432" y="1275"/>
                  </a:lnTo>
                  <a:lnTo>
                    <a:pt x="19074" y="929"/>
                  </a:lnTo>
                  <a:lnTo>
                    <a:pt x="18586" y="751"/>
                  </a:lnTo>
                  <a:lnTo>
                    <a:pt x="18098" y="977"/>
                  </a:lnTo>
                  <a:lnTo>
                    <a:pt x="17788" y="1429"/>
                  </a:lnTo>
                  <a:lnTo>
                    <a:pt x="17693" y="1132"/>
                  </a:lnTo>
                  <a:lnTo>
                    <a:pt x="17681" y="906"/>
                  </a:lnTo>
                  <a:lnTo>
                    <a:pt x="17586" y="322"/>
                  </a:lnTo>
                  <a:lnTo>
                    <a:pt x="17169" y="1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7" name="Google Shape;187;p11"/>
            <p:cNvSpPr/>
            <p:nvPr/>
          </p:nvSpPr>
          <p:spPr>
            <a:xfrm>
              <a:off x="2972075" y="272785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0"/>
                  </a:moveTo>
                  <a:cubicBezTo>
                    <a:pt x="1" y="0"/>
                    <a:pt x="1" y="12"/>
                    <a:pt x="1" y="0"/>
                  </a:cubicBezTo>
                  <a:cubicBezTo>
                    <a:pt x="1" y="12"/>
                    <a:pt x="1" y="12"/>
                    <a:pt x="1" y="0"/>
                  </a:cubicBezTo>
                  <a:cubicBezTo>
                    <a:pt x="1" y="12"/>
                    <a:pt x="1" y="12"/>
                    <a:pt x="1" y="0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8" name="Google Shape;188;p11"/>
            <p:cNvSpPr/>
            <p:nvPr/>
          </p:nvSpPr>
          <p:spPr>
            <a:xfrm>
              <a:off x="2972075" y="2889775"/>
              <a:ext cx="325" cy="625"/>
            </a:xfrm>
            <a:custGeom>
              <a:avLst/>
              <a:gdLst/>
              <a:ahLst/>
              <a:cxnLst/>
              <a:rect l="l" t="t" r="r" b="b"/>
              <a:pathLst>
                <a:path w="13" h="25" extrusionOk="0">
                  <a:moveTo>
                    <a:pt x="1" y="0"/>
                  </a:moveTo>
                  <a:lnTo>
                    <a:pt x="1" y="24"/>
                  </a:lnTo>
                  <a:lnTo>
                    <a:pt x="13" y="12"/>
                  </a:lnTo>
                  <a:cubicBezTo>
                    <a:pt x="13" y="0"/>
                    <a:pt x="13" y="0"/>
                    <a:pt x="1" y="0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9" name="Google Shape;189;p11"/>
            <p:cNvSpPr/>
            <p:nvPr/>
          </p:nvSpPr>
          <p:spPr>
            <a:xfrm>
              <a:off x="3736475" y="2092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0" name="Google Shape;190;p11"/>
            <p:cNvSpPr/>
            <p:nvPr/>
          </p:nvSpPr>
          <p:spPr>
            <a:xfrm>
              <a:off x="5097050" y="2815725"/>
              <a:ext cx="330425" cy="270825"/>
            </a:xfrm>
            <a:custGeom>
              <a:avLst/>
              <a:gdLst/>
              <a:ahLst/>
              <a:cxnLst/>
              <a:rect l="l" t="t" r="r" b="b"/>
              <a:pathLst>
                <a:path w="13217" h="10833" extrusionOk="0">
                  <a:moveTo>
                    <a:pt x="2979" y="3824"/>
                  </a:moveTo>
                  <a:cubicBezTo>
                    <a:pt x="2984" y="3830"/>
                    <a:pt x="2987" y="3836"/>
                    <a:pt x="2989" y="3843"/>
                  </a:cubicBezTo>
                  <a:lnTo>
                    <a:pt x="2979" y="3824"/>
                  </a:lnTo>
                  <a:close/>
                  <a:moveTo>
                    <a:pt x="9646" y="1"/>
                  </a:moveTo>
                  <a:cubicBezTo>
                    <a:pt x="9631" y="1"/>
                    <a:pt x="9615" y="4"/>
                    <a:pt x="9597" y="10"/>
                  </a:cubicBezTo>
                  <a:cubicBezTo>
                    <a:pt x="9573" y="10"/>
                    <a:pt x="9549" y="10"/>
                    <a:pt x="9549" y="45"/>
                  </a:cubicBezTo>
                  <a:cubicBezTo>
                    <a:pt x="9573" y="69"/>
                    <a:pt x="9597" y="69"/>
                    <a:pt x="9597" y="81"/>
                  </a:cubicBezTo>
                  <a:cubicBezTo>
                    <a:pt x="9593" y="80"/>
                    <a:pt x="9588" y="80"/>
                    <a:pt x="9584" y="80"/>
                  </a:cubicBezTo>
                  <a:cubicBezTo>
                    <a:pt x="9523" y="80"/>
                    <a:pt x="9462" y="135"/>
                    <a:pt x="9396" y="135"/>
                  </a:cubicBezTo>
                  <a:cubicBezTo>
                    <a:pt x="9376" y="135"/>
                    <a:pt x="9356" y="130"/>
                    <a:pt x="9335" y="117"/>
                  </a:cubicBezTo>
                  <a:cubicBezTo>
                    <a:pt x="9299" y="117"/>
                    <a:pt x="9276" y="117"/>
                    <a:pt x="9240" y="129"/>
                  </a:cubicBezTo>
                  <a:cubicBezTo>
                    <a:pt x="9192" y="141"/>
                    <a:pt x="9157" y="164"/>
                    <a:pt x="9133" y="200"/>
                  </a:cubicBezTo>
                  <a:cubicBezTo>
                    <a:pt x="9133" y="236"/>
                    <a:pt x="9157" y="248"/>
                    <a:pt x="9168" y="260"/>
                  </a:cubicBezTo>
                  <a:cubicBezTo>
                    <a:pt x="9133" y="260"/>
                    <a:pt x="9121" y="248"/>
                    <a:pt x="9109" y="236"/>
                  </a:cubicBezTo>
                  <a:cubicBezTo>
                    <a:pt x="9101" y="236"/>
                    <a:pt x="9104" y="241"/>
                    <a:pt x="9103" y="241"/>
                  </a:cubicBezTo>
                  <a:cubicBezTo>
                    <a:pt x="9102" y="241"/>
                    <a:pt x="9101" y="240"/>
                    <a:pt x="9097" y="236"/>
                  </a:cubicBezTo>
                  <a:cubicBezTo>
                    <a:pt x="9088" y="235"/>
                    <a:pt x="9080" y="234"/>
                    <a:pt x="9072" y="234"/>
                  </a:cubicBezTo>
                  <a:cubicBezTo>
                    <a:pt x="8991" y="234"/>
                    <a:pt x="8936" y="285"/>
                    <a:pt x="8871" y="295"/>
                  </a:cubicBezTo>
                  <a:cubicBezTo>
                    <a:pt x="8799" y="319"/>
                    <a:pt x="8740" y="367"/>
                    <a:pt x="8656" y="379"/>
                  </a:cubicBezTo>
                  <a:cubicBezTo>
                    <a:pt x="8561" y="426"/>
                    <a:pt x="8466" y="474"/>
                    <a:pt x="8359" y="498"/>
                  </a:cubicBezTo>
                  <a:cubicBezTo>
                    <a:pt x="8264" y="533"/>
                    <a:pt x="8145" y="557"/>
                    <a:pt x="8025" y="593"/>
                  </a:cubicBezTo>
                  <a:cubicBezTo>
                    <a:pt x="7811" y="664"/>
                    <a:pt x="7609" y="676"/>
                    <a:pt x="7394" y="700"/>
                  </a:cubicBezTo>
                  <a:cubicBezTo>
                    <a:pt x="7347" y="700"/>
                    <a:pt x="7311" y="700"/>
                    <a:pt x="7263" y="712"/>
                  </a:cubicBezTo>
                  <a:cubicBezTo>
                    <a:pt x="7168" y="736"/>
                    <a:pt x="7049" y="724"/>
                    <a:pt x="6966" y="783"/>
                  </a:cubicBezTo>
                  <a:cubicBezTo>
                    <a:pt x="6918" y="831"/>
                    <a:pt x="6859" y="855"/>
                    <a:pt x="6835" y="914"/>
                  </a:cubicBezTo>
                  <a:cubicBezTo>
                    <a:pt x="6765" y="1044"/>
                    <a:pt x="6661" y="1099"/>
                    <a:pt x="6531" y="1099"/>
                  </a:cubicBezTo>
                  <a:cubicBezTo>
                    <a:pt x="6506" y="1099"/>
                    <a:pt x="6481" y="1097"/>
                    <a:pt x="6454" y="1093"/>
                  </a:cubicBezTo>
                  <a:cubicBezTo>
                    <a:pt x="6442" y="1093"/>
                    <a:pt x="6430" y="1117"/>
                    <a:pt x="6418" y="1117"/>
                  </a:cubicBezTo>
                  <a:cubicBezTo>
                    <a:pt x="6377" y="1240"/>
                    <a:pt x="6364" y="1278"/>
                    <a:pt x="6301" y="1278"/>
                  </a:cubicBezTo>
                  <a:cubicBezTo>
                    <a:pt x="6273" y="1278"/>
                    <a:pt x="6235" y="1271"/>
                    <a:pt x="6180" y="1260"/>
                  </a:cubicBezTo>
                  <a:lnTo>
                    <a:pt x="6144" y="1260"/>
                  </a:lnTo>
                  <a:cubicBezTo>
                    <a:pt x="5906" y="1385"/>
                    <a:pt x="5678" y="1499"/>
                    <a:pt x="5400" y="1499"/>
                  </a:cubicBezTo>
                  <a:cubicBezTo>
                    <a:pt x="5386" y="1499"/>
                    <a:pt x="5372" y="1498"/>
                    <a:pt x="5358" y="1498"/>
                  </a:cubicBezTo>
                  <a:lnTo>
                    <a:pt x="5347" y="1498"/>
                  </a:lnTo>
                  <a:cubicBezTo>
                    <a:pt x="5239" y="1593"/>
                    <a:pt x="5180" y="1724"/>
                    <a:pt x="5025" y="1736"/>
                  </a:cubicBezTo>
                  <a:cubicBezTo>
                    <a:pt x="4954" y="1784"/>
                    <a:pt x="4882" y="1807"/>
                    <a:pt x="4870" y="1903"/>
                  </a:cubicBezTo>
                  <a:cubicBezTo>
                    <a:pt x="4882" y="1962"/>
                    <a:pt x="4930" y="1974"/>
                    <a:pt x="4954" y="2010"/>
                  </a:cubicBezTo>
                  <a:cubicBezTo>
                    <a:pt x="4846" y="2022"/>
                    <a:pt x="4763" y="2069"/>
                    <a:pt x="4692" y="2141"/>
                  </a:cubicBezTo>
                  <a:cubicBezTo>
                    <a:pt x="4624" y="2199"/>
                    <a:pt x="4564" y="2257"/>
                    <a:pt x="4479" y="2257"/>
                  </a:cubicBezTo>
                  <a:cubicBezTo>
                    <a:pt x="4460" y="2257"/>
                    <a:pt x="4440" y="2255"/>
                    <a:pt x="4418" y="2248"/>
                  </a:cubicBezTo>
                  <a:cubicBezTo>
                    <a:pt x="4346" y="2248"/>
                    <a:pt x="4287" y="2307"/>
                    <a:pt x="4215" y="2319"/>
                  </a:cubicBezTo>
                  <a:cubicBezTo>
                    <a:pt x="4156" y="2331"/>
                    <a:pt x="4108" y="2379"/>
                    <a:pt x="4061" y="2427"/>
                  </a:cubicBezTo>
                  <a:cubicBezTo>
                    <a:pt x="3930" y="2558"/>
                    <a:pt x="3811" y="2700"/>
                    <a:pt x="3692" y="2855"/>
                  </a:cubicBezTo>
                  <a:cubicBezTo>
                    <a:pt x="3620" y="2939"/>
                    <a:pt x="3513" y="2986"/>
                    <a:pt x="3477" y="3105"/>
                  </a:cubicBezTo>
                  <a:cubicBezTo>
                    <a:pt x="3501" y="3141"/>
                    <a:pt x="3501" y="3165"/>
                    <a:pt x="3501" y="3212"/>
                  </a:cubicBezTo>
                  <a:cubicBezTo>
                    <a:pt x="3457" y="3200"/>
                    <a:pt x="3415" y="3187"/>
                    <a:pt x="3379" y="3187"/>
                  </a:cubicBezTo>
                  <a:cubicBezTo>
                    <a:pt x="3348" y="3187"/>
                    <a:pt x="3321" y="3197"/>
                    <a:pt x="3299" y="3224"/>
                  </a:cubicBezTo>
                  <a:cubicBezTo>
                    <a:pt x="3239" y="3272"/>
                    <a:pt x="3215" y="3331"/>
                    <a:pt x="3192" y="3391"/>
                  </a:cubicBezTo>
                  <a:cubicBezTo>
                    <a:pt x="3156" y="3439"/>
                    <a:pt x="3287" y="3498"/>
                    <a:pt x="3180" y="3546"/>
                  </a:cubicBezTo>
                  <a:cubicBezTo>
                    <a:pt x="3128" y="3566"/>
                    <a:pt x="3086" y="3622"/>
                    <a:pt x="3030" y="3622"/>
                  </a:cubicBezTo>
                  <a:cubicBezTo>
                    <a:pt x="3020" y="3622"/>
                    <a:pt x="3011" y="3620"/>
                    <a:pt x="3001" y="3617"/>
                  </a:cubicBezTo>
                  <a:cubicBezTo>
                    <a:pt x="2953" y="3629"/>
                    <a:pt x="2930" y="3677"/>
                    <a:pt x="2918" y="3724"/>
                  </a:cubicBezTo>
                  <a:cubicBezTo>
                    <a:pt x="2898" y="3773"/>
                    <a:pt x="2950" y="3790"/>
                    <a:pt x="2976" y="3820"/>
                  </a:cubicBezTo>
                  <a:lnTo>
                    <a:pt x="2976" y="3820"/>
                  </a:lnTo>
                  <a:cubicBezTo>
                    <a:pt x="2962" y="3832"/>
                    <a:pt x="2948" y="3836"/>
                    <a:pt x="2935" y="3836"/>
                  </a:cubicBezTo>
                  <a:cubicBezTo>
                    <a:pt x="2894" y="3836"/>
                    <a:pt x="2858" y="3796"/>
                    <a:pt x="2822" y="3796"/>
                  </a:cubicBezTo>
                  <a:cubicBezTo>
                    <a:pt x="2656" y="3891"/>
                    <a:pt x="2501" y="3986"/>
                    <a:pt x="2299" y="3998"/>
                  </a:cubicBezTo>
                  <a:cubicBezTo>
                    <a:pt x="2215" y="3998"/>
                    <a:pt x="2144" y="4046"/>
                    <a:pt x="2060" y="4093"/>
                  </a:cubicBezTo>
                  <a:cubicBezTo>
                    <a:pt x="1977" y="4153"/>
                    <a:pt x="1906" y="4212"/>
                    <a:pt x="1870" y="4308"/>
                  </a:cubicBezTo>
                  <a:lnTo>
                    <a:pt x="1870" y="4427"/>
                  </a:lnTo>
                  <a:cubicBezTo>
                    <a:pt x="1879" y="4507"/>
                    <a:pt x="1861" y="4547"/>
                    <a:pt x="1811" y="4547"/>
                  </a:cubicBezTo>
                  <a:cubicBezTo>
                    <a:pt x="1795" y="4547"/>
                    <a:pt x="1775" y="4543"/>
                    <a:pt x="1751" y="4534"/>
                  </a:cubicBezTo>
                  <a:cubicBezTo>
                    <a:pt x="1727" y="4522"/>
                    <a:pt x="1703" y="4522"/>
                    <a:pt x="1679" y="4522"/>
                  </a:cubicBezTo>
                  <a:cubicBezTo>
                    <a:pt x="1632" y="4534"/>
                    <a:pt x="1608" y="4570"/>
                    <a:pt x="1608" y="4605"/>
                  </a:cubicBezTo>
                  <a:cubicBezTo>
                    <a:pt x="1632" y="4760"/>
                    <a:pt x="1632" y="4760"/>
                    <a:pt x="1489" y="4772"/>
                  </a:cubicBezTo>
                  <a:cubicBezTo>
                    <a:pt x="1465" y="4772"/>
                    <a:pt x="1453" y="4796"/>
                    <a:pt x="1441" y="4796"/>
                  </a:cubicBezTo>
                  <a:cubicBezTo>
                    <a:pt x="1395" y="4852"/>
                    <a:pt x="1356" y="4922"/>
                    <a:pt x="1279" y="4922"/>
                  </a:cubicBezTo>
                  <a:cubicBezTo>
                    <a:pt x="1257" y="4922"/>
                    <a:pt x="1232" y="4916"/>
                    <a:pt x="1203" y="4903"/>
                  </a:cubicBezTo>
                  <a:lnTo>
                    <a:pt x="1120" y="4903"/>
                  </a:lnTo>
                  <a:cubicBezTo>
                    <a:pt x="1036" y="4927"/>
                    <a:pt x="953" y="4939"/>
                    <a:pt x="906" y="5010"/>
                  </a:cubicBezTo>
                  <a:cubicBezTo>
                    <a:pt x="882" y="5046"/>
                    <a:pt x="953" y="5070"/>
                    <a:pt x="894" y="5105"/>
                  </a:cubicBezTo>
                  <a:cubicBezTo>
                    <a:pt x="799" y="5147"/>
                    <a:pt x="733" y="5217"/>
                    <a:pt x="637" y="5217"/>
                  </a:cubicBezTo>
                  <a:cubicBezTo>
                    <a:pt x="624" y="5217"/>
                    <a:pt x="610" y="5215"/>
                    <a:pt x="596" y="5213"/>
                  </a:cubicBezTo>
                  <a:cubicBezTo>
                    <a:pt x="548" y="5213"/>
                    <a:pt x="513" y="5225"/>
                    <a:pt x="489" y="5272"/>
                  </a:cubicBezTo>
                  <a:cubicBezTo>
                    <a:pt x="477" y="5391"/>
                    <a:pt x="417" y="5451"/>
                    <a:pt x="274" y="5451"/>
                  </a:cubicBezTo>
                  <a:cubicBezTo>
                    <a:pt x="251" y="5451"/>
                    <a:pt x="203" y="5451"/>
                    <a:pt x="179" y="5463"/>
                  </a:cubicBezTo>
                  <a:cubicBezTo>
                    <a:pt x="155" y="5475"/>
                    <a:pt x="132" y="5486"/>
                    <a:pt x="120" y="5522"/>
                  </a:cubicBezTo>
                  <a:cubicBezTo>
                    <a:pt x="84" y="5594"/>
                    <a:pt x="60" y="5665"/>
                    <a:pt x="36" y="5748"/>
                  </a:cubicBezTo>
                  <a:cubicBezTo>
                    <a:pt x="36" y="5963"/>
                    <a:pt x="1" y="6177"/>
                    <a:pt x="120" y="6379"/>
                  </a:cubicBezTo>
                  <a:cubicBezTo>
                    <a:pt x="191" y="6475"/>
                    <a:pt x="310" y="6522"/>
                    <a:pt x="334" y="6653"/>
                  </a:cubicBezTo>
                  <a:cubicBezTo>
                    <a:pt x="358" y="6689"/>
                    <a:pt x="382" y="6760"/>
                    <a:pt x="394" y="6796"/>
                  </a:cubicBezTo>
                  <a:lnTo>
                    <a:pt x="429" y="6832"/>
                  </a:lnTo>
                  <a:cubicBezTo>
                    <a:pt x="441" y="6844"/>
                    <a:pt x="477" y="6844"/>
                    <a:pt x="489" y="6844"/>
                  </a:cubicBezTo>
                  <a:cubicBezTo>
                    <a:pt x="567" y="6791"/>
                    <a:pt x="633" y="6758"/>
                    <a:pt x="709" y="6758"/>
                  </a:cubicBezTo>
                  <a:cubicBezTo>
                    <a:pt x="737" y="6758"/>
                    <a:pt x="766" y="6763"/>
                    <a:pt x="798" y="6772"/>
                  </a:cubicBezTo>
                  <a:lnTo>
                    <a:pt x="858" y="6772"/>
                  </a:lnTo>
                  <a:cubicBezTo>
                    <a:pt x="891" y="6764"/>
                    <a:pt x="912" y="6750"/>
                    <a:pt x="938" y="6750"/>
                  </a:cubicBezTo>
                  <a:cubicBezTo>
                    <a:pt x="950" y="6750"/>
                    <a:pt x="962" y="6753"/>
                    <a:pt x="977" y="6760"/>
                  </a:cubicBezTo>
                  <a:cubicBezTo>
                    <a:pt x="1048" y="6772"/>
                    <a:pt x="1108" y="6796"/>
                    <a:pt x="1167" y="6832"/>
                  </a:cubicBezTo>
                  <a:cubicBezTo>
                    <a:pt x="1167" y="6832"/>
                    <a:pt x="1191" y="6820"/>
                    <a:pt x="1203" y="6820"/>
                  </a:cubicBezTo>
                  <a:cubicBezTo>
                    <a:pt x="1227" y="6772"/>
                    <a:pt x="1263" y="6737"/>
                    <a:pt x="1322" y="6737"/>
                  </a:cubicBezTo>
                  <a:cubicBezTo>
                    <a:pt x="1329" y="6735"/>
                    <a:pt x="1334" y="6734"/>
                    <a:pt x="1340" y="6734"/>
                  </a:cubicBezTo>
                  <a:cubicBezTo>
                    <a:pt x="1373" y="6734"/>
                    <a:pt x="1382" y="6765"/>
                    <a:pt x="1382" y="6796"/>
                  </a:cubicBezTo>
                  <a:cubicBezTo>
                    <a:pt x="1382" y="6808"/>
                    <a:pt x="1394" y="6832"/>
                    <a:pt x="1417" y="6844"/>
                  </a:cubicBezTo>
                  <a:cubicBezTo>
                    <a:pt x="1453" y="6856"/>
                    <a:pt x="1489" y="6891"/>
                    <a:pt x="1513" y="6915"/>
                  </a:cubicBezTo>
                  <a:cubicBezTo>
                    <a:pt x="1537" y="6915"/>
                    <a:pt x="1537" y="6915"/>
                    <a:pt x="1548" y="6903"/>
                  </a:cubicBezTo>
                  <a:cubicBezTo>
                    <a:pt x="1559" y="6893"/>
                    <a:pt x="1551" y="6865"/>
                    <a:pt x="1557" y="6865"/>
                  </a:cubicBezTo>
                  <a:lnTo>
                    <a:pt x="1557" y="6865"/>
                  </a:lnTo>
                  <a:cubicBezTo>
                    <a:pt x="1557" y="6865"/>
                    <a:pt x="1559" y="6866"/>
                    <a:pt x="1560" y="6868"/>
                  </a:cubicBezTo>
                  <a:cubicBezTo>
                    <a:pt x="1608" y="6951"/>
                    <a:pt x="1608" y="7022"/>
                    <a:pt x="1596" y="7094"/>
                  </a:cubicBezTo>
                  <a:cubicBezTo>
                    <a:pt x="1572" y="7153"/>
                    <a:pt x="1548" y="7225"/>
                    <a:pt x="1572" y="7272"/>
                  </a:cubicBezTo>
                  <a:cubicBezTo>
                    <a:pt x="1620" y="7368"/>
                    <a:pt x="1596" y="7439"/>
                    <a:pt x="1596" y="7522"/>
                  </a:cubicBezTo>
                  <a:cubicBezTo>
                    <a:pt x="1596" y="7606"/>
                    <a:pt x="1620" y="7665"/>
                    <a:pt x="1679" y="7713"/>
                  </a:cubicBezTo>
                  <a:cubicBezTo>
                    <a:pt x="1707" y="7721"/>
                    <a:pt x="1736" y="7725"/>
                    <a:pt x="1766" y="7725"/>
                  </a:cubicBezTo>
                  <a:cubicBezTo>
                    <a:pt x="1825" y="7725"/>
                    <a:pt x="1886" y="7709"/>
                    <a:pt x="1941" y="7677"/>
                  </a:cubicBezTo>
                  <a:cubicBezTo>
                    <a:pt x="1977" y="7665"/>
                    <a:pt x="1977" y="7630"/>
                    <a:pt x="1965" y="7618"/>
                  </a:cubicBezTo>
                  <a:cubicBezTo>
                    <a:pt x="1882" y="7511"/>
                    <a:pt x="1929" y="7451"/>
                    <a:pt x="2049" y="7439"/>
                  </a:cubicBezTo>
                  <a:cubicBezTo>
                    <a:pt x="2084" y="7439"/>
                    <a:pt x="2120" y="7427"/>
                    <a:pt x="2144" y="7391"/>
                  </a:cubicBezTo>
                  <a:cubicBezTo>
                    <a:pt x="2147" y="7382"/>
                    <a:pt x="2150" y="7374"/>
                    <a:pt x="2152" y="7369"/>
                  </a:cubicBezTo>
                  <a:lnTo>
                    <a:pt x="2152" y="7369"/>
                  </a:lnTo>
                  <a:cubicBezTo>
                    <a:pt x="2148" y="7386"/>
                    <a:pt x="2143" y="7416"/>
                    <a:pt x="2162" y="7416"/>
                  </a:cubicBezTo>
                  <a:cubicBezTo>
                    <a:pt x="2164" y="7416"/>
                    <a:pt x="2165" y="7416"/>
                    <a:pt x="2168" y="7415"/>
                  </a:cubicBezTo>
                  <a:cubicBezTo>
                    <a:pt x="2203" y="7391"/>
                    <a:pt x="2239" y="7391"/>
                    <a:pt x="2287" y="7391"/>
                  </a:cubicBezTo>
                  <a:cubicBezTo>
                    <a:pt x="2334" y="7380"/>
                    <a:pt x="2346" y="7344"/>
                    <a:pt x="2358" y="7308"/>
                  </a:cubicBezTo>
                  <a:cubicBezTo>
                    <a:pt x="2382" y="7260"/>
                    <a:pt x="2382" y="7225"/>
                    <a:pt x="2394" y="7201"/>
                  </a:cubicBezTo>
                  <a:cubicBezTo>
                    <a:pt x="2406" y="7141"/>
                    <a:pt x="2441" y="7082"/>
                    <a:pt x="2453" y="7022"/>
                  </a:cubicBezTo>
                  <a:cubicBezTo>
                    <a:pt x="2465" y="6951"/>
                    <a:pt x="2513" y="6891"/>
                    <a:pt x="2560" y="6844"/>
                  </a:cubicBezTo>
                  <a:lnTo>
                    <a:pt x="2644" y="6749"/>
                  </a:lnTo>
                  <a:cubicBezTo>
                    <a:pt x="2715" y="6713"/>
                    <a:pt x="2799" y="6665"/>
                    <a:pt x="2870" y="6629"/>
                  </a:cubicBezTo>
                  <a:cubicBezTo>
                    <a:pt x="2918" y="6606"/>
                    <a:pt x="2977" y="6570"/>
                    <a:pt x="3013" y="6546"/>
                  </a:cubicBezTo>
                  <a:cubicBezTo>
                    <a:pt x="3037" y="6546"/>
                    <a:pt x="3049" y="6534"/>
                    <a:pt x="3061" y="6510"/>
                  </a:cubicBezTo>
                  <a:cubicBezTo>
                    <a:pt x="3180" y="6451"/>
                    <a:pt x="3287" y="6391"/>
                    <a:pt x="3406" y="6356"/>
                  </a:cubicBezTo>
                  <a:cubicBezTo>
                    <a:pt x="3485" y="6324"/>
                    <a:pt x="3559" y="6297"/>
                    <a:pt x="3635" y="6297"/>
                  </a:cubicBezTo>
                  <a:cubicBezTo>
                    <a:pt x="3673" y="6297"/>
                    <a:pt x="3711" y="6304"/>
                    <a:pt x="3751" y="6320"/>
                  </a:cubicBezTo>
                  <a:cubicBezTo>
                    <a:pt x="4013" y="6415"/>
                    <a:pt x="4251" y="6546"/>
                    <a:pt x="4442" y="6749"/>
                  </a:cubicBezTo>
                  <a:lnTo>
                    <a:pt x="4561" y="6868"/>
                  </a:lnTo>
                  <a:cubicBezTo>
                    <a:pt x="4656" y="6975"/>
                    <a:pt x="4716" y="7094"/>
                    <a:pt x="4704" y="7249"/>
                  </a:cubicBezTo>
                  <a:cubicBezTo>
                    <a:pt x="4704" y="7272"/>
                    <a:pt x="4680" y="7284"/>
                    <a:pt x="4668" y="7320"/>
                  </a:cubicBezTo>
                  <a:cubicBezTo>
                    <a:pt x="4656" y="7344"/>
                    <a:pt x="4620" y="7391"/>
                    <a:pt x="4608" y="7439"/>
                  </a:cubicBezTo>
                  <a:cubicBezTo>
                    <a:pt x="4596" y="7487"/>
                    <a:pt x="4561" y="7546"/>
                    <a:pt x="4549" y="7582"/>
                  </a:cubicBezTo>
                  <a:cubicBezTo>
                    <a:pt x="4537" y="7641"/>
                    <a:pt x="4537" y="7725"/>
                    <a:pt x="4525" y="7784"/>
                  </a:cubicBezTo>
                  <a:cubicBezTo>
                    <a:pt x="4525" y="7820"/>
                    <a:pt x="4549" y="7856"/>
                    <a:pt x="4596" y="7880"/>
                  </a:cubicBezTo>
                  <a:cubicBezTo>
                    <a:pt x="4644" y="7915"/>
                    <a:pt x="4680" y="7963"/>
                    <a:pt x="4680" y="8022"/>
                  </a:cubicBezTo>
                  <a:cubicBezTo>
                    <a:pt x="4716" y="8106"/>
                    <a:pt x="4716" y="8201"/>
                    <a:pt x="4763" y="8284"/>
                  </a:cubicBezTo>
                  <a:cubicBezTo>
                    <a:pt x="4882" y="8320"/>
                    <a:pt x="4954" y="8380"/>
                    <a:pt x="5013" y="8463"/>
                  </a:cubicBezTo>
                  <a:cubicBezTo>
                    <a:pt x="5037" y="8523"/>
                    <a:pt x="5085" y="8570"/>
                    <a:pt x="5132" y="8618"/>
                  </a:cubicBezTo>
                  <a:cubicBezTo>
                    <a:pt x="5153" y="8639"/>
                    <a:pt x="5184" y="8679"/>
                    <a:pt x="5224" y="8679"/>
                  </a:cubicBezTo>
                  <a:cubicBezTo>
                    <a:pt x="5229" y="8679"/>
                    <a:pt x="5234" y="8679"/>
                    <a:pt x="5239" y="8677"/>
                  </a:cubicBezTo>
                  <a:lnTo>
                    <a:pt x="5335" y="8868"/>
                  </a:lnTo>
                  <a:cubicBezTo>
                    <a:pt x="5335" y="8999"/>
                    <a:pt x="5275" y="9106"/>
                    <a:pt x="5299" y="9237"/>
                  </a:cubicBezTo>
                  <a:cubicBezTo>
                    <a:pt x="5358" y="9296"/>
                    <a:pt x="5442" y="9308"/>
                    <a:pt x="5513" y="9356"/>
                  </a:cubicBezTo>
                  <a:cubicBezTo>
                    <a:pt x="5668" y="9404"/>
                    <a:pt x="5835" y="9404"/>
                    <a:pt x="5978" y="9416"/>
                  </a:cubicBezTo>
                  <a:cubicBezTo>
                    <a:pt x="5992" y="9414"/>
                    <a:pt x="6007" y="9414"/>
                    <a:pt x="6022" y="9414"/>
                  </a:cubicBezTo>
                  <a:cubicBezTo>
                    <a:pt x="6140" y="9414"/>
                    <a:pt x="6266" y="9451"/>
                    <a:pt x="6382" y="9451"/>
                  </a:cubicBezTo>
                  <a:lnTo>
                    <a:pt x="6466" y="9451"/>
                  </a:lnTo>
                  <a:cubicBezTo>
                    <a:pt x="6505" y="9451"/>
                    <a:pt x="6545" y="9453"/>
                    <a:pt x="6585" y="9453"/>
                  </a:cubicBezTo>
                  <a:cubicBezTo>
                    <a:pt x="6664" y="9453"/>
                    <a:pt x="6744" y="9447"/>
                    <a:pt x="6823" y="9416"/>
                  </a:cubicBezTo>
                  <a:cubicBezTo>
                    <a:pt x="6891" y="9381"/>
                    <a:pt x="6953" y="9353"/>
                    <a:pt x="7018" y="9353"/>
                  </a:cubicBezTo>
                  <a:cubicBezTo>
                    <a:pt x="7044" y="9353"/>
                    <a:pt x="7070" y="9358"/>
                    <a:pt x="7097" y="9368"/>
                  </a:cubicBezTo>
                  <a:cubicBezTo>
                    <a:pt x="7228" y="9427"/>
                    <a:pt x="7347" y="9546"/>
                    <a:pt x="7478" y="9606"/>
                  </a:cubicBezTo>
                  <a:cubicBezTo>
                    <a:pt x="7525" y="9642"/>
                    <a:pt x="7537" y="9701"/>
                    <a:pt x="7537" y="9749"/>
                  </a:cubicBezTo>
                  <a:cubicBezTo>
                    <a:pt x="7561" y="9820"/>
                    <a:pt x="7573" y="9880"/>
                    <a:pt x="7585" y="9939"/>
                  </a:cubicBezTo>
                  <a:cubicBezTo>
                    <a:pt x="7621" y="10070"/>
                    <a:pt x="7692" y="10142"/>
                    <a:pt x="7811" y="10201"/>
                  </a:cubicBezTo>
                  <a:cubicBezTo>
                    <a:pt x="7883" y="10249"/>
                    <a:pt x="7954" y="10285"/>
                    <a:pt x="8002" y="10344"/>
                  </a:cubicBezTo>
                  <a:cubicBezTo>
                    <a:pt x="8061" y="10404"/>
                    <a:pt x="8109" y="10475"/>
                    <a:pt x="8156" y="10547"/>
                  </a:cubicBezTo>
                  <a:cubicBezTo>
                    <a:pt x="8216" y="10642"/>
                    <a:pt x="8275" y="10725"/>
                    <a:pt x="8347" y="10797"/>
                  </a:cubicBezTo>
                  <a:cubicBezTo>
                    <a:pt x="8359" y="10820"/>
                    <a:pt x="8395" y="10832"/>
                    <a:pt x="8418" y="10832"/>
                  </a:cubicBezTo>
                  <a:cubicBezTo>
                    <a:pt x="8514" y="10820"/>
                    <a:pt x="8573" y="10761"/>
                    <a:pt x="8633" y="10713"/>
                  </a:cubicBezTo>
                  <a:cubicBezTo>
                    <a:pt x="8656" y="10701"/>
                    <a:pt x="8692" y="10654"/>
                    <a:pt x="8704" y="10618"/>
                  </a:cubicBezTo>
                  <a:cubicBezTo>
                    <a:pt x="8776" y="10487"/>
                    <a:pt x="8883" y="10404"/>
                    <a:pt x="9002" y="10308"/>
                  </a:cubicBezTo>
                  <a:cubicBezTo>
                    <a:pt x="9073" y="10249"/>
                    <a:pt x="9145" y="10178"/>
                    <a:pt x="9240" y="10118"/>
                  </a:cubicBezTo>
                  <a:cubicBezTo>
                    <a:pt x="9311" y="10058"/>
                    <a:pt x="9407" y="10011"/>
                    <a:pt x="9490" y="9987"/>
                  </a:cubicBezTo>
                  <a:cubicBezTo>
                    <a:pt x="9645" y="9927"/>
                    <a:pt x="9764" y="9820"/>
                    <a:pt x="9883" y="9713"/>
                  </a:cubicBezTo>
                  <a:cubicBezTo>
                    <a:pt x="9954" y="9642"/>
                    <a:pt x="10073" y="9630"/>
                    <a:pt x="10121" y="9523"/>
                  </a:cubicBezTo>
                  <a:cubicBezTo>
                    <a:pt x="10093" y="9477"/>
                    <a:pt x="10116" y="9459"/>
                    <a:pt x="10149" y="9459"/>
                  </a:cubicBezTo>
                  <a:cubicBezTo>
                    <a:pt x="10159" y="9459"/>
                    <a:pt x="10170" y="9460"/>
                    <a:pt x="10180" y="9463"/>
                  </a:cubicBezTo>
                  <a:cubicBezTo>
                    <a:pt x="10192" y="9463"/>
                    <a:pt x="10192" y="9463"/>
                    <a:pt x="10204" y="9451"/>
                  </a:cubicBezTo>
                  <a:cubicBezTo>
                    <a:pt x="10240" y="9404"/>
                    <a:pt x="10192" y="9368"/>
                    <a:pt x="10192" y="9344"/>
                  </a:cubicBezTo>
                  <a:cubicBezTo>
                    <a:pt x="10240" y="9344"/>
                    <a:pt x="10264" y="9392"/>
                    <a:pt x="10311" y="9392"/>
                  </a:cubicBezTo>
                  <a:cubicBezTo>
                    <a:pt x="10335" y="9368"/>
                    <a:pt x="10371" y="9344"/>
                    <a:pt x="10383" y="9308"/>
                  </a:cubicBezTo>
                  <a:lnTo>
                    <a:pt x="10538" y="9118"/>
                  </a:lnTo>
                  <a:cubicBezTo>
                    <a:pt x="10573" y="9118"/>
                    <a:pt x="10609" y="9094"/>
                    <a:pt x="10633" y="9058"/>
                  </a:cubicBezTo>
                  <a:cubicBezTo>
                    <a:pt x="10669" y="8999"/>
                    <a:pt x="10681" y="8939"/>
                    <a:pt x="10692" y="8880"/>
                  </a:cubicBezTo>
                  <a:cubicBezTo>
                    <a:pt x="10716" y="8808"/>
                    <a:pt x="10740" y="8737"/>
                    <a:pt x="10752" y="8654"/>
                  </a:cubicBezTo>
                  <a:cubicBezTo>
                    <a:pt x="10783" y="8552"/>
                    <a:pt x="10822" y="8467"/>
                    <a:pt x="10929" y="8467"/>
                  </a:cubicBezTo>
                  <a:cubicBezTo>
                    <a:pt x="10947" y="8467"/>
                    <a:pt x="10968" y="8470"/>
                    <a:pt x="10990" y="8475"/>
                  </a:cubicBezTo>
                  <a:cubicBezTo>
                    <a:pt x="10990" y="8463"/>
                    <a:pt x="11014" y="8451"/>
                    <a:pt x="11014" y="8439"/>
                  </a:cubicBezTo>
                  <a:cubicBezTo>
                    <a:pt x="11026" y="8284"/>
                    <a:pt x="11038" y="8153"/>
                    <a:pt x="11073" y="7999"/>
                  </a:cubicBezTo>
                  <a:cubicBezTo>
                    <a:pt x="11073" y="7880"/>
                    <a:pt x="11097" y="7761"/>
                    <a:pt x="11109" y="7641"/>
                  </a:cubicBezTo>
                  <a:cubicBezTo>
                    <a:pt x="11264" y="7320"/>
                    <a:pt x="11395" y="6987"/>
                    <a:pt x="11609" y="6713"/>
                  </a:cubicBezTo>
                  <a:cubicBezTo>
                    <a:pt x="11609" y="6594"/>
                    <a:pt x="11669" y="6487"/>
                    <a:pt x="11728" y="6391"/>
                  </a:cubicBezTo>
                  <a:cubicBezTo>
                    <a:pt x="11728" y="6435"/>
                    <a:pt x="11741" y="6460"/>
                    <a:pt x="11768" y="6460"/>
                  </a:cubicBezTo>
                  <a:cubicBezTo>
                    <a:pt x="11777" y="6460"/>
                    <a:pt x="11787" y="6457"/>
                    <a:pt x="11800" y="6451"/>
                  </a:cubicBezTo>
                  <a:cubicBezTo>
                    <a:pt x="11800" y="6451"/>
                    <a:pt x="11812" y="6439"/>
                    <a:pt x="11824" y="6439"/>
                  </a:cubicBezTo>
                  <a:cubicBezTo>
                    <a:pt x="11907" y="6379"/>
                    <a:pt x="11943" y="6296"/>
                    <a:pt x="12026" y="6248"/>
                  </a:cubicBezTo>
                  <a:cubicBezTo>
                    <a:pt x="12121" y="6153"/>
                    <a:pt x="12228" y="6058"/>
                    <a:pt x="12336" y="5951"/>
                  </a:cubicBezTo>
                  <a:lnTo>
                    <a:pt x="12383" y="5903"/>
                  </a:lnTo>
                  <a:cubicBezTo>
                    <a:pt x="12455" y="5832"/>
                    <a:pt x="12419" y="5772"/>
                    <a:pt x="12407" y="5701"/>
                  </a:cubicBezTo>
                  <a:cubicBezTo>
                    <a:pt x="12347" y="5522"/>
                    <a:pt x="12383" y="5355"/>
                    <a:pt x="12514" y="5201"/>
                  </a:cubicBezTo>
                  <a:cubicBezTo>
                    <a:pt x="12562" y="5165"/>
                    <a:pt x="12621" y="5165"/>
                    <a:pt x="12681" y="5129"/>
                  </a:cubicBezTo>
                  <a:cubicBezTo>
                    <a:pt x="12764" y="5105"/>
                    <a:pt x="12836" y="5058"/>
                    <a:pt x="12895" y="4986"/>
                  </a:cubicBezTo>
                  <a:cubicBezTo>
                    <a:pt x="13002" y="4844"/>
                    <a:pt x="13050" y="4689"/>
                    <a:pt x="13109" y="4534"/>
                  </a:cubicBezTo>
                  <a:cubicBezTo>
                    <a:pt x="13217" y="4391"/>
                    <a:pt x="13133" y="4236"/>
                    <a:pt x="13109" y="4093"/>
                  </a:cubicBezTo>
                  <a:cubicBezTo>
                    <a:pt x="13074" y="3974"/>
                    <a:pt x="13109" y="3855"/>
                    <a:pt x="13181" y="3748"/>
                  </a:cubicBezTo>
                  <a:cubicBezTo>
                    <a:pt x="13169" y="3736"/>
                    <a:pt x="13169" y="3712"/>
                    <a:pt x="13169" y="3701"/>
                  </a:cubicBezTo>
                  <a:cubicBezTo>
                    <a:pt x="13121" y="3593"/>
                    <a:pt x="13121" y="3510"/>
                    <a:pt x="13193" y="3415"/>
                  </a:cubicBezTo>
                  <a:cubicBezTo>
                    <a:pt x="13217" y="3391"/>
                    <a:pt x="13193" y="3379"/>
                    <a:pt x="13181" y="3355"/>
                  </a:cubicBezTo>
                  <a:cubicBezTo>
                    <a:pt x="13157" y="3343"/>
                    <a:pt x="13121" y="3331"/>
                    <a:pt x="13098" y="3331"/>
                  </a:cubicBezTo>
                  <a:cubicBezTo>
                    <a:pt x="13038" y="3331"/>
                    <a:pt x="12955" y="3331"/>
                    <a:pt x="12895" y="3320"/>
                  </a:cubicBezTo>
                  <a:cubicBezTo>
                    <a:pt x="12883" y="3296"/>
                    <a:pt x="12871" y="3296"/>
                    <a:pt x="12859" y="3296"/>
                  </a:cubicBezTo>
                  <a:cubicBezTo>
                    <a:pt x="12645" y="3260"/>
                    <a:pt x="12502" y="3117"/>
                    <a:pt x="12324" y="3022"/>
                  </a:cubicBezTo>
                  <a:cubicBezTo>
                    <a:pt x="12228" y="2962"/>
                    <a:pt x="12145" y="2903"/>
                    <a:pt x="12038" y="2903"/>
                  </a:cubicBezTo>
                  <a:lnTo>
                    <a:pt x="11943" y="2879"/>
                  </a:lnTo>
                  <a:cubicBezTo>
                    <a:pt x="11900" y="2837"/>
                    <a:pt x="11853" y="2820"/>
                    <a:pt x="11804" y="2820"/>
                  </a:cubicBezTo>
                  <a:cubicBezTo>
                    <a:pt x="11742" y="2820"/>
                    <a:pt x="11675" y="2846"/>
                    <a:pt x="11609" y="2879"/>
                  </a:cubicBezTo>
                  <a:cubicBezTo>
                    <a:pt x="11574" y="2903"/>
                    <a:pt x="11562" y="2915"/>
                    <a:pt x="11550" y="2939"/>
                  </a:cubicBezTo>
                  <a:cubicBezTo>
                    <a:pt x="11502" y="3034"/>
                    <a:pt x="11407" y="3093"/>
                    <a:pt x="11347" y="3165"/>
                  </a:cubicBezTo>
                  <a:cubicBezTo>
                    <a:pt x="11288" y="3236"/>
                    <a:pt x="11228" y="3284"/>
                    <a:pt x="11157" y="3320"/>
                  </a:cubicBezTo>
                  <a:cubicBezTo>
                    <a:pt x="11099" y="3344"/>
                    <a:pt x="11037" y="3350"/>
                    <a:pt x="10973" y="3350"/>
                  </a:cubicBezTo>
                  <a:cubicBezTo>
                    <a:pt x="10899" y="3350"/>
                    <a:pt x="10823" y="3341"/>
                    <a:pt x="10749" y="3341"/>
                  </a:cubicBezTo>
                  <a:cubicBezTo>
                    <a:pt x="10730" y="3341"/>
                    <a:pt x="10711" y="3342"/>
                    <a:pt x="10692" y="3343"/>
                  </a:cubicBezTo>
                  <a:lnTo>
                    <a:pt x="10264" y="3343"/>
                  </a:lnTo>
                  <a:cubicBezTo>
                    <a:pt x="10121" y="3331"/>
                    <a:pt x="9966" y="3296"/>
                    <a:pt x="9835" y="3224"/>
                  </a:cubicBezTo>
                  <a:cubicBezTo>
                    <a:pt x="9799" y="3224"/>
                    <a:pt x="9788" y="3212"/>
                    <a:pt x="9764" y="3200"/>
                  </a:cubicBezTo>
                  <a:cubicBezTo>
                    <a:pt x="9716" y="3177"/>
                    <a:pt x="9680" y="3153"/>
                    <a:pt x="9657" y="3141"/>
                  </a:cubicBezTo>
                  <a:cubicBezTo>
                    <a:pt x="9609" y="3105"/>
                    <a:pt x="9561" y="3093"/>
                    <a:pt x="9538" y="3058"/>
                  </a:cubicBezTo>
                  <a:cubicBezTo>
                    <a:pt x="9442" y="2986"/>
                    <a:pt x="9371" y="2915"/>
                    <a:pt x="9299" y="2819"/>
                  </a:cubicBezTo>
                  <a:cubicBezTo>
                    <a:pt x="9168" y="2617"/>
                    <a:pt x="9073" y="2403"/>
                    <a:pt x="9133" y="2153"/>
                  </a:cubicBezTo>
                  <a:cubicBezTo>
                    <a:pt x="9145" y="2093"/>
                    <a:pt x="9192" y="2046"/>
                    <a:pt x="9252" y="2022"/>
                  </a:cubicBezTo>
                  <a:cubicBezTo>
                    <a:pt x="9252" y="2022"/>
                    <a:pt x="9264" y="2010"/>
                    <a:pt x="9288" y="2010"/>
                  </a:cubicBezTo>
                  <a:cubicBezTo>
                    <a:pt x="9311" y="1986"/>
                    <a:pt x="9347" y="1986"/>
                    <a:pt x="9371" y="1974"/>
                  </a:cubicBezTo>
                  <a:cubicBezTo>
                    <a:pt x="9407" y="1962"/>
                    <a:pt x="9418" y="1950"/>
                    <a:pt x="9430" y="1915"/>
                  </a:cubicBezTo>
                  <a:lnTo>
                    <a:pt x="9478" y="1867"/>
                  </a:lnTo>
                  <a:cubicBezTo>
                    <a:pt x="9478" y="1903"/>
                    <a:pt x="9502" y="1915"/>
                    <a:pt x="9538" y="1915"/>
                  </a:cubicBezTo>
                  <a:cubicBezTo>
                    <a:pt x="9585" y="1915"/>
                    <a:pt x="9621" y="1903"/>
                    <a:pt x="9657" y="1891"/>
                  </a:cubicBezTo>
                  <a:cubicBezTo>
                    <a:pt x="9704" y="1855"/>
                    <a:pt x="9764" y="1843"/>
                    <a:pt x="9799" y="1796"/>
                  </a:cubicBezTo>
                  <a:cubicBezTo>
                    <a:pt x="9823" y="1784"/>
                    <a:pt x="9847" y="1748"/>
                    <a:pt x="9859" y="1724"/>
                  </a:cubicBezTo>
                  <a:cubicBezTo>
                    <a:pt x="9883" y="1676"/>
                    <a:pt x="9907" y="1629"/>
                    <a:pt x="9930" y="1593"/>
                  </a:cubicBezTo>
                  <a:lnTo>
                    <a:pt x="9930" y="1534"/>
                  </a:lnTo>
                  <a:cubicBezTo>
                    <a:pt x="9895" y="1450"/>
                    <a:pt x="9942" y="1379"/>
                    <a:pt x="9907" y="1319"/>
                  </a:cubicBezTo>
                  <a:cubicBezTo>
                    <a:pt x="9887" y="1300"/>
                    <a:pt x="9872" y="1292"/>
                    <a:pt x="9859" y="1292"/>
                  </a:cubicBezTo>
                  <a:cubicBezTo>
                    <a:pt x="9833" y="1292"/>
                    <a:pt x="9819" y="1327"/>
                    <a:pt x="9811" y="1367"/>
                  </a:cubicBezTo>
                  <a:lnTo>
                    <a:pt x="9538" y="1260"/>
                  </a:lnTo>
                  <a:cubicBezTo>
                    <a:pt x="9466" y="1260"/>
                    <a:pt x="9407" y="1295"/>
                    <a:pt x="9347" y="1307"/>
                  </a:cubicBezTo>
                  <a:cubicBezTo>
                    <a:pt x="9260" y="1327"/>
                    <a:pt x="9174" y="1361"/>
                    <a:pt x="9081" y="1361"/>
                  </a:cubicBezTo>
                  <a:cubicBezTo>
                    <a:pt x="9059" y="1361"/>
                    <a:pt x="9036" y="1360"/>
                    <a:pt x="9014" y="1355"/>
                  </a:cubicBezTo>
                  <a:cubicBezTo>
                    <a:pt x="8740" y="1307"/>
                    <a:pt x="8740" y="1307"/>
                    <a:pt x="8752" y="1022"/>
                  </a:cubicBezTo>
                  <a:cubicBezTo>
                    <a:pt x="8752" y="998"/>
                    <a:pt x="8752" y="974"/>
                    <a:pt x="8764" y="950"/>
                  </a:cubicBezTo>
                  <a:cubicBezTo>
                    <a:pt x="8764" y="909"/>
                    <a:pt x="8786" y="896"/>
                    <a:pt x="8816" y="896"/>
                  </a:cubicBezTo>
                  <a:cubicBezTo>
                    <a:pt x="8829" y="896"/>
                    <a:pt x="8844" y="899"/>
                    <a:pt x="8859" y="903"/>
                  </a:cubicBezTo>
                  <a:cubicBezTo>
                    <a:pt x="8877" y="920"/>
                    <a:pt x="8901" y="929"/>
                    <a:pt x="8926" y="929"/>
                  </a:cubicBezTo>
                  <a:cubicBezTo>
                    <a:pt x="8951" y="929"/>
                    <a:pt x="8978" y="920"/>
                    <a:pt x="9002" y="903"/>
                  </a:cubicBezTo>
                  <a:cubicBezTo>
                    <a:pt x="9026" y="891"/>
                    <a:pt x="9061" y="855"/>
                    <a:pt x="9085" y="831"/>
                  </a:cubicBezTo>
                  <a:cubicBezTo>
                    <a:pt x="9109" y="795"/>
                    <a:pt x="9133" y="783"/>
                    <a:pt x="9157" y="760"/>
                  </a:cubicBezTo>
                  <a:cubicBezTo>
                    <a:pt x="9192" y="664"/>
                    <a:pt x="9288" y="605"/>
                    <a:pt x="9371" y="581"/>
                  </a:cubicBezTo>
                  <a:cubicBezTo>
                    <a:pt x="9466" y="545"/>
                    <a:pt x="9549" y="533"/>
                    <a:pt x="9633" y="486"/>
                  </a:cubicBezTo>
                  <a:cubicBezTo>
                    <a:pt x="9704" y="438"/>
                    <a:pt x="9788" y="426"/>
                    <a:pt x="9835" y="355"/>
                  </a:cubicBezTo>
                  <a:cubicBezTo>
                    <a:pt x="9764" y="283"/>
                    <a:pt x="9704" y="188"/>
                    <a:pt x="9752" y="81"/>
                  </a:cubicBezTo>
                  <a:cubicBezTo>
                    <a:pt x="9725" y="27"/>
                    <a:pt x="9692" y="1"/>
                    <a:pt x="9646" y="1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91" name="Google Shape;191;p11"/>
          <p:cNvSpPr txBox="1">
            <a:spLocks noGrp="1"/>
          </p:cNvSpPr>
          <p:nvPr>
            <p:ph type="title" hasCustomPrompt="1"/>
          </p:nvPr>
        </p:nvSpPr>
        <p:spPr>
          <a:xfrm>
            <a:off x="1430300" y="2430200"/>
            <a:ext cx="6283500" cy="155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192" name="Google Shape;192;p11"/>
          <p:cNvSpPr txBox="1">
            <a:spLocks noGrp="1"/>
          </p:cNvSpPr>
          <p:nvPr>
            <p:ph type="subTitle" idx="1"/>
          </p:nvPr>
        </p:nvSpPr>
        <p:spPr>
          <a:xfrm>
            <a:off x="2438888" y="3987800"/>
            <a:ext cx="4266000" cy="5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4579222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"/>
          <p:cNvSpPr/>
          <p:nvPr/>
        </p:nvSpPr>
        <p:spPr>
          <a:xfrm>
            <a:off x="-75" y="1"/>
            <a:ext cx="9143916" cy="6848908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4" name="Google Shape;104;p3"/>
          <p:cNvSpPr/>
          <p:nvPr/>
        </p:nvSpPr>
        <p:spPr>
          <a:xfrm>
            <a:off x="332395" y="226821"/>
            <a:ext cx="8531705" cy="6385932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5" name="Google Shape;105;p3"/>
          <p:cNvSpPr/>
          <p:nvPr/>
        </p:nvSpPr>
        <p:spPr>
          <a:xfrm>
            <a:off x="311803" y="201665"/>
            <a:ext cx="8567604" cy="6423736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6" name="Google Shape;106;p3"/>
          <p:cNvSpPr txBox="1">
            <a:spLocks noGrp="1"/>
          </p:cNvSpPr>
          <p:nvPr>
            <p:ph type="title"/>
          </p:nvPr>
        </p:nvSpPr>
        <p:spPr>
          <a:xfrm>
            <a:off x="685800" y="3337600"/>
            <a:ext cx="43239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108" name="Google Shape;108;p3"/>
          <p:cNvSpPr txBox="1">
            <a:spLocks noGrp="1"/>
          </p:cNvSpPr>
          <p:nvPr>
            <p:ph type="title" idx="2" hasCustomPrompt="1"/>
          </p:nvPr>
        </p:nvSpPr>
        <p:spPr>
          <a:xfrm>
            <a:off x="685800" y="1780000"/>
            <a:ext cx="4323900" cy="155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109" name="Google Shape;109;p3"/>
          <p:cNvSpPr txBox="1">
            <a:spLocks noGrp="1"/>
          </p:cNvSpPr>
          <p:nvPr>
            <p:ph type="subTitle" idx="1"/>
          </p:nvPr>
        </p:nvSpPr>
        <p:spPr>
          <a:xfrm>
            <a:off x="685800" y="4460000"/>
            <a:ext cx="4323900" cy="6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7230568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4"/>
          <p:cNvSpPr/>
          <p:nvPr/>
        </p:nvSpPr>
        <p:spPr>
          <a:xfrm>
            <a:off x="-75" y="1"/>
            <a:ext cx="9143916" cy="6848908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2" name="Google Shape;112;p4"/>
          <p:cNvSpPr/>
          <p:nvPr/>
        </p:nvSpPr>
        <p:spPr>
          <a:xfrm>
            <a:off x="332395" y="226821"/>
            <a:ext cx="8531705" cy="6385932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3" name="Google Shape;113;p4"/>
          <p:cNvSpPr/>
          <p:nvPr/>
        </p:nvSpPr>
        <p:spPr>
          <a:xfrm>
            <a:off x="311803" y="201665"/>
            <a:ext cx="8567604" cy="6423736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4" name="Google Shape;114;p4"/>
          <p:cNvSpPr txBox="1">
            <a:spLocks noGrp="1"/>
          </p:cNvSpPr>
          <p:nvPr>
            <p:ph type="title"/>
          </p:nvPr>
        </p:nvSpPr>
        <p:spPr>
          <a:xfrm>
            <a:off x="685800" y="593367"/>
            <a:ext cx="7772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4"/>
          <p:cNvSpPr txBox="1">
            <a:spLocks noGrp="1"/>
          </p:cNvSpPr>
          <p:nvPr>
            <p:ph type="body" idx="1"/>
          </p:nvPr>
        </p:nvSpPr>
        <p:spPr>
          <a:xfrm>
            <a:off x="685800" y="1536633"/>
            <a:ext cx="77724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1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16" name="Google Shape;116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91678127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25"/>
          <p:cNvSpPr/>
          <p:nvPr/>
        </p:nvSpPr>
        <p:spPr>
          <a:xfrm>
            <a:off x="-75" y="1"/>
            <a:ext cx="9143916" cy="6848908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04" name="Google Shape;304;p25"/>
          <p:cNvSpPr/>
          <p:nvPr/>
        </p:nvSpPr>
        <p:spPr>
          <a:xfrm>
            <a:off x="332395" y="226821"/>
            <a:ext cx="8531705" cy="6385932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05" name="Google Shape;305;p25"/>
          <p:cNvSpPr/>
          <p:nvPr/>
        </p:nvSpPr>
        <p:spPr>
          <a:xfrm>
            <a:off x="311803" y="201665"/>
            <a:ext cx="8567604" cy="6423736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29450074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2023/12/5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1259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2023/12/5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0440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0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2023/12/5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5853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2023/12/5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0690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2023/12/5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8986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5CBCA-7171-4CDB-B6BD-FFFD120880C5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4AAE4-92F9-4E12-91B8-7A1B6740EF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22291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2023/12/5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4074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2023/12/5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3713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1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2023/12/5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5782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1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2023/12/5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3970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2023/12/5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8738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6"/>
            <a:ext cx="1971675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6"/>
            <a:ext cx="5800725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2023/12/5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7448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1539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" y="0"/>
            <a:ext cx="91412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996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992767"/>
            <a:ext cx="85206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3778833"/>
            <a:ext cx="85206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421720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">
  <p:cSld name="Title slide 1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ctrTitle"/>
          </p:nvPr>
        </p:nvSpPr>
        <p:spPr>
          <a:xfrm>
            <a:off x="6018850" y="1529033"/>
            <a:ext cx="2453700" cy="220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Font typeface="Roboto Slab"/>
              <a:buNone/>
              <a:defRPr sz="5200">
                <a:latin typeface="Roboto Slab"/>
                <a:ea typeface="Roboto Slab"/>
                <a:cs typeface="Roboto Slab"/>
                <a:sym typeface="Roboto Slab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Font typeface="Roboto Slab"/>
              <a:buNone/>
              <a:defRPr sz="5200">
                <a:latin typeface="Roboto Slab"/>
                <a:ea typeface="Roboto Slab"/>
                <a:cs typeface="Roboto Slab"/>
                <a:sym typeface="Roboto Slab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Font typeface="Roboto Slab"/>
              <a:buNone/>
              <a:defRPr sz="5200">
                <a:latin typeface="Roboto Slab"/>
                <a:ea typeface="Roboto Slab"/>
                <a:cs typeface="Roboto Slab"/>
                <a:sym typeface="Roboto Slab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Font typeface="Roboto Slab"/>
              <a:buNone/>
              <a:defRPr sz="5200">
                <a:latin typeface="Roboto Slab"/>
                <a:ea typeface="Roboto Slab"/>
                <a:cs typeface="Roboto Slab"/>
                <a:sym typeface="Roboto Slab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Font typeface="Roboto Slab"/>
              <a:buNone/>
              <a:defRPr sz="5200">
                <a:latin typeface="Roboto Slab"/>
                <a:ea typeface="Roboto Slab"/>
                <a:cs typeface="Roboto Slab"/>
                <a:sym typeface="Roboto Slab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Font typeface="Roboto Slab"/>
              <a:buNone/>
              <a:defRPr sz="5200">
                <a:latin typeface="Roboto Slab"/>
                <a:ea typeface="Roboto Slab"/>
                <a:cs typeface="Roboto Slab"/>
                <a:sym typeface="Roboto Slab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Font typeface="Roboto Slab"/>
              <a:buNone/>
              <a:defRPr sz="5200">
                <a:latin typeface="Roboto Slab"/>
                <a:ea typeface="Roboto Slab"/>
                <a:cs typeface="Roboto Slab"/>
                <a:sym typeface="Roboto Slab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Font typeface="Roboto Slab"/>
              <a:buNone/>
              <a:defRPr sz="5200"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441075" y="5117833"/>
            <a:ext cx="51096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12295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5CBCA-7171-4CDB-B6BD-FFFD120880C5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4AAE4-92F9-4E12-91B8-7A1B6740EF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01829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 1">
  <p:cSld name="Title slide 1 1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ctrTitle"/>
          </p:nvPr>
        </p:nvSpPr>
        <p:spPr>
          <a:xfrm>
            <a:off x="5048500" y="1719033"/>
            <a:ext cx="3528300" cy="22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Font typeface="Roboto Condensed"/>
              <a:buNone/>
              <a:defRPr sz="5200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Font typeface="Roboto Condensed"/>
              <a:buNone/>
              <a:defRPr sz="5200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Font typeface="Roboto Condensed"/>
              <a:buNone/>
              <a:defRPr sz="5200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Font typeface="Roboto Condensed"/>
              <a:buNone/>
              <a:defRPr sz="5200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Font typeface="Roboto Condensed"/>
              <a:buNone/>
              <a:defRPr sz="5200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Font typeface="Roboto Condensed"/>
              <a:buNone/>
              <a:defRPr sz="5200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Font typeface="Roboto Condensed"/>
              <a:buNone/>
              <a:defRPr sz="5200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Font typeface="Roboto Condensed"/>
              <a:buNone/>
              <a:defRPr sz="5200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ubTitle" idx="1"/>
          </p:nvPr>
        </p:nvSpPr>
        <p:spPr>
          <a:xfrm>
            <a:off x="5055000" y="4819233"/>
            <a:ext cx="35283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1" name="Google Shape;21;p4"/>
          <p:cNvSpPr txBox="1"/>
          <p:nvPr/>
        </p:nvSpPr>
        <p:spPr>
          <a:xfrm>
            <a:off x="471675" y="6318633"/>
            <a:ext cx="1523400" cy="3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2"/>
                </a:solidFill>
              </a:rPr>
              <a:t>Your Company Name</a:t>
            </a:r>
            <a:endParaRPr sz="800">
              <a:solidFill>
                <a:schemeClr val="dk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613684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ight Text and Three Picture ">
  <p:cSld name="Right Text and Three Picture 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 txBox="1">
            <a:spLocks noGrp="1"/>
          </p:cNvSpPr>
          <p:nvPr>
            <p:ph type="ctrTitle"/>
          </p:nvPr>
        </p:nvSpPr>
        <p:spPr>
          <a:xfrm>
            <a:off x="4813550" y="868567"/>
            <a:ext cx="3592500" cy="121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Font typeface="Roboto Slab"/>
              <a:buNone/>
              <a:defRPr sz="5200">
                <a:latin typeface="Roboto Slab"/>
                <a:ea typeface="Roboto Slab"/>
                <a:cs typeface="Roboto Slab"/>
                <a:sym typeface="Roboto Slab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Font typeface="Roboto Slab"/>
              <a:buNone/>
              <a:defRPr sz="5200">
                <a:latin typeface="Roboto Slab"/>
                <a:ea typeface="Roboto Slab"/>
                <a:cs typeface="Roboto Slab"/>
                <a:sym typeface="Roboto Slab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Font typeface="Roboto Slab"/>
              <a:buNone/>
              <a:defRPr sz="5200">
                <a:latin typeface="Roboto Slab"/>
                <a:ea typeface="Roboto Slab"/>
                <a:cs typeface="Roboto Slab"/>
                <a:sym typeface="Roboto Slab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Font typeface="Roboto Slab"/>
              <a:buNone/>
              <a:defRPr sz="5200">
                <a:latin typeface="Roboto Slab"/>
                <a:ea typeface="Roboto Slab"/>
                <a:cs typeface="Roboto Slab"/>
                <a:sym typeface="Roboto Slab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Font typeface="Roboto Slab"/>
              <a:buNone/>
              <a:defRPr sz="5200">
                <a:latin typeface="Roboto Slab"/>
                <a:ea typeface="Roboto Slab"/>
                <a:cs typeface="Roboto Slab"/>
                <a:sym typeface="Roboto Slab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Font typeface="Roboto Slab"/>
              <a:buNone/>
              <a:defRPr sz="5200">
                <a:latin typeface="Roboto Slab"/>
                <a:ea typeface="Roboto Slab"/>
                <a:cs typeface="Roboto Slab"/>
                <a:sym typeface="Roboto Slab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Font typeface="Roboto Slab"/>
              <a:buNone/>
              <a:defRPr sz="5200">
                <a:latin typeface="Roboto Slab"/>
                <a:ea typeface="Roboto Slab"/>
                <a:cs typeface="Roboto Slab"/>
                <a:sym typeface="Roboto Slab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Font typeface="Roboto Slab"/>
              <a:buNone/>
              <a:defRPr sz="5200"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ubTitle" idx="1"/>
          </p:nvPr>
        </p:nvSpPr>
        <p:spPr>
          <a:xfrm>
            <a:off x="4820325" y="2086967"/>
            <a:ext cx="35856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Open Sans"/>
              <a:buNone/>
              <a:defRPr sz="1000"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6" name="Google Shape;26;p5"/>
          <p:cNvSpPr txBox="1"/>
          <p:nvPr/>
        </p:nvSpPr>
        <p:spPr>
          <a:xfrm>
            <a:off x="471675" y="6318633"/>
            <a:ext cx="1523400" cy="3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2"/>
                </a:solidFill>
              </a:rPr>
              <a:t>Your Company Name</a:t>
            </a:r>
            <a:endParaRPr sz="800">
              <a:solidFill>
                <a:schemeClr val="dk2"/>
              </a:solidFill>
            </a:endParaRPr>
          </a:p>
        </p:txBody>
      </p:sp>
      <p:sp>
        <p:nvSpPr>
          <p:cNvPr id="27" name="Google Shape;27;p5"/>
          <p:cNvSpPr/>
          <p:nvPr/>
        </p:nvSpPr>
        <p:spPr>
          <a:xfrm>
            <a:off x="4922055" y="684317"/>
            <a:ext cx="701400" cy="88000"/>
          </a:xfrm>
          <a:prstGeom prst="rect">
            <a:avLst/>
          </a:prstGeom>
          <a:solidFill>
            <a:srgbClr val="CC41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47333697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 1 1">
  <p:cSld name="Title slide 1 1 1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 txBox="1">
            <a:spLocks noGrp="1"/>
          </p:cNvSpPr>
          <p:nvPr>
            <p:ph type="ctrTitle"/>
          </p:nvPr>
        </p:nvSpPr>
        <p:spPr>
          <a:xfrm>
            <a:off x="5974450" y="1213867"/>
            <a:ext cx="2575200" cy="24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Font typeface="Roboto Condensed"/>
              <a:buNone/>
              <a:defRPr sz="5200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Font typeface="Roboto Condensed"/>
              <a:buNone/>
              <a:defRPr sz="5200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Font typeface="Roboto Condensed"/>
              <a:buNone/>
              <a:defRPr sz="5200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Font typeface="Roboto Condensed"/>
              <a:buNone/>
              <a:defRPr sz="5200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Font typeface="Roboto Condensed"/>
              <a:buNone/>
              <a:defRPr sz="5200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Font typeface="Roboto Condensed"/>
              <a:buNone/>
              <a:defRPr sz="5200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Font typeface="Roboto Condensed"/>
              <a:buNone/>
              <a:defRPr sz="5200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Font typeface="Roboto Condensed"/>
              <a:buNone/>
              <a:defRPr sz="5200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subTitle" idx="1"/>
          </p:nvPr>
        </p:nvSpPr>
        <p:spPr>
          <a:xfrm>
            <a:off x="5953500" y="3781867"/>
            <a:ext cx="2629800" cy="126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2" name="Google Shape;32;p6"/>
          <p:cNvSpPr txBox="1"/>
          <p:nvPr/>
        </p:nvSpPr>
        <p:spPr>
          <a:xfrm>
            <a:off x="471675" y="6318633"/>
            <a:ext cx="1523400" cy="3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2"/>
                </a:solidFill>
              </a:rPr>
              <a:t>Your Company Name</a:t>
            </a:r>
            <a:endParaRPr sz="800">
              <a:solidFill>
                <a:schemeClr val="dk2"/>
              </a:solidFill>
            </a:endParaRPr>
          </a:p>
        </p:txBody>
      </p:sp>
      <p:sp>
        <p:nvSpPr>
          <p:cNvPr id="33" name="Google Shape;33;p6"/>
          <p:cNvSpPr txBox="1">
            <a:spLocks noGrp="1"/>
          </p:cNvSpPr>
          <p:nvPr>
            <p:ph type="subTitle" idx="2"/>
          </p:nvPr>
        </p:nvSpPr>
        <p:spPr>
          <a:xfrm>
            <a:off x="491075" y="5449833"/>
            <a:ext cx="2629800" cy="6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1000"/>
              <a:buNone/>
              <a:defRPr sz="1000">
                <a:solidFill>
                  <a:srgbClr val="CC4125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800"/>
              <a:buNone/>
              <a:defRPr sz="2800">
                <a:solidFill>
                  <a:srgbClr val="CC4125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800"/>
              <a:buNone/>
              <a:defRPr sz="2800">
                <a:solidFill>
                  <a:srgbClr val="CC4125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800"/>
              <a:buNone/>
              <a:defRPr sz="2800">
                <a:solidFill>
                  <a:srgbClr val="CC4125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800"/>
              <a:buNone/>
              <a:defRPr sz="2800">
                <a:solidFill>
                  <a:srgbClr val="CC4125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800"/>
              <a:buNone/>
              <a:defRPr sz="2800">
                <a:solidFill>
                  <a:srgbClr val="CC4125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800"/>
              <a:buNone/>
              <a:defRPr sz="2800">
                <a:solidFill>
                  <a:srgbClr val="CC4125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800"/>
              <a:buNone/>
              <a:defRPr sz="2800">
                <a:solidFill>
                  <a:srgbClr val="CC4125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800"/>
              <a:buNone/>
              <a:defRPr sz="2800">
                <a:solidFill>
                  <a:srgbClr val="CC4125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2309590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7"/>
          <p:cNvSpPr txBox="1">
            <a:spLocks noGrp="1"/>
          </p:cNvSpPr>
          <p:nvPr>
            <p:ph type="title"/>
          </p:nvPr>
        </p:nvSpPr>
        <p:spPr>
          <a:xfrm>
            <a:off x="311700" y="2867800"/>
            <a:ext cx="8520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6" name="Google Shape;36;p7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810553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2">
  <p:cSld name="Title and body 2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9"/>
          <p:cNvSpPr txBox="1">
            <a:spLocks noGrp="1"/>
          </p:cNvSpPr>
          <p:nvPr>
            <p:ph type="title"/>
          </p:nvPr>
        </p:nvSpPr>
        <p:spPr>
          <a:xfrm>
            <a:off x="437650" y="703467"/>
            <a:ext cx="8268600" cy="7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800"/>
              <a:buNone/>
              <a:defRPr>
                <a:solidFill>
                  <a:srgbClr val="CC412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9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6" name="Google Shape;46;p9"/>
          <p:cNvSpPr/>
          <p:nvPr/>
        </p:nvSpPr>
        <p:spPr>
          <a:xfrm>
            <a:off x="544926" y="684317"/>
            <a:ext cx="701400" cy="88000"/>
          </a:xfrm>
          <a:prstGeom prst="rect">
            <a:avLst/>
          </a:prstGeom>
          <a:solidFill>
            <a:srgbClr val="CC41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7" name="Google Shape;47;p9"/>
          <p:cNvSpPr txBox="1"/>
          <p:nvPr/>
        </p:nvSpPr>
        <p:spPr>
          <a:xfrm>
            <a:off x="471675" y="6318633"/>
            <a:ext cx="1523400" cy="3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2"/>
                </a:solidFill>
              </a:rPr>
              <a:t>Your Company Name</a:t>
            </a:r>
            <a:endParaRPr sz="800">
              <a:solidFill>
                <a:schemeClr val="dk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881665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">
  <p:cSld name="Title and body 1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0"/>
          <p:cNvSpPr txBox="1">
            <a:spLocks noGrp="1"/>
          </p:cNvSpPr>
          <p:nvPr>
            <p:ph type="title"/>
          </p:nvPr>
        </p:nvSpPr>
        <p:spPr>
          <a:xfrm>
            <a:off x="437650" y="772333"/>
            <a:ext cx="4124100" cy="141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800"/>
              <a:buFont typeface="Roboto Slab"/>
              <a:buNone/>
              <a:defRPr b="1">
                <a:solidFill>
                  <a:srgbClr val="CC4125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0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1" name="Google Shape;51;p10"/>
          <p:cNvSpPr/>
          <p:nvPr/>
        </p:nvSpPr>
        <p:spPr>
          <a:xfrm>
            <a:off x="544926" y="666223"/>
            <a:ext cx="701400" cy="88000"/>
          </a:xfrm>
          <a:prstGeom prst="rect">
            <a:avLst/>
          </a:prstGeom>
          <a:solidFill>
            <a:srgbClr val="CC41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2" name="Google Shape;52;p10"/>
          <p:cNvSpPr txBox="1"/>
          <p:nvPr/>
        </p:nvSpPr>
        <p:spPr>
          <a:xfrm>
            <a:off x="471675" y="6318633"/>
            <a:ext cx="1523400" cy="3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2"/>
                </a:solidFill>
              </a:rPr>
              <a:t>Your Company Name</a:t>
            </a:r>
            <a:endParaRPr sz="800">
              <a:solidFill>
                <a:schemeClr val="dk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727666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aragraph Left And Picture Right">
  <p:cSld name="Paragraph Left And Picture Right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1"/>
          <p:cNvSpPr txBox="1">
            <a:spLocks noGrp="1"/>
          </p:cNvSpPr>
          <p:nvPr>
            <p:ph type="title"/>
          </p:nvPr>
        </p:nvSpPr>
        <p:spPr>
          <a:xfrm>
            <a:off x="437650" y="772333"/>
            <a:ext cx="4124100" cy="141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800"/>
              <a:buNone/>
              <a:defRPr b="1">
                <a:solidFill>
                  <a:srgbClr val="CC412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1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6" name="Google Shape;56;p11"/>
          <p:cNvSpPr/>
          <p:nvPr/>
        </p:nvSpPr>
        <p:spPr>
          <a:xfrm>
            <a:off x="544926" y="666223"/>
            <a:ext cx="701400" cy="88000"/>
          </a:xfrm>
          <a:prstGeom prst="rect">
            <a:avLst/>
          </a:prstGeom>
          <a:solidFill>
            <a:srgbClr val="CC41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7" name="Google Shape;57;p11"/>
          <p:cNvSpPr txBox="1"/>
          <p:nvPr/>
        </p:nvSpPr>
        <p:spPr>
          <a:xfrm>
            <a:off x="471675" y="6318633"/>
            <a:ext cx="1523400" cy="3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2"/>
                </a:solidFill>
              </a:rPr>
              <a:t>Your Company Name</a:t>
            </a:r>
            <a:endParaRPr sz="800">
              <a:solidFill>
                <a:schemeClr val="dk2"/>
              </a:solidFill>
            </a:endParaRPr>
          </a:p>
        </p:txBody>
      </p:sp>
      <p:sp>
        <p:nvSpPr>
          <p:cNvPr id="58" name="Google Shape;58;p11"/>
          <p:cNvSpPr txBox="1">
            <a:spLocks noGrp="1"/>
          </p:cNvSpPr>
          <p:nvPr>
            <p:ph type="subTitle" idx="1"/>
          </p:nvPr>
        </p:nvSpPr>
        <p:spPr>
          <a:xfrm>
            <a:off x="759989" y="2566467"/>
            <a:ext cx="34065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Open Sans"/>
              <a:buNone/>
              <a:defRPr sz="1000"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5935031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aragraph Right And Picture Left ">
  <p:cSld name="Paragraph Right And Picture Left 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2"/>
          <p:cNvSpPr txBox="1">
            <a:spLocks noGrp="1"/>
          </p:cNvSpPr>
          <p:nvPr>
            <p:ph type="title"/>
          </p:nvPr>
        </p:nvSpPr>
        <p:spPr>
          <a:xfrm>
            <a:off x="437650" y="772333"/>
            <a:ext cx="4124100" cy="141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800"/>
              <a:buNone/>
              <a:defRPr b="1">
                <a:solidFill>
                  <a:srgbClr val="CC412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2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2" name="Google Shape;62;p12"/>
          <p:cNvSpPr/>
          <p:nvPr/>
        </p:nvSpPr>
        <p:spPr>
          <a:xfrm>
            <a:off x="544926" y="666223"/>
            <a:ext cx="701400" cy="88000"/>
          </a:xfrm>
          <a:prstGeom prst="rect">
            <a:avLst/>
          </a:prstGeom>
          <a:solidFill>
            <a:srgbClr val="CC41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" name="Google Shape;63;p12"/>
          <p:cNvSpPr txBox="1"/>
          <p:nvPr/>
        </p:nvSpPr>
        <p:spPr>
          <a:xfrm>
            <a:off x="471675" y="6318633"/>
            <a:ext cx="1523400" cy="3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2"/>
                </a:solidFill>
              </a:rPr>
              <a:t>Your Company Name</a:t>
            </a:r>
            <a:endParaRPr sz="800">
              <a:solidFill>
                <a:schemeClr val="dk2"/>
              </a:solidFill>
            </a:endParaRPr>
          </a:p>
        </p:txBody>
      </p:sp>
      <p:sp>
        <p:nvSpPr>
          <p:cNvPr id="64" name="Google Shape;64;p12"/>
          <p:cNvSpPr txBox="1">
            <a:spLocks noGrp="1"/>
          </p:cNvSpPr>
          <p:nvPr>
            <p:ph type="subTitle" idx="1"/>
          </p:nvPr>
        </p:nvSpPr>
        <p:spPr>
          <a:xfrm>
            <a:off x="4858500" y="2566467"/>
            <a:ext cx="34065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Open Sans"/>
              <a:buNone/>
              <a:defRPr sz="1000"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671656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Picture Layout">
  <p:cSld name="Two Picture Layou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4"/>
          <p:cNvSpPr txBox="1">
            <a:spLocks noGrp="1"/>
          </p:cNvSpPr>
          <p:nvPr>
            <p:ph type="title"/>
          </p:nvPr>
        </p:nvSpPr>
        <p:spPr>
          <a:xfrm>
            <a:off x="437650" y="772333"/>
            <a:ext cx="4124100" cy="141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800"/>
              <a:buNone/>
              <a:defRPr b="1">
                <a:solidFill>
                  <a:srgbClr val="CC412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5" name="Google Shape;75;p14"/>
          <p:cNvSpPr/>
          <p:nvPr/>
        </p:nvSpPr>
        <p:spPr>
          <a:xfrm>
            <a:off x="544926" y="666223"/>
            <a:ext cx="701400" cy="88000"/>
          </a:xfrm>
          <a:prstGeom prst="rect">
            <a:avLst/>
          </a:prstGeom>
          <a:solidFill>
            <a:srgbClr val="CC41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6" name="Google Shape;76;p14"/>
          <p:cNvSpPr txBox="1"/>
          <p:nvPr/>
        </p:nvSpPr>
        <p:spPr>
          <a:xfrm>
            <a:off x="471675" y="6318633"/>
            <a:ext cx="1523400" cy="3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2"/>
                </a:solidFill>
              </a:rPr>
              <a:t>Your Company Name</a:t>
            </a:r>
            <a:endParaRPr sz="800">
              <a:solidFill>
                <a:schemeClr val="dk2"/>
              </a:solidFill>
            </a:endParaRPr>
          </a:p>
        </p:txBody>
      </p:sp>
      <p:sp>
        <p:nvSpPr>
          <p:cNvPr id="77" name="Google Shape;77;p14"/>
          <p:cNvSpPr txBox="1">
            <a:spLocks noGrp="1"/>
          </p:cNvSpPr>
          <p:nvPr>
            <p:ph type="subTitle" idx="1"/>
          </p:nvPr>
        </p:nvSpPr>
        <p:spPr>
          <a:xfrm>
            <a:off x="447850" y="2003000"/>
            <a:ext cx="3705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78" name="Google Shape;78;p14"/>
          <p:cNvSpPr txBox="1">
            <a:spLocks noGrp="1"/>
          </p:cNvSpPr>
          <p:nvPr>
            <p:ph type="subTitle" idx="2"/>
          </p:nvPr>
        </p:nvSpPr>
        <p:spPr>
          <a:xfrm>
            <a:off x="4910650" y="3975367"/>
            <a:ext cx="37341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1764628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7"/>
          <p:cNvSpPr txBox="1">
            <a:spLocks noGrp="1"/>
          </p:cNvSpPr>
          <p:nvPr>
            <p:ph type="title"/>
          </p:nvPr>
        </p:nvSpPr>
        <p:spPr>
          <a:xfrm>
            <a:off x="311700" y="740800"/>
            <a:ext cx="2808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1" name="Google Shape;91;p17"/>
          <p:cNvSpPr txBox="1">
            <a:spLocks noGrp="1"/>
          </p:cNvSpPr>
          <p:nvPr>
            <p:ph type="body" idx="1"/>
          </p:nvPr>
        </p:nvSpPr>
        <p:spPr>
          <a:xfrm>
            <a:off x="311700" y="1852800"/>
            <a:ext cx="2808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92" name="Google Shape;92;p17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3003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5CBCA-7171-4CDB-B6BD-FFFD120880C5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4AAE4-92F9-4E12-91B8-7A1B6740EF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10864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8"/>
          <p:cNvSpPr txBox="1">
            <a:spLocks noGrp="1"/>
          </p:cNvSpPr>
          <p:nvPr>
            <p:ph type="title"/>
          </p:nvPr>
        </p:nvSpPr>
        <p:spPr>
          <a:xfrm>
            <a:off x="490250" y="600200"/>
            <a:ext cx="63678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95" name="Google Shape;95;p18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091785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9"/>
          <p:cNvSpPr/>
          <p:nvPr/>
        </p:nvSpPr>
        <p:spPr>
          <a:xfrm>
            <a:off x="4572000" y="-167"/>
            <a:ext cx="4572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8" name="Google Shape;98;p19"/>
          <p:cNvSpPr txBox="1">
            <a:spLocks noGrp="1"/>
          </p:cNvSpPr>
          <p:nvPr>
            <p:ph type="title"/>
          </p:nvPr>
        </p:nvSpPr>
        <p:spPr>
          <a:xfrm>
            <a:off x="265500" y="1644233"/>
            <a:ext cx="40452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99" name="Google Shape;99;p19"/>
          <p:cNvSpPr txBox="1">
            <a:spLocks noGrp="1"/>
          </p:cNvSpPr>
          <p:nvPr>
            <p:ph type="subTitle" idx="1"/>
          </p:nvPr>
        </p:nvSpPr>
        <p:spPr>
          <a:xfrm>
            <a:off x="265500" y="3737433"/>
            <a:ext cx="40452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00" name="Google Shape;100;p19"/>
          <p:cNvSpPr txBox="1">
            <a:spLocks noGrp="1"/>
          </p:cNvSpPr>
          <p:nvPr>
            <p:ph type="body" idx="2"/>
          </p:nvPr>
        </p:nvSpPr>
        <p:spPr>
          <a:xfrm>
            <a:off x="4939500" y="965433"/>
            <a:ext cx="3837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1" name="Google Shape;101;p19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789247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0"/>
          <p:cNvSpPr txBox="1">
            <a:spLocks noGrp="1"/>
          </p:cNvSpPr>
          <p:nvPr>
            <p:ph type="body" idx="1"/>
          </p:nvPr>
        </p:nvSpPr>
        <p:spPr>
          <a:xfrm>
            <a:off x="311700" y="5640767"/>
            <a:ext cx="59988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104" name="Google Shape;104;p20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734657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1"/>
          <p:cNvSpPr txBox="1">
            <a:spLocks noGrp="1"/>
          </p:cNvSpPr>
          <p:nvPr>
            <p:ph type="title" hasCustomPrompt="1"/>
          </p:nvPr>
        </p:nvSpPr>
        <p:spPr>
          <a:xfrm>
            <a:off x="311700" y="1474833"/>
            <a:ext cx="85206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07" name="Google Shape;107;p21"/>
          <p:cNvSpPr txBox="1">
            <a:spLocks noGrp="1"/>
          </p:cNvSpPr>
          <p:nvPr>
            <p:ph type="body" idx="1"/>
          </p:nvPr>
        </p:nvSpPr>
        <p:spPr>
          <a:xfrm>
            <a:off x="311700" y="4202967"/>
            <a:ext cx="85206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8" name="Google Shape;108;p21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631634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2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1" name="Google Shape;111;p22"/>
          <p:cNvSpPr txBox="1"/>
          <p:nvPr/>
        </p:nvSpPr>
        <p:spPr>
          <a:xfrm>
            <a:off x="471675" y="6318633"/>
            <a:ext cx="1523400" cy="3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2"/>
                </a:solidFill>
              </a:rPr>
              <a:t>Your Company Name</a:t>
            </a:r>
            <a:endParaRPr sz="800">
              <a:solidFill>
                <a:schemeClr val="dk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335209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letely blank">
  <p:cSld name="Completely blank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1"/>
          <p:cNvSpPr txBox="1">
            <a:spLocks noGrp="1"/>
          </p:cNvSpPr>
          <p:nvPr>
            <p:ph type="sldNum" idx="12"/>
          </p:nvPr>
        </p:nvSpPr>
        <p:spPr>
          <a:xfrm>
            <a:off x="8556784" y="6333135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70999017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5766046-4DDE-284D-850C-AA397690FF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7EB8F5-BCA3-E647-A52C-556A7C7A7A4E}" type="datetimeFigureOut">
              <a:rPr lang="en-US"/>
              <a:pPr>
                <a:defRPr/>
              </a:pPr>
              <a:t>12/5/2023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81B7445-D171-C04C-B39A-5BD126A3F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F60A4CB-905F-0343-A0C8-C103CEB43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1FD919-4DDB-3242-A85D-38ED18A3E37D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21702738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/>
          <p:nvPr/>
        </p:nvSpPr>
        <p:spPr>
          <a:xfrm>
            <a:off x="0" y="0"/>
            <a:ext cx="2418600" cy="6866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398150" y="1505507"/>
            <a:ext cx="1700700" cy="19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1"/>
          </p:nvPr>
        </p:nvSpPr>
        <p:spPr>
          <a:xfrm>
            <a:off x="2871075" y="1343060"/>
            <a:ext cx="5561100" cy="47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19100">
              <a:spcBef>
                <a:spcPts val="600"/>
              </a:spcBef>
              <a:spcAft>
                <a:spcPts val="0"/>
              </a:spcAft>
              <a:buSzPts val="3000"/>
              <a:buChar char="⊙"/>
              <a:defRPr/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ldNum" idx="12"/>
          </p:nvPr>
        </p:nvSpPr>
        <p:spPr>
          <a:xfrm>
            <a:off x="8556784" y="6333135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2991552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5CBCA-7171-4CDB-B6BD-FFFD120880C5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4AAE4-92F9-4E12-91B8-7A1B6740EF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8148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5CBCA-7171-4CDB-B6BD-FFFD120880C5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4AAE4-92F9-4E12-91B8-7A1B6740EF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3125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5CBCA-7171-4CDB-B6BD-FFFD120880C5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4AAE4-92F9-4E12-91B8-7A1B6740EF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4265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60.xml"/><Relationship Id="rId1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50.xml"/><Relationship Id="rId21" Type="http://schemas.openxmlformats.org/officeDocument/2006/relationships/theme" Target="../theme/theme6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17" Type="http://schemas.openxmlformats.org/officeDocument/2006/relationships/slideLayout" Target="../slideLayouts/slideLayout64.xml"/><Relationship Id="rId2" Type="http://schemas.openxmlformats.org/officeDocument/2006/relationships/slideLayout" Target="../slideLayouts/slideLayout49.xml"/><Relationship Id="rId16" Type="http://schemas.openxmlformats.org/officeDocument/2006/relationships/slideLayout" Target="../slideLayouts/slideLayout63.xml"/><Relationship Id="rId20" Type="http://schemas.openxmlformats.org/officeDocument/2006/relationships/slideLayout" Target="../slideLayouts/slideLayout67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57.xml"/><Relationship Id="rId19" Type="http://schemas.openxmlformats.org/officeDocument/2006/relationships/slideLayout" Target="../slideLayouts/slideLayout66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slideLayout" Target="../slideLayouts/slideLayout6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F5CBCA-7171-4CDB-B6BD-FFFD120880C5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44AAE4-92F9-4E12-91B8-7A1B6740EF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227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5" r:id="rId14"/>
    <p:sldLayoutId id="2147483796" r:id="rId15"/>
    <p:sldLayoutId id="2147483797" r:id="rId1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E507F965-6FBF-4E4A-99CF-0D8736C95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F441528-4D68-4198-AA39-08CEF828A9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1895987-3F38-4722-83D8-2292FDC382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8C012C-B1B7-47F6-B168-A941E97A73A9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8B2F808-3920-4A01-9D82-C1D249E036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76A23AC-28FD-47E2-A9E1-1773F85438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978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T Serif"/>
              <a:buNone/>
              <a:defRPr sz="28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●"/>
              <a:def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01869355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T Serif"/>
              <a:buNone/>
              <a:defRPr sz="28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●"/>
              <a:def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8562418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16" r:id="rId1"/>
    <p:sldLayoutId id="2147483817" r:id="rId2"/>
    <p:sldLayoutId id="2147483818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1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ACA37975-6AF7-4301-9DC5-87C074AA59D1}" type="datetimeFigureOut">
              <a:rPr lang="zh-CN" altLang="en-US" smtClean="0"/>
              <a:pPr/>
              <a:t>2023/12/5</a:t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68292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  <p:sldLayoutId id="2147483821" r:id="rId2"/>
    <p:sldLayoutId id="2147483822" r:id="rId3"/>
    <p:sldLayoutId id="2147483823" r:id="rId4"/>
    <p:sldLayoutId id="2147483824" r:id="rId5"/>
    <p:sldLayoutId id="2147483825" r:id="rId6"/>
    <p:sldLayoutId id="2147483826" r:id="rId7"/>
    <p:sldLayoutId id="2147483827" r:id="rId8"/>
    <p:sldLayoutId id="2147483828" r:id="rId9"/>
    <p:sldLayoutId id="2147483829" r:id="rId10"/>
    <p:sldLayoutId id="2147483830" r:id="rId11"/>
    <p:sldLayoutId id="2147483831" r:id="rId12"/>
    <p:sldLayoutId id="2147483832" r:id="rId13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字魂59号-创粗黑" panose="00000500000000000000" pitchFamily="2" charset="-122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 Slab"/>
              <a:buNone/>
              <a:defRPr sz="28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Char char="●"/>
              <a:defRPr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066336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34" r:id="rId1"/>
    <p:sldLayoutId id="2147483835" r:id="rId2"/>
    <p:sldLayoutId id="2147483836" r:id="rId3"/>
    <p:sldLayoutId id="2147483837" r:id="rId4"/>
    <p:sldLayoutId id="2147483838" r:id="rId5"/>
    <p:sldLayoutId id="2147483839" r:id="rId6"/>
    <p:sldLayoutId id="2147483840" r:id="rId7"/>
    <p:sldLayoutId id="2147483841" r:id="rId8"/>
    <p:sldLayoutId id="2147483842" r:id="rId9"/>
    <p:sldLayoutId id="2147483843" r:id="rId10"/>
    <p:sldLayoutId id="2147483844" r:id="rId11"/>
    <p:sldLayoutId id="2147483845" r:id="rId12"/>
    <p:sldLayoutId id="2147483846" r:id="rId13"/>
    <p:sldLayoutId id="2147483847" r:id="rId14"/>
    <p:sldLayoutId id="2147483848" r:id="rId15"/>
    <p:sldLayoutId id="2147483849" r:id="rId16"/>
    <p:sldLayoutId id="2147483850" r:id="rId17"/>
    <p:sldLayoutId id="2147483851" r:id="rId18"/>
    <p:sldLayoutId id="2147483852" r:id="rId19"/>
    <p:sldLayoutId id="2147483853" r:id="rId2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17.emf"/><Relationship Id="rId7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gi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gif"/><Relationship Id="rId5" Type="http://schemas.openxmlformats.org/officeDocument/2006/relationships/image" Target="../media/image26.gif"/><Relationship Id="rId4" Type="http://schemas.openxmlformats.org/officeDocument/2006/relationships/image" Target="../media/image25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gif"/><Relationship Id="rId5" Type="http://schemas.openxmlformats.org/officeDocument/2006/relationships/image" Target="../media/image26.gif"/><Relationship Id="rId4" Type="http://schemas.openxmlformats.org/officeDocument/2006/relationships/image" Target="../media/image25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gif"/><Relationship Id="rId5" Type="http://schemas.openxmlformats.org/officeDocument/2006/relationships/image" Target="../media/image26.gif"/><Relationship Id="rId4" Type="http://schemas.openxmlformats.org/officeDocument/2006/relationships/image" Target="../media/image25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gif"/><Relationship Id="rId5" Type="http://schemas.openxmlformats.org/officeDocument/2006/relationships/image" Target="../media/image26.gif"/><Relationship Id="rId4" Type="http://schemas.openxmlformats.org/officeDocument/2006/relationships/image" Target="../media/image25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5" Type="http://schemas.microsoft.com/office/2007/relationships/media" Target="../media/media3.mp3"/><Relationship Id="rId10" Type="http://schemas.openxmlformats.org/officeDocument/2006/relationships/image" Target="../media/image7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44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48.png"/><Relationship Id="rId2" Type="http://schemas.openxmlformats.org/officeDocument/2006/relationships/slideLayout" Target="../slideLayouts/slideLayout47.xml"/><Relationship Id="rId1" Type="http://schemas.openxmlformats.org/officeDocument/2006/relationships/tags" Target="../tags/tag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53.png"/><Relationship Id="rId2" Type="http://schemas.openxmlformats.org/officeDocument/2006/relationships/slideLayout" Target="../slideLayouts/slideLayout47.xml"/><Relationship Id="rId1" Type="http://schemas.openxmlformats.org/officeDocument/2006/relationships/tags" Target="../tags/tag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58.jpeg"/><Relationship Id="rId2" Type="http://schemas.openxmlformats.org/officeDocument/2006/relationships/slideLayout" Target="../slideLayouts/slideLayout47.xml"/><Relationship Id="rId1" Type="http://schemas.openxmlformats.org/officeDocument/2006/relationships/tags" Target="../tags/tag3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47.xml"/><Relationship Id="rId1" Type="http://schemas.openxmlformats.org/officeDocument/2006/relationships/tags" Target="../tags/tag4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47.xml"/><Relationship Id="rId1" Type="http://schemas.openxmlformats.org/officeDocument/2006/relationships/tags" Target="../tags/tag5.xml"/><Relationship Id="rId4" Type="http://schemas.openxmlformats.org/officeDocument/2006/relationships/image" Target="../media/image5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http://farm3.static.flickr.com/2119/1558689436_06c1171b97_o.jpg" TargetMode="External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47.xml"/><Relationship Id="rId1" Type="http://schemas.openxmlformats.org/officeDocument/2006/relationships/tags" Target="../tags/tag6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5" Type="http://schemas.microsoft.com/office/2007/relationships/media" Target="../media/media3.mp3"/><Relationship Id="rId10" Type="http://schemas.openxmlformats.org/officeDocument/2006/relationships/image" Target="../media/image7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47.xml"/><Relationship Id="rId1" Type="http://schemas.openxmlformats.org/officeDocument/2006/relationships/tags" Target="../tags/tag7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47.xml"/><Relationship Id="rId1" Type="http://schemas.openxmlformats.org/officeDocument/2006/relationships/tags" Target="../tags/tag8.xml"/><Relationship Id="rId5" Type="http://schemas.openxmlformats.org/officeDocument/2006/relationships/image" Target="../media/image67.jpeg"/><Relationship Id="rId4" Type="http://schemas.openxmlformats.org/officeDocument/2006/relationships/image" Target="../media/image6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47.xml"/><Relationship Id="rId1" Type="http://schemas.openxmlformats.org/officeDocument/2006/relationships/tags" Target="../tags/tag9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47.xml"/><Relationship Id="rId1" Type="http://schemas.openxmlformats.org/officeDocument/2006/relationships/tags" Target="../tags/tag10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47.xml"/><Relationship Id="rId1" Type="http://schemas.openxmlformats.org/officeDocument/2006/relationships/tags" Target="../tags/tag11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47.xml"/><Relationship Id="rId1" Type="http://schemas.openxmlformats.org/officeDocument/2006/relationships/tags" Target="../tags/tag12.xml"/><Relationship Id="rId4" Type="http://schemas.openxmlformats.org/officeDocument/2006/relationships/image" Target="../media/image74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77.gif"/><Relationship Id="rId4" Type="http://schemas.openxmlformats.org/officeDocument/2006/relationships/image" Target="../media/image76.gi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5" Type="http://schemas.microsoft.com/office/2007/relationships/media" Target="../media/media3.mp3"/><Relationship Id="rId10" Type="http://schemas.openxmlformats.org/officeDocument/2006/relationships/image" Target="../media/image7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slideLayout" Target="../slideLayouts/slideLayout2.xml"/><Relationship Id="rId1" Type="http://schemas.openxmlformats.org/officeDocument/2006/relationships/audio" Target="file:///D:\Nuoc%20Van%20Lang%20-%202011\Mai%20truong%20men%20yeu%20-%20Cat%20trang%20.mp3" TargetMode="External"/><Relationship Id="rId4" Type="http://schemas.openxmlformats.org/officeDocument/2006/relationships/image" Target="../media/image8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5" Type="http://schemas.microsoft.com/office/2007/relationships/media" Target="../media/media3.mp3"/><Relationship Id="rId10" Type="http://schemas.openxmlformats.org/officeDocument/2006/relationships/image" Target="../media/image7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1.wav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10" Type="http://schemas.openxmlformats.org/officeDocument/2006/relationships/audio" Target="../media/audio1.wav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14600" cy="250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0" y="5026025"/>
            <a:ext cx="2000250" cy="183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4" name="Picture 10" descr="DSTARS-P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71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5" name="Picture 11" descr="DSTARS-P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5510213"/>
            <a:ext cx="1524000" cy="134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11">
            <a:extLst>
              <a:ext uri="{FF2B5EF4-FFF2-40B4-BE49-F238E27FC236}">
                <a16:creationId xmlns="" xmlns:a16="http://schemas.microsoft.com/office/drawing/2014/main" id="{4819A9B0-9CBD-43C3-8716-01F3A7626A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1674" y="1095832"/>
            <a:ext cx="9287797" cy="17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400" b="1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TIẾT </a:t>
            </a:r>
            <a:r>
              <a:rPr lang="en-US" sz="4400" b="1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27,28,29 </a:t>
            </a:r>
            <a:r>
              <a:rPr lang="en-US" sz="4400" b="1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- </a:t>
            </a:r>
            <a:r>
              <a:rPr lang="vi-VN" sz="4400" b="1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BÀI </a:t>
            </a:r>
            <a:r>
              <a:rPr lang="en-US" sz="4400" b="1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14:</a:t>
            </a:r>
            <a:endParaRPr lang="en-US" sz="4400" b="1" dirty="0">
              <a:ln w="11430"/>
              <a:solidFill>
                <a:srgbClr val="FF0000"/>
              </a:solidFill>
              <a:cs typeface="Times New Roman" pitchFamily="18" charset="0"/>
            </a:endParaRPr>
          </a:p>
          <a:p>
            <a:pPr algn="ctr">
              <a:spcBef>
                <a:spcPct val="50000"/>
              </a:spcBef>
            </a:pPr>
            <a:r>
              <a:rPr lang="en-US" sz="4400" b="1" dirty="0">
                <a:ln w="11430"/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vi-VN" sz="4400" b="1" dirty="0">
                <a:ln w="11430"/>
                <a:solidFill>
                  <a:srgbClr val="FF0000"/>
                </a:solidFill>
                <a:cs typeface="Times New Roman" pitchFamily="18" charset="0"/>
              </a:rPr>
              <a:t>NHÀ</a:t>
            </a:r>
            <a:r>
              <a:rPr lang="en-US" sz="4400" b="1" dirty="0">
                <a:ln w="11430"/>
                <a:solidFill>
                  <a:srgbClr val="FF0000"/>
                </a:solidFill>
                <a:cs typeface="Times New Roman" pitchFamily="18" charset="0"/>
              </a:rPr>
              <a:t> NƯỚC VĂN LANG</a:t>
            </a:r>
            <a:r>
              <a:rPr lang="vi-VN" sz="4400" b="1" dirty="0">
                <a:ln w="11430"/>
                <a:solidFill>
                  <a:srgbClr val="FF0000"/>
                </a:solidFill>
                <a:cs typeface="Times New Roman" pitchFamily="18" charset="0"/>
              </a:rPr>
              <a:t> - ÂU LẠC </a:t>
            </a:r>
            <a:endParaRPr lang="en-US" sz="4400" b="1" dirty="0">
              <a:solidFill>
                <a:srgbClr val="000099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F27D7614-2277-4D13-B519-61FA092A061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4190" t="33979" r="15276"/>
          <a:stretch/>
        </p:blipFill>
        <p:spPr>
          <a:xfrm>
            <a:off x="2133600" y="2505075"/>
            <a:ext cx="2700125" cy="412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10246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1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1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8323" y="1600200"/>
            <a:ext cx="860136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Do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nhu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thủy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chống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lũ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lụt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màng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khoảng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kỉ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VII TCN,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thủ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lĩnh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lạc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Lang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lạc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xưng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Hùng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Vương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Lang,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đóng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đô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hong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(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Trì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Phú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Thọ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nay)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Nam.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58284" y="408713"/>
            <a:ext cx="6575916" cy="7342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 algn="l">
              <a:buAutoNum type="romanUcPeriod"/>
            </a:pPr>
            <a:r>
              <a:rPr lang="en-US" sz="2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 NƯỚC VĂN LANG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62000" y="1295401"/>
            <a:ext cx="518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Lang</a:t>
            </a:r>
            <a:endParaRPr lang="en-US" sz="24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7378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68EE29CA-5748-1341-93C4-C951BF565E6B}"/>
              </a:ext>
            </a:extLst>
          </p:cNvPr>
          <p:cNvGrpSpPr/>
          <p:nvPr/>
        </p:nvGrpSpPr>
        <p:grpSpPr>
          <a:xfrm>
            <a:off x="501473" y="2156520"/>
            <a:ext cx="3810000" cy="3505199"/>
            <a:chOff x="762000" y="1276351"/>
            <a:chExt cx="3810000" cy="3505199"/>
          </a:xfrm>
        </p:grpSpPr>
        <p:sp>
          <p:nvSpPr>
            <p:cNvPr id="5" name="Rounded Rectangle 4">
              <a:extLst>
                <a:ext uri="{FF2B5EF4-FFF2-40B4-BE49-F238E27FC236}">
                  <a16:creationId xmlns="" xmlns:a16="http://schemas.microsoft.com/office/drawing/2014/main" id="{70394015-29CB-B747-8D9D-D5E7A4183F23}"/>
                </a:ext>
              </a:extLst>
            </p:cNvPr>
            <p:cNvSpPr/>
            <p:nvPr/>
          </p:nvSpPr>
          <p:spPr>
            <a:xfrm>
              <a:off x="762000" y="1276351"/>
              <a:ext cx="3810000" cy="3505199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762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3591145C-EF6D-8740-9839-E42AEEEE191C}"/>
                </a:ext>
              </a:extLst>
            </p:cNvPr>
            <p:cNvSpPr txBox="1"/>
            <p:nvPr/>
          </p:nvSpPr>
          <p:spPr>
            <a:xfrm>
              <a:off x="876300" y="1276351"/>
              <a:ext cx="3581400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x-none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Đọc dữ liệu trong sách giáo khoa, quan sát hình 14.2. </a:t>
              </a:r>
              <a:r>
                <a:rPr lang="x-none" sz="3200">
                  <a:latin typeface="Times New Roman" panose="02020603050405020304" pitchFamily="18" charset="0"/>
                  <a:cs typeface="Times New Roman" panose="02020603050405020304" pitchFamily="18" charset="0"/>
                </a:rPr>
                <a:t>Sau </a:t>
              </a:r>
              <a:r>
                <a:rPr lang="x-none" sz="32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đó </a:t>
              </a:r>
              <a:r>
                <a:rPr lang="x-none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hoàn thành sơ đồ bộ máy nhà nước Văn Lang.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="" xmlns:a16="http://schemas.microsoft.com/office/drawing/2014/main" id="{22DF9346-E06E-5348-BB4A-DB4C62165091}"/>
              </a:ext>
            </a:extLst>
          </p:cNvPr>
          <p:cNvGrpSpPr/>
          <p:nvPr/>
        </p:nvGrpSpPr>
        <p:grpSpPr>
          <a:xfrm>
            <a:off x="4600310" y="2156521"/>
            <a:ext cx="4331055" cy="3511549"/>
            <a:chOff x="4600309" y="1299270"/>
            <a:chExt cx="4331055" cy="3511549"/>
          </a:xfrm>
        </p:grpSpPr>
        <p:cxnSp>
          <p:nvCxnSpPr>
            <p:cNvPr id="28" name="Straight Arrow Connector 27">
              <a:extLst>
                <a:ext uri="{FF2B5EF4-FFF2-40B4-BE49-F238E27FC236}">
                  <a16:creationId xmlns="" xmlns:a16="http://schemas.microsoft.com/office/drawing/2014/main" id="{35285725-AF78-FD42-B912-18250538D5CB}"/>
                </a:ext>
              </a:extLst>
            </p:cNvPr>
            <p:cNvCxnSpPr>
              <a:stCxn id="20" idx="2"/>
              <a:endCxn id="21" idx="0"/>
            </p:cNvCxnSpPr>
            <p:nvPr/>
          </p:nvCxnSpPr>
          <p:spPr>
            <a:xfrm flipH="1">
              <a:off x="5851436" y="2061270"/>
              <a:ext cx="993776" cy="535880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="" xmlns:a16="http://schemas.microsoft.com/office/drawing/2014/main" id="{16CDDF0C-26EE-D844-9749-1CCA9021431B}"/>
                </a:ext>
              </a:extLst>
            </p:cNvPr>
            <p:cNvCxnSpPr>
              <a:cxnSpLocks/>
              <a:stCxn id="20" idx="2"/>
              <a:endCxn id="22" idx="0"/>
            </p:cNvCxnSpPr>
            <p:nvPr/>
          </p:nvCxnSpPr>
          <p:spPr>
            <a:xfrm>
              <a:off x="6845212" y="2061270"/>
              <a:ext cx="993952" cy="535880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="" xmlns:a16="http://schemas.microsoft.com/office/drawing/2014/main" id="{E5DB7CAA-F48C-E54E-99E4-303F5024B0A8}"/>
                </a:ext>
              </a:extLst>
            </p:cNvPr>
            <p:cNvCxnSpPr>
              <a:cxnSpLocks/>
              <a:stCxn id="21" idx="2"/>
              <a:endCxn id="23" idx="0"/>
            </p:cNvCxnSpPr>
            <p:nvPr/>
          </p:nvCxnSpPr>
          <p:spPr>
            <a:xfrm flipH="1">
              <a:off x="5225873" y="3359150"/>
              <a:ext cx="625563" cy="689669"/>
            </a:xfrm>
            <a:prstGeom prst="straightConnector1">
              <a:avLst/>
            </a:prstGeom>
            <a:ln w="3810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="" xmlns:a16="http://schemas.microsoft.com/office/drawing/2014/main" id="{116AE2FD-5944-F94A-84A7-0523CD9D78C9}"/>
                </a:ext>
              </a:extLst>
            </p:cNvPr>
            <p:cNvCxnSpPr>
              <a:cxnSpLocks/>
              <a:endCxn id="25" idx="0"/>
            </p:cNvCxnSpPr>
            <p:nvPr/>
          </p:nvCxnSpPr>
          <p:spPr>
            <a:xfrm>
              <a:off x="5855977" y="3382069"/>
              <a:ext cx="909860" cy="666750"/>
            </a:xfrm>
            <a:prstGeom prst="straightConnector1">
              <a:avLst/>
            </a:prstGeom>
            <a:ln w="3810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="" xmlns:a16="http://schemas.microsoft.com/office/drawing/2014/main" id="{BDB41BE0-72BD-D64C-A74A-62C73A8372BA}"/>
                </a:ext>
              </a:extLst>
            </p:cNvPr>
            <p:cNvCxnSpPr>
              <a:cxnSpLocks/>
              <a:stCxn id="22" idx="2"/>
              <a:endCxn id="26" idx="0"/>
            </p:cNvCxnSpPr>
            <p:nvPr/>
          </p:nvCxnSpPr>
          <p:spPr>
            <a:xfrm>
              <a:off x="7839164" y="3359150"/>
              <a:ext cx="466637" cy="689669"/>
            </a:xfrm>
            <a:prstGeom prst="straightConnector1">
              <a:avLst/>
            </a:prstGeom>
            <a:ln w="3810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="" xmlns:a16="http://schemas.microsoft.com/office/drawing/2014/main" id="{C8B98CA5-2943-904F-8DEB-D900BC0EEED6}"/>
                </a:ext>
              </a:extLst>
            </p:cNvPr>
            <p:cNvCxnSpPr>
              <a:cxnSpLocks/>
              <a:endCxn id="25" idx="0"/>
            </p:cNvCxnSpPr>
            <p:nvPr/>
          </p:nvCxnSpPr>
          <p:spPr>
            <a:xfrm flipH="1">
              <a:off x="6765837" y="3352800"/>
              <a:ext cx="1073326" cy="696019"/>
            </a:xfrm>
            <a:prstGeom prst="straightConnector1">
              <a:avLst/>
            </a:prstGeom>
            <a:ln w="3810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ounded Rectangle 19">
              <a:extLst>
                <a:ext uri="{FF2B5EF4-FFF2-40B4-BE49-F238E27FC236}">
                  <a16:creationId xmlns="" xmlns:a16="http://schemas.microsoft.com/office/drawing/2014/main" id="{F747AEB6-E393-DD42-85F3-EB865BEBF794}"/>
                </a:ext>
              </a:extLst>
            </p:cNvPr>
            <p:cNvSpPr/>
            <p:nvPr/>
          </p:nvSpPr>
          <p:spPr>
            <a:xfrm>
              <a:off x="6140273" y="1299270"/>
              <a:ext cx="1409878" cy="762000"/>
            </a:xfrm>
            <a:prstGeom prst="roundRect">
              <a:avLst/>
            </a:prstGeom>
            <a:solidFill>
              <a:schemeClr val="tx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21" name="Rounded Rectangle 20">
              <a:extLst>
                <a:ext uri="{FF2B5EF4-FFF2-40B4-BE49-F238E27FC236}">
                  <a16:creationId xmlns="" xmlns:a16="http://schemas.microsoft.com/office/drawing/2014/main" id="{C6026E2D-BC2E-FC43-B801-0C123CF07F24}"/>
                </a:ext>
              </a:extLst>
            </p:cNvPr>
            <p:cNvSpPr/>
            <p:nvPr/>
          </p:nvSpPr>
          <p:spPr>
            <a:xfrm>
              <a:off x="5225872" y="2597150"/>
              <a:ext cx="1251127" cy="762000"/>
            </a:xfrm>
            <a:prstGeom prst="roundRect">
              <a:avLst/>
            </a:prstGeom>
            <a:solidFill>
              <a:srgbClr val="EFEDD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22" name="Rounded Rectangle 21">
              <a:extLst>
                <a:ext uri="{FF2B5EF4-FFF2-40B4-BE49-F238E27FC236}">
                  <a16:creationId xmlns="" xmlns:a16="http://schemas.microsoft.com/office/drawing/2014/main" id="{C604D69A-4667-4240-A6FB-11E8ED9ABBC9}"/>
                </a:ext>
              </a:extLst>
            </p:cNvPr>
            <p:cNvSpPr/>
            <p:nvPr/>
          </p:nvSpPr>
          <p:spPr>
            <a:xfrm>
              <a:off x="7213600" y="2597150"/>
              <a:ext cx="1251127" cy="762000"/>
            </a:xfrm>
            <a:prstGeom prst="roundRect">
              <a:avLst/>
            </a:prstGeom>
            <a:solidFill>
              <a:srgbClr val="EFEDD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="" xmlns:a16="http://schemas.microsoft.com/office/drawing/2014/main" id="{203823D0-36F0-F147-A080-DA380075DDE1}"/>
                </a:ext>
              </a:extLst>
            </p:cNvPr>
            <p:cNvSpPr/>
            <p:nvPr/>
          </p:nvSpPr>
          <p:spPr>
            <a:xfrm>
              <a:off x="4600309" y="4048819"/>
              <a:ext cx="1251127" cy="762000"/>
            </a:xfrm>
            <a:prstGeom prst="round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25" name="Rounded Rectangle 24">
              <a:extLst>
                <a:ext uri="{FF2B5EF4-FFF2-40B4-BE49-F238E27FC236}">
                  <a16:creationId xmlns="" xmlns:a16="http://schemas.microsoft.com/office/drawing/2014/main" id="{A4F0C6DB-07CB-4341-96F2-4C5D161ADC8B}"/>
                </a:ext>
              </a:extLst>
            </p:cNvPr>
            <p:cNvSpPr/>
            <p:nvPr/>
          </p:nvSpPr>
          <p:spPr>
            <a:xfrm>
              <a:off x="6140273" y="4048819"/>
              <a:ext cx="1251127" cy="762000"/>
            </a:xfrm>
            <a:prstGeom prst="round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26" name="Rounded Rectangle 25">
              <a:extLst>
                <a:ext uri="{FF2B5EF4-FFF2-40B4-BE49-F238E27FC236}">
                  <a16:creationId xmlns="" xmlns:a16="http://schemas.microsoft.com/office/drawing/2014/main" id="{F2005C10-1728-C34C-AEC0-A9EE8139D28C}"/>
                </a:ext>
              </a:extLst>
            </p:cNvPr>
            <p:cNvSpPr/>
            <p:nvPr/>
          </p:nvSpPr>
          <p:spPr>
            <a:xfrm>
              <a:off x="7680237" y="4048819"/>
              <a:ext cx="1251127" cy="762000"/>
            </a:xfrm>
            <a:prstGeom prst="round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066800" y="990600"/>
            <a:ext cx="495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8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Lang</a:t>
            </a:r>
            <a:endParaRPr lang="en-US" sz="28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7912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Group 52">
            <a:extLst>
              <a:ext uri="{FF2B5EF4-FFF2-40B4-BE49-F238E27FC236}">
                <a16:creationId xmlns="" xmlns:a16="http://schemas.microsoft.com/office/drawing/2014/main" id="{418F854E-ACB2-764E-B8AA-78824AD8857D}"/>
              </a:ext>
            </a:extLst>
          </p:cNvPr>
          <p:cNvGrpSpPr/>
          <p:nvPr/>
        </p:nvGrpSpPr>
        <p:grpSpPr>
          <a:xfrm>
            <a:off x="-1" y="876619"/>
            <a:ext cx="9123241" cy="5124131"/>
            <a:chOff x="0" y="19368"/>
            <a:chExt cx="8534400" cy="5124131"/>
          </a:xfrm>
        </p:grpSpPr>
        <p:grpSp>
          <p:nvGrpSpPr>
            <p:cNvPr id="4" name="Group 3">
              <a:extLst>
                <a:ext uri="{FF2B5EF4-FFF2-40B4-BE49-F238E27FC236}">
                  <a16:creationId xmlns="" xmlns:a16="http://schemas.microsoft.com/office/drawing/2014/main" id="{4DA5CBFA-11AA-DB4F-8B96-D0170595B898}"/>
                </a:ext>
              </a:extLst>
            </p:cNvPr>
            <p:cNvGrpSpPr/>
            <p:nvPr/>
          </p:nvGrpSpPr>
          <p:grpSpPr>
            <a:xfrm>
              <a:off x="0" y="19368"/>
              <a:ext cx="8534400" cy="5124131"/>
              <a:chOff x="4600309" y="1312493"/>
              <a:chExt cx="4331055" cy="3498326"/>
            </a:xfrm>
          </p:grpSpPr>
          <p:sp>
            <p:nvSpPr>
              <p:cNvPr id="11" name="Rounded Rectangle 10">
                <a:extLst>
                  <a:ext uri="{FF2B5EF4-FFF2-40B4-BE49-F238E27FC236}">
                    <a16:creationId xmlns="" xmlns:a16="http://schemas.microsoft.com/office/drawing/2014/main" id="{B87C6071-61DA-E546-AA1C-393A0A6D5F6C}"/>
                  </a:ext>
                </a:extLst>
              </p:cNvPr>
              <p:cNvSpPr/>
              <p:nvPr/>
            </p:nvSpPr>
            <p:spPr>
              <a:xfrm>
                <a:off x="5726216" y="1312493"/>
                <a:ext cx="2010327" cy="985218"/>
              </a:xfrm>
              <a:prstGeom prst="roundRect">
                <a:avLst/>
              </a:prstGeom>
              <a:solidFill>
                <a:schemeClr val="accent1">
                  <a:lumMod val="9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5" name="Straight Arrow Connector 4">
                <a:extLst>
                  <a:ext uri="{FF2B5EF4-FFF2-40B4-BE49-F238E27FC236}">
                    <a16:creationId xmlns="" xmlns:a16="http://schemas.microsoft.com/office/drawing/2014/main" id="{D4540CC1-3EFF-2543-B706-6BCEA436302E}"/>
                  </a:ext>
                </a:extLst>
              </p:cNvPr>
              <p:cNvCxnSpPr>
                <a:cxnSpLocks/>
                <a:stCxn id="11" idx="2"/>
                <a:endCxn id="12" idx="0"/>
              </p:cNvCxnSpPr>
              <p:nvPr/>
            </p:nvCxnSpPr>
            <p:spPr>
              <a:xfrm flipH="1">
                <a:off x="5829818" y="2297711"/>
                <a:ext cx="901562" cy="454871"/>
              </a:xfrm>
              <a:prstGeom prst="straightConnector1">
                <a:avLst/>
              </a:prstGeom>
              <a:ln w="3810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" name="Straight Arrow Connector 5">
                <a:extLst>
                  <a:ext uri="{FF2B5EF4-FFF2-40B4-BE49-F238E27FC236}">
                    <a16:creationId xmlns="" xmlns:a16="http://schemas.microsoft.com/office/drawing/2014/main" id="{DE84E7EC-13C4-F64E-AC51-88E4BF427DA9}"/>
                  </a:ext>
                </a:extLst>
              </p:cNvPr>
              <p:cNvCxnSpPr>
                <a:cxnSpLocks/>
                <a:stCxn id="11" idx="2"/>
                <a:endCxn id="13" idx="0"/>
              </p:cNvCxnSpPr>
              <p:nvPr/>
            </p:nvCxnSpPr>
            <p:spPr>
              <a:xfrm>
                <a:off x="6731380" y="2297711"/>
                <a:ext cx="1086166" cy="454871"/>
              </a:xfrm>
              <a:prstGeom prst="straightConnector1">
                <a:avLst/>
              </a:prstGeom>
              <a:ln w="3810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Arrow Connector 6">
                <a:extLst>
                  <a:ext uri="{FF2B5EF4-FFF2-40B4-BE49-F238E27FC236}">
                    <a16:creationId xmlns="" xmlns:a16="http://schemas.microsoft.com/office/drawing/2014/main" id="{8F015996-799C-B24F-B3AD-F5F2F787AD8E}"/>
                  </a:ext>
                </a:extLst>
              </p:cNvPr>
              <p:cNvCxnSpPr>
                <a:cxnSpLocks/>
                <a:stCxn id="12" idx="2"/>
                <a:endCxn id="14" idx="0"/>
              </p:cNvCxnSpPr>
              <p:nvPr/>
            </p:nvCxnSpPr>
            <p:spPr>
              <a:xfrm flipH="1">
                <a:off x="5225873" y="3514582"/>
                <a:ext cx="603945" cy="534238"/>
              </a:xfrm>
              <a:prstGeom prst="straightConnector1">
                <a:avLst/>
              </a:prstGeom>
              <a:ln w="38100">
                <a:solidFill>
                  <a:srgbClr val="00206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Arrow Connector 7">
                <a:extLst>
                  <a:ext uri="{FF2B5EF4-FFF2-40B4-BE49-F238E27FC236}">
                    <a16:creationId xmlns="" xmlns:a16="http://schemas.microsoft.com/office/drawing/2014/main" id="{13CEC910-C913-1F4B-BB64-117F33ED1B8C}"/>
                  </a:ext>
                </a:extLst>
              </p:cNvPr>
              <p:cNvCxnSpPr>
                <a:cxnSpLocks/>
                <a:stCxn id="12" idx="2"/>
                <a:endCxn id="15" idx="0"/>
              </p:cNvCxnSpPr>
              <p:nvPr/>
            </p:nvCxnSpPr>
            <p:spPr>
              <a:xfrm>
                <a:off x="5829818" y="3514582"/>
                <a:ext cx="936019" cy="534238"/>
              </a:xfrm>
              <a:prstGeom prst="straightConnector1">
                <a:avLst/>
              </a:prstGeom>
              <a:ln w="38100">
                <a:solidFill>
                  <a:srgbClr val="00206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Arrow Connector 8">
                <a:extLst>
                  <a:ext uri="{FF2B5EF4-FFF2-40B4-BE49-F238E27FC236}">
                    <a16:creationId xmlns="" xmlns:a16="http://schemas.microsoft.com/office/drawing/2014/main" id="{55A4CB48-1878-DB47-A90C-58B6E2D73567}"/>
                  </a:ext>
                </a:extLst>
              </p:cNvPr>
              <p:cNvCxnSpPr>
                <a:cxnSpLocks/>
                <a:stCxn id="13" idx="2"/>
                <a:endCxn id="16" idx="0"/>
              </p:cNvCxnSpPr>
              <p:nvPr/>
            </p:nvCxnSpPr>
            <p:spPr>
              <a:xfrm>
                <a:off x="7817545" y="3514582"/>
                <a:ext cx="488255" cy="534238"/>
              </a:xfrm>
              <a:prstGeom prst="straightConnector1">
                <a:avLst/>
              </a:prstGeom>
              <a:ln w="38100">
                <a:solidFill>
                  <a:srgbClr val="00206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Arrow Connector 9">
                <a:extLst>
                  <a:ext uri="{FF2B5EF4-FFF2-40B4-BE49-F238E27FC236}">
                    <a16:creationId xmlns="" xmlns:a16="http://schemas.microsoft.com/office/drawing/2014/main" id="{D6F74344-FC87-574F-98F8-A670F29FB094}"/>
                  </a:ext>
                </a:extLst>
              </p:cNvPr>
              <p:cNvCxnSpPr>
                <a:cxnSpLocks/>
                <a:stCxn id="13" idx="2"/>
                <a:endCxn id="15" idx="0"/>
              </p:cNvCxnSpPr>
              <p:nvPr/>
            </p:nvCxnSpPr>
            <p:spPr>
              <a:xfrm flipH="1">
                <a:off x="6765837" y="3514582"/>
                <a:ext cx="1051709" cy="534238"/>
              </a:xfrm>
              <a:prstGeom prst="straightConnector1">
                <a:avLst/>
              </a:prstGeom>
              <a:ln w="38100">
                <a:solidFill>
                  <a:srgbClr val="00206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Rounded Rectangle 11">
                <a:extLst>
                  <a:ext uri="{FF2B5EF4-FFF2-40B4-BE49-F238E27FC236}">
                    <a16:creationId xmlns="" xmlns:a16="http://schemas.microsoft.com/office/drawing/2014/main" id="{46A0BA7C-5478-BE49-BBC4-347EE3727FE6}"/>
                  </a:ext>
                </a:extLst>
              </p:cNvPr>
              <p:cNvSpPr/>
              <p:nvPr/>
            </p:nvSpPr>
            <p:spPr>
              <a:xfrm>
                <a:off x="5204254" y="2752582"/>
                <a:ext cx="1251127" cy="762000"/>
              </a:xfrm>
              <a:prstGeom prst="roundRect">
                <a:avLst/>
              </a:prstGeom>
              <a:solidFill>
                <a:srgbClr val="EFEDD5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x-none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LẠC HẦU</a:t>
                </a:r>
              </a:p>
              <a:p>
                <a:pPr algn="ctr"/>
                <a:r>
                  <a:rPr lang="x-none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(Bộ)</a:t>
                </a:r>
              </a:p>
            </p:txBody>
          </p:sp>
          <p:sp>
            <p:nvSpPr>
              <p:cNvPr id="13" name="Rounded Rectangle 12">
                <a:extLst>
                  <a:ext uri="{FF2B5EF4-FFF2-40B4-BE49-F238E27FC236}">
                    <a16:creationId xmlns="" xmlns:a16="http://schemas.microsoft.com/office/drawing/2014/main" id="{75206F6C-AA83-8B4A-865A-F55838484BB3}"/>
                  </a:ext>
                </a:extLst>
              </p:cNvPr>
              <p:cNvSpPr/>
              <p:nvPr/>
            </p:nvSpPr>
            <p:spPr>
              <a:xfrm>
                <a:off x="7191982" y="2752582"/>
                <a:ext cx="1251127" cy="762000"/>
              </a:xfrm>
              <a:prstGeom prst="roundRect">
                <a:avLst/>
              </a:prstGeom>
              <a:solidFill>
                <a:srgbClr val="EFEDD5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x-none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LẠC TƯỚNG</a:t>
                </a:r>
              </a:p>
              <a:p>
                <a:pPr algn="ctr"/>
                <a:r>
                  <a:rPr lang="x-none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 Bộ)</a:t>
                </a:r>
              </a:p>
            </p:txBody>
          </p:sp>
          <p:sp>
            <p:nvSpPr>
              <p:cNvPr id="14" name="Rounded Rectangle 13">
                <a:extLst>
                  <a:ext uri="{FF2B5EF4-FFF2-40B4-BE49-F238E27FC236}">
                    <a16:creationId xmlns="" xmlns:a16="http://schemas.microsoft.com/office/drawing/2014/main" id="{BF65F20A-9D42-DA48-ADD1-A62E64A94939}"/>
                  </a:ext>
                </a:extLst>
              </p:cNvPr>
              <p:cNvSpPr/>
              <p:nvPr/>
            </p:nvSpPr>
            <p:spPr>
              <a:xfrm>
                <a:off x="4600309" y="4048819"/>
                <a:ext cx="1251127" cy="762000"/>
              </a:xfrm>
              <a:prstGeom prst="roundRect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x-none" sz="2800" b="1" dirty="0">
                    <a:solidFill>
                      <a:srgbClr val="FFFEFD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BỒ CHÍNH</a:t>
                </a:r>
              </a:p>
              <a:p>
                <a:pPr algn="ctr"/>
                <a:r>
                  <a:rPr lang="x-none" sz="2800" b="1" dirty="0">
                    <a:solidFill>
                      <a:srgbClr val="FFFEFD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(Chiềng, Chạ)</a:t>
                </a:r>
              </a:p>
            </p:txBody>
          </p:sp>
          <p:sp>
            <p:nvSpPr>
              <p:cNvPr id="15" name="Rounded Rectangle 14">
                <a:extLst>
                  <a:ext uri="{FF2B5EF4-FFF2-40B4-BE49-F238E27FC236}">
                    <a16:creationId xmlns="" xmlns:a16="http://schemas.microsoft.com/office/drawing/2014/main" id="{BEAEBB3D-78A8-624E-AF7A-1679EB487ECC}"/>
                  </a:ext>
                </a:extLst>
              </p:cNvPr>
              <p:cNvSpPr/>
              <p:nvPr/>
            </p:nvSpPr>
            <p:spPr>
              <a:xfrm>
                <a:off x="6140273" y="4048819"/>
                <a:ext cx="1251127" cy="762000"/>
              </a:xfrm>
              <a:prstGeom prst="roundRect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x-none" sz="2800" b="1" dirty="0">
                    <a:solidFill>
                      <a:srgbClr val="FFFEFD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BỒ CHÍNH</a:t>
                </a:r>
              </a:p>
              <a:p>
                <a:pPr algn="ctr"/>
                <a:r>
                  <a:rPr lang="x-none" sz="2800" b="1" dirty="0">
                    <a:solidFill>
                      <a:srgbClr val="FFFEFD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(Chiềng, Chạ)</a:t>
                </a:r>
              </a:p>
            </p:txBody>
          </p:sp>
          <p:sp>
            <p:nvSpPr>
              <p:cNvPr id="16" name="Rounded Rectangle 15">
                <a:extLst>
                  <a:ext uri="{FF2B5EF4-FFF2-40B4-BE49-F238E27FC236}">
                    <a16:creationId xmlns="" xmlns:a16="http://schemas.microsoft.com/office/drawing/2014/main" id="{8F22E74C-417A-AD49-9ED6-43CBE8DA6FE4}"/>
                  </a:ext>
                </a:extLst>
              </p:cNvPr>
              <p:cNvSpPr/>
              <p:nvPr/>
            </p:nvSpPr>
            <p:spPr>
              <a:xfrm>
                <a:off x="7680237" y="4048819"/>
                <a:ext cx="1251127" cy="762000"/>
              </a:xfrm>
              <a:prstGeom prst="roundRect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x-none" sz="2800" b="1" dirty="0">
                    <a:solidFill>
                      <a:srgbClr val="FFFEFD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BỒ CHÍNH</a:t>
                </a:r>
              </a:p>
              <a:p>
                <a:pPr algn="ctr"/>
                <a:r>
                  <a:rPr lang="x-none" sz="2800" b="1" dirty="0">
                    <a:solidFill>
                      <a:srgbClr val="FFFEFD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(Chiềng, Chạ)</a:t>
                </a:r>
              </a:p>
            </p:txBody>
          </p:sp>
        </p:grpSp>
        <p:sp>
          <p:nvSpPr>
            <p:cNvPr id="46" name="Rectangle 45">
              <a:extLst>
                <a:ext uri="{FF2B5EF4-FFF2-40B4-BE49-F238E27FC236}">
                  <a16:creationId xmlns="" xmlns:a16="http://schemas.microsoft.com/office/drawing/2014/main" id="{CF64BDC2-84F9-2B46-B12D-3A7010C6B6D7}"/>
                </a:ext>
              </a:extLst>
            </p:cNvPr>
            <p:cNvSpPr/>
            <p:nvPr/>
          </p:nvSpPr>
          <p:spPr>
            <a:xfrm>
              <a:off x="3203610" y="231172"/>
              <a:ext cx="2816761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x-none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VUA HÙNG</a:t>
              </a:r>
            </a:p>
            <a:p>
              <a:pPr lvl="0" algn="ctr"/>
              <a:r>
                <a:rPr lang="x-none" sz="2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(Lạc Tướng, Lạc Hầu)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E6DD7AC-FE54-1944-A94A-89079BA04E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9138" y="778660"/>
            <a:ext cx="1617063" cy="109118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CB61E88F-94FE-E145-9C39-FA144BCDCC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67" y="865637"/>
            <a:ext cx="1206216" cy="111613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="" xmlns:a16="http://schemas.microsoft.com/office/drawing/2014/main" id="{17BF1B37-6F00-744F-A2FA-39B67CDD421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034" t="1727" r="36090" b="7679"/>
          <a:stretch/>
        </p:blipFill>
        <p:spPr>
          <a:xfrm>
            <a:off x="4347634" y="3336444"/>
            <a:ext cx="530267" cy="1548175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="" xmlns:a16="http://schemas.microsoft.com/office/drawing/2014/main" id="{A49288DE-A085-304C-8475-A2B0B974B8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1425" y="1308547"/>
            <a:ext cx="865712" cy="172125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A1C1D775-DA5A-D64E-8E90-8202B04DF8D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9898" t="11895" r="23526" b="8748"/>
          <a:stretch/>
        </p:blipFill>
        <p:spPr>
          <a:xfrm>
            <a:off x="2420595" y="846191"/>
            <a:ext cx="1143558" cy="1443086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="" xmlns:a16="http://schemas.microsoft.com/office/drawing/2014/main" id="{FC176847-C51A-CC40-8C83-8385F195677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760" t="3255" r="67127" b="9121"/>
          <a:stretch/>
        </p:blipFill>
        <p:spPr>
          <a:xfrm>
            <a:off x="8453406" y="3296322"/>
            <a:ext cx="493906" cy="158829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="" xmlns:a16="http://schemas.microsoft.com/office/drawing/2014/main" id="{24BD5462-5B3D-6749-BE82-1655435307B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2781" r="8564" b="10891"/>
          <a:stretch/>
        </p:blipFill>
        <p:spPr>
          <a:xfrm>
            <a:off x="134619" y="3404811"/>
            <a:ext cx="597816" cy="151083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="" xmlns:a16="http://schemas.microsoft.com/office/drawing/2014/main" id="{09D5925C-97C6-7B4B-9577-73E25EBD75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6606384" y="1308547"/>
            <a:ext cx="865712" cy="1721250"/>
          </a:xfrm>
          <a:prstGeom prst="rect">
            <a:avLst/>
          </a:prstGeom>
        </p:spPr>
      </p:pic>
      <p:sp>
        <p:nvSpPr>
          <p:cNvPr id="58" name="Rectangle 57">
            <a:extLst>
              <a:ext uri="{FF2B5EF4-FFF2-40B4-BE49-F238E27FC236}">
                <a16:creationId xmlns="" xmlns:a16="http://schemas.microsoft.com/office/drawing/2014/main" id="{D61ECB79-E11D-5443-8656-828575B289BB}"/>
              </a:ext>
            </a:extLst>
          </p:cNvPr>
          <p:cNvSpPr/>
          <p:nvPr/>
        </p:nvSpPr>
        <p:spPr>
          <a:xfrm>
            <a:off x="3646412" y="1006781"/>
            <a:ext cx="2590800" cy="991167"/>
          </a:xfrm>
          <a:prstGeom prst="rect">
            <a:avLst/>
          </a:prstGeom>
          <a:solidFill>
            <a:srgbClr val="FDF8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9" name="Rectangle 58">
            <a:extLst>
              <a:ext uri="{FF2B5EF4-FFF2-40B4-BE49-F238E27FC236}">
                <a16:creationId xmlns="" xmlns:a16="http://schemas.microsoft.com/office/drawing/2014/main" id="{813E035C-D66F-8348-8E71-055258F18DA8}"/>
              </a:ext>
            </a:extLst>
          </p:cNvPr>
          <p:cNvSpPr/>
          <p:nvPr/>
        </p:nvSpPr>
        <p:spPr>
          <a:xfrm>
            <a:off x="1512813" y="3119408"/>
            <a:ext cx="2242249" cy="893901"/>
          </a:xfrm>
          <a:prstGeom prst="rect">
            <a:avLst/>
          </a:prstGeom>
          <a:solidFill>
            <a:srgbClr val="F0EE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0" name="Rectangle 59">
            <a:extLst>
              <a:ext uri="{FF2B5EF4-FFF2-40B4-BE49-F238E27FC236}">
                <a16:creationId xmlns="" xmlns:a16="http://schemas.microsoft.com/office/drawing/2014/main" id="{2E44EA8A-F1AB-6743-8C1F-9D70F53DC61C}"/>
              </a:ext>
            </a:extLst>
          </p:cNvPr>
          <p:cNvSpPr/>
          <p:nvPr/>
        </p:nvSpPr>
        <p:spPr>
          <a:xfrm>
            <a:off x="5654177" y="3101543"/>
            <a:ext cx="2242249" cy="893901"/>
          </a:xfrm>
          <a:prstGeom prst="rect">
            <a:avLst/>
          </a:prstGeom>
          <a:solidFill>
            <a:srgbClr val="F0EE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1" name="Rectangle 60">
            <a:extLst>
              <a:ext uri="{FF2B5EF4-FFF2-40B4-BE49-F238E27FC236}">
                <a16:creationId xmlns="" xmlns:a16="http://schemas.microsoft.com/office/drawing/2014/main" id="{F814382D-B49D-5E47-B4C3-C2A2EB5B60EC}"/>
              </a:ext>
            </a:extLst>
          </p:cNvPr>
          <p:cNvSpPr/>
          <p:nvPr/>
        </p:nvSpPr>
        <p:spPr>
          <a:xfrm>
            <a:off x="6729173" y="5024617"/>
            <a:ext cx="2242249" cy="893901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2" name="Rectangle 61">
            <a:extLst>
              <a:ext uri="{FF2B5EF4-FFF2-40B4-BE49-F238E27FC236}">
                <a16:creationId xmlns="" xmlns:a16="http://schemas.microsoft.com/office/drawing/2014/main" id="{6B605F65-90AE-E149-B8E0-78EA82E71F91}"/>
              </a:ext>
            </a:extLst>
          </p:cNvPr>
          <p:cNvSpPr/>
          <p:nvPr/>
        </p:nvSpPr>
        <p:spPr>
          <a:xfrm>
            <a:off x="3429307" y="5035833"/>
            <a:ext cx="2242249" cy="893901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3" name="Rectangle 62">
            <a:extLst>
              <a:ext uri="{FF2B5EF4-FFF2-40B4-BE49-F238E27FC236}">
                <a16:creationId xmlns="" xmlns:a16="http://schemas.microsoft.com/office/drawing/2014/main" id="{FE2148CF-157A-BB42-8A38-72831F5FC134}"/>
              </a:ext>
            </a:extLst>
          </p:cNvPr>
          <p:cNvSpPr/>
          <p:nvPr/>
        </p:nvSpPr>
        <p:spPr>
          <a:xfrm>
            <a:off x="151068" y="4979610"/>
            <a:ext cx="2242249" cy="893901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027991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6" presetClass="entr" presetSubtype="2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" dur="25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16" presetClass="entr" presetSubtype="2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25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6" presetClass="entr" presetSubtype="2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6" dur="25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6" presetClass="entr" presetSubtype="2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9" dur="25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6" presetClass="entr" presetSubtype="2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2" dur="25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6" presetClass="entr" presetSubtype="37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5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8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9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5" presetID="2" presetClass="entr" presetSubtype="1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7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8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0" presetID="2" presetClass="entr" presetSubtype="8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2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3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2" presetClass="entr" presetSubtype="2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6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7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9" presetID="2" presetClass="entr" presetSubtype="1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1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2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8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5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6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2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9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60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16" presetClass="exit" presetSubtype="37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arn(outVertical)">
                                          <p:cBhvr>
                                            <p:cTn id="64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7" presetID="2" presetClass="entr" presetSubtype="1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69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70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1" fill="hold">
                          <p:stCondLst>
                            <p:cond delay="indefinite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6" presetClass="exit" presetSubtype="37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arn(outVertical)">
                                          <p:cBhvr>
                                            <p:cTn id="74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7" presetID="2" presetClass="entr" presetSubtype="8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9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0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1" presetID="2" presetClass="entr" presetSubtype="2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83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4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16" presetClass="exit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arn(outVertical)">
                                          <p:cBhvr>
                                            <p:cTn id="86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8" fill="hold">
                          <p:stCondLst>
                            <p:cond delay="indefinite"/>
                          </p:stCondLst>
                          <p:childTnLst>
                            <p:par>
                              <p:cTn id="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" presetID="16" presetClass="exit" presetSubtype="37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arn(outVertical)">
                                          <p:cBhvr>
                                            <p:cTn id="91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2" presetClass="entr" presetSubtype="8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95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96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7" presetID="16" presetClass="exit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arn(outVertical)">
                                          <p:cBhvr>
                                            <p:cTn id="98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0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02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03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04" presetID="16" presetClass="exit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arn(outVertical)">
                                          <p:cBhvr>
                                            <p:cTn id="105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7" presetID="2" presetClass="entr" presetSubtype="2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09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10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8" grpId="0" animBg="1"/>
          <p:bldP spid="58" grpId="1" animBg="1"/>
          <p:bldP spid="59" grpId="0" animBg="1"/>
          <p:bldP spid="59" grpId="1" animBg="1"/>
          <p:bldP spid="60" grpId="0" animBg="1"/>
          <p:bldP spid="60" grpId="1" animBg="1"/>
          <p:bldP spid="61" grpId="0" animBg="1"/>
          <p:bldP spid="61" grpId="1" animBg="1"/>
          <p:bldP spid="62" grpId="0" animBg="1"/>
          <p:bldP spid="62" grpId="1" animBg="1"/>
          <p:bldP spid="63" grpId="0" animBg="1"/>
          <p:bldP spid="63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6" presetClass="entr" presetSubtype="2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" dur="25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16" presetClass="entr" presetSubtype="2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25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6" presetClass="entr" presetSubtype="2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6" dur="25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6" presetClass="entr" presetSubtype="2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9" dur="25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6" presetClass="entr" presetSubtype="2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2" dur="25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6" presetClass="entr" presetSubtype="37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5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9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9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16" presetClass="exit" presetSubtype="37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arn(outVertical)">
                                          <p:cBhvr>
                                            <p:cTn id="64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7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9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0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1" fill="hold">
                          <p:stCondLst>
                            <p:cond delay="indefinite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6" presetClass="exit" presetSubtype="37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arn(outVertical)">
                                          <p:cBhvr>
                                            <p:cTn id="74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7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9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0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1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3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4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16" presetClass="exit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arn(outVertical)">
                                          <p:cBhvr>
                                            <p:cTn id="86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8" fill="hold">
                          <p:stCondLst>
                            <p:cond delay="indefinite"/>
                          </p:stCondLst>
                          <p:childTnLst>
                            <p:par>
                              <p:cTn id="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" presetID="16" presetClass="exit" presetSubtype="37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arn(outVertical)">
                                          <p:cBhvr>
                                            <p:cTn id="91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5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6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7" presetID="16" presetClass="exit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arn(outVertical)">
                                          <p:cBhvr>
                                            <p:cTn id="98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0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2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3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04" presetID="16" presetClass="exit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arn(outVertical)">
                                          <p:cBhvr>
                                            <p:cTn id="105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7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9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0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8" grpId="0" animBg="1"/>
          <p:bldP spid="58" grpId="1" animBg="1"/>
          <p:bldP spid="59" grpId="0" animBg="1"/>
          <p:bldP spid="59" grpId="1" animBg="1"/>
          <p:bldP spid="60" grpId="0" animBg="1"/>
          <p:bldP spid="60" grpId="1" animBg="1"/>
          <p:bldP spid="61" grpId="0" animBg="1"/>
          <p:bldP spid="61" grpId="1" animBg="1"/>
          <p:bldP spid="62" grpId="0" animBg="1"/>
          <p:bldP spid="62" grpId="1" animBg="1"/>
          <p:bldP spid="63" grpId="0" animBg="1"/>
          <p:bldP spid="63" grpId="1" animBg="1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620440" y="3133636"/>
            <a:ext cx="2161359" cy="10869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ương</a:t>
            </a:r>
            <a:endParaRPr lang="en-US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vi-VN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Hùng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Vương</a:t>
            </a:r>
            <a:endParaRPr lang="en-US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Lạc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hầu</a:t>
            </a:r>
            <a:r>
              <a:rPr lang="vi-VN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9" name="Rectangle 8"/>
          <p:cNvSpPr/>
          <p:nvPr/>
        </p:nvSpPr>
        <p:spPr>
          <a:xfrm>
            <a:off x="3374670" y="4572000"/>
            <a:ext cx="1996918" cy="6858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Lạc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tướng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10" name="Rectangle 9"/>
          <p:cNvSpPr/>
          <p:nvPr/>
        </p:nvSpPr>
        <p:spPr>
          <a:xfrm>
            <a:off x="6360184" y="4572000"/>
            <a:ext cx="1945615" cy="68131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endParaRPr lang="en-US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Lạc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tướng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528047" y="5956015"/>
            <a:ext cx="1948953" cy="82578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chiềng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chạ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Bồ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814048" y="5982909"/>
            <a:ext cx="1830628" cy="798891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chiềng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chạ</a:t>
            </a:r>
            <a:endParaRPr lang="en-US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Bồ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6934200" y="6025930"/>
            <a:ext cx="1819561" cy="75587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chiềng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chạ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Bồ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cxnSp>
        <p:nvCxnSpPr>
          <p:cNvPr id="14" name="Straight Arrow Connector 13"/>
          <p:cNvCxnSpPr>
            <a:stCxn id="8" idx="2"/>
          </p:cNvCxnSpPr>
          <p:nvPr/>
        </p:nvCxnSpPr>
        <p:spPr>
          <a:xfrm flipH="1">
            <a:off x="4300241" y="4220556"/>
            <a:ext cx="1400879" cy="31063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8" idx="2"/>
            <a:endCxn id="10" idx="0"/>
          </p:cNvCxnSpPr>
          <p:nvPr/>
        </p:nvCxnSpPr>
        <p:spPr>
          <a:xfrm>
            <a:off x="5701120" y="4220556"/>
            <a:ext cx="1631872" cy="35144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9" idx="2"/>
            <a:endCxn id="12" idx="0"/>
          </p:cNvCxnSpPr>
          <p:nvPr/>
        </p:nvCxnSpPr>
        <p:spPr>
          <a:xfrm>
            <a:off x="4373129" y="5257800"/>
            <a:ext cx="1356233" cy="72510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9" idx="2"/>
            <a:endCxn id="11" idx="0"/>
          </p:cNvCxnSpPr>
          <p:nvPr/>
        </p:nvCxnSpPr>
        <p:spPr>
          <a:xfrm flipH="1">
            <a:off x="3502524" y="5257800"/>
            <a:ext cx="870605" cy="69821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endCxn id="12" idx="0"/>
          </p:cNvCxnSpPr>
          <p:nvPr/>
        </p:nvCxnSpPr>
        <p:spPr>
          <a:xfrm flipH="1">
            <a:off x="5729362" y="5253318"/>
            <a:ext cx="1433439" cy="72959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endCxn id="13" idx="0"/>
          </p:cNvCxnSpPr>
          <p:nvPr/>
        </p:nvCxnSpPr>
        <p:spPr>
          <a:xfrm>
            <a:off x="7162801" y="5257800"/>
            <a:ext cx="681180" cy="76813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66" name="TextBox 2065"/>
          <p:cNvSpPr txBox="1"/>
          <p:nvPr/>
        </p:nvSpPr>
        <p:spPr>
          <a:xfrm>
            <a:off x="986440" y="521148"/>
            <a:ext cx="80284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Times New Roman" pitchFamily="18" charset="0"/>
                <a:cs typeface="Times New Roman" pitchFamily="18" charset="0"/>
              </a:rPr>
              <a:t>Sơ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Lang: 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41E0077B-5EA3-4974-A6D7-88188D1DED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387553" y="1798357"/>
            <a:ext cx="3124924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752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206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20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20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3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0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3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7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0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7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  <p:bldP spid="9" grpId="0" animBg="1"/>
          <p:bldP spid="10" grpId="0" animBg="1"/>
          <p:bldP spid="11" grpId="0" animBg="1"/>
          <p:bldP spid="12" grpId="0" animBg="1"/>
          <p:bldP spid="13" grpId="0" animBg="1"/>
          <p:bldP spid="206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206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20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20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3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0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3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7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0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  <p:bldP spid="9" grpId="0" animBg="1"/>
          <p:bldP spid="10" grpId="0" animBg="1"/>
          <p:bldP spid="11" grpId="0" animBg="1"/>
          <p:bldP spid="12" grpId="0" animBg="1"/>
          <p:bldP spid="13" grpId="0" animBg="1"/>
          <p:bldP spid="2066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C0A9640-71BD-1848-983E-F4D20DD1DE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4419600" cy="51758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5B9C610-D2B4-1E43-BAA3-2876003E13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12" t="2466" r="4412" b="2208"/>
          <a:stretch/>
        </p:blipFill>
        <p:spPr>
          <a:xfrm>
            <a:off x="4429125" y="762001"/>
            <a:ext cx="4724400" cy="468630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E9045AD0-216A-284D-8522-FB6229DE19F4}"/>
              </a:ext>
            </a:extLst>
          </p:cNvPr>
          <p:cNvSpPr/>
          <p:nvPr/>
        </p:nvSpPr>
        <p:spPr>
          <a:xfrm>
            <a:off x="4429126" y="5334001"/>
            <a:ext cx="4714875" cy="666749"/>
          </a:xfrm>
          <a:prstGeom prst="rect">
            <a:avLst/>
          </a:prstGeom>
          <a:solidFill>
            <a:srgbClr val="FFFE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 ĐỒ BỘ MÁY NHÀ NƯỚC VĂN LANG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94DFA356-DEB6-8849-B66A-0075480D113E}"/>
              </a:ext>
            </a:extLst>
          </p:cNvPr>
          <p:cNvGrpSpPr/>
          <p:nvPr/>
        </p:nvGrpSpPr>
        <p:grpSpPr>
          <a:xfrm>
            <a:off x="304800" y="4495800"/>
            <a:ext cx="8534400" cy="1438210"/>
            <a:chOff x="76200" y="-1495360"/>
            <a:chExt cx="8534400" cy="1438210"/>
          </a:xfrm>
        </p:grpSpPr>
        <p:sp>
          <p:nvSpPr>
            <p:cNvPr id="9" name="Terminator 8">
              <a:extLst>
                <a:ext uri="{FF2B5EF4-FFF2-40B4-BE49-F238E27FC236}">
                  <a16:creationId xmlns="" xmlns:a16="http://schemas.microsoft.com/office/drawing/2014/main" id="{CD7B5FE4-0198-1A43-95FE-3DBD5947C357}"/>
                </a:ext>
              </a:extLst>
            </p:cNvPr>
            <p:cNvSpPr/>
            <p:nvPr/>
          </p:nvSpPr>
          <p:spPr>
            <a:xfrm>
              <a:off x="76200" y="-1495360"/>
              <a:ext cx="8534400" cy="1438210"/>
            </a:xfrm>
            <a:prstGeom prst="flowChartTerminator">
              <a:avLst/>
            </a:prstGeom>
            <a:solidFill>
              <a:srgbClr val="FFFEFD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="" xmlns:a16="http://schemas.microsoft.com/office/drawing/2014/main" id="{8791A488-A5E7-5448-9510-15CE3DBB833E}"/>
                </a:ext>
              </a:extLst>
            </p:cNvPr>
            <p:cNvSpPr/>
            <p:nvPr/>
          </p:nvSpPr>
          <p:spPr>
            <a:xfrm>
              <a:off x="381000" y="-1281228"/>
              <a:ext cx="7620000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nl-NL" sz="3600" dirty="0">
                  <a:solidFill>
                    <a:srgbClr val="C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Em </a:t>
              </a:r>
              <a:r>
                <a:rPr lang="nl-NL" sz="360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nhận</a:t>
              </a:r>
              <a:r>
                <a:rPr lang="nl-NL" sz="3600" dirty="0">
                  <a:solidFill>
                    <a:srgbClr val="C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nl-NL" sz="360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xét</a:t>
              </a:r>
              <a:r>
                <a:rPr lang="nl-NL" sz="3600" dirty="0">
                  <a:solidFill>
                    <a:srgbClr val="C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nl-NL" sz="360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gì</a:t>
              </a:r>
              <a:r>
                <a:rPr lang="nl-NL" sz="3600" dirty="0">
                  <a:solidFill>
                    <a:srgbClr val="C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nl-NL" sz="360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về</a:t>
              </a:r>
              <a:r>
                <a:rPr lang="nl-NL" sz="3600" dirty="0">
                  <a:solidFill>
                    <a:srgbClr val="C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nl-NL" sz="360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tổ</a:t>
              </a:r>
              <a:r>
                <a:rPr lang="nl-NL" sz="3600" dirty="0">
                  <a:solidFill>
                    <a:srgbClr val="C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nl-NL" sz="360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chức</a:t>
              </a:r>
              <a:r>
                <a:rPr lang="nl-NL" sz="3600" dirty="0">
                  <a:solidFill>
                    <a:srgbClr val="C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nl-NL" sz="360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bộ</a:t>
              </a:r>
              <a:r>
                <a:rPr lang="nl-NL" sz="3600" dirty="0">
                  <a:solidFill>
                    <a:srgbClr val="C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nl-NL" sz="360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máy</a:t>
              </a:r>
              <a:r>
                <a:rPr lang="nl-NL" sz="3600" dirty="0">
                  <a:solidFill>
                    <a:srgbClr val="C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nl-NL" sz="360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nhà</a:t>
              </a:r>
              <a:r>
                <a:rPr lang="nl-NL" sz="3600" dirty="0">
                  <a:solidFill>
                    <a:srgbClr val="C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nl-NL" sz="360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nước</a:t>
              </a:r>
              <a:r>
                <a:rPr lang="nl-NL" sz="3600" dirty="0">
                  <a:solidFill>
                    <a:srgbClr val="C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nl-NL" sz="360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Văn</a:t>
              </a:r>
              <a:r>
                <a:rPr lang="nl-NL" sz="3600" dirty="0">
                  <a:solidFill>
                    <a:srgbClr val="C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Lang ? </a:t>
              </a:r>
              <a:endParaRPr lang="x-none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51228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3000" y="838200"/>
            <a:ext cx="6705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Lang</a:t>
            </a:r>
          </a:p>
          <a:p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609600" y="1981200"/>
            <a:ext cx="82296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Ở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ương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hầu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Ở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tướng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15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bồ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7592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53" y="2966798"/>
            <a:ext cx="2200752" cy="22007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648" y="857251"/>
            <a:ext cx="2143125" cy="2143125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=""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963471" y="1260822"/>
            <a:ext cx="5836135" cy="1205865"/>
          </a:xfrm>
          <a:prstGeom prst="wedgeRoundRectCallout">
            <a:avLst>
              <a:gd name="adj1" fmla="val 57645"/>
              <a:gd name="adj2" fmla="val 17733"/>
              <a:gd name="adj3" fmla="val 16667"/>
            </a:avLst>
          </a:prstGeom>
          <a:solidFill>
            <a:schemeClr val="tx2">
              <a:lumMod val="40000"/>
              <a:lumOff val="6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Người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đứng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đầu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nhà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nước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Văn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Lang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là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ai?</a:t>
            </a:r>
            <a:endParaRPr lang="en-US" sz="3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3" y="2059562"/>
            <a:ext cx="1200530" cy="1205865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=""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23473" y="5150298"/>
            <a:ext cx="2696254" cy="85045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tướng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200" y="2966798"/>
            <a:ext cx="2200752" cy="220075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816" y="2966798"/>
            <a:ext cx="2200752" cy="2200752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=""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6140483" y="5167550"/>
            <a:ext cx="3052012" cy="92892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endParaRPr lang="en-US" sz="2800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algn="ctr">
              <a:buClr>
                <a:srgbClr val="000000"/>
              </a:buClr>
              <a:defRPr/>
            </a:pPr>
            <a:r>
              <a:rPr lang="en-US" sz="28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C. </a:t>
            </a:r>
            <a:r>
              <a:rPr lang="en-US" sz="2800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An </a:t>
            </a:r>
            <a:r>
              <a:rPr lang="en-US" sz="2800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Dương</a:t>
            </a:r>
            <a:r>
              <a:rPr lang="en-US" sz="2800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Vương</a:t>
            </a:r>
            <a:r>
              <a:rPr lang="en-US" sz="28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/>
            </a:r>
            <a:br>
              <a:rPr lang="en-US" sz="28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</a:br>
            <a:endParaRPr lang="en-US" sz="2800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E3627FD2-DCD3-4B7E-A413-4A82EDC20767}"/>
              </a:ext>
            </a:extLst>
          </p:cNvPr>
          <p:cNvSpPr/>
          <p:nvPr/>
        </p:nvSpPr>
        <p:spPr>
          <a:xfrm>
            <a:off x="2879851" y="5132717"/>
            <a:ext cx="3052012" cy="92892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endParaRPr lang="en-US" sz="2800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algn="ctr">
              <a:buClr>
                <a:srgbClr val="000000"/>
              </a:buClr>
              <a:defRPr/>
            </a:pPr>
            <a:r>
              <a:rPr lang="en-US" sz="28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B. </a:t>
            </a:r>
            <a:r>
              <a:rPr lang="en-US" sz="2800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Vua</a:t>
            </a:r>
            <a:r>
              <a:rPr lang="en-US" sz="28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Hùng</a:t>
            </a:r>
            <a:r>
              <a:rPr lang="en-US" sz="2800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(</a:t>
            </a:r>
            <a:r>
              <a:rPr lang="en-US" sz="2800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Hùng</a:t>
            </a:r>
            <a:r>
              <a:rPr lang="en-US" sz="2800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Vương</a:t>
            </a:r>
            <a:r>
              <a:rPr lang="en-US" sz="2800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).</a:t>
            </a:r>
            <a:r>
              <a:rPr lang="en-US" sz="28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/>
            </a:r>
            <a:br>
              <a:rPr lang="en-US" sz="28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</a:br>
            <a:endParaRPr lang="en-US" sz="2800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39359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5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53" y="2966798"/>
            <a:ext cx="2200752" cy="2200752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=""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457201" y="1284686"/>
            <a:ext cx="7391399" cy="1205865"/>
          </a:xfrm>
          <a:prstGeom prst="wedgeRoundRectCallout">
            <a:avLst>
              <a:gd name="adj1" fmla="val 53343"/>
              <a:gd name="adj2" fmla="val 13231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vi-VN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Vua Hùng chia nước ta ra làm bao nhiêu bộ?</a:t>
            </a:r>
            <a:endParaRPr lang="en-US" sz="28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=""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19050" y="5245074"/>
            <a:ext cx="2184280" cy="631372"/>
          </a:xfrm>
          <a:prstGeom prst="roundRect">
            <a:avLst/>
          </a:prstGeom>
          <a:solidFill>
            <a:srgbClr val="DEEBF7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srgbClr val="000000"/>
              </a:buClr>
              <a:defRPr/>
            </a:pPr>
            <a:r>
              <a:rPr lang="en-US" sz="28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A. 14 </a:t>
            </a:r>
            <a:r>
              <a:rPr lang="en-US" sz="28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bộ</a:t>
            </a:r>
            <a:endParaRPr lang="en-US" sz="2800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374" y="2966798"/>
            <a:ext cx="2200752" cy="2200752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=""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2288626" y="5245074"/>
            <a:ext cx="2080634" cy="631372"/>
          </a:xfrm>
          <a:prstGeom prst="roundRect">
            <a:avLst/>
          </a:prstGeom>
          <a:solidFill>
            <a:srgbClr val="DEEBF7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srgbClr val="000000"/>
              </a:buClr>
              <a:defRPr/>
            </a:pPr>
            <a:r>
              <a:rPr lang="en-US" sz="28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B. 15 </a:t>
            </a:r>
            <a:r>
              <a:rPr lang="en-US" sz="28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bộ</a:t>
            </a:r>
            <a:endParaRPr lang="en-US" sz="2800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595" y="2966798"/>
            <a:ext cx="2200752" cy="2200752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=""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4454557" y="5245074"/>
            <a:ext cx="2401681" cy="631372"/>
          </a:xfrm>
          <a:prstGeom prst="roundRect">
            <a:avLst/>
          </a:prstGeom>
          <a:solidFill>
            <a:srgbClr val="DEEBF7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srgbClr val="000000"/>
              </a:buClr>
              <a:defRPr/>
            </a:pPr>
            <a:r>
              <a:rPr lang="en-US" sz="28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C. 16 </a:t>
            </a:r>
            <a:r>
              <a:rPr lang="en-US" sz="28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bộ</a:t>
            </a:r>
            <a:endParaRPr lang="en-US" sz="2800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816" y="2966798"/>
            <a:ext cx="2200752" cy="2200752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=""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6941532" y="5245074"/>
            <a:ext cx="2229360" cy="631372"/>
          </a:xfrm>
          <a:prstGeom prst="roundRect">
            <a:avLst/>
          </a:prstGeom>
          <a:solidFill>
            <a:srgbClr val="DEEBF7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srgbClr val="000000"/>
              </a:buClr>
              <a:defRPr/>
            </a:pPr>
            <a:r>
              <a:rPr lang="en-US" sz="28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D. 17 </a:t>
            </a:r>
            <a:r>
              <a:rPr lang="en-US" sz="28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bộ</a:t>
            </a:r>
            <a:endParaRPr lang="en-US" sz="2800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2425" y="1295401"/>
            <a:ext cx="1171575" cy="11715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FE5F196A-638D-2344-BBD3-A0EC9E88CEB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340" y="2159080"/>
            <a:ext cx="1200530" cy="1205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421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53" y="2966798"/>
            <a:ext cx="2200752" cy="2200752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=""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609600" y="1295400"/>
            <a:ext cx="7010400" cy="1081569"/>
          </a:xfrm>
          <a:prstGeom prst="wedgeRoundRectCallout">
            <a:avLst>
              <a:gd name="adj1" fmla="val 55169"/>
              <a:gd name="adj2" fmla="val 17238"/>
              <a:gd name="adj3" fmla="val 16667"/>
            </a:avLst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r>
              <a:rPr lang="vi-VN" sz="3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Con trai của vua Hùng được gọi là gì</a:t>
            </a:r>
            <a:endParaRPr lang="en-US" sz="3200" b="1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=""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-13946" y="5226636"/>
            <a:ext cx="2450851" cy="631372"/>
          </a:xfrm>
          <a:prstGeom prst="roundRect">
            <a:avLst/>
          </a:prstGeom>
          <a:solidFill>
            <a:srgbClr val="DEEBF7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A. 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Lang</a:t>
            </a:r>
            <a:endParaRPr lang="en-US" sz="2800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374" y="2966798"/>
            <a:ext cx="2200752" cy="2200752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=""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2549625" y="5248212"/>
            <a:ext cx="2157557" cy="631372"/>
          </a:xfrm>
          <a:prstGeom prst="roundRect">
            <a:avLst/>
          </a:prstGeom>
          <a:solidFill>
            <a:srgbClr val="DEEBF7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endParaRPr lang="en-US" sz="2800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595" y="2966798"/>
            <a:ext cx="2200752" cy="2200752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=""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4819900" y="5226636"/>
            <a:ext cx="2200752" cy="631372"/>
          </a:xfrm>
          <a:prstGeom prst="roundRect">
            <a:avLst/>
          </a:prstGeom>
          <a:solidFill>
            <a:srgbClr val="DEEBF7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srgbClr val="000000"/>
              </a:buClr>
              <a:defRPr/>
            </a:pPr>
            <a:r>
              <a:rPr lang="en-US" sz="28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C. </a:t>
            </a:r>
            <a:r>
              <a:rPr lang="en-US" sz="28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Thần</a:t>
            </a:r>
            <a:r>
              <a:rPr lang="en-US" sz="28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8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ộc</a:t>
            </a:r>
            <a:endParaRPr lang="en-US" sz="2800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816" y="2966798"/>
            <a:ext cx="2200752" cy="2200752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=""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7215674" y="5205887"/>
            <a:ext cx="1919263" cy="631372"/>
          </a:xfrm>
          <a:prstGeom prst="roundRect">
            <a:avLst/>
          </a:prstGeom>
          <a:solidFill>
            <a:srgbClr val="DEEBF7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srgbClr val="000000"/>
              </a:buClr>
              <a:defRPr/>
            </a:pPr>
            <a:r>
              <a:rPr lang="en-US" sz="28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D. </a:t>
            </a:r>
            <a:r>
              <a:rPr lang="en-US" sz="28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Già</a:t>
            </a:r>
            <a:r>
              <a:rPr lang="en-US" sz="28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làng</a:t>
            </a:r>
            <a:endParaRPr lang="en-US" sz="2800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3746" y="1168975"/>
            <a:ext cx="1207995" cy="120799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B59AB65C-9341-3B4F-8A16-CF5C20BD39A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1" y="2156581"/>
            <a:ext cx="1200530" cy="1205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916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53" y="2966798"/>
            <a:ext cx="2200752" cy="2200752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=""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990600" y="1168974"/>
            <a:ext cx="6629400" cy="1207995"/>
          </a:xfrm>
          <a:prstGeom prst="wedgeRoundRectCallout">
            <a:avLst>
              <a:gd name="adj1" fmla="val 55169"/>
              <a:gd name="adj2" fmla="val 17238"/>
              <a:gd name="adj3" fmla="val 16667"/>
            </a:avLst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r>
              <a:rPr lang="vi-VN" sz="3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Con </a:t>
            </a:r>
            <a:r>
              <a:rPr lang="vi-VN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vi-VN" sz="3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của vua Hùng được gọi là gì</a:t>
            </a:r>
            <a:endParaRPr lang="en-US" sz="3200" b="1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=""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9064" y="5268215"/>
            <a:ext cx="2265597" cy="631372"/>
          </a:xfrm>
          <a:prstGeom prst="roundRect">
            <a:avLst/>
          </a:prstGeom>
          <a:solidFill>
            <a:srgbClr val="DEEBF7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srgbClr val="000000"/>
              </a:buClr>
              <a:defRPr/>
            </a:pPr>
            <a:r>
              <a:rPr lang="en-US" sz="28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A. </a:t>
            </a:r>
            <a:r>
              <a:rPr lang="en-US" sz="28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Mỵ</a:t>
            </a:r>
            <a:r>
              <a:rPr lang="en-US" sz="28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8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ương</a:t>
            </a:r>
            <a:endParaRPr lang="en-US" sz="2800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374" y="2966798"/>
            <a:ext cx="2200752" cy="2200752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=""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2307009" y="5268215"/>
            <a:ext cx="2048951" cy="631372"/>
          </a:xfrm>
          <a:prstGeom prst="roundRect">
            <a:avLst/>
          </a:prstGeom>
          <a:solidFill>
            <a:srgbClr val="DEEBF7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srgbClr val="000000"/>
              </a:buClr>
              <a:defRPr/>
            </a:pPr>
            <a:r>
              <a:rPr lang="en-US" sz="28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B. </a:t>
            </a:r>
            <a:r>
              <a:rPr lang="en-US" sz="28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Mỵ</a:t>
            </a:r>
            <a:r>
              <a:rPr lang="en-US" sz="28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8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hâu</a:t>
            </a:r>
            <a:endParaRPr lang="en-US" sz="2800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595" y="2966798"/>
            <a:ext cx="2200752" cy="2200752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=""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4399737" y="5268215"/>
            <a:ext cx="2513632" cy="631372"/>
          </a:xfrm>
          <a:prstGeom prst="roundRect">
            <a:avLst/>
          </a:prstGeom>
          <a:solidFill>
            <a:srgbClr val="DEEBF7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srgbClr val="000000"/>
              </a:buClr>
              <a:defRPr/>
            </a:pPr>
            <a:r>
              <a:rPr lang="en-US" sz="28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C. </a:t>
            </a:r>
            <a:r>
              <a:rPr lang="en-US" sz="28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Công</a:t>
            </a:r>
            <a:r>
              <a:rPr lang="en-US" sz="28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8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ương</a:t>
            </a:r>
            <a:endParaRPr lang="en-US" sz="2800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816" y="2966798"/>
            <a:ext cx="2200752" cy="2200752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=""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6957147" y="5268215"/>
            <a:ext cx="2156974" cy="631372"/>
          </a:xfrm>
          <a:prstGeom prst="roundRect">
            <a:avLst/>
          </a:prstGeom>
          <a:solidFill>
            <a:srgbClr val="DEEBF7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srgbClr val="000000"/>
              </a:buClr>
              <a:defRPr/>
            </a:pPr>
            <a:r>
              <a:rPr lang="en-US" sz="28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D. </a:t>
            </a:r>
            <a:r>
              <a:rPr lang="en-US" sz="28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Quý</a:t>
            </a:r>
            <a:r>
              <a:rPr lang="en-US" sz="28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tộc</a:t>
            </a:r>
            <a:endParaRPr lang="en-US" sz="2800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3746" y="1168975"/>
            <a:ext cx="1207995" cy="120799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B59AB65C-9341-3B4F-8A16-CF5C20BD39A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1" y="2156581"/>
            <a:ext cx="1200530" cy="1205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886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3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19"/>
          <p:cNvSpPr txBox="1">
            <a:spLocks noChangeArrowheads="1"/>
          </p:cNvSpPr>
          <p:nvPr/>
        </p:nvSpPr>
        <p:spPr bwMode="auto">
          <a:xfrm>
            <a:off x="3048000" y="609600"/>
            <a:ext cx="3733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0" y="2038767"/>
            <a:ext cx="2286000" cy="3142832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NHÀ NƯỚC VĂN LANG  – ÂU LẠC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3205585" y="1148480"/>
            <a:ext cx="2271712" cy="163650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I. NHÀ NƯỚC VĂN LANG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6" name="Straight Arrow Connector 25"/>
          <p:cNvCxnSpPr>
            <a:stCxn id="20" idx="6"/>
            <a:endCxn id="22" idx="1"/>
          </p:cNvCxnSpPr>
          <p:nvPr/>
        </p:nvCxnSpPr>
        <p:spPr>
          <a:xfrm flipV="1">
            <a:off x="2286000" y="1966734"/>
            <a:ext cx="919585" cy="1643449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rot="5400000">
            <a:off x="-1981200" y="2381250"/>
            <a:ext cx="3960812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ounded Rectangle 24"/>
          <p:cNvSpPr/>
          <p:nvPr/>
        </p:nvSpPr>
        <p:spPr>
          <a:xfrm>
            <a:off x="3108722" y="2971800"/>
            <a:ext cx="2393156" cy="1370479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II. NHÀ NƯỚC ÂU LẠC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7" name="Straight Arrow Connector 26"/>
          <p:cNvCxnSpPr>
            <a:stCxn id="20" idx="6"/>
            <a:endCxn id="25" idx="1"/>
          </p:cNvCxnSpPr>
          <p:nvPr/>
        </p:nvCxnSpPr>
        <p:spPr>
          <a:xfrm>
            <a:off x="2286000" y="3610183"/>
            <a:ext cx="822722" cy="46857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22" idx="3"/>
            <a:endCxn id="34" idx="1"/>
          </p:cNvCxnSpPr>
          <p:nvPr/>
        </p:nvCxnSpPr>
        <p:spPr>
          <a:xfrm flipV="1">
            <a:off x="5477297" y="1094044"/>
            <a:ext cx="690421" cy="872690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ounded Rectangle 33"/>
          <p:cNvSpPr/>
          <p:nvPr/>
        </p:nvSpPr>
        <p:spPr>
          <a:xfrm>
            <a:off x="6167718" y="675620"/>
            <a:ext cx="2500312" cy="83684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Lang.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6221506" y="1676400"/>
            <a:ext cx="2477900" cy="97767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Lang</a:t>
            </a:r>
          </a:p>
        </p:txBody>
      </p:sp>
      <p:cxnSp>
        <p:nvCxnSpPr>
          <p:cNvPr id="47" name="Straight Arrow Connector 46"/>
          <p:cNvCxnSpPr>
            <a:stCxn id="22" idx="3"/>
            <a:endCxn id="40" idx="1"/>
          </p:cNvCxnSpPr>
          <p:nvPr/>
        </p:nvCxnSpPr>
        <p:spPr>
          <a:xfrm>
            <a:off x="5477297" y="1966734"/>
            <a:ext cx="744209" cy="198503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>
            <a:stCxn id="25" idx="3"/>
            <a:endCxn id="54" idx="1"/>
          </p:cNvCxnSpPr>
          <p:nvPr/>
        </p:nvCxnSpPr>
        <p:spPr>
          <a:xfrm flipV="1">
            <a:off x="5501878" y="3276601"/>
            <a:ext cx="710243" cy="380439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>
            <a:stCxn id="25" idx="3"/>
            <a:endCxn id="55" idx="1"/>
          </p:cNvCxnSpPr>
          <p:nvPr/>
        </p:nvCxnSpPr>
        <p:spPr>
          <a:xfrm>
            <a:off x="5501878" y="3657040"/>
            <a:ext cx="696376" cy="572060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ounded Rectangle 53"/>
          <p:cNvSpPr/>
          <p:nvPr/>
        </p:nvSpPr>
        <p:spPr>
          <a:xfrm>
            <a:off x="6212121" y="2819401"/>
            <a:ext cx="2438400" cy="914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Lạc</a:t>
            </a:r>
            <a:endParaRPr lang="en-US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" name="Rounded Rectangle 54"/>
          <p:cNvSpPr/>
          <p:nvPr/>
        </p:nvSpPr>
        <p:spPr>
          <a:xfrm>
            <a:off x="6198254" y="3886200"/>
            <a:ext cx="2438400" cy="6858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Lạc</a:t>
            </a:r>
            <a:endParaRPr lang="en-US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en-US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51338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4" descr="1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" y="1066800"/>
            <a:ext cx="8381999" cy="52578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1"/>
          <p:cNvSpPr>
            <a:spLocks noChangeArrowheads="1"/>
          </p:cNvSpPr>
          <p:nvPr/>
        </p:nvSpPr>
        <p:spPr bwMode="auto">
          <a:xfrm>
            <a:off x="1828800" y="6324600"/>
            <a:ext cx="5638801" cy="439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000" b="1" dirty="0" err="1">
                <a:solidFill>
                  <a:srgbClr val="0033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Lược</a:t>
            </a:r>
            <a:r>
              <a:rPr lang="en-US" sz="2000" b="1" dirty="0">
                <a:solidFill>
                  <a:srgbClr val="0033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đồ</a:t>
            </a:r>
            <a:r>
              <a:rPr lang="en-US" sz="2000" b="1" dirty="0">
                <a:solidFill>
                  <a:srgbClr val="0033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Bắc</a:t>
            </a:r>
            <a:r>
              <a:rPr lang="en-US" sz="2000" b="1" dirty="0">
                <a:solidFill>
                  <a:srgbClr val="0033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Bộ</a:t>
            </a:r>
            <a:r>
              <a:rPr lang="en-US" sz="2000" b="1" dirty="0">
                <a:solidFill>
                  <a:srgbClr val="0033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và</a:t>
            </a:r>
            <a:r>
              <a:rPr lang="en-US" sz="2000" b="1" dirty="0">
                <a:solidFill>
                  <a:srgbClr val="0033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Bắc</a:t>
            </a:r>
            <a:r>
              <a:rPr lang="en-US" sz="2000" b="1" dirty="0">
                <a:solidFill>
                  <a:srgbClr val="0033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Trung</a:t>
            </a:r>
            <a:r>
              <a:rPr lang="en-US" sz="2000" b="1" dirty="0">
                <a:solidFill>
                  <a:srgbClr val="0033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Bộ</a:t>
            </a:r>
            <a:r>
              <a:rPr lang="en-US" sz="2000" b="1" dirty="0">
                <a:solidFill>
                  <a:srgbClr val="0033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Việt</a:t>
            </a:r>
            <a:r>
              <a:rPr lang="en-US" sz="2000" b="1" dirty="0">
                <a:solidFill>
                  <a:srgbClr val="0033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Nam</a:t>
            </a:r>
          </a:p>
        </p:txBody>
      </p:sp>
      <p:sp>
        <p:nvSpPr>
          <p:cNvPr id="3" name="Oval 2"/>
          <p:cNvSpPr/>
          <p:nvPr/>
        </p:nvSpPr>
        <p:spPr>
          <a:xfrm>
            <a:off x="4126003" y="3568167"/>
            <a:ext cx="165847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4686294" y="3911974"/>
            <a:ext cx="165847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2923616" y="3372279"/>
            <a:ext cx="1140758" cy="539695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Phú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Thọ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3493995" y="3909733"/>
            <a:ext cx="1140758" cy="539695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endParaRPr lang="en-US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 Box 11"/>
          <p:cNvSpPr txBox="1">
            <a:spLocks noChangeArrowheads="1"/>
          </p:cNvSpPr>
          <p:nvPr/>
        </p:nvSpPr>
        <p:spPr bwMode="auto">
          <a:xfrm>
            <a:off x="533400" y="0"/>
            <a:ext cx="7543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vi-VN" sz="2400" b="1" u="sng" dirty="0">
                <a:ln w="11430"/>
                <a:solidFill>
                  <a:srgbClr val="FF0000"/>
                </a:solidFill>
                <a:cs typeface="Times New Roman" pitchFamily="18" charset="0"/>
              </a:rPr>
              <a:t>BÀI </a:t>
            </a:r>
            <a:r>
              <a:rPr lang="en-US" sz="2400" b="1" u="sng" dirty="0">
                <a:ln w="11430"/>
                <a:solidFill>
                  <a:srgbClr val="FF0000"/>
                </a:solidFill>
                <a:cs typeface="Times New Roman" pitchFamily="18" charset="0"/>
              </a:rPr>
              <a:t>14</a:t>
            </a:r>
            <a:r>
              <a:rPr lang="en-US" sz="2400" b="1" dirty="0">
                <a:ln w="11430"/>
                <a:solidFill>
                  <a:srgbClr val="FF0000"/>
                </a:solidFill>
                <a:cs typeface="Times New Roman" pitchFamily="18" charset="0"/>
              </a:rPr>
              <a:t>: </a:t>
            </a:r>
            <a:r>
              <a:rPr lang="vi-VN" sz="2400" b="1" dirty="0">
                <a:ln w="11430"/>
                <a:solidFill>
                  <a:srgbClr val="FF0000"/>
                </a:solidFill>
                <a:cs typeface="Times New Roman" pitchFamily="18" charset="0"/>
              </a:rPr>
              <a:t>NHÀ</a:t>
            </a:r>
            <a:r>
              <a:rPr lang="en-US" sz="2400" b="1" dirty="0">
                <a:ln w="11430"/>
                <a:solidFill>
                  <a:srgbClr val="FF0000"/>
                </a:solidFill>
                <a:cs typeface="Times New Roman" pitchFamily="18" charset="0"/>
              </a:rPr>
              <a:t> NƯỚC VĂN LANG</a:t>
            </a:r>
            <a:r>
              <a:rPr lang="vi-VN" sz="2400" b="1" dirty="0">
                <a:ln w="11430"/>
                <a:solidFill>
                  <a:srgbClr val="FF0000"/>
                </a:solidFill>
                <a:cs typeface="Times New Roman" pitchFamily="18" charset="0"/>
              </a:rPr>
              <a:t> - ÂU LẠC </a:t>
            </a:r>
            <a:endParaRPr lang="en-US" sz="2400" b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3300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3" grpId="0" animBg="1"/>
      <p:bldP spid="15" grpId="0" animBg="1"/>
      <p:bldP spid="17" grpId="0" animBg="1"/>
      <p:bldP spid="1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"/>
            <a:ext cx="8534400" cy="4876800"/>
          </a:xfrm>
        </p:spPr>
      </p:pic>
      <p:sp>
        <p:nvSpPr>
          <p:cNvPr id="11" name="Rounded Rectangle 10"/>
          <p:cNvSpPr/>
          <p:nvPr/>
        </p:nvSpPr>
        <p:spPr>
          <a:xfrm>
            <a:off x="533400" y="5105400"/>
            <a:ext cx="8153400" cy="13716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mươi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cha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ctr"/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mười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non”</a:t>
            </a:r>
          </a:p>
        </p:txBody>
      </p:sp>
    </p:spTree>
    <p:extLst>
      <p:ext uri="{BB962C8B-B14F-4D97-AF65-F5344CB8AC3E}">
        <p14:creationId xmlns:p14="http://schemas.microsoft.com/office/powerpoint/2010/main" val="2872025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Line 4"/>
          <p:cNvSpPr>
            <a:spLocks noChangeShapeType="1"/>
          </p:cNvSpPr>
          <p:nvPr/>
        </p:nvSpPr>
        <p:spPr bwMode="auto">
          <a:xfrm>
            <a:off x="9067800" y="5067300"/>
            <a:ext cx="0" cy="510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pic>
        <p:nvPicPr>
          <p:cNvPr id="10" name="Picture 3" descr="h td_1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88" y="685801"/>
            <a:ext cx="4198937" cy="5257799"/>
          </a:xfrm>
          <a:prstGeom prst="rect">
            <a:avLst/>
          </a:prstGeom>
          <a:noFill/>
          <a:ln w="28575">
            <a:solidFill>
              <a:srgbClr val="00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8277" y="685800"/>
            <a:ext cx="4318104" cy="5181599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rnd">
            <a:solidFill>
              <a:schemeClr val="tx1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6" name="Rectangle 5"/>
          <p:cNvSpPr>
            <a:spLocks noChangeArrowheads="1"/>
          </p:cNvSpPr>
          <p:nvPr/>
        </p:nvSpPr>
        <p:spPr bwMode="auto">
          <a:xfrm>
            <a:off x="1701799" y="6096000"/>
            <a:ext cx="6278563" cy="466725"/>
          </a:xfrm>
          <a:prstGeom prst="rect">
            <a:avLst/>
          </a:prstGeom>
          <a:solidFill>
            <a:schemeClr val="bg1"/>
          </a:solidFill>
          <a:ln w="9525">
            <a:solidFill>
              <a:srgbClr val="00FF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altLang="vi-VN" sz="2400" b="1" dirty="0" err="1">
                <a:solidFill>
                  <a:srgbClr val="800000"/>
                </a:solidFill>
              </a:rPr>
              <a:t>Lăng</a:t>
            </a:r>
            <a:r>
              <a:rPr lang="en-US" altLang="vi-VN" sz="2400" b="1" dirty="0">
                <a:solidFill>
                  <a:srgbClr val="800000"/>
                </a:solidFill>
              </a:rPr>
              <a:t> </a:t>
            </a:r>
            <a:r>
              <a:rPr lang="en-US" altLang="vi-VN" sz="2400" b="1" dirty="0" err="1">
                <a:solidFill>
                  <a:srgbClr val="800000"/>
                </a:solidFill>
              </a:rPr>
              <a:t>vua</a:t>
            </a:r>
            <a:r>
              <a:rPr lang="en-US" altLang="vi-VN" sz="2400" b="1" dirty="0">
                <a:solidFill>
                  <a:srgbClr val="800000"/>
                </a:solidFill>
              </a:rPr>
              <a:t> </a:t>
            </a:r>
            <a:r>
              <a:rPr lang="en-US" altLang="vi-VN" sz="2400" b="1" dirty="0" err="1">
                <a:solidFill>
                  <a:srgbClr val="800000"/>
                </a:solidFill>
              </a:rPr>
              <a:t>Hùng</a:t>
            </a:r>
            <a:r>
              <a:rPr lang="en-US" altLang="vi-VN" sz="2400" b="1" dirty="0">
                <a:solidFill>
                  <a:srgbClr val="800000"/>
                </a:solidFill>
              </a:rPr>
              <a:t> ở </a:t>
            </a:r>
            <a:r>
              <a:rPr lang="en-US" altLang="vi-VN" sz="2400" b="1" dirty="0" err="1">
                <a:solidFill>
                  <a:srgbClr val="800000"/>
                </a:solidFill>
              </a:rPr>
              <a:t>Phú</a:t>
            </a:r>
            <a:r>
              <a:rPr lang="en-US" altLang="vi-VN" sz="2400" b="1" dirty="0">
                <a:solidFill>
                  <a:srgbClr val="800000"/>
                </a:solidFill>
              </a:rPr>
              <a:t> </a:t>
            </a:r>
            <a:r>
              <a:rPr lang="en-US" altLang="vi-VN" sz="2400" b="1" dirty="0" err="1">
                <a:solidFill>
                  <a:srgbClr val="800000"/>
                </a:solidFill>
              </a:rPr>
              <a:t>Thọ</a:t>
            </a:r>
            <a:endParaRPr lang="en-US" altLang="vi-VN" sz="2400" b="1" dirty="0">
              <a:solidFill>
                <a:srgbClr val="800000"/>
              </a:solidFill>
            </a:endParaRP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533400" y="0"/>
            <a:ext cx="7543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vi-VN" sz="2400" b="1" u="sng" dirty="0">
                <a:ln w="11430"/>
                <a:solidFill>
                  <a:srgbClr val="FF0000"/>
                </a:solidFill>
                <a:cs typeface="Times New Roman" pitchFamily="18" charset="0"/>
              </a:rPr>
              <a:t>BÀI </a:t>
            </a:r>
            <a:r>
              <a:rPr lang="en-US" sz="2400" b="1" u="sng" dirty="0">
                <a:ln w="11430"/>
                <a:solidFill>
                  <a:srgbClr val="FF0000"/>
                </a:solidFill>
                <a:cs typeface="Times New Roman" pitchFamily="18" charset="0"/>
              </a:rPr>
              <a:t>14</a:t>
            </a:r>
            <a:r>
              <a:rPr lang="en-US" sz="2400" b="1" dirty="0">
                <a:ln w="11430"/>
                <a:solidFill>
                  <a:srgbClr val="FF0000"/>
                </a:solidFill>
                <a:cs typeface="Times New Roman" pitchFamily="18" charset="0"/>
              </a:rPr>
              <a:t>: </a:t>
            </a:r>
            <a:r>
              <a:rPr lang="vi-VN" sz="2400" b="1" dirty="0">
                <a:ln w="11430"/>
                <a:solidFill>
                  <a:srgbClr val="FF0000"/>
                </a:solidFill>
                <a:cs typeface="Times New Roman" pitchFamily="18" charset="0"/>
              </a:rPr>
              <a:t>NHÀ</a:t>
            </a:r>
            <a:r>
              <a:rPr lang="en-US" sz="2400" b="1" dirty="0">
                <a:ln w="11430"/>
                <a:solidFill>
                  <a:srgbClr val="FF0000"/>
                </a:solidFill>
                <a:cs typeface="Times New Roman" pitchFamily="18" charset="0"/>
              </a:rPr>
              <a:t> NƯỚC VĂN LANG</a:t>
            </a:r>
            <a:r>
              <a:rPr lang="vi-VN" sz="2400" b="1" dirty="0">
                <a:ln w="11430"/>
                <a:solidFill>
                  <a:srgbClr val="FF0000"/>
                </a:solidFill>
                <a:cs typeface="Times New Roman" pitchFamily="18" charset="0"/>
              </a:rPr>
              <a:t> - ÂU LẠC </a:t>
            </a:r>
            <a:endParaRPr lang="en-US" sz="2400" b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7679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Picture 4" descr="090323163525-162-618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6688" y="684213"/>
            <a:ext cx="4451350" cy="4959350"/>
          </a:xfrm>
        </p:spPr>
      </p:pic>
      <p:sp>
        <p:nvSpPr>
          <p:cNvPr id="76805" name="Rectangle 5"/>
          <p:cNvSpPr>
            <a:spLocks noChangeArrowheads="1"/>
          </p:cNvSpPr>
          <p:nvPr/>
        </p:nvSpPr>
        <p:spPr bwMode="auto">
          <a:xfrm>
            <a:off x="120650" y="63500"/>
            <a:ext cx="8888413" cy="528638"/>
          </a:xfrm>
          <a:prstGeom prst="rect">
            <a:avLst/>
          </a:prstGeom>
          <a:solidFill>
            <a:schemeClr val="bg1"/>
          </a:solidFill>
          <a:ln w="9525">
            <a:solidFill>
              <a:srgbClr val="00FF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en-US" altLang="vi-VN" sz="28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vi-VN" sz="2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vi-VN" sz="2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altLang="vi-VN" sz="2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altLang="vi-VN" sz="2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altLang="vi-VN" sz="2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altLang="vi-VN" sz="2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altLang="vi-VN" sz="2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Giỗ</a:t>
            </a:r>
            <a:r>
              <a:rPr lang="en-US" altLang="vi-VN" sz="2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altLang="vi-VN" sz="2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Hùng</a:t>
            </a:r>
            <a:r>
              <a:rPr lang="en-US" altLang="vi-VN" sz="2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Vương</a:t>
            </a:r>
            <a:r>
              <a:rPr lang="en-US" altLang="vi-VN" sz="2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altLang="vi-VN" sz="28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Phú</a:t>
            </a:r>
            <a:r>
              <a:rPr lang="en-US" altLang="vi-VN" sz="2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Thọ</a:t>
            </a:r>
            <a:r>
              <a:rPr lang="en-US" altLang="vi-VN" sz="2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6938" y="677863"/>
            <a:ext cx="4283075" cy="492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1318" name="Text Box 6"/>
          <p:cNvSpPr txBox="1">
            <a:spLocks noChangeArrowheads="1"/>
          </p:cNvSpPr>
          <p:nvPr/>
        </p:nvSpPr>
        <p:spPr bwMode="auto">
          <a:xfrm>
            <a:off x="1584325" y="5672138"/>
            <a:ext cx="6154738" cy="831850"/>
          </a:xfrm>
          <a:prstGeom prst="rect">
            <a:avLst/>
          </a:prstGeom>
          <a:solidFill>
            <a:schemeClr val="bg1"/>
          </a:solidFill>
          <a:ln w="9525">
            <a:solidFill>
              <a:srgbClr val="00FF00"/>
            </a:solidFill>
            <a:miter lim="800000"/>
            <a:headEnd/>
            <a:tailEnd/>
          </a:ln>
          <a:effectLst>
            <a:prstShdw prst="shdw17" dist="17961" dir="2700000">
              <a:srgbClr val="999999"/>
            </a:prstShdw>
          </a:effec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vi-VN" sz="2400" b="1" dirty="0" err="1">
                <a:solidFill>
                  <a:srgbClr val="800000"/>
                </a:solidFill>
              </a:rPr>
              <a:t>Dù</a:t>
            </a:r>
            <a:r>
              <a:rPr lang="en-US" altLang="vi-VN" sz="2400" b="1" dirty="0">
                <a:solidFill>
                  <a:srgbClr val="800000"/>
                </a:solidFill>
              </a:rPr>
              <a:t> </a:t>
            </a:r>
            <a:r>
              <a:rPr lang="en-US" altLang="vi-VN" sz="2400" b="1" dirty="0" err="1">
                <a:solidFill>
                  <a:srgbClr val="800000"/>
                </a:solidFill>
              </a:rPr>
              <a:t>ai</a:t>
            </a:r>
            <a:r>
              <a:rPr lang="en-US" altLang="vi-VN" sz="2400" b="1" dirty="0">
                <a:solidFill>
                  <a:srgbClr val="800000"/>
                </a:solidFill>
              </a:rPr>
              <a:t> </a:t>
            </a:r>
            <a:r>
              <a:rPr lang="en-US" altLang="vi-VN" sz="2400" b="1" dirty="0" err="1">
                <a:solidFill>
                  <a:srgbClr val="800000"/>
                </a:solidFill>
              </a:rPr>
              <a:t>đi</a:t>
            </a:r>
            <a:r>
              <a:rPr lang="en-US" altLang="vi-VN" sz="2400" b="1" dirty="0">
                <a:solidFill>
                  <a:srgbClr val="800000"/>
                </a:solidFill>
              </a:rPr>
              <a:t> </a:t>
            </a:r>
            <a:r>
              <a:rPr lang="en-US" altLang="vi-VN" sz="2400" b="1" dirty="0" err="1">
                <a:solidFill>
                  <a:srgbClr val="800000"/>
                </a:solidFill>
              </a:rPr>
              <a:t>ngược</a:t>
            </a:r>
            <a:r>
              <a:rPr lang="en-US" altLang="vi-VN" sz="2400" b="1" dirty="0">
                <a:solidFill>
                  <a:srgbClr val="800000"/>
                </a:solidFill>
              </a:rPr>
              <a:t> </a:t>
            </a:r>
            <a:r>
              <a:rPr lang="en-US" altLang="vi-VN" sz="2400" b="1" dirty="0" err="1">
                <a:solidFill>
                  <a:srgbClr val="800000"/>
                </a:solidFill>
              </a:rPr>
              <a:t>về</a:t>
            </a:r>
            <a:r>
              <a:rPr lang="en-US" altLang="vi-VN" sz="2400" b="1" dirty="0">
                <a:solidFill>
                  <a:srgbClr val="800000"/>
                </a:solidFill>
              </a:rPr>
              <a:t> </a:t>
            </a:r>
            <a:r>
              <a:rPr lang="en-US" altLang="vi-VN" sz="2400" b="1" dirty="0" err="1">
                <a:solidFill>
                  <a:srgbClr val="800000"/>
                </a:solidFill>
              </a:rPr>
              <a:t>xuôi</a:t>
            </a:r>
            <a:r>
              <a:rPr lang="en-US" altLang="vi-VN" sz="2400" b="1" dirty="0">
                <a:solidFill>
                  <a:srgbClr val="800000"/>
                </a:solidFill>
              </a:rPr>
              <a:t>,</a:t>
            </a:r>
          </a:p>
          <a:p>
            <a:pPr algn="ctr" eaLnBrk="1" hangingPunct="1"/>
            <a:r>
              <a:rPr lang="en-US" altLang="vi-VN" sz="2400" b="1" dirty="0" err="1">
                <a:solidFill>
                  <a:srgbClr val="800000"/>
                </a:solidFill>
              </a:rPr>
              <a:t>Nhớ</a:t>
            </a:r>
            <a:r>
              <a:rPr lang="en-US" altLang="vi-VN" sz="2400" b="1" dirty="0">
                <a:solidFill>
                  <a:srgbClr val="800000"/>
                </a:solidFill>
              </a:rPr>
              <a:t> </a:t>
            </a:r>
            <a:r>
              <a:rPr lang="en-US" altLang="vi-VN" sz="2400" b="1" dirty="0" err="1">
                <a:solidFill>
                  <a:srgbClr val="800000"/>
                </a:solidFill>
              </a:rPr>
              <a:t>ngày</a:t>
            </a:r>
            <a:r>
              <a:rPr lang="en-US" altLang="vi-VN" sz="2400" b="1" dirty="0">
                <a:solidFill>
                  <a:srgbClr val="800000"/>
                </a:solidFill>
              </a:rPr>
              <a:t> </a:t>
            </a:r>
            <a:r>
              <a:rPr lang="en-US" altLang="vi-VN" sz="2400" b="1" dirty="0" err="1">
                <a:solidFill>
                  <a:srgbClr val="800000"/>
                </a:solidFill>
              </a:rPr>
              <a:t>Giỗ</a:t>
            </a:r>
            <a:r>
              <a:rPr lang="en-US" altLang="vi-VN" sz="2400" b="1" dirty="0">
                <a:solidFill>
                  <a:srgbClr val="800000"/>
                </a:solidFill>
              </a:rPr>
              <a:t> </a:t>
            </a:r>
            <a:r>
              <a:rPr lang="en-US" altLang="vi-VN" sz="2400" b="1" dirty="0" err="1">
                <a:solidFill>
                  <a:srgbClr val="800000"/>
                </a:solidFill>
              </a:rPr>
              <a:t>tổ</a:t>
            </a:r>
            <a:r>
              <a:rPr lang="en-US" altLang="vi-VN" sz="2400" b="1" dirty="0">
                <a:solidFill>
                  <a:srgbClr val="800000"/>
                </a:solidFill>
              </a:rPr>
              <a:t> </a:t>
            </a:r>
            <a:r>
              <a:rPr lang="en-US" altLang="vi-VN" sz="2400" b="1" dirty="0" err="1">
                <a:solidFill>
                  <a:srgbClr val="800000"/>
                </a:solidFill>
              </a:rPr>
              <a:t>mùng</a:t>
            </a:r>
            <a:r>
              <a:rPr lang="en-US" altLang="vi-VN" sz="2400" b="1" dirty="0">
                <a:solidFill>
                  <a:srgbClr val="800000"/>
                </a:solidFill>
              </a:rPr>
              <a:t> </a:t>
            </a:r>
            <a:r>
              <a:rPr lang="en-US" altLang="vi-VN" sz="2400" b="1" dirty="0" err="1">
                <a:solidFill>
                  <a:srgbClr val="800000"/>
                </a:solidFill>
              </a:rPr>
              <a:t>mười</a:t>
            </a:r>
            <a:r>
              <a:rPr lang="en-US" altLang="vi-VN" sz="2400" b="1" dirty="0">
                <a:solidFill>
                  <a:srgbClr val="800000"/>
                </a:solidFill>
              </a:rPr>
              <a:t> </a:t>
            </a:r>
            <a:r>
              <a:rPr lang="en-US" altLang="vi-VN" sz="2400" b="1" dirty="0" err="1">
                <a:solidFill>
                  <a:srgbClr val="800000"/>
                </a:solidFill>
              </a:rPr>
              <a:t>tháng</a:t>
            </a:r>
            <a:r>
              <a:rPr lang="en-US" altLang="vi-VN" sz="2400" b="1" dirty="0">
                <a:solidFill>
                  <a:srgbClr val="800000"/>
                </a:solidFill>
              </a:rPr>
              <a:t> </a:t>
            </a:r>
            <a:r>
              <a:rPr lang="en-US" altLang="vi-VN" sz="2400" b="1" dirty="0" err="1">
                <a:solidFill>
                  <a:srgbClr val="800000"/>
                </a:solidFill>
              </a:rPr>
              <a:t>ba</a:t>
            </a:r>
            <a:r>
              <a:rPr lang="en-US" altLang="vi-VN" sz="2400" b="1" dirty="0">
                <a:solidFill>
                  <a:srgbClr val="80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36896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768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41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1413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0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318" grpId="0" animBg="1"/>
      <p:bldP spid="141318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9" name="Text Box 9"/>
          <p:cNvSpPr txBox="1">
            <a:spLocks noChangeArrowheads="1"/>
          </p:cNvSpPr>
          <p:nvPr/>
        </p:nvSpPr>
        <p:spPr bwMode="auto">
          <a:xfrm>
            <a:off x="1349375" y="679450"/>
            <a:ext cx="6445250" cy="406400"/>
          </a:xfrm>
          <a:prstGeom prst="rect">
            <a:avLst/>
          </a:prstGeom>
          <a:solidFill>
            <a:srgbClr val="FFFFFF"/>
          </a:solidFill>
          <a:ln w="9525">
            <a:solidFill>
              <a:srgbClr val="00FF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b="1">
                <a:solidFill>
                  <a:srgbClr val="660066"/>
                </a:solidFill>
              </a:rPr>
              <a:t>Bác Hồ đến thăm đền Hùng vào ngày 11/9/1954</a:t>
            </a:r>
          </a:p>
        </p:txBody>
      </p:sp>
      <p:pic>
        <p:nvPicPr>
          <p:cNvPr id="244740" name="Object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8" y="1077913"/>
            <a:ext cx="8713787" cy="388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4742" name="Text Box 4"/>
          <p:cNvSpPr txBox="1">
            <a:spLocks noChangeArrowheads="1"/>
          </p:cNvSpPr>
          <p:nvPr/>
        </p:nvSpPr>
        <p:spPr bwMode="auto">
          <a:xfrm>
            <a:off x="206375" y="5051425"/>
            <a:ext cx="8718550" cy="1562100"/>
          </a:xfrm>
          <a:prstGeom prst="rect">
            <a:avLst/>
          </a:prstGeom>
          <a:solidFill>
            <a:srgbClr val="FFFFCC"/>
          </a:solidFill>
          <a:ln w="9525">
            <a:solidFill>
              <a:srgbClr val="00FF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2400" b="1" i="1">
                <a:solidFill>
                  <a:srgbClr val="990000"/>
                </a:solidFill>
              </a:rPr>
              <a:t>Các vua Hùng đã có công dựng nước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vi-VN" sz="2400" b="1" i="1">
                <a:solidFill>
                  <a:srgbClr val="990000"/>
                </a:solidFill>
              </a:rPr>
              <a:t>Bác cháu ta phải cùng nhau giữ lấy nước.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vi-VN" sz="2400" b="1" i="1">
                <a:solidFill>
                  <a:srgbClr val="990000"/>
                </a:solidFill>
              </a:rPr>
              <a:t>                                                                 (Hồ Chí Minh)</a:t>
            </a: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533400" y="0"/>
            <a:ext cx="7543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vi-VN" sz="2400" b="1" u="sng" dirty="0">
                <a:ln w="11430"/>
                <a:solidFill>
                  <a:srgbClr val="FF0000"/>
                </a:solidFill>
                <a:cs typeface="Times New Roman" pitchFamily="18" charset="0"/>
              </a:rPr>
              <a:t>BÀI </a:t>
            </a:r>
            <a:r>
              <a:rPr lang="en-US" sz="2400" b="1" u="sng" dirty="0">
                <a:ln w="11430"/>
                <a:solidFill>
                  <a:srgbClr val="FF0000"/>
                </a:solidFill>
                <a:cs typeface="Times New Roman" pitchFamily="18" charset="0"/>
              </a:rPr>
              <a:t>14</a:t>
            </a:r>
            <a:r>
              <a:rPr lang="en-US" sz="2400" b="1" dirty="0">
                <a:ln w="11430"/>
                <a:solidFill>
                  <a:srgbClr val="FF0000"/>
                </a:solidFill>
                <a:cs typeface="Times New Roman" pitchFamily="18" charset="0"/>
              </a:rPr>
              <a:t>: </a:t>
            </a:r>
            <a:r>
              <a:rPr lang="vi-VN" sz="2400" b="1" dirty="0">
                <a:ln w="11430"/>
                <a:solidFill>
                  <a:srgbClr val="FF0000"/>
                </a:solidFill>
                <a:cs typeface="Times New Roman" pitchFamily="18" charset="0"/>
              </a:rPr>
              <a:t>NHÀ</a:t>
            </a:r>
            <a:r>
              <a:rPr lang="en-US" sz="2400" b="1" dirty="0">
                <a:ln w="11430"/>
                <a:solidFill>
                  <a:srgbClr val="FF0000"/>
                </a:solidFill>
                <a:cs typeface="Times New Roman" pitchFamily="18" charset="0"/>
              </a:rPr>
              <a:t> NƯỚC VĂN LANG</a:t>
            </a:r>
            <a:r>
              <a:rPr lang="vi-VN" sz="2400" b="1" dirty="0">
                <a:ln w="11430"/>
                <a:solidFill>
                  <a:srgbClr val="FF0000"/>
                </a:solidFill>
                <a:cs typeface="Times New Roman" pitchFamily="18" charset="0"/>
              </a:rPr>
              <a:t> - ÂU LẠC </a:t>
            </a:r>
            <a:endParaRPr lang="en-US" sz="2400" b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308429"/>
      </p:ext>
    </p:extLst>
  </p:cSld>
  <p:clrMapOvr>
    <a:masterClrMapping/>
  </p:clrMapOvr>
  <p:transition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44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44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44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4739" grpId="0" animBg="1"/>
      <p:bldP spid="244742" grpId="0" animBg="1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147" name="Group 3"/>
          <p:cNvGrpSpPr>
            <a:grpSpLocks/>
          </p:cNvGrpSpPr>
          <p:nvPr/>
        </p:nvGrpSpPr>
        <p:grpSpPr bwMode="auto">
          <a:xfrm>
            <a:off x="1219200" y="3200400"/>
            <a:ext cx="5867400" cy="3505200"/>
            <a:chOff x="0" y="297"/>
            <a:chExt cx="2926" cy="3892"/>
          </a:xfrm>
        </p:grpSpPr>
        <p:pic>
          <p:nvPicPr>
            <p:cNvPr id="134148" name="Picture 4" descr="Hue 4"/>
            <p:cNvPicPr>
              <a:picLocks noChangeAspect="1" noChangeArrowheads="1"/>
            </p:cNvPicPr>
            <p:nvPr/>
          </p:nvPicPr>
          <p:blipFill>
            <a:blip r:embed="rId2">
              <a:lum contrast="3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97"/>
              <a:ext cx="2926" cy="3892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4149" name="Text Box 5"/>
            <p:cNvSpPr txBox="1">
              <a:spLocks noChangeArrowheads="1"/>
            </p:cNvSpPr>
            <p:nvPr/>
          </p:nvSpPr>
          <p:spPr bwMode="auto">
            <a:xfrm>
              <a:off x="912" y="3847"/>
              <a:ext cx="1216" cy="342"/>
            </a:xfrm>
            <a:prstGeom prst="rect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000" dirty="0" err="1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Đường</a:t>
              </a:r>
              <a:r>
                <a:rPr lang="en-US" sz="2000" dirty="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 H</a:t>
              </a:r>
              <a:r>
                <a:rPr lang="vi-VN" sz="2000" dirty="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ù</a:t>
              </a:r>
              <a:r>
                <a:rPr lang="en-US" sz="2000" dirty="0" err="1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ng</a:t>
              </a:r>
              <a:r>
                <a:rPr lang="en-US" sz="2000" dirty="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Vư</a:t>
              </a:r>
              <a:r>
                <a:rPr lang="en-US" sz="2000" dirty="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­</a:t>
              </a:r>
              <a:r>
                <a:rPr lang="vi-VN" sz="2000" dirty="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ơ</a:t>
              </a:r>
              <a:r>
                <a:rPr lang="en-US" sz="2000" dirty="0" err="1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ng</a:t>
              </a:r>
              <a:endParaRPr lang="en-US" sz="20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34150" name="irc_m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76200"/>
            <a:ext cx="5791200" cy="3048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7137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4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4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4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4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77962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Dù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ngược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xuôi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600" b="1" dirty="0">
                <a:latin typeface="Times New Roman" pitchFamily="18" charset="0"/>
                <a:cs typeface="Times New Roman" pitchFamily="18" charset="0"/>
              </a:rPr>
            </a:b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giỗ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mùng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mười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  <p:pic>
        <p:nvPicPr>
          <p:cNvPr id="6" name="Dòng Máu Lạc Hồng - Đan Trường _ Bài hát, lyrics.MP3">
            <a:hlinkClick r:id="" action="ppaction://media"/>
          </p:cNvPr>
          <p:cNvPicPr>
            <a:picLocks noGrp="1" noChangeAspect="1"/>
          </p:cNvPicPr>
          <p:nvPr>
            <p:ph idx="1"/>
            <a:audioFile r:link="rId1"/>
            <p:extLst>
              <p:ext uri="{DAA4B4D4-6D71-4841-9C94-3DE7FCFB9230}">
                <p14:media xmlns:p14="http://schemas.microsoft.com/office/powerpoint/2010/main" r:embed="rId2">
                  <p14:trim st="90121.7792" end="199957.683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19500" y="2971800"/>
            <a:ext cx="609600" cy="609600"/>
          </a:xfrm>
        </p:spPr>
      </p:pic>
      <p:sp>
        <p:nvSpPr>
          <p:cNvPr id="3" name="Curved Up Ribbon 2"/>
          <p:cNvSpPr/>
          <p:nvPr/>
        </p:nvSpPr>
        <p:spPr>
          <a:xfrm>
            <a:off x="304800" y="4419600"/>
            <a:ext cx="8534400" cy="1905000"/>
          </a:xfrm>
          <a:prstGeom prst="ellipseRibbon2">
            <a:avLst>
              <a:gd name="adj1" fmla="val 25000"/>
              <a:gd name="adj2" fmla="val 100000"/>
              <a:gd name="adj3" fmla="val 1250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err="1"/>
              <a:t>Uống</a:t>
            </a:r>
            <a:r>
              <a:rPr lang="en-US" sz="4800" b="1" dirty="0"/>
              <a:t> </a:t>
            </a:r>
            <a:r>
              <a:rPr lang="en-US" sz="4800" b="1" dirty="0" err="1"/>
              <a:t>nước</a:t>
            </a:r>
            <a:r>
              <a:rPr lang="en-US" sz="4800" b="1" dirty="0"/>
              <a:t> </a:t>
            </a:r>
            <a:r>
              <a:rPr lang="en-US" sz="4800" b="1" dirty="0" err="1"/>
              <a:t>nhớ</a:t>
            </a:r>
            <a:r>
              <a:rPr lang="en-US" sz="4800" b="1" dirty="0"/>
              <a:t> </a:t>
            </a:r>
            <a:r>
              <a:rPr lang="en-US" sz="4800" b="1" dirty="0" err="1"/>
              <a:t>nguồn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1682835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26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animBg="1"/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6200" y="1295400"/>
            <a:ext cx="46863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000" b="1" dirty="0"/>
              <a:t>- </a:t>
            </a:r>
            <a:r>
              <a:rPr lang="en-US" sz="2000" b="1" dirty="0" err="1"/>
              <a:t>Thời</a:t>
            </a:r>
            <a:r>
              <a:rPr lang="en-US" sz="2000" b="1" dirty="0"/>
              <a:t> </a:t>
            </a:r>
            <a:r>
              <a:rPr lang="en-US" sz="2000" b="1" dirty="0" err="1"/>
              <a:t>gian</a:t>
            </a:r>
            <a:r>
              <a:rPr lang="en-US" sz="2000" b="1" dirty="0"/>
              <a:t> </a:t>
            </a:r>
            <a:r>
              <a:rPr lang="en-US" sz="2000" b="1" dirty="0" err="1"/>
              <a:t>thành</a:t>
            </a:r>
            <a:r>
              <a:rPr lang="en-US" sz="2000" b="1" dirty="0"/>
              <a:t> </a:t>
            </a:r>
            <a:r>
              <a:rPr lang="en-US" sz="2000" b="1" dirty="0" err="1"/>
              <a:t>lập</a:t>
            </a:r>
            <a:r>
              <a:rPr lang="en-US" sz="2000" b="1" dirty="0"/>
              <a:t>: </a:t>
            </a:r>
            <a:r>
              <a:rPr lang="en-US" sz="2000" b="1" dirty="0" err="1"/>
              <a:t>khoảng</a:t>
            </a:r>
            <a:r>
              <a:rPr lang="en-US" sz="2000" b="1" dirty="0"/>
              <a:t> </a:t>
            </a:r>
            <a:r>
              <a:rPr lang="en-US" sz="2000" b="1" dirty="0" err="1"/>
              <a:t>năm</a:t>
            </a:r>
            <a:r>
              <a:rPr lang="en-US" sz="2000" b="1" dirty="0"/>
              <a:t> </a:t>
            </a:r>
            <a:r>
              <a:rPr lang="en-US" sz="2000" b="1" dirty="0" smtClean="0"/>
              <a:t>208 TCN, </a:t>
            </a:r>
            <a:r>
              <a:rPr lang="en-US" sz="2000" b="1" dirty="0" err="1" smtClean="0"/>
              <a:t>Thục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Phán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buộc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vua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Hùng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nhường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ngôi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cho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mình</a:t>
            </a:r>
            <a:r>
              <a:rPr lang="en-US" sz="2000" b="1" dirty="0" smtClean="0"/>
              <a:t>.</a:t>
            </a:r>
            <a:endParaRPr lang="en-US" sz="2000" b="1" dirty="0"/>
          </a:p>
          <a:p>
            <a:pPr lvl="0"/>
            <a:r>
              <a:rPr lang="en-US" sz="2000" b="1" dirty="0" smtClean="0"/>
              <a:t>-</a:t>
            </a:r>
            <a:r>
              <a:rPr lang="en-US" sz="2000" b="1" dirty="0" err="1" smtClean="0"/>
              <a:t>Hợp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nhất</a:t>
            </a:r>
            <a:r>
              <a:rPr lang="en-US" sz="2000" b="1" dirty="0" smtClean="0"/>
              <a:t>  </a:t>
            </a:r>
            <a:r>
              <a:rPr lang="en-US" sz="2000" b="1" dirty="0" err="1" smtClean="0"/>
              <a:t>Âu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Việt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và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Lạc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Việt</a:t>
            </a:r>
            <a:r>
              <a:rPr lang="en-US" sz="2000" b="1" dirty="0" smtClean="0"/>
              <a:t>, </a:t>
            </a:r>
            <a:r>
              <a:rPr lang="en-US" sz="2000" b="1" dirty="0" err="1" smtClean="0"/>
              <a:t>lập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ra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nước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Âu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Lạc</a:t>
            </a:r>
            <a:r>
              <a:rPr lang="en-US" sz="2000" b="1" dirty="0" smtClean="0"/>
              <a:t>.</a:t>
            </a:r>
            <a:endParaRPr lang="en-US" sz="2000" b="1" dirty="0"/>
          </a:p>
          <a:p>
            <a:pPr lvl="0"/>
            <a:r>
              <a:rPr lang="en-US" sz="2000" b="1" dirty="0"/>
              <a:t>- </a:t>
            </a:r>
            <a:r>
              <a:rPr lang="en-US" sz="2000" b="1" dirty="0" err="1" smtClean="0"/>
              <a:t>Thục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Phán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lên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ngôi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vua</a:t>
            </a:r>
            <a:r>
              <a:rPr lang="en-US" sz="2000" b="1" dirty="0" smtClean="0"/>
              <a:t>, </a:t>
            </a:r>
            <a:r>
              <a:rPr lang="en-US" sz="2000" b="1" dirty="0" err="1" smtClean="0"/>
              <a:t>xưng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là</a:t>
            </a:r>
            <a:r>
              <a:rPr lang="en-US" sz="2000" b="1" dirty="0" smtClean="0"/>
              <a:t> An </a:t>
            </a:r>
            <a:r>
              <a:rPr lang="en-US" sz="2000" b="1" dirty="0" err="1" smtClean="0"/>
              <a:t>Dương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Vương</a:t>
            </a:r>
            <a:r>
              <a:rPr lang="en-US" sz="2000" b="1" dirty="0" smtClean="0"/>
              <a:t>, </a:t>
            </a:r>
            <a:r>
              <a:rPr lang="en-US" sz="2000" b="1" dirty="0" err="1" smtClean="0"/>
              <a:t>đóng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đô</a:t>
            </a:r>
            <a:r>
              <a:rPr lang="en-US" sz="2000" b="1" dirty="0" smtClean="0"/>
              <a:t> ở </a:t>
            </a:r>
            <a:r>
              <a:rPr lang="en-US" sz="2000" b="1" dirty="0" err="1" smtClean="0"/>
              <a:t>Phong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Khê</a:t>
            </a:r>
            <a:r>
              <a:rPr lang="en-US" sz="2000" b="1" dirty="0" smtClean="0"/>
              <a:t>.( </a:t>
            </a:r>
            <a:r>
              <a:rPr lang="en-US" sz="2000" b="1" dirty="0" err="1" smtClean="0"/>
              <a:t>Cổ</a:t>
            </a:r>
            <a:r>
              <a:rPr lang="en-US" sz="2000" b="1" dirty="0" smtClean="0"/>
              <a:t> Loa, </a:t>
            </a:r>
            <a:r>
              <a:rPr lang="en-US" sz="2000" b="1" dirty="0" err="1" smtClean="0"/>
              <a:t>Đông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Anh</a:t>
            </a:r>
            <a:r>
              <a:rPr lang="en-US" sz="2000" b="1" dirty="0" smtClean="0"/>
              <a:t>, </a:t>
            </a:r>
            <a:r>
              <a:rPr lang="en-US" sz="2000" b="1" dirty="0" err="1" smtClean="0"/>
              <a:t>Hà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Nội</a:t>
            </a:r>
            <a:r>
              <a:rPr lang="en-US" sz="2000" b="1" dirty="0" smtClean="0"/>
              <a:t>)</a:t>
            </a:r>
            <a:endParaRPr lang="en-US" sz="2000" b="1" dirty="0"/>
          </a:p>
          <a:p>
            <a:pPr lvl="0"/>
            <a:r>
              <a:rPr lang="en-US" sz="2000" b="1" dirty="0"/>
              <a:t>- </a:t>
            </a:r>
            <a:r>
              <a:rPr lang="en-US" sz="2000" b="1" dirty="0" err="1"/>
              <a:t>Có</a:t>
            </a:r>
            <a:r>
              <a:rPr lang="en-US" sz="2000" b="1" dirty="0"/>
              <a:t> </a:t>
            </a:r>
            <a:r>
              <a:rPr lang="en-US" sz="2000" b="1" dirty="0" err="1"/>
              <a:t>quân</a:t>
            </a:r>
            <a:r>
              <a:rPr lang="en-US" sz="2000" b="1" dirty="0"/>
              <a:t> </a:t>
            </a:r>
            <a:r>
              <a:rPr lang="en-US" sz="2000" b="1" dirty="0" err="1"/>
              <a:t>đội</a:t>
            </a:r>
            <a:r>
              <a:rPr lang="en-US" sz="2000" b="1" dirty="0"/>
              <a:t> </a:t>
            </a:r>
            <a:r>
              <a:rPr lang="en-US" sz="2000" b="1" dirty="0" err="1"/>
              <a:t>mạnh</a:t>
            </a:r>
            <a:r>
              <a:rPr lang="en-US" sz="2000" b="1" dirty="0"/>
              <a:t>, </a:t>
            </a:r>
            <a:r>
              <a:rPr lang="en-US" sz="2000" b="1" dirty="0" err="1"/>
              <a:t>vũ</a:t>
            </a:r>
            <a:r>
              <a:rPr lang="en-US" sz="2000" b="1" dirty="0"/>
              <a:t> </a:t>
            </a:r>
            <a:r>
              <a:rPr lang="en-US" sz="2000" b="1" dirty="0" err="1"/>
              <a:t>khí</a:t>
            </a:r>
            <a:r>
              <a:rPr lang="en-US" sz="2000" b="1" dirty="0"/>
              <a:t> </a:t>
            </a:r>
            <a:r>
              <a:rPr lang="en-US" sz="2000" b="1" dirty="0" err="1"/>
              <a:t>tốt</a:t>
            </a:r>
            <a:r>
              <a:rPr lang="en-US" sz="2000" b="1" dirty="0"/>
              <a:t>, </a:t>
            </a:r>
            <a:r>
              <a:rPr lang="en-US" sz="2000" b="1" dirty="0" err="1"/>
              <a:t>đặc</a:t>
            </a:r>
            <a:r>
              <a:rPr lang="en-US" sz="2000" b="1" dirty="0"/>
              <a:t> </a:t>
            </a:r>
            <a:r>
              <a:rPr lang="en-US" sz="2000" b="1" dirty="0" err="1"/>
              <a:t>biệt</a:t>
            </a:r>
            <a:r>
              <a:rPr lang="en-US" sz="2000" b="1" dirty="0"/>
              <a:t> </a:t>
            </a:r>
            <a:r>
              <a:rPr lang="en-US" sz="2000" b="1" dirty="0" err="1"/>
              <a:t>có</a:t>
            </a:r>
            <a:r>
              <a:rPr lang="en-US" sz="2000" b="1" dirty="0"/>
              <a:t> </a:t>
            </a:r>
            <a:r>
              <a:rPr lang="en-US" sz="2000" b="1" dirty="0" err="1"/>
              <a:t>thành</a:t>
            </a:r>
            <a:r>
              <a:rPr lang="en-US" sz="2000" b="1" dirty="0"/>
              <a:t> </a:t>
            </a:r>
            <a:r>
              <a:rPr lang="en-US" sz="2000" b="1" dirty="0" err="1"/>
              <a:t>Cổ</a:t>
            </a:r>
            <a:r>
              <a:rPr lang="en-US" sz="2000" b="1" dirty="0"/>
              <a:t> Loa.</a:t>
            </a:r>
          </a:p>
          <a:p>
            <a:r>
              <a:rPr lang="en-US" sz="2000" b="1" dirty="0" smtClean="0"/>
              <a:t>- </a:t>
            </a:r>
            <a:r>
              <a:rPr lang="en-US" sz="2000" b="1" dirty="0" err="1" smtClean="0"/>
              <a:t>Năm</a:t>
            </a:r>
            <a:r>
              <a:rPr lang="en-US" sz="2000" b="1" dirty="0" smtClean="0"/>
              <a:t> 179 TCN, </a:t>
            </a:r>
            <a:r>
              <a:rPr lang="en-US" sz="2000" b="1" dirty="0" err="1" smtClean="0"/>
              <a:t>Triệu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Đà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chiếm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Âu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Lạc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nước</a:t>
            </a:r>
            <a:r>
              <a:rPr lang="en-US" sz="2000" b="1" dirty="0" smtClean="0"/>
              <a:t> ta </a:t>
            </a:r>
            <a:r>
              <a:rPr lang="en-US" sz="2000" b="1" dirty="0" err="1" smtClean="0"/>
              <a:t>bước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vào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thời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kì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Bắc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thuộc</a:t>
            </a:r>
            <a:r>
              <a:rPr lang="en-US" sz="2000" b="1" dirty="0" smtClean="0"/>
              <a:t>.</a:t>
            </a:r>
            <a:endParaRPr lang="en-US" sz="2000" b="1" dirty="0"/>
          </a:p>
        </p:txBody>
      </p:sp>
      <p:pic>
        <p:nvPicPr>
          <p:cNvPr id="3075" name="Picture 4" descr="Description: Những mũi tên đồng thành Cổ Loa - Diễn Đàn Sưu Tầ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647700"/>
            <a:ext cx="2895600" cy="270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5828437" y="3440668"/>
            <a:ext cx="8771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dirty="0"/>
              <a:t>Lẫy nỏ</a:t>
            </a:r>
            <a:endParaRPr lang="en-US" dirty="0"/>
          </a:p>
        </p:txBody>
      </p:sp>
      <p:pic>
        <p:nvPicPr>
          <p:cNvPr id="3076" name="Picture 5" descr="Description: Thành Cổ Loa - Báo ảnh Việt N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057650"/>
            <a:ext cx="3019425" cy="226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6330236" y="6336268"/>
            <a:ext cx="15183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dirty="0"/>
              <a:t>Mũi tên đồng</a:t>
            </a:r>
            <a:endParaRPr lang="en-US" dirty="0"/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533400" y="0"/>
            <a:ext cx="7543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vi-VN" sz="2400" b="1" u="sng" dirty="0">
                <a:ln w="11430"/>
                <a:solidFill>
                  <a:srgbClr val="FF0000"/>
                </a:solidFill>
                <a:cs typeface="Times New Roman" pitchFamily="18" charset="0"/>
              </a:rPr>
              <a:t>BÀI </a:t>
            </a:r>
            <a:r>
              <a:rPr lang="en-US" sz="2400" b="1" u="sng" dirty="0">
                <a:ln w="11430"/>
                <a:solidFill>
                  <a:srgbClr val="FF0000"/>
                </a:solidFill>
                <a:cs typeface="Times New Roman" pitchFamily="18" charset="0"/>
              </a:rPr>
              <a:t>14</a:t>
            </a:r>
            <a:r>
              <a:rPr lang="en-US" sz="2400" b="1" dirty="0">
                <a:ln w="11430"/>
                <a:solidFill>
                  <a:srgbClr val="FF0000"/>
                </a:solidFill>
                <a:cs typeface="Times New Roman" pitchFamily="18" charset="0"/>
              </a:rPr>
              <a:t>: </a:t>
            </a:r>
            <a:r>
              <a:rPr lang="vi-VN" sz="2400" b="1" dirty="0">
                <a:ln w="11430"/>
                <a:solidFill>
                  <a:srgbClr val="FF0000"/>
                </a:solidFill>
                <a:cs typeface="Times New Roman" pitchFamily="18" charset="0"/>
              </a:rPr>
              <a:t>NHÀ</a:t>
            </a:r>
            <a:r>
              <a:rPr lang="en-US" sz="2400" b="1" dirty="0">
                <a:ln w="11430"/>
                <a:solidFill>
                  <a:srgbClr val="FF0000"/>
                </a:solidFill>
                <a:cs typeface="Times New Roman" pitchFamily="18" charset="0"/>
              </a:rPr>
              <a:t> NƯỚC VĂN LANG</a:t>
            </a:r>
            <a:r>
              <a:rPr lang="vi-VN" sz="2400" b="1" dirty="0">
                <a:ln w="11430"/>
                <a:solidFill>
                  <a:srgbClr val="FF0000"/>
                </a:solidFill>
                <a:cs typeface="Times New Roman" pitchFamily="18" charset="0"/>
              </a:rPr>
              <a:t> - ÂU LẠC </a:t>
            </a:r>
            <a:endParaRPr lang="en-US" sz="2400" b="1" dirty="0">
              <a:solidFill>
                <a:srgbClr val="000099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4762500" y="461665"/>
            <a:ext cx="114300" cy="63963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itle 1"/>
          <p:cNvSpPr txBox="1">
            <a:spLocks/>
          </p:cNvSpPr>
          <p:nvPr/>
        </p:nvSpPr>
        <p:spPr>
          <a:xfrm>
            <a:off x="228600" y="755705"/>
            <a:ext cx="4572000" cy="5396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II. 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Lạc</a:t>
            </a:r>
            <a:r>
              <a:rPr lang="vi-VN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7673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2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95400" y="685800"/>
            <a:ext cx="5257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 TẬP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0112164"/>
              </p:ext>
            </p:extLst>
          </p:nvPr>
        </p:nvGraphicFramePr>
        <p:xfrm>
          <a:off x="381001" y="1447800"/>
          <a:ext cx="8534399" cy="3246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8399"/>
                <a:gridCol w="3200401"/>
                <a:gridCol w="2895599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Nội</a:t>
                      </a:r>
                      <a:r>
                        <a:rPr lang="en-US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dung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Nước</a:t>
                      </a:r>
                      <a:r>
                        <a:rPr lang="en-US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Văn</a:t>
                      </a:r>
                      <a:r>
                        <a:rPr lang="en-US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Lang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Nước</a:t>
                      </a:r>
                      <a:r>
                        <a:rPr lang="en-US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Âu</a:t>
                      </a:r>
                      <a:r>
                        <a:rPr lang="en-US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Lạc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822960">
                <a:tc>
                  <a:txBody>
                    <a:bodyPr/>
                    <a:lstStyle/>
                    <a:p>
                      <a:r>
                        <a:rPr lang="en-US" sz="20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Thời</a:t>
                      </a:r>
                      <a:r>
                        <a:rPr lang="en-US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gian</a:t>
                      </a:r>
                      <a:r>
                        <a:rPr lang="en-US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ra</a:t>
                      </a:r>
                      <a:r>
                        <a:rPr lang="en-US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đời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899160">
                <a:tc>
                  <a:txBody>
                    <a:bodyPr/>
                    <a:lstStyle/>
                    <a:p>
                      <a:r>
                        <a:rPr lang="en-US" sz="20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Đứng</a:t>
                      </a:r>
                      <a:r>
                        <a:rPr lang="en-US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đầu</a:t>
                      </a:r>
                      <a:r>
                        <a:rPr lang="en-US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nhà</a:t>
                      </a:r>
                      <a:r>
                        <a:rPr lang="en-US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nước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127760">
                <a:tc>
                  <a:txBody>
                    <a:bodyPr/>
                    <a:lstStyle/>
                    <a:p>
                      <a:r>
                        <a:rPr lang="en-US" sz="20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Kinh</a:t>
                      </a:r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đô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971800" y="1905000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Khoảng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kỉ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VII TCN</a:t>
            </a:r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019800" y="1981200"/>
            <a:ext cx="297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Khoảng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208 TCN</a:t>
            </a:r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971800" y="2819400"/>
            <a:ext cx="297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Hùng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Vương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Vua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Hùng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172200" y="2743200"/>
            <a:ext cx="251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An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Dương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Vương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971800" y="3733800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(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Phú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Thọ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194394" y="3710126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Khê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8969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533400" y="0"/>
            <a:ext cx="7543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vi-VN" sz="2400" b="1" u="sng" dirty="0">
                <a:ln w="11430"/>
                <a:solidFill>
                  <a:srgbClr val="FF0000"/>
                </a:solidFill>
                <a:cs typeface="Times New Roman" pitchFamily="18" charset="0"/>
              </a:rPr>
              <a:t>BÀI </a:t>
            </a:r>
            <a:r>
              <a:rPr lang="en-US" sz="2400" b="1" u="sng" dirty="0">
                <a:ln w="11430"/>
                <a:solidFill>
                  <a:srgbClr val="FF0000"/>
                </a:solidFill>
                <a:cs typeface="Times New Roman" pitchFamily="18" charset="0"/>
              </a:rPr>
              <a:t>14</a:t>
            </a:r>
            <a:r>
              <a:rPr lang="en-US" sz="2400" b="1" dirty="0">
                <a:ln w="11430"/>
                <a:solidFill>
                  <a:srgbClr val="FF0000"/>
                </a:solidFill>
                <a:cs typeface="Times New Roman" pitchFamily="18" charset="0"/>
              </a:rPr>
              <a:t>: </a:t>
            </a:r>
            <a:r>
              <a:rPr lang="vi-VN" sz="2400" b="1" dirty="0">
                <a:ln w="11430"/>
                <a:solidFill>
                  <a:srgbClr val="FF0000"/>
                </a:solidFill>
                <a:cs typeface="Times New Roman" pitchFamily="18" charset="0"/>
              </a:rPr>
              <a:t>NHÀ</a:t>
            </a:r>
            <a:r>
              <a:rPr lang="en-US" sz="2400" b="1" dirty="0">
                <a:ln w="11430"/>
                <a:solidFill>
                  <a:srgbClr val="FF0000"/>
                </a:solidFill>
                <a:cs typeface="Times New Roman" pitchFamily="18" charset="0"/>
              </a:rPr>
              <a:t> NƯỚC VĂN LANG</a:t>
            </a:r>
            <a:r>
              <a:rPr lang="vi-VN" sz="2400" b="1" dirty="0">
                <a:ln w="11430"/>
                <a:solidFill>
                  <a:srgbClr val="FF0000"/>
                </a:solidFill>
                <a:cs typeface="Times New Roman" pitchFamily="18" charset="0"/>
              </a:rPr>
              <a:t> - ÂU LẠC </a:t>
            </a:r>
            <a:endParaRPr lang="en-US" sz="2400" b="1" dirty="0">
              <a:solidFill>
                <a:srgbClr val="000099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4762500" y="461665"/>
            <a:ext cx="114300" cy="63963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1"/>
          <p:cNvSpPr txBox="1">
            <a:spLocks/>
          </p:cNvSpPr>
          <p:nvPr/>
        </p:nvSpPr>
        <p:spPr>
          <a:xfrm>
            <a:off x="242047" y="381000"/>
            <a:ext cx="4572000" cy="5396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vi-VN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228600" y="755705"/>
            <a:ext cx="4572000" cy="5396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Lạc</a:t>
            </a:r>
            <a:r>
              <a:rPr lang="vi-VN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28600" y="1212905"/>
            <a:ext cx="4572000" cy="5396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thần</a:t>
            </a:r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cư</a:t>
            </a:r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Lang,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Lạc</a:t>
            </a:r>
            <a:r>
              <a:rPr lang="vi-VN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381000" y="1746305"/>
            <a:ext cx="4572000" cy="5396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a,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vi-VN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8813701"/>
              </p:ext>
            </p:extLst>
          </p:nvPr>
        </p:nvGraphicFramePr>
        <p:xfrm>
          <a:off x="242047" y="2209800"/>
          <a:ext cx="4520453" cy="19812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52045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1373832">
                <a:tc>
                  <a:txBody>
                    <a:bodyPr/>
                    <a:lstStyle/>
                    <a:p>
                      <a:pPr indent="279400"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Nghề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nông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trồng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lúa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nước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cùng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vói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việc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khai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khẩn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đất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hoang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làm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thuỷ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lợi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pPr indent="279400"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Nghề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luyện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kim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vói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nghề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đúc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đổng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và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rèn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sắt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đạt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nhiều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thành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tựu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rực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rỡ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trống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đồng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thạp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đóng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).</a:t>
                      </a:r>
                      <a:endParaRPr lang="en-US" sz="2000" dirty="0">
                        <a:effectLst/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</a:txBody>
                  <a:tcPr marL="114300" marR="114300" marT="0" marB="0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4097" name="Picture 6" descr="Description: Lưỡi cày minh khí - Khai quật tại Đông Sơn và Thiệu Dương, Thanh Hóa | Hoa,  Quỷ, Nề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457200"/>
            <a:ext cx="3124200" cy="191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0548871"/>
              </p:ext>
            </p:extLst>
          </p:nvPr>
        </p:nvGraphicFramePr>
        <p:xfrm>
          <a:off x="5257800" y="2438400"/>
          <a:ext cx="3124200" cy="35661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1242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indent="279400" algn="l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vi-VN" sz="1800" i="1" dirty="0">
                          <a:effectLst/>
                          <a:latin typeface="+mj-lt"/>
                        </a:rPr>
                        <a:t>Lưỡi cày đồng hình bướm</a:t>
                      </a:r>
                      <a:endParaRPr lang="en-US" sz="1800" i="1" dirty="0">
                        <a:effectLst/>
                        <a:latin typeface="+mj-lt"/>
                        <a:ea typeface="Arial"/>
                      </a:endParaRPr>
                    </a:p>
                  </a:txBody>
                  <a:tcPr marL="114300" marR="114300" marT="0" marB="0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4098" name="Picture 8" descr="Description: Ý nghĩa những hình vẽ trên bề mặt trống đồng Ngọc Lũ – VLO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625" y="2981325"/>
            <a:ext cx="3000375" cy="270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440482"/>
              </p:ext>
            </p:extLst>
          </p:nvPr>
        </p:nvGraphicFramePr>
        <p:xfrm>
          <a:off x="5334000" y="5739384"/>
          <a:ext cx="3352800" cy="35661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3528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indent="279400" algn="l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vi-VN" sz="1800" i="1" dirty="0">
                          <a:effectLst/>
                          <a:latin typeface="+mj-lt"/>
                        </a:rPr>
                        <a:t>Họa tiết trống đồng Ngọc Lũ</a:t>
                      </a:r>
                      <a:endParaRPr lang="en-US" sz="1800" i="1" dirty="0">
                        <a:effectLst/>
                        <a:latin typeface="+mj-lt"/>
                        <a:ea typeface="Arial"/>
                      </a:endParaRPr>
                    </a:p>
                  </a:txBody>
                  <a:tcPr marL="114300" marR="114300" marT="0" marB="0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4099" name="Picture 1" descr="Description: 091. Hình tượng nữ giới trên các di vật kiếm ngắn Đông Sơn – Lược Sử Tộc  Việ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4953000"/>
            <a:ext cx="2667000" cy="1535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762000" y="6488668"/>
            <a:ext cx="39655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kiểu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tóc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cổ</a:t>
            </a:r>
            <a:endParaRPr lang="en-US" i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0529063"/>
              </p:ext>
            </p:extLst>
          </p:nvPr>
        </p:nvGraphicFramePr>
        <p:xfrm>
          <a:off x="228600" y="4191000"/>
          <a:ext cx="4533900" cy="71323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5339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452787">
                <a:tc>
                  <a:txBody>
                    <a:bodyPr/>
                    <a:lstStyle/>
                    <a:p>
                      <a:pPr indent="279400"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+ </a:t>
                      </a:r>
                      <a:r>
                        <a:rPr lang="en-US" sz="1800" dirty="0" err="1">
                          <a:effectLst/>
                        </a:rPr>
                        <a:t>Nguồn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thức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ăn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và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nhà</a:t>
                      </a:r>
                      <a:r>
                        <a:rPr lang="en-US" sz="1800" dirty="0">
                          <a:effectLst/>
                        </a:rPr>
                        <a:t> ở.</a:t>
                      </a:r>
                    </a:p>
                    <a:p>
                      <a:pPr indent="279400"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+ </a:t>
                      </a:r>
                      <a:r>
                        <a:rPr lang="en-US" sz="1800" dirty="0" err="1">
                          <a:effectLst/>
                        </a:rPr>
                        <a:t>Trang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phục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và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cách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làm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đẹp</a:t>
                      </a:r>
                      <a:r>
                        <a:rPr lang="en-US" sz="1800" dirty="0">
                          <a:effectLst/>
                        </a:rPr>
                        <a:t>.</a:t>
                      </a:r>
                      <a:endParaRPr lang="en-US" sz="1800" dirty="0">
                        <a:effectLst/>
                        <a:latin typeface="Arial"/>
                        <a:ea typeface="Arial"/>
                      </a:endParaRPr>
                    </a:p>
                  </a:txBody>
                  <a:tcPr marL="114300" marR="114300" marT="0" marB="0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04874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4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  <a:alpha val="7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traight Connector 22">
            <a:extLst>
              <a:ext uri="{FF2B5EF4-FFF2-40B4-BE49-F238E27FC236}">
                <a16:creationId xmlns=""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8179" y="539734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=""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4185048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-15496" y="2946065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=""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524850" y="2373994"/>
            <a:ext cx="8154143" cy="1195367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786803" y="2370517"/>
            <a:ext cx="79761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defRPr/>
            </a:pPr>
            <a:r>
              <a:rPr lang="vi-VN" sz="3200" kern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Khoảng 2000 </a:t>
            </a:r>
            <a:r>
              <a:rPr lang="vi-VN" sz="3200" kern="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năm</a:t>
            </a:r>
            <a:r>
              <a:rPr lang="en-US" sz="3200" kern="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TCN</a:t>
            </a:r>
            <a:r>
              <a:rPr lang="vi-VN" sz="3200" kern="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vi-VN" sz="3200" kern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những nhóm cư dân Việt cổ đã di cư từ vùng núi xuống đâu?</a:t>
            </a:r>
            <a:endParaRPr lang="en-US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5" name="bang d">
            <a:extLst>
              <a:ext uri="{FF2B5EF4-FFF2-40B4-BE49-F238E27FC236}">
                <a16:creationId xmlns=""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4779891" y="4985963"/>
            <a:ext cx="4187019" cy="82275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13" indent="-214313" algn="ctr" defTabSz="6858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endParaRPr lang="en-US" sz="2800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=""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4779891" y="3803094"/>
            <a:ext cx="4187019" cy="836383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13" indent="-214313" algn="ctr" defTabSz="6858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endParaRPr lang="en-US" sz="2800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5" name="cau hoi d">
            <a:extLst>
              <a:ext uri="{FF2B5EF4-FFF2-40B4-BE49-F238E27FC236}">
                <a16:creationId xmlns=""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4826679" y="5144798"/>
            <a:ext cx="41402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D. </a:t>
            </a:r>
            <a:r>
              <a:rPr lang="en-US" sz="2800" b="1" kern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Đồng</a:t>
            </a:r>
            <a:r>
              <a:rPr lang="en-US" sz="2800" b="1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bằng</a:t>
            </a:r>
            <a:r>
              <a:rPr lang="en-US" sz="2800" b="1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châu</a:t>
            </a:r>
            <a:r>
              <a:rPr lang="en-US" sz="2800" b="1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thổ</a:t>
            </a:r>
            <a:endParaRPr lang="en-US" sz="2800" b="1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=""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4826679" y="3951321"/>
            <a:ext cx="37089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B. </a:t>
            </a:r>
            <a:r>
              <a:rPr lang="en-US" sz="2800" b="1" kern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Biển</a:t>
            </a:r>
            <a:endParaRPr lang="en-US" sz="2800" b="1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=""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524850" y="3812580"/>
            <a:ext cx="4187019" cy="836383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2800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2" name="bang c">
            <a:extLst>
              <a:ext uri="{FF2B5EF4-FFF2-40B4-BE49-F238E27FC236}">
                <a16:creationId xmlns=""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524850" y="4995448"/>
            <a:ext cx="4187019" cy="82275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2800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=""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786803" y="3923438"/>
            <a:ext cx="37089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A. </a:t>
            </a:r>
            <a:r>
              <a:rPr lang="en-US" sz="2800" b="1" kern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Trung</a:t>
            </a:r>
            <a:r>
              <a:rPr lang="en-US" sz="2800" b="1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du</a:t>
            </a:r>
            <a:endParaRPr lang="en-US" sz="2800" b="1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4" name="cau hoi c">
            <a:extLst>
              <a:ext uri="{FF2B5EF4-FFF2-40B4-BE49-F238E27FC236}">
                <a16:creationId xmlns=""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771109" y="5135730"/>
            <a:ext cx="37089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C. </a:t>
            </a:r>
            <a:r>
              <a:rPr lang="en-US" sz="2800" b="1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Cao </a:t>
            </a:r>
            <a:r>
              <a:rPr lang="en-US" sz="2800" b="1" kern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nguyên</a:t>
            </a:r>
            <a:endParaRPr lang="en-US" sz="2800" b="1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=""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144001" y="1505145"/>
            <a:ext cx="365522" cy="365522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=""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144001" y="1966270"/>
            <a:ext cx="365522" cy="365522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=""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152179" y="2412867"/>
            <a:ext cx="365522" cy="365522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=""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152179" y="2830059"/>
            <a:ext cx="365522" cy="36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169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8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0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7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6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7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18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9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3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8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4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7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8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49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0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5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5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5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6" grpId="0" animBg="1"/>
      <p:bldP spid="16" grpId="1" animBg="1"/>
      <p:bldP spid="25" grpId="0"/>
      <p:bldP spid="25" grpId="1"/>
      <p:bldP spid="25" grpId="2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533400" y="0"/>
            <a:ext cx="7543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vi-VN" sz="2400" b="1" u="sng" dirty="0">
                <a:ln w="11430"/>
                <a:solidFill>
                  <a:srgbClr val="FF0000"/>
                </a:solidFill>
                <a:cs typeface="Times New Roman" pitchFamily="18" charset="0"/>
              </a:rPr>
              <a:t>BÀI </a:t>
            </a:r>
            <a:r>
              <a:rPr lang="en-US" sz="2400" b="1" u="sng" dirty="0">
                <a:ln w="11430"/>
                <a:solidFill>
                  <a:srgbClr val="FF0000"/>
                </a:solidFill>
                <a:cs typeface="Times New Roman" pitchFamily="18" charset="0"/>
              </a:rPr>
              <a:t>14</a:t>
            </a:r>
            <a:r>
              <a:rPr lang="en-US" sz="2400" b="1" dirty="0">
                <a:ln w="11430"/>
                <a:solidFill>
                  <a:srgbClr val="FF0000"/>
                </a:solidFill>
                <a:cs typeface="Times New Roman" pitchFamily="18" charset="0"/>
              </a:rPr>
              <a:t>: </a:t>
            </a:r>
            <a:r>
              <a:rPr lang="vi-VN" sz="2400" b="1" dirty="0">
                <a:ln w="11430"/>
                <a:solidFill>
                  <a:srgbClr val="FF0000"/>
                </a:solidFill>
                <a:cs typeface="Times New Roman" pitchFamily="18" charset="0"/>
              </a:rPr>
              <a:t>NHÀ</a:t>
            </a:r>
            <a:r>
              <a:rPr lang="en-US" sz="2400" b="1" dirty="0">
                <a:ln w="11430"/>
                <a:solidFill>
                  <a:srgbClr val="FF0000"/>
                </a:solidFill>
                <a:cs typeface="Times New Roman" pitchFamily="18" charset="0"/>
              </a:rPr>
              <a:t> NƯỚC VĂN LANG</a:t>
            </a:r>
            <a:r>
              <a:rPr lang="vi-VN" sz="2400" b="1" dirty="0">
                <a:ln w="11430"/>
                <a:solidFill>
                  <a:srgbClr val="FF0000"/>
                </a:solidFill>
                <a:cs typeface="Times New Roman" pitchFamily="18" charset="0"/>
              </a:rPr>
              <a:t> - ÂU LẠC </a:t>
            </a:r>
            <a:endParaRPr lang="en-US" sz="2400" b="1" dirty="0">
              <a:solidFill>
                <a:srgbClr val="000099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4762500" y="461665"/>
            <a:ext cx="114300" cy="63963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1"/>
          <p:cNvSpPr txBox="1">
            <a:spLocks/>
          </p:cNvSpPr>
          <p:nvPr/>
        </p:nvSpPr>
        <p:spPr>
          <a:xfrm>
            <a:off x="242047" y="381000"/>
            <a:ext cx="4572000" cy="5396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vi-VN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228600" y="755705"/>
            <a:ext cx="4572000" cy="5396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Lạc</a:t>
            </a:r>
            <a:r>
              <a:rPr lang="vi-VN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28600" y="1212905"/>
            <a:ext cx="4572000" cy="5396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thần</a:t>
            </a:r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cư</a:t>
            </a:r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Lang,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Lạc</a:t>
            </a:r>
            <a:r>
              <a:rPr lang="vi-VN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381000" y="1746305"/>
            <a:ext cx="4572000" cy="5396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a,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vi-VN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2731707"/>
              </p:ext>
            </p:extLst>
          </p:nvPr>
        </p:nvGraphicFramePr>
        <p:xfrm>
          <a:off x="242047" y="2209800"/>
          <a:ext cx="4520453" cy="19812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52045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1373832">
                <a:tc>
                  <a:txBody>
                    <a:bodyPr/>
                    <a:lstStyle/>
                    <a:p>
                      <a:pPr indent="279400"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Nghề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nông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trồng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lúa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nước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cùng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với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việc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khai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khẩn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đất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hoang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làm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thuỷ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lợi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pPr indent="279400"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Nghề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luyện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kim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với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nghề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đúc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đồng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và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rèn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sắt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đạt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nhiều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thành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tựu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rực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rỡ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trống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đồng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thạp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đồng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).</a:t>
                      </a:r>
                      <a:endParaRPr lang="en-US" sz="2000" dirty="0">
                        <a:effectLst/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</a:txBody>
                  <a:tcPr marL="114300" marR="114300" marT="0" marB="0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3888225"/>
              </p:ext>
            </p:extLst>
          </p:nvPr>
        </p:nvGraphicFramePr>
        <p:xfrm>
          <a:off x="228600" y="4191000"/>
          <a:ext cx="4533900" cy="71323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5339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452787">
                <a:tc>
                  <a:txBody>
                    <a:bodyPr/>
                    <a:lstStyle/>
                    <a:p>
                      <a:pPr indent="279400"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Nguồn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thức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ăn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và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nhà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ở.</a:t>
                      </a:r>
                    </a:p>
                    <a:p>
                      <a:pPr indent="279400"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Trang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phục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và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cách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làm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đẹp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1800" dirty="0">
                        <a:effectLst/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</a:txBody>
                  <a:tcPr marL="114300" marR="114300" marT="0" marB="0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6" name="Title 1"/>
          <p:cNvSpPr txBox="1">
            <a:spLocks/>
          </p:cNvSpPr>
          <p:nvPr/>
        </p:nvSpPr>
        <p:spPr>
          <a:xfrm>
            <a:off x="533400" y="4800600"/>
            <a:ext cx="4572000" cy="5396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b,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thần</a:t>
            </a:r>
            <a:r>
              <a:rPr lang="vi-VN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8600" y="5248870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Tục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thờ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cúng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thờ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thần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tục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xăm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nhuộm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răng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trầu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,...;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gắn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nông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trổng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lúa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51147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5275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960;p34">
            <a:extLst>
              <a:ext uri="{FF2B5EF4-FFF2-40B4-BE49-F238E27FC236}">
                <a16:creationId xmlns="" xmlns:a16="http://schemas.microsoft.com/office/drawing/2014/main" id="{D87B0986-5289-C940-8AD6-BE8C194BF1A0}"/>
              </a:ext>
            </a:extLst>
          </p:cNvPr>
          <p:cNvSpPr txBox="1">
            <a:spLocks/>
          </p:cNvSpPr>
          <p:nvPr/>
        </p:nvSpPr>
        <p:spPr>
          <a:xfrm>
            <a:off x="952500" y="835152"/>
            <a:ext cx="7391400" cy="83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vi-VN" altLang="vi-VN" sz="4000" dirty="0">
                <a:solidFill>
                  <a:srgbClr val="FF0000"/>
                </a:solidFill>
                <a:latin typeface="Times New Roman" panose="02020603050405020304" pitchFamily="18" charset="0"/>
              </a:rPr>
              <a:t>NHÀ NƯỚC VĂN LANG</a:t>
            </a:r>
          </a:p>
        </p:txBody>
      </p:sp>
      <p:sp>
        <p:nvSpPr>
          <p:cNvPr id="4" name="Google Shape;960;p34">
            <a:extLst>
              <a:ext uri="{FF2B5EF4-FFF2-40B4-BE49-F238E27FC236}">
                <a16:creationId xmlns="" xmlns:a16="http://schemas.microsoft.com/office/drawing/2014/main" id="{E85EC09D-CA23-9A40-9E4C-E80687D19F8E}"/>
              </a:ext>
            </a:extLst>
          </p:cNvPr>
          <p:cNvSpPr txBox="1">
            <a:spLocks/>
          </p:cNvSpPr>
          <p:nvPr/>
        </p:nvSpPr>
        <p:spPr>
          <a:xfrm>
            <a:off x="609600" y="1613154"/>
            <a:ext cx="8077200" cy="124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T Serif"/>
              <a:buNone/>
              <a:defRPr sz="3600" b="1" i="0" u="none" strike="noStrike" cap="none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T Serif"/>
              <a:buNone/>
              <a:defRPr sz="36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T Serif"/>
              <a:buNone/>
              <a:defRPr sz="36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T Serif"/>
              <a:buNone/>
              <a:defRPr sz="36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T Serif"/>
              <a:buNone/>
              <a:defRPr sz="36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T Serif"/>
              <a:buNone/>
              <a:defRPr sz="36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T Serif"/>
              <a:buNone/>
              <a:defRPr sz="36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T Serif"/>
              <a:buNone/>
              <a:defRPr sz="36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T Serif"/>
              <a:buNone/>
              <a:defRPr sz="36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vi-VN" altLang="vi-VN" sz="3200" dirty="0">
                <a:solidFill>
                  <a:srgbClr val="0070C0"/>
                </a:solidFill>
                <a:latin typeface="Times New Roman" panose="02020603050405020304" pitchFamily="18" charset="0"/>
              </a:rPr>
              <a:t>3. Đời sống vật chất và đời sống tinh thần của cư dân Văn Lang</a:t>
            </a:r>
          </a:p>
        </p:txBody>
      </p:sp>
    </p:spTree>
    <p:extLst>
      <p:ext uri="{BB962C8B-B14F-4D97-AF65-F5344CB8AC3E}">
        <p14:creationId xmlns:p14="http://schemas.microsoft.com/office/powerpoint/2010/main" val="778485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 Đời sống vật chất tinh thần của cư dân Văn Lang .mp4" descr=" Đời sống vật chất tinh thần của cư dân Văn Lang .mp4">
            <a:hlinkClick r:id="" action="ppaction://media"/>
            <a:extLst>
              <a:ext uri="{FF2B5EF4-FFF2-40B4-BE49-F238E27FC236}">
                <a16:creationId xmlns="" xmlns:a16="http://schemas.microsoft.com/office/drawing/2014/main" id="{1B49E15C-DB2B-4C4A-813C-01FAD776BEE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lum bright="27000"/>
          </a:blip>
          <a:stretch>
            <a:fillRect/>
          </a:stretch>
        </p:blipFill>
        <p:spPr>
          <a:xfrm>
            <a:off x="0" y="858839"/>
            <a:ext cx="9144000" cy="5138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860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0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991631E3-9751-4DF6-9F5E-C739D62B6C48}"/>
              </a:ext>
            </a:extLst>
          </p:cNvPr>
          <p:cNvSpPr txBox="1"/>
          <p:nvPr/>
        </p:nvSpPr>
        <p:spPr>
          <a:xfrm>
            <a:off x="2022797" y="1555079"/>
            <a:ext cx="6824677" cy="76944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2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Trong</a:t>
            </a:r>
            <a:r>
              <a:rPr lang="en-US" sz="2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nông</a:t>
            </a:r>
            <a:r>
              <a:rPr lang="en-US" sz="2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nghiệp</a:t>
            </a:r>
            <a:r>
              <a:rPr lang="en-US" sz="2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cư</a:t>
            </a:r>
            <a:r>
              <a:rPr lang="en-US" sz="2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dân</a:t>
            </a:r>
            <a:r>
              <a:rPr lang="en-US" sz="2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Văn</a:t>
            </a:r>
            <a:r>
              <a:rPr lang="en-US" sz="2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Lang </a:t>
            </a:r>
            <a:r>
              <a:rPr lang="en-US" sz="2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đã</a:t>
            </a:r>
            <a:r>
              <a:rPr lang="en-US" sz="2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biết</a:t>
            </a:r>
            <a:r>
              <a:rPr lang="en-US" sz="2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làm</a:t>
            </a:r>
            <a:r>
              <a:rPr lang="en-US" sz="2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những</a:t>
            </a:r>
            <a:r>
              <a:rPr lang="en-US" sz="2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nghề</a:t>
            </a:r>
            <a:r>
              <a:rPr lang="en-US" sz="2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gì</a:t>
            </a:r>
            <a:r>
              <a:rPr lang="en-US" sz="2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?</a:t>
            </a:r>
          </a:p>
        </p:txBody>
      </p:sp>
      <p:sp>
        <p:nvSpPr>
          <p:cNvPr id="9" name="Oval 8">
            <a:extLst>
              <a:ext uri="{FF2B5EF4-FFF2-40B4-BE49-F238E27FC236}">
                <a16:creationId xmlns="" xmlns:a16="http://schemas.microsoft.com/office/drawing/2014/main" id="{066BA85A-445B-4B30-B009-98E271430A03}"/>
              </a:ext>
            </a:extLst>
          </p:cNvPr>
          <p:cNvSpPr/>
          <p:nvPr/>
        </p:nvSpPr>
        <p:spPr bwMode="auto">
          <a:xfrm>
            <a:off x="235686" y="1392575"/>
            <a:ext cx="1476066" cy="1314390"/>
          </a:xfrm>
          <a:prstGeom prst="ellipse">
            <a:avLst/>
          </a:prstGeom>
          <a:solidFill>
            <a:srgbClr val="FFC000"/>
          </a:solidFill>
          <a:ln w="9525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Nghề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sản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xuất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chính</a:t>
            </a:r>
            <a:endParaRPr lang="en-US" b="1" dirty="0">
              <a:solidFill>
                <a:srgbClr val="00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0" name="MH_Other_1">
            <a:extLst>
              <a:ext uri="{FF2B5EF4-FFF2-40B4-BE49-F238E27FC236}">
                <a16:creationId xmlns="" xmlns:a16="http://schemas.microsoft.com/office/drawing/2014/main" id="{A670D836-B937-43D3-A9FD-62C794D604BA}"/>
              </a:ext>
            </a:extLst>
          </p:cNvPr>
          <p:cNvSpPr>
            <a:spLocks noChangeAspect="1"/>
          </p:cNvSpPr>
          <p:nvPr>
            <p:custDataLst>
              <p:tags r:id="rId1"/>
            </p:custDataLst>
          </p:nvPr>
        </p:nvSpPr>
        <p:spPr>
          <a:xfrm>
            <a:off x="359476" y="844063"/>
            <a:ext cx="511025" cy="512117"/>
          </a:xfrm>
          <a:prstGeom prst="ellipse">
            <a:avLst/>
          </a:prstGeom>
          <a:solidFill>
            <a:srgbClr val="FFFFFF"/>
          </a:solidFill>
          <a:ln w="57150" cap="flat" cmpd="sng" algn="ctr">
            <a:solidFill>
              <a:schemeClr val="accent2">
                <a:lumMod val="75000"/>
              </a:schemeClr>
            </a:solidFill>
            <a:prstDash val="solid"/>
          </a:ln>
          <a:effectLst/>
        </p:spPr>
        <p:txBody>
          <a:bodyPr lIns="0" tIns="0" rIns="0" bIns="0" anchor="ctr"/>
          <a:lstStyle/>
          <a:p>
            <a:pPr algn="ctr" defTabSz="685800">
              <a:defRPr/>
            </a:pPr>
            <a:r>
              <a:rPr lang="en-US" altLang="zh-CN" sz="3001" kern="0" dirty="0">
                <a:solidFill>
                  <a:srgbClr val="44546A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1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AFBA3D53-A6E4-4135-8630-55AA961978CE}"/>
              </a:ext>
            </a:extLst>
          </p:cNvPr>
          <p:cNvSpPr/>
          <p:nvPr/>
        </p:nvSpPr>
        <p:spPr>
          <a:xfrm>
            <a:off x="973720" y="877331"/>
            <a:ext cx="4250401" cy="4455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ĐỜI SỐNG VẬT CHẤT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0ADA77B0-BD66-4EE2-A163-139E9B14A8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4205" y="4321310"/>
            <a:ext cx="2255361" cy="167944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970C06FB-B7BE-49FB-B54A-E58338963E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99436" y="2937260"/>
            <a:ext cx="2119041" cy="306349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8D41AE59-009B-4753-9612-EAEA7F1A1E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34204" y="2495132"/>
            <a:ext cx="2255360" cy="181373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3DDC3B71-2B4C-47FC-B223-AC897D2B85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18477" y="2937259"/>
            <a:ext cx="3225521" cy="313508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D087D6F9-5B38-4846-9658-4BB09FE0FD5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837572"/>
            <a:ext cx="9144000" cy="5131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291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AFBA3D53-A6E4-4135-8630-55AA961978CE}"/>
              </a:ext>
            </a:extLst>
          </p:cNvPr>
          <p:cNvSpPr/>
          <p:nvPr/>
        </p:nvSpPr>
        <p:spPr>
          <a:xfrm>
            <a:off x="808172" y="863241"/>
            <a:ext cx="4312371" cy="4455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ĐỜI SỐNG VẬT CHẤT</a:t>
            </a:r>
          </a:p>
        </p:txBody>
      </p:sp>
      <p:grpSp>
        <p:nvGrpSpPr>
          <p:cNvPr id="9" name="Group 2"/>
          <p:cNvGrpSpPr>
            <a:grpSpLocks/>
          </p:cNvGrpSpPr>
          <p:nvPr/>
        </p:nvGrpSpPr>
        <p:grpSpPr bwMode="auto">
          <a:xfrm>
            <a:off x="391886" y="3561533"/>
            <a:ext cx="4312371" cy="2274328"/>
            <a:chOff x="0" y="2304"/>
            <a:chExt cx="2899" cy="2065"/>
          </a:xfrm>
        </p:grpSpPr>
        <p:pic>
          <p:nvPicPr>
            <p:cNvPr id="12" name="Picture 3" descr="qbau-tintuconline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304"/>
              <a:ext cx="2880" cy="20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4" name="Rectangle 4"/>
            <p:cNvSpPr>
              <a:spLocks noChangeArrowheads="1"/>
            </p:cNvSpPr>
            <p:nvPr/>
          </p:nvSpPr>
          <p:spPr bwMode="auto">
            <a:xfrm>
              <a:off x="1752" y="4006"/>
              <a:ext cx="1147" cy="363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ctr">
              <a:spAutoFit/>
            </a:bodyPr>
            <a:lstStyle/>
            <a:p>
              <a:pPr algn="ctr" defTabSz="685800" eaLnBrk="0" hangingPunct="0">
                <a:defRPr/>
              </a:pPr>
              <a:r>
                <a:rPr lang="en-US" altLang="en-US" sz="2000" b="1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Trồng</a:t>
              </a:r>
              <a:r>
                <a:rPr lang="en-US" altLang="en-US" sz="2000" b="1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altLang="en-US" sz="2000" b="1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bầu</a:t>
              </a:r>
              <a:r>
                <a:rPr lang="en-US" altLang="en-US" sz="20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 </a:t>
              </a:r>
            </a:p>
          </p:txBody>
        </p:sp>
      </p:grpSp>
      <p:grpSp>
        <p:nvGrpSpPr>
          <p:cNvPr id="15" name="Group 5"/>
          <p:cNvGrpSpPr>
            <a:grpSpLocks/>
          </p:cNvGrpSpPr>
          <p:nvPr/>
        </p:nvGrpSpPr>
        <p:grpSpPr bwMode="auto">
          <a:xfrm>
            <a:off x="4704255" y="3561534"/>
            <a:ext cx="3958404" cy="2220360"/>
            <a:chOff x="2928" y="2304"/>
            <a:chExt cx="2832" cy="2016"/>
          </a:xfrm>
        </p:grpSpPr>
        <p:pic>
          <p:nvPicPr>
            <p:cNvPr id="17" name="Picture 6" descr="can__dau_tuo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2304"/>
              <a:ext cx="2832" cy="20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9" name="Rectangle 7"/>
            <p:cNvSpPr>
              <a:spLocks noChangeArrowheads="1"/>
            </p:cNvSpPr>
            <p:nvPr/>
          </p:nvSpPr>
          <p:spPr bwMode="auto">
            <a:xfrm>
              <a:off x="4716" y="3948"/>
              <a:ext cx="950" cy="363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defTabSz="685800" eaLnBrk="0" hangingPunct="0">
                <a:defRPr/>
              </a:pPr>
              <a:r>
                <a:rPr lang="en-US" altLang="en-US" sz="2000" b="1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Trồng</a:t>
              </a:r>
              <a:r>
                <a:rPr lang="en-US" altLang="en-US" sz="2000" b="1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altLang="en-US" sz="2000" b="1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đậu</a:t>
              </a:r>
              <a:endParaRPr lang="en-US" alt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20" name="Group 8"/>
          <p:cNvGrpSpPr>
            <a:grpSpLocks/>
          </p:cNvGrpSpPr>
          <p:nvPr/>
        </p:nvGrpSpPr>
        <p:grpSpPr bwMode="auto">
          <a:xfrm>
            <a:off x="4675993" y="1308823"/>
            <a:ext cx="4002943" cy="2244249"/>
            <a:chOff x="2928" y="0"/>
            <a:chExt cx="2832" cy="2338"/>
          </a:xfrm>
        </p:grpSpPr>
        <p:pic>
          <p:nvPicPr>
            <p:cNvPr id="21" name="Picture 9" descr="ANd9GcStCpoElgaktKJPBTNu2f77XsK9tE3VwCe1YZB1ZUzAXUQRI1FRs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0"/>
              <a:ext cx="2832" cy="22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Rectangle 10"/>
            <p:cNvSpPr>
              <a:spLocks noChangeArrowheads="1"/>
            </p:cNvSpPr>
            <p:nvPr/>
          </p:nvSpPr>
          <p:spPr bwMode="auto">
            <a:xfrm>
              <a:off x="4505" y="1921"/>
              <a:ext cx="1253" cy="417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ctr">
              <a:spAutoFit/>
            </a:bodyPr>
            <a:lstStyle/>
            <a:p>
              <a:pPr defTabSz="685800" eaLnBrk="0" hangingPunct="0">
                <a:defRPr/>
              </a:pPr>
              <a:r>
                <a:rPr lang="en-US" altLang="en-US" sz="2000" b="1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Trồng</a:t>
              </a:r>
              <a:r>
                <a:rPr lang="en-US" altLang="en-US" sz="2000" b="1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altLang="en-US" sz="2000" b="1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Khoai</a:t>
              </a:r>
              <a:endParaRPr lang="en-US" alt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pic>
        <p:nvPicPr>
          <p:cNvPr id="32" name="Picture 31"/>
          <p:cNvPicPr/>
          <p:nvPr/>
        </p:nvPicPr>
        <p:blipFill>
          <a:blip r:embed="rId7"/>
          <a:stretch>
            <a:fillRect/>
          </a:stretch>
        </p:blipFill>
        <p:spPr>
          <a:xfrm>
            <a:off x="465066" y="1400813"/>
            <a:ext cx="4210927" cy="2091334"/>
          </a:xfrm>
          <a:prstGeom prst="rect">
            <a:avLst/>
          </a:prstGeom>
        </p:spPr>
      </p:pic>
      <p:sp>
        <p:nvSpPr>
          <p:cNvPr id="33" name="Rectangle 13"/>
          <p:cNvSpPr>
            <a:spLocks noChangeArrowheads="1"/>
          </p:cNvSpPr>
          <p:nvPr/>
        </p:nvSpPr>
        <p:spPr bwMode="auto">
          <a:xfrm>
            <a:off x="2610401" y="3085865"/>
            <a:ext cx="1356653" cy="40011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685800" eaLnBrk="0" hangingPunct="0">
              <a:defRPr/>
            </a:pPr>
            <a:r>
              <a:rPr lang="en-US" alt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Trồng</a:t>
            </a:r>
            <a:r>
              <a:rPr lang="en-US" alt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Lúa</a:t>
            </a:r>
            <a:endParaRPr lang="en-US" altLang="en-US" sz="20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6" name="MH_Other_2">
            <a:extLst>
              <a:ext uri="{FF2B5EF4-FFF2-40B4-BE49-F238E27FC236}">
                <a16:creationId xmlns="" xmlns:a16="http://schemas.microsoft.com/office/drawing/2014/main" id="{2976675A-FC52-C540-8736-5D1BCBBFB858}"/>
              </a:ext>
            </a:extLst>
          </p:cNvPr>
          <p:cNvSpPr>
            <a:spLocks noChangeAspect="1"/>
          </p:cNvSpPr>
          <p:nvPr>
            <p:custDataLst>
              <p:tags r:id="rId1"/>
            </p:custDataLst>
          </p:nvPr>
        </p:nvSpPr>
        <p:spPr>
          <a:xfrm>
            <a:off x="330932" y="837573"/>
            <a:ext cx="537702" cy="538851"/>
          </a:xfrm>
          <a:prstGeom prst="ellipse">
            <a:avLst/>
          </a:prstGeom>
          <a:solidFill>
            <a:srgbClr val="FFFFFF"/>
          </a:solidFill>
          <a:ln w="57150" cap="flat" cmpd="sng" algn="ctr">
            <a:solidFill>
              <a:schemeClr val="accent2"/>
            </a:solidFill>
            <a:prstDash val="solid"/>
          </a:ln>
          <a:effectLst/>
        </p:spPr>
        <p:txBody>
          <a:bodyPr lIns="0" tIns="0" rIns="0" bIns="0" anchor="ctr"/>
          <a:lstStyle/>
          <a:p>
            <a:pPr algn="ctr" defTabSz="685800">
              <a:defRPr/>
            </a:pPr>
            <a:r>
              <a:rPr lang="en-US" altLang="zh-CN" sz="3001" kern="0" dirty="0">
                <a:solidFill>
                  <a:srgbClr val="FF4C6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a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39AD0ED8-ADDD-604D-AD0D-3AB781C998B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895761"/>
            <a:ext cx="9144000" cy="5119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283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7" descr="ANd9GcTgliEE3HZaXvLNWfGRGBVwBNDDkroxcu4ihRSeFhV3UgqGZ46pG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9666" y="1180420"/>
            <a:ext cx="3907134" cy="2500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AFBA3D53-A6E4-4135-8630-55AA961978CE}"/>
              </a:ext>
            </a:extLst>
          </p:cNvPr>
          <p:cNvSpPr/>
          <p:nvPr/>
        </p:nvSpPr>
        <p:spPr>
          <a:xfrm>
            <a:off x="808172" y="863241"/>
            <a:ext cx="4312371" cy="4455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ĐỜI SỐNG VẬT CHẤT</a:t>
            </a:r>
          </a:p>
        </p:txBody>
      </p:sp>
      <p:pic>
        <p:nvPicPr>
          <p:cNvPr id="16" name="Picture 2" descr="ga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9665" y="3752169"/>
            <a:ext cx="3907134" cy="1925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AutoShape 3" descr="Z"/>
          <p:cNvSpPr>
            <a:spLocks noChangeAspect="1" noChangeArrowheads="1"/>
          </p:cNvSpPr>
          <p:nvPr/>
        </p:nvSpPr>
        <p:spPr bwMode="auto">
          <a:xfrm>
            <a:off x="3967164" y="3833814"/>
            <a:ext cx="1209675" cy="904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685800">
              <a:defRPr/>
            </a:pPr>
            <a:endParaRPr lang="en-US" sz="1350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6" name="AutoShape 4" descr="Z"/>
          <p:cNvSpPr>
            <a:spLocks noChangeAspect="1" noChangeArrowheads="1"/>
          </p:cNvSpPr>
          <p:nvPr/>
        </p:nvSpPr>
        <p:spPr bwMode="auto">
          <a:xfrm>
            <a:off x="3967164" y="3833814"/>
            <a:ext cx="1209675" cy="904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685800">
              <a:defRPr/>
            </a:pPr>
            <a:endParaRPr lang="en-US" sz="1350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pic>
        <p:nvPicPr>
          <p:cNvPr id="27" name="Picture 5" descr="ANd9GcQ0Jn6ap9IwNYdtOAwmQhkkxDKFzzI7kEeqtv6fknxmKAbaGoKU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381522"/>
            <a:ext cx="4114800" cy="2280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AutoShape 6" descr="Z"/>
          <p:cNvSpPr>
            <a:spLocks noChangeAspect="1" noChangeArrowheads="1"/>
          </p:cNvSpPr>
          <p:nvPr/>
        </p:nvSpPr>
        <p:spPr bwMode="auto">
          <a:xfrm>
            <a:off x="4000500" y="3857625"/>
            <a:ext cx="1143000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685800">
              <a:defRPr/>
            </a:pPr>
            <a:endParaRPr lang="en-US" sz="1350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pic>
        <p:nvPicPr>
          <p:cNvPr id="30" name="Picture 8" descr="images994811_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3676361"/>
            <a:ext cx="4114799" cy="2001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 Box 15"/>
          <p:cNvSpPr txBox="1">
            <a:spLocks noChangeArrowheads="1"/>
          </p:cNvSpPr>
          <p:nvPr/>
        </p:nvSpPr>
        <p:spPr bwMode="auto">
          <a:xfrm>
            <a:off x="3661121" y="5287250"/>
            <a:ext cx="1610443" cy="4616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defTabSz="685800">
              <a:spcBef>
                <a:spcPct val="50000"/>
              </a:spcBef>
              <a:defRPr/>
            </a:pPr>
            <a:r>
              <a:rPr lang="en-US" altLang="en-US" sz="2400" b="1" dirty="0" err="1">
                <a:solidFill>
                  <a:srgbClr val="0033CC"/>
                </a:solidFill>
                <a:latin typeface="Times New Roman" panose="02020603050405020304" pitchFamily="18" charset="0"/>
                <a:cs typeface="Arial"/>
                <a:sym typeface="Arial"/>
              </a:rPr>
              <a:t>Chăn</a:t>
            </a:r>
            <a:r>
              <a:rPr lang="en-US" altLang="en-US" sz="2400" b="1" dirty="0">
                <a:solidFill>
                  <a:srgbClr val="0033CC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altLang="en-US" sz="2400" b="1" dirty="0" err="1">
                <a:solidFill>
                  <a:srgbClr val="0033CC"/>
                </a:solidFill>
                <a:latin typeface="Times New Roman" panose="02020603050405020304" pitchFamily="18" charset="0"/>
                <a:cs typeface="Arial"/>
                <a:sym typeface="Arial"/>
              </a:rPr>
              <a:t>nuôi</a:t>
            </a:r>
            <a:endParaRPr lang="en-US" altLang="en-US" sz="2400" b="1" dirty="0">
              <a:solidFill>
                <a:srgbClr val="0033CC"/>
              </a:solidFill>
              <a:latin typeface="Times New Roman" panose="02020603050405020304" pitchFamily="18" charset="0"/>
              <a:cs typeface="Arial"/>
              <a:sym typeface="Arial"/>
            </a:endParaRPr>
          </a:p>
        </p:txBody>
      </p:sp>
      <p:sp>
        <p:nvSpPr>
          <p:cNvPr id="12" name="MH_Other_2">
            <a:extLst>
              <a:ext uri="{FF2B5EF4-FFF2-40B4-BE49-F238E27FC236}">
                <a16:creationId xmlns="" xmlns:a16="http://schemas.microsoft.com/office/drawing/2014/main" id="{403A3888-1C5B-8849-B9C0-03549C0B749B}"/>
              </a:ext>
            </a:extLst>
          </p:cNvPr>
          <p:cNvSpPr>
            <a:spLocks noChangeAspect="1"/>
          </p:cNvSpPr>
          <p:nvPr>
            <p:custDataLst>
              <p:tags r:id="rId1"/>
            </p:custDataLst>
          </p:nvPr>
        </p:nvSpPr>
        <p:spPr>
          <a:xfrm>
            <a:off x="330932" y="837573"/>
            <a:ext cx="537702" cy="538851"/>
          </a:xfrm>
          <a:prstGeom prst="ellipse">
            <a:avLst/>
          </a:prstGeom>
          <a:solidFill>
            <a:srgbClr val="FFFFFF"/>
          </a:solidFill>
          <a:ln w="57150" cap="flat" cmpd="sng" algn="ctr">
            <a:solidFill>
              <a:schemeClr val="accent2"/>
            </a:solidFill>
            <a:prstDash val="solid"/>
          </a:ln>
          <a:effectLst/>
        </p:spPr>
        <p:txBody>
          <a:bodyPr lIns="0" tIns="0" rIns="0" bIns="0" anchor="ctr"/>
          <a:lstStyle/>
          <a:p>
            <a:pPr algn="ctr" defTabSz="685800">
              <a:defRPr/>
            </a:pPr>
            <a:r>
              <a:rPr lang="en-US" altLang="zh-CN" sz="3001" kern="0" dirty="0">
                <a:solidFill>
                  <a:srgbClr val="FF4C6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262804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991631E3-9751-4DF6-9F5E-C739D62B6C48}"/>
              </a:ext>
            </a:extLst>
          </p:cNvPr>
          <p:cNvSpPr txBox="1"/>
          <p:nvPr/>
        </p:nvSpPr>
        <p:spPr>
          <a:xfrm>
            <a:off x="1952459" y="1397849"/>
            <a:ext cx="6824677" cy="43088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nl-NL" sz="2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Cư dân </a:t>
            </a:r>
            <a:r>
              <a:rPr lang="nl-NL" sz="2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Văn</a:t>
            </a:r>
            <a:r>
              <a:rPr lang="nl-NL" sz="2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Lang </a:t>
            </a:r>
            <a:r>
              <a:rPr lang="nl-NL" sz="2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biết</a:t>
            </a:r>
            <a:r>
              <a:rPr lang="nl-NL" sz="2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làm những nghề thủ công nào? </a:t>
            </a:r>
            <a:endParaRPr lang="en-US" sz="2200" b="1" i="1" dirty="0">
              <a:solidFill>
                <a:srgbClr val="C0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="" xmlns:a16="http://schemas.microsoft.com/office/drawing/2014/main" id="{066BA85A-445B-4B30-B009-98E271430A03}"/>
              </a:ext>
            </a:extLst>
          </p:cNvPr>
          <p:cNvSpPr/>
          <p:nvPr/>
        </p:nvSpPr>
        <p:spPr bwMode="auto">
          <a:xfrm>
            <a:off x="235686" y="1392575"/>
            <a:ext cx="1476066" cy="1314390"/>
          </a:xfrm>
          <a:prstGeom prst="ellipse">
            <a:avLst/>
          </a:prstGeom>
          <a:solidFill>
            <a:srgbClr val="FFC000"/>
          </a:solidFill>
          <a:ln w="9525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Nghề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sản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xuất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chính</a:t>
            </a:r>
            <a:endParaRPr lang="en-US" b="1" dirty="0">
              <a:solidFill>
                <a:srgbClr val="00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AFBA3D53-A6E4-4135-8630-55AA961978CE}"/>
              </a:ext>
            </a:extLst>
          </p:cNvPr>
          <p:cNvSpPr/>
          <p:nvPr/>
        </p:nvSpPr>
        <p:spPr>
          <a:xfrm>
            <a:off x="973720" y="877331"/>
            <a:ext cx="4250401" cy="4455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ĐỜI SỐNG VẬT CHẤT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0ADA77B0-BD66-4EE2-A163-139E9B14A8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0445" y="4321310"/>
            <a:ext cx="2824923" cy="167944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970C06FB-B7BE-49FB-B54A-E58338963E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3354" y="2303782"/>
            <a:ext cx="2870213" cy="364703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8D41AE59-009B-4753-9612-EAEA7F1A1E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70444" y="2165251"/>
            <a:ext cx="2681036" cy="2156059"/>
          </a:xfrm>
          <a:prstGeom prst="rect">
            <a:avLst/>
          </a:prstGeom>
        </p:spPr>
      </p:pic>
      <p:sp>
        <p:nvSpPr>
          <p:cNvPr id="12" name="MH_Other_2">
            <a:extLst>
              <a:ext uri="{FF2B5EF4-FFF2-40B4-BE49-F238E27FC236}">
                <a16:creationId xmlns="" xmlns:a16="http://schemas.microsoft.com/office/drawing/2014/main" id="{66A39BE7-77DF-184F-B8CB-392DC2596BE3}"/>
              </a:ext>
            </a:extLst>
          </p:cNvPr>
          <p:cNvSpPr>
            <a:spLocks noChangeAspect="1"/>
          </p:cNvSpPr>
          <p:nvPr>
            <p:custDataLst>
              <p:tags r:id="rId1"/>
            </p:custDataLst>
          </p:nvPr>
        </p:nvSpPr>
        <p:spPr>
          <a:xfrm>
            <a:off x="330932" y="837573"/>
            <a:ext cx="537702" cy="538851"/>
          </a:xfrm>
          <a:prstGeom prst="ellipse">
            <a:avLst/>
          </a:prstGeom>
          <a:solidFill>
            <a:srgbClr val="FFFFFF"/>
          </a:solidFill>
          <a:ln w="57150" cap="flat" cmpd="sng" algn="ctr">
            <a:solidFill>
              <a:schemeClr val="accent2"/>
            </a:solidFill>
            <a:prstDash val="solid"/>
          </a:ln>
          <a:effectLst/>
        </p:spPr>
        <p:txBody>
          <a:bodyPr lIns="0" tIns="0" rIns="0" bIns="0" anchor="ctr"/>
          <a:lstStyle/>
          <a:p>
            <a:pPr algn="ctr" defTabSz="685800">
              <a:defRPr/>
            </a:pPr>
            <a:r>
              <a:rPr lang="en-US" altLang="zh-CN" sz="3001" kern="0" dirty="0">
                <a:solidFill>
                  <a:srgbClr val="FF4C6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1839677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AFBA3D53-A6E4-4135-8630-55AA961978CE}"/>
              </a:ext>
            </a:extLst>
          </p:cNvPr>
          <p:cNvSpPr/>
          <p:nvPr/>
        </p:nvSpPr>
        <p:spPr>
          <a:xfrm>
            <a:off x="810540" y="897047"/>
            <a:ext cx="4312371" cy="4455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ĐỜI SỐNG VẬT CHẤT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5EC72DFC-32E9-40AD-BC73-E45DA5B65917}"/>
              </a:ext>
            </a:extLst>
          </p:cNvPr>
          <p:cNvSpPr txBox="1"/>
          <p:nvPr/>
        </p:nvSpPr>
        <p:spPr>
          <a:xfrm>
            <a:off x="1608357" y="1423500"/>
            <a:ext cx="7029106" cy="76944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2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Hình</a:t>
            </a:r>
            <a:r>
              <a:rPr lang="en-US" sz="22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15.5, 15.6  </a:t>
            </a:r>
            <a:r>
              <a:rPr lang="en-US" sz="2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dưới</a:t>
            </a:r>
            <a:r>
              <a:rPr lang="en-US" sz="22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đây</a:t>
            </a:r>
            <a:r>
              <a:rPr lang="en-US" sz="22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cho</a:t>
            </a:r>
            <a:r>
              <a:rPr lang="en-US" sz="22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em</a:t>
            </a:r>
            <a:r>
              <a:rPr lang="en-US" sz="22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biết</a:t>
            </a:r>
            <a:r>
              <a:rPr lang="en-US" sz="22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điều</a:t>
            </a:r>
            <a:r>
              <a:rPr lang="en-US" sz="22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gì</a:t>
            </a:r>
            <a:r>
              <a:rPr lang="en-US" sz="22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về</a:t>
            </a:r>
            <a:r>
              <a:rPr lang="en-US" sz="22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thức</a:t>
            </a:r>
            <a:r>
              <a:rPr lang="en-US" sz="22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ăn</a:t>
            </a:r>
            <a:r>
              <a:rPr lang="en-US" sz="22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lang="en-US" sz="22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người</a:t>
            </a:r>
            <a:r>
              <a:rPr lang="en-US" sz="22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Văn</a:t>
            </a:r>
            <a:r>
              <a:rPr lang="en-US" sz="22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Lang ?  </a:t>
            </a:r>
          </a:p>
        </p:txBody>
      </p:sp>
      <p:sp>
        <p:nvSpPr>
          <p:cNvPr id="18" name="Oval 17">
            <a:extLst>
              <a:ext uri="{FF2B5EF4-FFF2-40B4-BE49-F238E27FC236}">
                <a16:creationId xmlns="" xmlns:a16="http://schemas.microsoft.com/office/drawing/2014/main" id="{B3C53A36-E250-48A3-98E8-5C791C3A2704}"/>
              </a:ext>
            </a:extLst>
          </p:cNvPr>
          <p:cNvSpPr/>
          <p:nvPr/>
        </p:nvSpPr>
        <p:spPr bwMode="auto">
          <a:xfrm>
            <a:off x="452177" y="1399807"/>
            <a:ext cx="1045028" cy="826620"/>
          </a:xfrm>
          <a:prstGeom prst="ellipse">
            <a:avLst/>
          </a:prstGeom>
          <a:solidFill>
            <a:srgbClr val="FFC000"/>
          </a:solidFill>
          <a:ln w="9525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700" b="1" dirty="0" err="1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Arial"/>
              </a:rPr>
              <a:t>Ăn</a:t>
            </a:r>
            <a:endParaRPr lang="en-US" sz="2700" b="1" dirty="0">
              <a:solidFill>
                <a:srgbClr val="00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676F378-D456-4BCB-8478-F0EF884BFAE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0789"/>
          <a:stretch/>
        </p:blipFill>
        <p:spPr>
          <a:xfrm>
            <a:off x="1195753" y="2388460"/>
            <a:ext cx="3436537" cy="32618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8F6EB1C0-B906-4BA8-A5FA-0F27B1B4E7B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2607"/>
          <a:stretch/>
        </p:blipFill>
        <p:spPr>
          <a:xfrm>
            <a:off x="5122911" y="2388460"/>
            <a:ext cx="3588771" cy="32618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5EC72DFC-32E9-40AD-BC73-E45DA5B65917}"/>
              </a:ext>
            </a:extLst>
          </p:cNvPr>
          <p:cNvSpPr txBox="1"/>
          <p:nvPr/>
        </p:nvSpPr>
        <p:spPr>
          <a:xfrm>
            <a:off x="1608357" y="1459314"/>
            <a:ext cx="7029106" cy="76944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2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Cư</a:t>
            </a:r>
            <a:r>
              <a:rPr lang="en-US" sz="2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dân</a:t>
            </a:r>
            <a:r>
              <a:rPr lang="en-US" sz="2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Văn</a:t>
            </a:r>
            <a:r>
              <a:rPr lang="en-US" sz="2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Lang </a:t>
            </a:r>
            <a:r>
              <a:rPr lang="en-US" sz="2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sử</a:t>
            </a:r>
            <a:r>
              <a:rPr lang="en-US" sz="2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dụng</a:t>
            </a:r>
            <a:r>
              <a:rPr lang="en-US" sz="2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chiếc</a:t>
            </a:r>
            <a:r>
              <a:rPr lang="en-US" sz="2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muôi</a:t>
            </a:r>
            <a:r>
              <a:rPr lang="en-US" sz="2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đồng</a:t>
            </a:r>
            <a:r>
              <a:rPr lang="en-US" sz="2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lang="en-US" sz="2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thạp</a:t>
            </a:r>
            <a:r>
              <a:rPr lang="en-US" sz="2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đồng</a:t>
            </a:r>
            <a:r>
              <a:rPr lang="en-US" sz="2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để</a:t>
            </a:r>
            <a:r>
              <a:rPr lang="en-US" sz="2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làm</a:t>
            </a:r>
            <a:r>
              <a:rPr lang="en-US" sz="2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gì</a:t>
            </a:r>
            <a:r>
              <a:rPr lang="en-US" sz="2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?</a:t>
            </a:r>
            <a:endParaRPr lang="en-US" sz="2200" b="1" dirty="0">
              <a:solidFill>
                <a:srgbClr val="C0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9" name="MH_Other_2">
            <a:extLst>
              <a:ext uri="{FF2B5EF4-FFF2-40B4-BE49-F238E27FC236}">
                <a16:creationId xmlns="" xmlns:a16="http://schemas.microsoft.com/office/drawing/2014/main" id="{DA217676-C624-BC4E-AC96-3F16B479E615}"/>
              </a:ext>
            </a:extLst>
          </p:cNvPr>
          <p:cNvSpPr>
            <a:spLocks noChangeAspect="1"/>
          </p:cNvSpPr>
          <p:nvPr>
            <p:custDataLst>
              <p:tags r:id="rId1"/>
            </p:custDataLst>
          </p:nvPr>
        </p:nvSpPr>
        <p:spPr>
          <a:xfrm>
            <a:off x="330932" y="837573"/>
            <a:ext cx="537702" cy="538851"/>
          </a:xfrm>
          <a:prstGeom prst="ellipse">
            <a:avLst/>
          </a:prstGeom>
          <a:solidFill>
            <a:srgbClr val="FFFFFF"/>
          </a:solidFill>
          <a:ln w="57150" cap="flat" cmpd="sng" algn="ctr">
            <a:solidFill>
              <a:schemeClr val="accent2"/>
            </a:solidFill>
            <a:prstDash val="solid"/>
          </a:ln>
          <a:effectLst/>
        </p:spPr>
        <p:txBody>
          <a:bodyPr lIns="0" tIns="0" rIns="0" bIns="0" anchor="ctr"/>
          <a:lstStyle/>
          <a:p>
            <a:pPr algn="ctr" defTabSz="685800">
              <a:defRPr/>
            </a:pPr>
            <a:r>
              <a:rPr lang="en-US" altLang="zh-CN" sz="3001" kern="0" dirty="0">
                <a:solidFill>
                  <a:srgbClr val="FF4C6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714106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farm3.static.flickr.com/2119/1558689436_06c1171b97_o.jpg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225" y="1218991"/>
            <a:ext cx="8199454" cy="4471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2751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0">
        <p14:rippl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AFBA3D53-A6E4-4135-8630-55AA961978CE}"/>
              </a:ext>
            </a:extLst>
          </p:cNvPr>
          <p:cNvSpPr/>
          <p:nvPr/>
        </p:nvSpPr>
        <p:spPr>
          <a:xfrm>
            <a:off x="912694" y="878496"/>
            <a:ext cx="4258793" cy="4455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ĐỜI SỐNG VẬT CHẤT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A2BFCD0C-CBA5-4E60-B8B6-3CDD53241C30}"/>
              </a:ext>
            </a:extLst>
          </p:cNvPr>
          <p:cNvSpPr txBox="1"/>
          <p:nvPr/>
        </p:nvSpPr>
        <p:spPr>
          <a:xfrm>
            <a:off x="1682245" y="1470752"/>
            <a:ext cx="7090720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Những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hình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ảnh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này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cho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em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biết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nơi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ở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cư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dân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Văn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Lang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như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thế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nào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họ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đi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lại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bằng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phương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tiện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gì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? </a:t>
            </a:r>
          </a:p>
        </p:txBody>
      </p:sp>
      <p:sp>
        <p:nvSpPr>
          <p:cNvPr id="5" name="Oval 4">
            <a:extLst>
              <a:ext uri="{FF2B5EF4-FFF2-40B4-BE49-F238E27FC236}">
                <a16:creationId xmlns="" xmlns:a16="http://schemas.microsoft.com/office/drawing/2014/main" id="{A1433D62-852E-4AAB-9C32-9D86373CBC08}"/>
              </a:ext>
            </a:extLst>
          </p:cNvPr>
          <p:cNvSpPr/>
          <p:nvPr/>
        </p:nvSpPr>
        <p:spPr bwMode="auto">
          <a:xfrm>
            <a:off x="360218" y="1470752"/>
            <a:ext cx="1207326" cy="974138"/>
          </a:xfrm>
          <a:prstGeom prst="ellipse">
            <a:avLst/>
          </a:prstGeom>
          <a:solidFill>
            <a:srgbClr val="FFC000"/>
          </a:solidFill>
          <a:ln w="9525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Arial"/>
              </a:rPr>
              <a:t>Ở -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Arial"/>
              </a:rPr>
              <a:t>Đi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Arial"/>
              </a:rPr>
              <a:t>lại</a:t>
            </a:r>
            <a:endParaRPr lang="en-US" sz="2400" b="1" dirty="0">
              <a:solidFill>
                <a:srgbClr val="00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201B9336-8390-403F-9531-94722AA002B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6188"/>
          <a:stretch/>
        </p:blipFill>
        <p:spPr>
          <a:xfrm>
            <a:off x="200214" y="2674987"/>
            <a:ext cx="4035885" cy="25751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B87A43F8-1F0D-4EB7-89E3-9010C72C0A68}"/>
              </a:ext>
            </a:extLst>
          </p:cNvPr>
          <p:cNvSpPr txBox="1"/>
          <p:nvPr/>
        </p:nvSpPr>
        <p:spPr>
          <a:xfrm>
            <a:off x="871243" y="5335361"/>
            <a:ext cx="2841055" cy="4001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Họa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tiết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hình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thuyền</a:t>
            </a:r>
            <a:endParaRPr lang="en-US" sz="2000" b="1" dirty="0">
              <a:solidFill>
                <a:srgbClr val="00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8C279BB8-C369-489A-8532-7277AA7E6026}"/>
              </a:ext>
            </a:extLst>
          </p:cNvPr>
          <p:cNvSpPr txBox="1"/>
          <p:nvPr/>
        </p:nvSpPr>
        <p:spPr>
          <a:xfrm>
            <a:off x="4426497" y="5334108"/>
            <a:ext cx="4195690" cy="4001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Họa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tiết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nhà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mái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cong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mái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tròn</a:t>
            </a:r>
            <a:endParaRPr lang="en-US" sz="2000" dirty="0">
              <a:solidFill>
                <a:srgbClr val="00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05109607-9CBE-40A4-923D-328DB7ECE06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0000"/>
          <a:stretch/>
        </p:blipFill>
        <p:spPr>
          <a:xfrm>
            <a:off x="6604729" y="2821141"/>
            <a:ext cx="2168236" cy="2403790"/>
          </a:xfrm>
          <a:prstGeom prst="ellipse">
            <a:avLst/>
          </a:prstGeom>
          <a:ln w="28575" cap="rnd">
            <a:solidFill>
              <a:schemeClr val="accent3">
                <a:lumMod val="75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1CDA2E58-99FB-482F-94BC-70421FDC6CB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041" b="54605"/>
          <a:stretch/>
        </p:blipFill>
        <p:spPr>
          <a:xfrm>
            <a:off x="4236099" y="2757981"/>
            <a:ext cx="2288243" cy="2466951"/>
          </a:xfrm>
          <a:prstGeom prst="ellipse">
            <a:avLst/>
          </a:prstGeom>
          <a:ln w="28575" cap="rnd">
            <a:solidFill>
              <a:schemeClr val="accent3">
                <a:lumMod val="75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2" name="MH_Other_2">
            <a:extLst>
              <a:ext uri="{FF2B5EF4-FFF2-40B4-BE49-F238E27FC236}">
                <a16:creationId xmlns="" xmlns:a16="http://schemas.microsoft.com/office/drawing/2014/main" id="{748DDBF4-69D8-2A40-ABA5-C6F62BD85504}"/>
              </a:ext>
            </a:extLst>
          </p:cNvPr>
          <p:cNvSpPr>
            <a:spLocks noChangeAspect="1"/>
          </p:cNvSpPr>
          <p:nvPr>
            <p:custDataLst>
              <p:tags r:id="rId1"/>
            </p:custDataLst>
          </p:nvPr>
        </p:nvSpPr>
        <p:spPr>
          <a:xfrm>
            <a:off x="330932" y="837573"/>
            <a:ext cx="537702" cy="538851"/>
          </a:xfrm>
          <a:prstGeom prst="ellipse">
            <a:avLst/>
          </a:prstGeom>
          <a:solidFill>
            <a:srgbClr val="FFFFFF"/>
          </a:solidFill>
          <a:ln w="57150" cap="flat" cmpd="sng" algn="ctr">
            <a:solidFill>
              <a:schemeClr val="accent2"/>
            </a:solidFill>
            <a:prstDash val="solid"/>
          </a:ln>
          <a:effectLst/>
        </p:spPr>
        <p:txBody>
          <a:bodyPr lIns="0" tIns="0" rIns="0" bIns="0" anchor="ctr"/>
          <a:lstStyle/>
          <a:p>
            <a:pPr algn="ctr" defTabSz="685800">
              <a:defRPr/>
            </a:pPr>
            <a:r>
              <a:rPr lang="en-US" altLang="zh-CN" sz="3001" kern="0" dirty="0">
                <a:solidFill>
                  <a:srgbClr val="FF4C6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3023096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  <a:alpha val="7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traight Connector 22">
            <a:extLst>
              <a:ext uri="{FF2B5EF4-FFF2-40B4-BE49-F238E27FC236}">
                <a16:creationId xmlns=""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555261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="" xmlns:a16="http://schemas.microsoft.com/office/drawing/2014/main" id="{2F7D700C-B032-496C-9680-57633EB31182}"/>
              </a:ext>
            </a:extLst>
          </p:cNvPr>
          <p:cNvCxnSpPr>
            <a:cxnSpLocks/>
          </p:cNvCxnSpPr>
          <p:nvPr/>
        </p:nvCxnSpPr>
        <p:spPr>
          <a:xfrm>
            <a:off x="0" y="4238824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-15496" y="2789616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=""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479433" y="2331792"/>
            <a:ext cx="8154143" cy="112659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32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988569" y="2357501"/>
            <a:ext cx="70377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vi-VN" sz="3200" kern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Cư dân Việt cổ đã di cư từ vùng núi xuống đồng bằng châu thổ nào?</a:t>
            </a:r>
            <a:endParaRPr lang="en-US" altLang="x-none" sz="3200" b="1" kern="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5" name="bang b">
            <a:extLst>
              <a:ext uri="{FF2B5EF4-FFF2-40B4-BE49-F238E27FC236}">
                <a16:creationId xmlns=""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4957609" y="3770056"/>
            <a:ext cx="4142955" cy="969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3200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6" name="bang c">
            <a:extLst>
              <a:ext uri="{FF2B5EF4-FFF2-40B4-BE49-F238E27FC236}">
                <a16:creationId xmlns=""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574827" y="5115513"/>
            <a:ext cx="3937330" cy="816739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3200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5" name="cau hoi b">
            <a:extLst>
              <a:ext uri="{FF2B5EF4-FFF2-40B4-BE49-F238E27FC236}">
                <a16:creationId xmlns=""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5015204" y="3843453"/>
            <a:ext cx="39373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algn="ctr" defTabSz="6858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B.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Bắc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Bộ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Và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Bắc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Trung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Bộ</a:t>
            </a:r>
            <a:endParaRPr lang="en-US" sz="2800" b="1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7" name="cau hoi c">
            <a:extLst>
              <a:ext uri="{FF2B5EF4-FFF2-40B4-BE49-F238E27FC236}">
                <a16:creationId xmlns=""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634670" y="5208337"/>
            <a:ext cx="38751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C. Nam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Trung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Bộ</a:t>
            </a:r>
            <a:endParaRPr lang="en-US" sz="3200" b="1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=""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634670" y="3721594"/>
            <a:ext cx="3937330" cy="969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3200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=""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4859413" y="5144241"/>
            <a:ext cx="3937330" cy="816739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3200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=""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1188977" y="3910481"/>
            <a:ext cx="27090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A. Nam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Bộ</a:t>
            </a:r>
            <a:endParaRPr lang="en-US" sz="3200" b="1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=""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5246784" y="5260222"/>
            <a:ext cx="34878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D.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Tây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N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guyên</a:t>
            </a:r>
            <a:endParaRPr lang="en-US" sz="3200" b="1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=""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144001" y="1505145"/>
            <a:ext cx="365522" cy="365522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=""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144001" y="1966270"/>
            <a:ext cx="365522" cy="365522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=""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152179" y="2412867"/>
            <a:ext cx="365522" cy="365522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=""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152179" y="2830059"/>
            <a:ext cx="365522" cy="36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301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8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0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7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6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7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18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9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3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8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4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7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8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49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0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5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5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5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6" grpId="0" animBg="1"/>
      <p:bldP spid="16" grpId="1" animBg="1"/>
      <p:bldP spid="25" grpId="0"/>
      <p:bldP spid="25" grpId="1"/>
      <p:bldP spid="25" grpId="2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AFBA3D53-A6E4-4135-8630-55AA961978CE}"/>
              </a:ext>
            </a:extLst>
          </p:cNvPr>
          <p:cNvSpPr/>
          <p:nvPr/>
        </p:nvSpPr>
        <p:spPr>
          <a:xfrm>
            <a:off x="862530" y="884279"/>
            <a:ext cx="4352565" cy="4455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ĐỜI SỐNG VẬT CHẤT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F9B53C05-A8FF-47A3-BD80-3FB522DB9040}"/>
              </a:ext>
            </a:extLst>
          </p:cNvPr>
          <p:cNvSpPr txBox="1"/>
          <p:nvPr/>
        </p:nvSpPr>
        <p:spPr>
          <a:xfrm>
            <a:off x="1859892" y="5121735"/>
            <a:ext cx="28410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Hình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người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giã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gạo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trên</a:t>
            </a:r>
            <a:endParaRPr lang="en-US" b="1" dirty="0">
              <a:solidFill>
                <a:srgbClr val="00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  <a:p>
            <a:pPr algn="ctr" defTabSz="685800">
              <a:defRPr/>
            </a:pP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trống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đồng</a:t>
            </a:r>
            <a:endParaRPr lang="en-US" b="1" dirty="0">
              <a:solidFill>
                <a:srgbClr val="00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5EC72DFC-32E9-40AD-BC73-E45DA5B65917}"/>
              </a:ext>
            </a:extLst>
          </p:cNvPr>
          <p:cNvSpPr txBox="1"/>
          <p:nvPr/>
        </p:nvSpPr>
        <p:spPr>
          <a:xfrm>
            <a:off x="1608357" y="1415447"/>
            <a:ext cx="7133709" cy="76944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2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Những</a:t>
            </a:r>
            <a:r>
              <a:rPr lang="en-US" sz="22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họa</a:t>
            </a:r>
            <a:r>
              <a:rPr lang="en-US" sz="22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tiết</a:t>
            </a:r>
            <a:r>
              <a:rPr lang="en-US" sz="22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trang</a:t>
            </a:r>
            <a:r>
              <a:rPr lang="en-US" sz="22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trí</a:t>
            </a:r>
            <a:r>
              <a:rPr lang="en-US" sz="22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trên</a:t>
            </a:r>
            <a:r>
              <a:rPr lang="en-US" sz="22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trống</a:t>
            </a:r>
            <a:r>
              <a:rPr lang="en-US" sz="22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đồng</a:t>
            </a:r>
            <a:r>
              <a:rPr lang="en-US" sz="22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dưới</a:t>
            </a:r>
            <a:r>
              <a:rPr lang="en-US" sz="22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đây</a:t>
            </a:r>
            <a:r>
              <a:rPr lang="en-US" sz="22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cho</a:t>
            </a:r>
            <a:r>
              <a:rPr lang="en-US" sz="22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em</a:t>
            </a:r>
            <a:r>
              <a:rPr lang="en-US" sz="22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biết</a:t>
            </a:r>
            <a:r>
              <a:rPr lang="en-US" sz="22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điều</a:t>
            </a:r>
            <a:r>
              <a:rPr lang="en-US" sz="22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gì</a:t>
            </a:r>
            <a:r>
              <a:rPr lang="en-US" sz="22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về</a:t>
            </a:r>
            <a:r>
              <a:rPr lang="en-US" sz="22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trang</a:t>
            </a:r>
            <a:r>
              <a:rPr lang="en-US" sz="22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phục</a:t>
            </a:r>
            <a:r>
              <a:rPr lang="en-US" sz="22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lang="en-US" sz="22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người</a:t>
            </a:r>
            <a:r>
              <a:rPr lang="en-US" sz="22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Văn</a:t>
            </a:r>
            <a:r>
              <a:rPr lang="en-US" sz="22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Lang ?  </a:t>
            </a:r>
          </a:p>
        </p:txBody>
      </p:sp>
      <p:sp>
        <p:nvSpPr>
          <p:cNvPr id="18" name="Oval 17">
            <a:extLst>
              <a:ext uri="{FF2B5EF4-FFF2-40B4-BE49-F238E27FC236}">
                <a16:creationId xmlns="" xmlns:a16="http://schemas.microsoft.com/office/drawing/2014/main" id="{B3C53A36-E250-48A3-98E8-5C791C3A2704}"/>
              </a:ext>
            </a:extLst>
          </p:cNvPr>
          <p:cNvSpPr/>
          <p:nvPr/>
        </p:nvSpPr>
        <p:spPr bwMode="auto">
          <a:xfrm>
            <a:off x="385001" y="1369367"/>
            <a:ext cx="1124574" cy="954648"/>
          </a:xfrm>
          <a:prstGeom prst="ellipse">
            <a:avLst/>
          </a:prstGeom>
          <a:solidFill>
            <a:srgbClr val="FFC000"/>
          </a:solidFill>
          <a:ln w="9525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700" b="1" dirty="0" err="1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Arial"/>
              </a:rPr>
              <a:t>Mặc</a:t>
            </a:r>
            <a:endParaRPr lang="en-US" sz="2700" b="1" dirty="0">
              <a:solidFill>
                <a:srgbClr val="00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6C943007-6F30-4D3A-A7D3-4827916F41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8656" y="2239761"/>
            <a:ext cx="2902291" cy="2911730"/>
          </a:xfrm>
          <a:prstGeom prst="ellipse">
            <a:avLst/>
          </a:prstGeom>
          <a:ln w="28575" cap="rnd">
            <a:solidFill>
              <a:srgbClr val="9C1D4C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FEE7D9A5-CA99-4744-838C-A01A4B7123A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8781" t="54066"/>
          <a:stretch/>
        </p:blipFill>
        <p:spPr>
          <a:xfrm>
            <a:off x="5215095" y="2239761"/>
            <a:ext cx="2944167" cy="2864910"/>
          </a:xfrm>
          <a:prstGeom prst="ellipse">
            <a:avLst/>
          </a:prstGeom>
          <a:ln w="28575" cap="rnd">
            <a:solidFill>
              <a:srgbClr val="9C1D4C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FB5A97B9-96FB-4430-A267-525C9E3F6ED2}"/>
              </a:ext>
            </a:extLst>
          </p:cNvPr>
          <p:cNvSpPr txBox="1"/>
          <p:nvPr/>
        </p:nvSpPr>
        <p:spPr>
          <a:xfrm>
            <a:off x="5504842" y="5104671"/>
            <a:ext cx="28410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Hình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người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múa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hát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trên</a:t>
            </a:r>
            <a:endParaRPr lang="en-US" b="1" dirty="0">
              <a:solidFill>
                <a:srgbClr val="00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  <a:p>
            <a:pPr algn="ctr" defTabSz="685800">
              <a:defRPr/>
            </a:pP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trống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đồng</a:t>
            </a:r>
            <a:endParaRPr lang="en-US" b="1" dirty="0">
              <a:solidFill>
                <a:srgbClr val="00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3" name="MH_Other_2">
            <a:extLst>
              <a:ext uri="{FF2B5EF4-FFF2-40B4-BE49-F238E27FC236}">
                <a16:creationId xmlns="" xmlns:a16="http://schemas.microsoft.com/office/drawing/2014/main" id="{41149114-1A45-AE4E-A108-5683E9DDC7A4}"/>
              </a:ext>
            </a:extLst>
          </p:cNvPr>
          <p:cNvSpPr>
            <a:spLocks noChangeAspect="1"/>
          </p:cNvSpPr>
          <p:nvPr>
            <p:custDataLst>
              <p:tags r:id="rId1"/>
            </p:custDataLst>
          </p:nvPr>
        </p:nvSpPr>
        <p:spPr>
          <a:xfrm>
            <a:off x="330932" y="837573"/>
            <a:ext cx="537702" cy="538851"/>
          </a:xfrm>
          <a:prstGeom prst="ellipse">
            <a:avLst/>
          </a:prstGeom>
          <a:solidFill>
            <a:srgbClr val="FFFFFF"/>
          </a:solidFill>
          <a:ln w="57150" cap="flat" cmpd="sng" algn="ctr">
            <a:solidFill>
              <a:schemeClr val="accent2"/>
            </a:solidFill>
            <a:prstDash val="solid"/>
          </a:ln>
          <a:effectLst/>
        </p:spPr>
        <p:txBody>
          <a:bodyPr lIns="0" tIns="0" rIns="0" bIns="0" anchor="ctr"/>
          <a:lstStyle/>
          <a:p>
            <a:pPr algn="ctr" defTabSz="685800">
              <a:defRPr/>
            </a:pPr>
            <a:r>
              <a:rPr lang="en-US" altLang="zh-CN" sz="3001" kern="0" dirty="0">
                <a:solidFill>
                  <a:srgbClr val="FF4C6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09E23BF1-604F-E54C-9A3D-106F478519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889000"/>
            <a:ext cx="914400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657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AFBA3D53-A6E4-4135-8630-55AA961978CE}"/>
              </a:ext>
            </a:extLst>
          </p:cNvPr>
          <p:cNvSpPr/>
          <p:nvPr/>
        </p:nvSpPr>
        <p:spPr>
          <a:xfrm>
            <a:off x="1010535" y="1113308"/>
            <a:ext cx="3561462" cy="4455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ĐỜI SỐNG VẬT CHẤT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EEE1D066-EEED-481F-B045-451A96CA656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8741"/>
          <a:stretch/>
        </p:blipFill>
        <p:spPr>
          <a:xfrm>
            <a:off x="277512" y="1676041"/>
            <a:ext cx="4292563" cy="358623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B5DF71CC-236F-4FB3-8DF4-793F74A311CF}"/>
              </a:ext>
            </a:extLst>
          </p:cNvPr>
          <p:cNvSpPr txBox="1"/>
          <p:nvPr/>
        </p:nvSpPr>
        <p:spPr>
          <a:xfrm>
            <a:off x="1951025" y="5312884"/>
            <a:ext cx="5238101" cy="4001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20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Trang</a:t>
            </a:r>
            <a:r>
              <a:rPr lang="en-US" sz="2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phục</a:t>
            </a:r>
            <a:r>
              <a:rPr lang="en-US" sz="2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và</a:t>
            </a:r>
            <a:r>
              <a:rPr lang="en-US" sz="2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kiểu</a:t>
            </a:r>
            <a:r>
              <a:rPr lang="en-US" sz="2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tóc</a:t>
            </a:r>
            <a:r>
              <a:rPr lang="en-US" sz="2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của</a:t>
            </a:r>
            <a:r>
              <a:rPr lang="en-US" sz="2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người</a:t>
            </a:r>
            <a:r>
              <a:rPr lang="en-US" sz="2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Việt</a:t>
            </a:r>
            <a:r>
              <a:rPr lang="en-US" sz="2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cổ</a:t>
            </a:r>
            <a:endParaRPr lang="en-US" sz="20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7" name="Picture 3" descr="Trong%20Dong%20%2882%2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14821" y="1642771"/>
            <a:ext cx="4354286" cy="35862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MH_Other_2">
            <a:extLst>
              <a:ext uri="{FF2B5EF4-FFF2-40B4-BE49-F238E27FC236}">
                <a16:creationId xmlns="" xmlns:a16="http://schemas.microsoft.com/office/drawing/2014/main" id="{60FA1EF1-CAB1-0942-9A03-7ED59E190DF4}"/>
              </a:ext>
            </a:extLst>
          </p:cNvPr>
          <p:cNvSpPr>
            <a:spLocks noChangeAspect="1"/>
          </p:cNvSpPr>
          <p:nvPr>
            <p:custDataLst>
              <p:tags r:id="rId1"/>
            </p:custDataLst>
          </p:nvPr>
        </p:nvSpPr>
        <p:spPr>
          <a:xfrm>
            <a:off x="436257" y="1020038"/>
            <a:ext cx="537702" cy="538851"/>
          </a:xfrm>
          <a:prstGeom prst="ellipse">
            <a:avLst/>
          </a:prstGeom>
          <a:solidFill>
            <a:srgbClr val="FFFFFF"/>
          </a:solidFill>
          <a:ln w="57150" cap="flat" cmpd="sng" algn="ctr">
            <a:solidFill>
              <a:schemeClr val="accent2"/>
            </a:solidFill>
            <a:prstDash val="solid"/>
          </a:ln>
          <a:effectLst/>
        </p:spPr>
        <p:txBody>
          <a:bodyPr lIns="0" tIns="0" rIns="0" bIns="0" anchor="ctr"/>
          <a:lstStyle/>
          <a:p>
            <a:pPr algn="ctr" defTabSz="685800">
              <a:defRPr/>
            </a:pPr>
            <a:r>
              <a:rPr lang="en-US" altLang="zh-CN" sz="3001" kern="0" dirty="0">
                <a:solidFill>
                  <a:srgbClr val="FF4C6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1540453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H_Other_2">
            <a:extLst>
              <a:ext uri="{FF2B5EF4-FFF2-40B4-BE49-F238E27FC236}">
                <a16:creationId xmlns="" xmlns:a16="http://schemas.microsoft.com/office/drawing/2014/main" id="{C40E5949-C73B-43E0-88D6-A361D7446F09}"/>
              </a:ext>
            </a:extLst>
          </p:cNvPr>
          <p:cNvSpPr>
            <a:spLocks noChangeAspect="1"/>
          </p:cNvSpPr>
          <p:nvPr>
            <p:custDataLst>
              <p:tags r:id="rId1"/>
            </p:custDataLst>
          </p:nvPr>
        </p:nvSpPr>
        <p:spPr>
          <a:xfrm>
            <a:off x="343005" y="883156"/>
            <a:ext cx="537702" cy="538851"/>
          </a:xfrm>
          <a:prstGeom prst="ellipse">
            <a:avLst/>
          </a:prstGeom>
          <a:solidFill>
            <a:srgbClr val="FFFFFF"/>
          </a:solidFill>
          <a:ln w="57150" cap="flat" cmpd="sng" algn="ctr">
            <a:solidFill>
              <a:schemeClr val="accent2"/>
            </a:solidFill>
            <a:prstDash val="solid"/>
          </a:ln>
          <a:effectLst/>
        </p:spPr>
        <p:txBody>
          <a:bodyPr lIns="0" tIns="0" rIns="0" bIns="0" anchor="ctr"/>
          <a:lstStyle/>
          <a:p>
            <a:pPr algn="ctr" defTabSz="685800">
              <a:defRPr/>
            </a:pPr>
            <a:r>
              <a:rPr lang="en-US" altLang="zh-CN" sz="3001" kern="0" dirty="0">
                <a:solidFill>
                  <a:srgbClr val="FF4C6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b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D771C952-07B9-4C49-860D-8BA7F8FF75FD}"/>
              </a:ext>
            </a:extLst>
          </p:cNvPr>
          <p:cNvSpPr/>
          <p:nvPr/>
        </p:nvSpPr>
        <p:spPr>
          <a:xfrm>
            <a:off x="915598" y="883156"/>
            <a:ext cx="4226384" cy="5388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ĐỜI SỐNG TINH THẦN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1CA21397-467B-4E08-B2A7-CD03C0FB6AA4}"/>
              </a:ext>
            </a:extLst>
          </p:cNvPr>
          <p:cNvSpPr txBox="1"/>
          <p:nvPr/>
        </p:nvSpPr>
        <p:spPr>
          <a:xfrm>
            <a:off x="1106119" y="1607474"/>
            <a:ext cx="7374689" cy="43088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2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Thời</a:t>
            </a:r>
            <a:r>
              <a:rPr lang="en-US" sz="2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Văn</a:t>
            </a:r>
            <a:r>
              <a:rPr lang="en-US" sz="2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Lang </a:t>
            </a:r>
            <a:r>
              <a:rPr lang="en-US" sz="2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người</a:t>
            </a:r>
            <a:r>
              <a:rPr lang="en-US" sz="2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Việt</a:t>
            </a:r>
            <a:r>
              <a:rPr lang="en-US" sz="2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có</a:t>
            </a:r>
            <a:r>
              <a:rPr lang="en-US" sz="2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những</a:t>
            </a:r>
            <a:r>
              <a:rPr lang="en-US" sz="2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tín</a:t>
            </a:r>
            <a:r>
              <a:rPr lang="en-US" sz="2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ngưỡng</a:t>
            </a:r>
            <a:r>
              <a:rPr lang="en-US" sz="2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gì</a:t>
            </a:r>
            <a:r>
              <a:rPr lang="en-US" sz="2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?</a:t>
            </a:r>
          </a:p>
        </p:txBody>
      </p:sp>
      <p:pic>
        <p:nvPicPr>
          <p:cNvPr id="11" name="image52.png">
            <a:extLst>
              <a:ext uri="{FF2B5EF4-FFF2-40B4-BE49-F238E27FC236}">
                <a16:creationId xmlns="" xmlns:a16="http://schemas.microsoft.com/office/drawing/2014/main" id="{BF431DEA-A22E-C940-863B-9D1FB11CD9D9}"/>
              </a:ext>
            </a:extLst>
          </p:cNvPr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343005" y="2223827"/>
            <a:ext cx="3817013" cy="3578672"/>
          </a:xfrm>
          <a:prstGeom prst="rect">
            <a:avLst/>
          </a:prstGeom>
          <a:ln/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42336DB3-B33F-4B7B-A2AA-4EA2227BEF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1950" y="2223828"/>
            <a:ext cx="4289166" cy="329311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9FD06969-1779-45E3-90C5-4A7F3E2C5697}"/>
              </a:ext>
            </a:extLst>
          </p:cNvPr>
          <p:cNvSpPr txBox="1"/>
          <p:nvPr/>
        </p:nvSpPr>
        <p:spPr>
          <a:xfrm>
            <a:off x="5245240" y="5449016"/>
            <a:ext cx="2906865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Đồ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tùy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táng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trong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quan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tài</a:t>
            </a:r>
            <a:endParaRPr lang="en-US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54959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D771C952-07B9-4C49-860D-8BA7F8FF75FD}"/>
              </a:ext>
            </a:extLst>
          </p:cNvPr>
          <p:cNvSpPr/>
          <p:nvPr/>
        </p:nvSpPr>
        <p:spPr>
          <a:xfrm>
            <a:off x="868635" y="837573"/>
            <a:ext cx="4238811" cy="5388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ĐỜI SỐNG TINH THẦN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46270385-29DB-4896-A7BB-F5315A6DA31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1854"/>
          <a:stretch/>
        </p:blipFill>
        <p:spPr>
          <a:xfrm>
            <a:off x="5107445" y="990099"/>
            <a:ext cx="3813598" cy="242629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347E9D42-D008-4B7D-A5FA-8D380F524DD1}"/>
              </a:ext>
            </a:extLst>
          </p:cNvPr>
          <p:cNvSpPr txBox="1"/>
          <p:nvPr/>
        </p:nvSpPr>
        <p:spPr>
          <a:xfrm>
            <a:off x="5107446" y="3407698"/>
            <a:ext cx="3798009" cy="3385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1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Săm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1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mình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(</a:t>
            </a:r>
            <a:r>
              <a:rPr lang="en-US" sz="1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tranh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minh </a:t>
            </a:r>
            <a:r>
              <a:rPr lang="en-US" sz="1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họa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1CA21397-467B-4E08-B2A7-CD03C0FB6AA4}"/>
              </a:ext>
            </a:extLst>
          </p:cNvPr>
          <p:cNvSpPr txBox="1"/>
          <p:nvPr/>
        </p:nvSpPr>
        <p:spPr>
          <a:xfrm>
            <a:off x="330933" y="2638256"/>
            <a:ext cx="4179965" cy="110799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2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Kể</a:t>
            </a:r>
            <a:r>
              <a:rPr lang="en-US" sz="2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tên</a:t>
            </a:r>
            <a:r>
              <a:rPr lang="en-US" sz="2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một</a:t>
            </a:r>
            <a:r>
              <a:rPr lang="en-US" sz="2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số</a:t>
            </a:r>
            <a:r>
              <a:rPr lang="en-US" sz="2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phong</a:t>
            </a:r>
            <a:r>
              <a:rPr lang="en-US" sz="2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tục</a:t>
            </a:r>
            <a:r>
              <a:rPr lang="en-US" sz="2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tập</a:t>
            </a:r>
            <a:r>
              <a:rPr lang="en-US" sz="2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quán</a:t>
            </a:r>
            <a:r>
              <a:rPr lang="en-US" sz="2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lâu</a:t>
            </a:r>
            <a:r>
              <a:rPr lang="en-US" sz="2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đời</a:t>
            </a:r>
            <a:r>
              <a:rPr lang="en-US" sz="2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lang="en-US" sz="2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người</a:t>
            </a:r>
            <a:r>
              <a:rPr lang="en-US" sz="2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Việt</a:t>
            </a:r>
            <a:r>
              <a:rPr lang="en-US" sz="2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cổ</a:t>
            </a:r>
            <a:r>
              <a:rPr lang="en-US" sz="2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mà</a:t>
            </a:r>
            <a:r>
              <a:rPr lang="en-US" sz="2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em</a:t>
            </a:r>
            <a:r>
              <a:rPr lang="en-US" sz="2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biết</a:t>
            </a:r>
            <a:r>
              <a:rPr lang="en-US" sz="2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?</a:t>
            </a:r>
            <a:endParaRPr lang="en-US" sz="2200" b="1" i="1" dirty="0">
              <a:solidFill>
                <a:srgbClr val="C0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91856" y="3746252"/>
            <a:ext cx="3813599" cy="1915944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091856" y="5662196"/>
            <a:ext cx="4052144" cy="3385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Phụ</a:t>
            </a:r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nữ</a:t>
            </a:r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người</a:t>
            </a:r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Việt</a:t>
            </a:r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để</a:t>
            </a:r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răng</a:t>
            </a:r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đen</a:t>
            </a:r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– </a:t>
            </a:r>
            <a:r>
              <a:rPr 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thế</a:t>
            </a:r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kỉ</a:t>
            </a:r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XIX</a:t>
            </a:r>
          </a:p>
        </p:txBody>
      </p:sp>
      <p:sp>
        <p:nvSpPr>
          <p:cNvPr id="9" name="MH_Other_2">
            <a:extLst>
              <a:ext uri="{FF2B5EF4-FFF2-40B4-BE49-F238E27FC236}">
                <a16:creationId xmlns="" xmlns:a16="http://schemas.microsoft.com/office/drawing/2014/main" id="{5BD1608E-3DBA-8E44-8D77-DFED8EC1E442}"/>
              </a:ext>
            </a:extLst>
          </p:cNvPr>
          <p:cNvSpPr>
            <a:spLocks noChangeAspect="1"/>
          </p:cNvSpPr>
          <p:nvPr>
            <p:custDataLst>
              <p:tags r:id="rId1"/>
            </p:custDataLst>
          </p:nvPr>
        </p:nvSpPr>
        <p:spPr>
          <a:xfrm>
            <a:off x="343005" y="883156"/>
            <a:ext cx="537702" cy="538851"/>
          </a:xfrm>
          <a:prstGeom prst="ellipse">
            <a:avLst/>
          </a:prstGeom>
          <a:solidFill>
            <a:srgbClr val="FFFFFF"/>
          </a:solidFill>
          <a:ln w="57150" cap="flat" cmpd="sng" algn="ctr">
            <a:solidFill>
              <a:schemeClr val="accent2"/>
            </a:solidFill>
            <a:prstDash val="solid"/>
          </a:ln>
          <a:effectLst/>
        </p:spPr>
        <p:txBody>
          <a:bodyPr lIns="0" tIns="0" rIns="0" bIns="0" anchor="ctr"/>
          <a:lstStyle/>
          <a:p>
            <a:pPr algn="ctr" defTabSz="685800">
              <a:defRPr/>
            </a:pPr>
            <a:r>
              <a:rPr lang="en-US" altLang="zh-CN" sz="3001" kern="0" dirty="0">
                <a:solidFill>
                  <a:srgbClr val="FF4C6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2539662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D771C952-07B9-4C49-860D-8BA7F8FF75FD}"/>
              </a:ext>
            </a:extLst>
          </p:cNvPr>
          <p:cNvSpPr/>
          <p:nvPr/>
        </p:nvSpPr>
        <p:spPr>
          <a:xfrm>
            <a:off x="868635" y="837573"/>
            <a:ext cx="4238811" cy="5388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ĐỜI SỐNG TINH THẦN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1CA21397-467B-4E08-B2A7-CD03C0FB6AA4}"/>
              </a:ext>
            </a:extLst>
          </p:cNvPr>
          <p:cNvSpPr txBox="1"/>
          <p:nvPr/>
        </p:nvSpPr>
        <p:spPr>
          <a:xfrm>
            <a:off x="1364435" y="1539743"/>
            <a:ext cx="6541477" cy="89255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Những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truyện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truyền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thuyết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nào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cho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em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biết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điều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đó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?</a:t>
            </a:r>
            <a:endParaRPr lang="en-US" sz="2600" b="1" i="1" dirty="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3" name="Picture 12" descr="Description: Cách gói bánh chưng ngày Tết - Download.vn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011" y="2595617"/>
            <a:ext cx="3986312" cy="3006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 descr="Đầu năm nói chuyện trầu cau | Cty Kỹ Thuật Nguyên Thảo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174" y="2595616"/>
            <a:ext cx="4056651" cy="300655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MH_Other_2">
            <a:extLst>
              <a:ext uri="{FF2B5EF4-FFF2-40B4-BE49-F238E27FC236}">
                <a16:creationId xmlns="" xmlns:a16="http://schemas.microsoft.com/office/drawing/2014/main" id="{C563B6C0-974D-204C-AC94-89C5DDCAD868}"/>
              </a:ext>
            </a:extLst>
          </p:cNvPr>
          <p:cNvSpPr>
            <a:spLocks noChangeAspect="1"/>
          </p:cNvSpPr>
          <p:nvPr>
            <p:custDataLst>
              <p:tags r:id="rId1"/>
            </p:custDataLst>
          </p:nvPr>
        </p:nvSpPr>
        <p:spPr>
          <a:xfrm>
            <a:off x="343005" y="883156"/>
            <a:ext cx="537702" cy="538851"/>
          </a:xfrm>
          <a:prstGeom prst="ellipse">
            <a:avLst/>
          </a:prstGeom>
          <a:solidFill>
            <a:srgbClr val="FFFFFF"/>
          </a:solidFill>
          <a:ln w="57150" cap="flat" cmpd="sng" algn="ctr">
            <a:solidFill>
              <a:schemeClr val="accent2"/>
            </a:solidFill>
            <a:prstDash val="solid"/>
          </a:ln>
          <a:effectLst/>
        </p:spPr>
        <p:txBody>
          <a:bodyPr lIns="0" tIns="0" rIns="0" bIns="0" anchor="ctr"/>
          <a:lstStyle/>
          <a:p>
            <a:pPr algn="ctr" defTabSz="685800">
              <a:defRPr/>
            </a:pPr>
            <a:r>
              <a:rPr lang="en-US" altLang="zh-CN" sz="3001" kern="0" dirty="0">
                <a:solidFill>
                  <a:srgbClr val="FF4C6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264897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D771C952-07B9-4C49-860D-8BA7F8FF75FD}"/>
              </a:ext>
            </a:extLst>
          </p:cNvPr>
          <p:cNvSpPr/>
          <p:nvPr/>
        </p:nvSpPr>
        <p:spPr>
          <a:xfrm>
            <a:off x="1096423" y="1098410"/>
            <a:ext cx="4259348" cy="5388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ĐỜI SỐNG TINH THẦN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104A3EBF-6954-4676-8326-1E37B681BD2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8825"/>
          <a:stretch/>
        </p:blipFill>
        <p:spPr>
          <a:xfrm>
            <a:off x="4137836" y="1872134"/>
            <a:ext cx="4506435" cy="31731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3D2E921F-6026-40A9-AC30-2388A4338503}"/>
              </a:ext>
            </a:extLst>
          </p:cNvPr>
          <p:cNvSpPr txBox="1"/>
          <p:nvPr/>
        </p:nvSpPr>
        <p:spPr>
          <a:xfrm>
            <a:off x="4326566" y="5045275"/>
            <a:ext cx="43177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Nhảy</a:t>
            </a:r>
            <a:r>
              <a:rPr lang="en-US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múa</a:t>
            </a:r>
            <a:r>
              <a:rPr lang="en-US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trên</a:t>
            </a:r>
            <a:r>
              <a:rPr lang="en-US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thuyền</a:t>
            </a:r>
            <a:r>
              <a:rPr lang="en-US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– </a:t>
            </a:r>
            <a:r>
              <a:rPr lang="en-US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Hình</a:t>
            </a:r>
            <a:r>
              <a:rPr lang="en-US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phục</a:t>
            </a:r>
            <a:r>
              <a:rPr lang="en-US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dựng</a:t>
            </a:r>
            <a:r>
              <a:rPr lang="en-US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dựa</a:t>
            </a:r>
            <a:r>
              <a:rPr lang="en-US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trên</a:t>
            </a:r>
            <a:r>
              <a:rPr lang="en-US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hoa</a:t>
            </a:r>
            <a:r>
              <a:rPr lang="en-US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văn</a:t>
            </a:r>
            <a:r>
              <a:rPr lang="en-US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lang="en-US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thạp</a:t>
            </a:r>
            <a:r>
              <a:rPr lang="en-US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đồng</a:t>
            </a:r>
            <a:r>
              <a:rPr lang="en-US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Đào</a:t>
            </a:r>
            <a:r>
              <a:rPr lang="en-US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Thịnh</a:t>
            </a:r>
            <a:endParaRPr lang="en-US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83FFAEBD-84A6-433A-B447-0213428CDC8A}"/>
              </a:ext>
            </a:extLst>
          </p:cNvPr>
          <p:cNvSpPr txBox="1"/>
          <p:nvPr/>
        </p:nvSpPr>
        <p:spPr>
          <a:xfrm>
            <a:off x="493013" y="2258376"/>
            <a:ext cx="3540641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 defTabSz="685800">
              <a:defRPr/>
            </a:pP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Em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có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nhận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xét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gì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về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đời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sống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tinh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thần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người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Việt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cổ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?</a:t>
            </a:r>
          </a:p>
        </p:txBody>
      </p:sp>
      <p:sp>
        <p:nvSpPr>
          <p:cNvPr id="3" name="Rectangle 2"/>
          <p:cNvSpPr/>
          <p:nvPr/>
        </p:nvSpPr>
        <p:spPr>
          <a:xfrm>
            <a:off x="597004" y="3798779"/>
            <a:ext cx="333265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85800">
              <a:defRPr/>
            </a:pPr>
            <a:r>
              <a:rPr lang="en-US" sz="24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Đời</a:t>
            </a:r>
            <a:r>
              <a:rPr lang="en-US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24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sống</a:t>
            </a:r>
            <a:r>
              <a:rPr lang="en-US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24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tinh</a:t>
            </a:r>
            <a:r>
              <a:rPr lang="en-US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24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thần</a:t>
            </a:r>
            <a:r>
              <a:rPr lang="en-US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24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của</a:t>
            </a:r>
            <a:r>
              <a:rPr lang="en-US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24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cư</a:t>
            </a:r>
            <a:r>
              <a:rPr lang="en-US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24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dân</a:t>
            </a:r>
            <a:r>
              <a:rPr lang="en-US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24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Văn</a:t>
            </a:r>
            <a:r>
              <a:rPr lang="en-US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Lang </a:t>
            </a:r>
            <a:r>
              <a:rPr lang="en-US" sz="24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giản</a:t>
            </a:r>
            <a:r>
              <a:rPr lang="en-US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24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dị</a:t>
            </a:r>
            <a:r>
              <a:rPr lang="en-US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, </a:t>
            </a:r>
            <a:r>
              <a:rPr lang="en-US" sz="24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chất</a:t>
            </a:r>
            <a:r>
              <a:rPr lang="en-US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24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phác</a:t>
            </a:r>
            <a:r>
              <a:rPr lang="en-US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, </a:t>
            </a:r>
            <a:r>
              <a:rPr lang="en-US" sz="24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hòa</a:t>
            </a:r>
            <a:r>
              <a:rPr lang="en-US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24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hợp</a:t>
            </a:r>
            <a:r>
              <a:rPr lang="en-US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24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với</a:t>
            </a:r>
            <a:r>
              <a:rPr lang="en-US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24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tự</a:t>
            </a:r>
            <a:r>
              <a:rPr lang="en-US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24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nhiên</a:t>
            </a:r>
            <a:r>
              <a:rPr lang="en-US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. </a:t>
            </a:r>
            <a:endParaRPr lang="en-US" sz="2400" b="1" dirty="0">
              <a:solidFill>
                <a:prstClr val="black">
                  <a:lumMod val="95000"/>
                  <a:lumOff val="5000"/>
                </a:prstClr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9" name="MH_Other_2">
            <a:extLst>
              <a:ext uri="{FF2B5EF4-FFF2-40B4-BE49-F238E27FC236}">
                <a16:creationId xmlns="" xmlns:a16="http://schemas.microsoft.com/office/drawing/2014/main" id="{E0E22842-C812-E044-A626-04FCF0EA6913}"/>
              </a:ext>
            </a:extLst>
          </p:cNvPr>
          <p:cNvSpPr>
            <a:spLocks noChangeAspect="1"/>
          </p:cNvSpPr>
          <p:nvPr>
            <p:custDataLst>
              <p:tags r:id="rId1"/>
            </p:custDataLst>
          </p:nvPr>
        </p:nvSpPr>
        <p:spPr>
          <a:xfrm>
            <a:off x="493012" y="1098409"/>
            <a:ext cx="537702" cy="538851"/>
          </a:xfrm>
          <a:prstGeom prst="ellipse">
            <a:avLst/>
          </a:prstGeom>
          <a:solidFill>
            <a:srgbClr val="FFFFFF"/>
          </a:solidFill>
          <a:ln w="57150" cap="flat" cmpd="sng" algn="ctr">
            <a:solidFill>
              <a:schemeClr val="accent2"/>
            </a:solidFill>
            <a:prstDash val="solid"/>
          </a:ln>
          <a:effectLst/>
        </p:spPr>
        <p:txBody>
          <a:bodyPr lIns="0" tIns="0" rIns="0" bIns="0" anchor="ctr"/>
          <a:lstStyle/>
          <a:p>
            <a:pPr algn="ctr" defTabSz="685800">
              <a:defRPr/>
            </a:pPr>
            <a:r>
              <a:rPr lang="en-US" altLang="zh-CN" sz="3001" kern="0" dirty="0">
                <a:solidFill>
                  <a:srgbClr val="FF4C6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3644517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12">
            <a:extLst>
              <a:ext uri="{FF2B5EF4-FFF2-40B4-BE49-F238E27FC236}">
                <a16:creationId xmlns="" xmlns:a16="http://schemas.microsoft.com/office/drawing/2014/main" id="{378CD669-3487-004A-AAD1-05106D449BFF}"/>
              </a:ext>
            </a:extLst>
          </p:cNvPr>
          <p:cNvGraphicFramePr>
            <a:graphicFrameLocks noGrp="1"/>
          </p:cNvGraphicFramePr>
          <p:nvPr/>
        </p:nvGraphicFramePr>
        <p:xfrm>
          <a:off x="2" y="857252"/>
          <a:ext cx="9143999" cy="509715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676399">
                  <a:extLst>
                    <a:ext uri="{9D8B030D-6E8A-4147-A177-3AD203B41FA5}">
                      <a16:colId xmlns="" xmlns:a16="http://schemas.microsoft.com/office/drawing/2014/main" val="732087513"/>
                    </a:ext>
                  </a:extLst>
                </a:gridCol>
                <a:gridCol w="7467600">
                  <a:extLst>
                    <a:ext uri="{9D8B030D-6E8A-4147-A177-3AD203B41FA5}">
                      <a16:colId xmlns="" xmlns:a16="http://schemas.microsoft.com/office/drawing/2014/main" val="4069365328"/>
                    </a:ext>
                  </a:extLst>
                </a:gridCol>
              </a:tblGrid>
              <a:tr h="649643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Lĩnh</a:t>
                      </a:r>
                      <a:r>
                        <a:rPr lang="en-US" sz="2400" b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vực</a:t>
                      </a:r>
                      <a:endParaRPr lang="en-US" sz="2400" b="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Đời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tinh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thần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Lang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318024975"/>
                  </a:ext>
                </a:extLst>
              </a:tr>
              <a:tr h="702906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Nghề</a:t>
                      </a:r>
                      <a:r>
                        <a:rPr lang="en-US" sz="2400" b="0" dirty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endParaRPr lang="en-US" sz="2400" b="0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sz="3200" b="0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64273595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Ăn</a:t>
                      </a:r>
                      <a:endParaRPr lang="en-US" sz="2400" b="0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200" b="0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481069413"/>
                  </a:ext>
                </a:extLst>
              </a:tr>
              <a:tr h="563880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ở</a:t>
                      </a:r>
                      <a:endParaRPr lang="en-US" sz="2400" b="0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sz="3200" b="0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3982269014"/>
                  </a:ext>
                </a:extLst>
              </a:tr>
              <a:tr h="818526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Trang </a:t>
                      </a:r>
                      <a:r>
                        <a:rPr lang="en-US" sz="2400" b="0" dirty="0" err="1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phục</a:t>
                      </a:r>
                      <a:endParaRPr lang="en-US" sz="2400" b="0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sz="3200" b="0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33417802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Phương</a:t>
                      </a:r>
                      <a:r>
                        <a:rPr lang="en-US" sz="2400" b="0" dirty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tiện</a:t>
                      </a:r>
                      <a:endParaRPr lang="en-US" sz="2400" b="0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sz="3200" b="0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628226188"/>
                  </a:ext>
                </a:extLst>
              </a:tr>
              <a:tr h="928138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Phong</a:t>
                      </a:r>
                      <a:r>
                        <a:rPr lang="en-US" sz="2400" b="0" dirty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tục</a:t>
                      </a:r>
                      <a:r>
                        <a:rPr lang="en-US" sz="2400" b="0" dirty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="0" dirty="0" err="1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tín</a:t>
                      </a:r>
                      <a:r>
                        <a:rPr lang="en-US" sz="2400" b="0" dirty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ngưỡng</a:t>
                      </a:r>
                      <a:endParaRPr lang="en-US" sz="2400" b="0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2400" b="0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sz="3200" b="0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499986554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AA997F03-AB92-2E40-88A2-9909CD626F0C}"/>
              </a:ext>
            </a:extLst>
          </p:cNvPr>
          <p:cNvSpPr txBox="1"/>
          <p:nvPr/>
        </p:nvSpPr>
        <p:spPr>
          <a:xfrm>
            <a:off x="1181100" y="2251861"/>
            <a:ext cx="693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x-none" sz="2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Cơm nếm, cơm tẻ, rau, cà, thịt, cá, ốc….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9B310CD8-EA01-8D4D-9D93-0C7FBB82F198}"/>
              </a:ext>
            </a:extLst>
          </p:cNvPr>
          <p:cNvSpPr txBox="1"/>
          <p:nvPr/>
        </p:nvSpPr>
        <p:spPr>
          <a:xfrm>
            <a:off x="1600200" y="1447801"/>
            <a:ext cx="6934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x-none" sz="2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Trồng lúa nước, đánh bắt cá và là làm nghề thủ công (luyện kim, đúc đồng…)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9D95FC95-FACB-6C4D-8AD5-6E8A0E65CE99}"/>
              </a:ext>
            </a:extLst>
          </p:cNvPr>
          <p:cNvSpPr txBox="1"/>
          <p:nvPr/>
        </p:nvSpPr>
        <p:spPr>
          <a:xfrm>
            <a:off x="1767839" y="2852277"/>
            <a:ext cx="693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x-none" sz="2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Sống trong các chiền chạ. Nhà chủ yếu là nhà sàn.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74F265EB-9810-E946-A8CB-F7FDAE3F4EF2}"/>
              </a:ext>
            </a:extLst>
          </p:cNvPr>
          <p:cNvSpPr txBox="1"/>
          <p:nvPr/>
        </p:nvSpPr>
        <p:spPr>
          <a:xfrm>
            <a:off x="1383032" y="3398926"/>
            <a:ext cx="77723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x-none" sz="2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Nam đóng khố, mình trần, đi chân đất. Nữ mặc váy, áo xẻ giữa có yếm che ngực. 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</a:t>
            </a:r>
            <a:r>
              <a:rPr lang="x-none" sz="2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hích đeo nhiều trang sức.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76577E4B-D336-874E-8F5C-E68536F7BD42}"/>
              </a:ext>
            </a:extLst>
          </p:cNvPr>
          <p:cNvSpPr txBox="1"/>
          <p:nvPr/>
        </p:nvSpPr>
        <p:spPr>
          <a:xfrm>
            <a:off x="2438400" y="4246886"/>
            <a:ext cx="30251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vi-VN" sz="2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Thuyền.</a:t>
            </a:r>
            <a:endParaRPr lang="x-none" sz="24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355033D8-C199-9F4E-A6D5-C914BFF1E576}"/>
              </a:ext>
            </a:extLst>
          </p:cNvPr>
          <p:cNvSpPr txBox="1"/>
          <p:nvPr/>
        </p:nvSpPr>
        <p:spPr>
          <a:xfrm>
            <a:off x="1630681" y="4780235"/>
            <a:ext cx="75133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000000"/>
              </a:buClr>
              <a:buFontTx/>
              <a:buChar char="-"/>
            </a:pPr>
            <a:r>
              <a:rPr lang="vi-VN" sz="2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Thờ tổ tiên, còn thờ các lực lượng tự nhiên như núi, sông…Phong tục gói bánh chưng, bánh giày, ăn trầu…</a:t>
            </a:r>
          </a:p>
          <a:p>
            <a:pPr marL="342900" indent="-342900">
              <a:buClr>
                <a:srgbClr val="000000"/>
              </a:buClr>
              <a:buFontTx/>
              <a:buChar char="-"/>
            </a:pPr>
            <a:r>
              <a:rPr lang="vi-VN" sz="2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Tổ chức nhiều lễ hội trong năm.  </a:t>
            </a:r>
            <a:endParaRPr lang="x-none" sz="24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86530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7" grpId="0"/>
      <p:bldP spid="8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2" name="Google Shape;5642;p54"/>
          <p:cNvSpPr txBox="1">
            <a:spLocks noGrp="1"/>
          </p:cNvSpPr>
          <p:nvPr>
            <p:ph type="title"/>
          </p:nvPr>
        </p:nvSpPr>
        <p:spPr>
          <a:xfrm>
            <a:off x="1067244" y="3506611"/>
            <a:ext cx="3200400" cy="129446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dirty="0"/>
              <a:t>LUYỆN TẬP, VẬN DỤNG</a:t>
            </a:r>
            <a:endParaRPr dirty="0"/>
          </a:p>
        </p:txBody>
      </p:sp>
      <p:sp>
        <p:nvSpPr>
          <p:cNvPr id="5643" name="Google Shape;5643;p54"/>
          <p:cNvSpPr txBox="1">
            <a:spLocks noGrp="1"/>
          </p:cNvSpPr>
          <p:nvPr>
            <p:ph type="title" idx="2"/>
          </p:nvPr>
        </p:nvSpPr>
        <p:spPr>
          <a:xfrm>
            <a:off x="685800" y="2192250"/>
            <a:ext cx="4323900" cy="116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" dirty="0"/>
              <a:t>C.</a:t>
            </a:r>
            <a:endParaRPr dirty="0"/>
          </a:p>
        </p:txBody>
      </p:sp>
      <p:cxnSp>
        <p:nvCxnSpPr>
          <p:cNvPr id="5691" name="Google Shape;5691;p54"/>
          <p:cNvCxnSpPr/>
          <p:nvPr/>
        </p:nvCxnSpPr>
        <p:spPr>
          <a:xfrm>
            <a:off x="698550" y="3342750"/>
            <a:ext cx="2149200" cy="177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196101"/>
            <a:ext cx="4191000" cy="4477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6" descr="Animation Animated GIF | Ocean illustration waves, Wave illustration, Waves  cartoon">
            <a:extLst>
              <a:ext uri="{FF2B5EF4-FFF2-40B4-BE49-F238E27FC236}">
                <a16:creationId xmlns="" xmlns:a16="http://schemas.microsoft.com/office/drawing/2014/main" id="{5CAE304F-2A2C-CB42-BDB6-7116D9027F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34" t="57777"/>
          <a:stretch/>
        </p:blipFill>
        <p:spPr bwMode="auto">
          <a:xfrm>
            <a:off x="1" y="5433286"/>
            <a:ext cx="2246215" cy="55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Animation Animated GIF | Ocean illustration waves, Wave illustration, Waves  cartoon">
            <a:extLst>
              <a:ext uri="{FF2B5EF4-FFF2-40B4-BE49-F238E27FC236}">
                <a16:creationId xmlns="" xmlns:a16="http://schemas.microsoft.com/office/drawing/2014/main" id="{E2449167-088F-6647-B22A-85DF1DE073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34" t="57777"/>
          <a:stretch/>
        </p:blipFill>
        <p:spPr bwMode="auto">
          <a:xfrm>
            <a:off x="2246216" y="5463951"/>
            <a:ext cx="2246215" cy="55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Animation Animated GIF | Ocean illustration waves, Wave illustration, Waves  cartoon">
            <a:extLst>
              <a:ext uri="{FF2B5EF4-FFF2-40B4-BE49-F238E27FC236}">
                <a16:creationId xmlns="" xmlns:a16="http://schemas.microsoft.com/office/drawing/2014/main" id="{22E947C3-F8A9-C548-855B-9498C2E15E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34" t="57777"/>
          <a:stretch/>
        </p:blipFill>
        <p:spPr bwMode="auto">
          <a:xfrm>
            <a:off x="4492431" y="5494616"/>
            <a:ext cx="2246215" cy="55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Animation Animated GIF | Ocean illustration waves, Wave illustration, Waves  cartoon">
            <a:extLst>
              <a:ext uri="{FF2B5EF4-FFF2-40B4-BE49-F238E27FC236}">
                <a16:creationId xmlns="" xmlns:a16="http://schemas.microsoft.com/office/drawing/2014/main" id="{DF07FD7A-6AE9-9A4A-B3F1-2D3444EA13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34" t="57777"/>
          <a:stretch/>
        </p:blipFill>
        <p:spPr bwMode="auto">
          <a:xfrm>
            <a:off x="6738646" y="5525281"/>
            <a:ext cx="2405355" cy="55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="" xmlns:a16="http://schemas.microsoft.com/office/drawing/2014/main" id="{15737C00-F24B-A843-B494-CC3857FA78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0084" y="968006"/>
            <a:ext cx="17145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="" xmlns:a16="http://schemas.microsoft.com/office/drawing/2014/main" id="{177A52E4-2E16-914B-B08A-C568611542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1618" y="1383787"/>
            <a:ext cx="17145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9604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56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56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6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56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56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56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56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6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6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6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6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6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642" grpId="0"/>
          <p:bldP spid="564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6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6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56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6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56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56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642" grpId="0"/>
          <p:bldP spid="5643" grpId="0"/>
        </p:bldLst>
      </p:timing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80" name="Google Shape;1480;p48"/>
          <p:cNvGrpSpPr/>
          <p:nvPr/>
        </p:nvGrpSpPr>
        <p:grpSpPr>
          <a:xfrm>
            <a:off x="10210800" y="-2044151"/>
            <a:ext cx="3048000" cy="4088512"/>
            <a:chOff x="4529725" y="1974475"/>
            <a:chExt cx="455425" cy="596825"/>
          </a:xfrm>
        </p:grpSpPr>
        <p:sp>
          <p:nvSpPr>
            <p:cNvPr id="1481" name="Google Shape;1481;p48"/>
            <p:cNvSpPr/>
            <p:nvPr/>
          </p:nvSpPr>
          <p:spPr>
            <a:xfrm>
              <a:off x="4547275" y="2052175"/>
              <a:ext cx="400075" cy="519125"/>
            </a:xfrm>
            <a:custGeom>
              <a:avLst/>
              <a:gdLst/>
              <a:ahLst/>
              <a:cxnLst/>
              <a:rect l="l" t="t" r="r" b="b"/>
              <a:pathLst>
                <a:path w="16003" h="20765" extrusionOk="0">
                  <a:moveTo>
                    <a:pt x="4263" y="0"/>
                  </a:moveTo>
                  <a:lnTo>
                    <a:pt x="2727" y="524"/>
                  </a:lnTo>
                  <a:lnTo>
                    <a:pt x="1" y="1453"/>
                  </a:lnTo>
                  <a:lnTo>
                    <a:pt x="751" y="2870"/>
                  </a:lnTo>
                  <a:lnTo>
                    <a:pt x="8145" y="16848"/>
                  </a:lnTo>
                  <a:lnTo>
                    <a:pt x="10216" y="20765"/>
                  </a:lnTo>
                  <a:cubicBezTo>
                    <a:pt x="12931" y="20717"/>
                    <a:pt x="14181" y="19538"/>
                    <a:pt x="14788" y="19086"/>
                  </a:cubicBezTo>
                  <a:cubicBezTo>
                    <a:pt x="14967" y="18967"/>
                    <a:pt x="15050" y="18872"/>
                    <a:pt x="15050" y="18872"/>
                  </a:cubicBezTo>
                  <a:lnTo>
                    <a:pt x="16003" y="17431"/>
                  </a:lnTo>
                  <a:lnTo>
                    <a:pt x="4263" y="0"/>
                  </a:lnTo>
                  <a:close/>
                </a:path>
              </a:pathLst>
            </a:custGeom>
            <a:solidFill>
              <a:srgbClr val="C6AE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2" name="Google Shape;1482;p48"/>
            <p:cNvSpPr/>
            <p:nvPr/>
          </p:nvSpPr>
          <p:spPr>
            <a:xfrm>
              <a:off x="4615450" y="2052175"/>
              <a:ext cx="331900" cy="477150"/>
            </a:xfrm>
            <a:custGeom>
              <a:avLst/>
              <a:gdLst/>
              <a:ahLst/>
              <a:cxnLst/>
              <a:rect l="l" t="t" r="r" b="b"/>
              <a:pathLst>
                <a:path w="13276" h="19086" extrusionOk="0">
                  <a:moveTo>
                    <a:pt x="1536" y="0"/>
                  </a:moveTo>
                  <a:lnTo>
                    <a:pt x="0" y="524"/>
                  </a:lnTo>
                  <a:cubicBezTo>
                    <a:pt x="560" y="1143"/>
                    <a:pt x="977" y="1596"/>
                    <a:pt x="977" y="1596"/>
                  </a:cubicBezTo>
                  <a:lnTo>
                    <a:pt x="12061" y="19086"/>
                  </a:lnTo>
                  <a:cubicBezTo>
                    <a:pt x="12240" y="18967"/>
                    <a:pt x="12323" y="18872"/>
                    <a:pt x="12323" y="18872"/>
                  </a:cubicBezTo>
                  <a:lnTo>
                    <a:pt x="13276" y="17431"/>
                  </a:lnTo>
                  <a:lnTo>
                    <a:pt x="1536" y="0"/>
                  </a:lnTo>
                  <a:close/>
                </a:path>
              </a:pathLst>
            </a:custGeom>
            <a:solidFill>
              <a:srgbClr val="8772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3" name="Google Shape;1483;p48"/>
            <p:cNvSpPr/>
            <p:nvPr/>
          </p:nvSpPr>
          <p:spPr>
            <a:xfrm>
              <a:off x="4652350" y="2000675"/>
              <a:ext cx="332800" cy="541150"/>
            </a:xfrm>
            <a:custGeom>
              <a:avLst/>
              <a:gdLst/>
              <a:ahLst/>
              <a:cxnLst/>
              <a:rect l="l" t="t" r="r" b="b"/>
              <a:pathLst>
                <a:path w="13312" h="21646" extrusionOk="0">
                  <a:moveTo>
                    <a:pt x="1596" y="0"/>
                  </a:moveTo>
                  <a:lnTo>
                    <a:pt x="429" y="2763"/>
                  </a:lnTo>
                  <a:lnTo>
                    <a:pt x="1" y="3787"/>
                  </a:lnTo>
                  <a:lnTo>
                    <a:pt x="1298" y="5811"/>
                  </a:lnTo>
                  <a:lnTo>
                    <a:pt x="2084" y="5382"/>
                  </a:lnTo>
                  <a:lnTo>
                    <a:pt x="2072" y="6882"/>
                  </a:lnTo>
                  <a:lnTo>
                    <a:pt x="6311" y="13847"/>
                  </a:lnTo>
                  <a:lnTo>
                    <a:pt x="7573" y="13859"/>
                  </a:lnTo>
                  <a:lnTo>
                    <a:pt x="6823" y="14502"/>
                  </a:lnTo>
                  <a:lnTo>
                    <a:pt x="8942" y="17824"/>
                  </a:lnTo>
                  <a:lnTo>
                    <a:pt x="9335" y="17372"/>
                  </a:lnTo>
                  <a:lnTo>
                    <a:pt x="9692" y="19193"/>
                  </a:lnTo>
                  <a:lnTo>
                    <a:pt x="11324" y="21646"/>
                  </a:lnTo>
                  <a:lnTo>
                    <a:pt x="11383" y="21646"/>
                  </a:lnTo>
                  <a:cubicBezTo>
                    <a:pt x="11681" y="21634"/>
                    <a:pt x="12967" y="21467"/>
                    <a:pt x="13312" y="19372"/>
                  </a:cubicBezTo>
                  <a:lnTo>
                    <a:pt x="10788" y="15217"/>
                  </a:lnTo>
                  <a:lnTo>
                    <a:pt x="8049" y="10680"/>
                  </a:lnTo>
                  <a:lnTo>
                    <a:pt x="1596" y="0"/>
                  </a:lnTo>
                  <a:close/>
                </a:path>
              </a:pathLst>
            </a:custGeom>
            <a:solidFill>
              <a:srgbClr val="A993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4" name="Google Shape;1484;p48"/>
            <p:cNvSpPr/>
            <p:nvPr/>
          </p:nvSpPr>
          <p:spPr>
            <a:xfrm>
              <a:off x="4922025" y="2380775"/>
              <a:ext cx="63125" cy="161050"/>
            </a:xfrm>
            <a:custGeom>
              <a:avLst/>
              <a:gdLst/>
              <a:ahLst/>
              <a:cxnLst/>
              <a:rect l="l" t="t" r="r" b="b"/>
              <a:pathLst>
                <a:path w="2525" h="6442" extrusionOk="0">
                  <a:moveTo>
                    <a:pt x="1" y="1"/>
                  </a:moveTo>
                  <a:lnTo>
                    <a:pt x="1" y="1"/>
                  </a:lnTo>
                  <a:cubicBezTo>
                    <a:pt x="382" y="917"/>
                    <a:pt x="679" y="1870"/>
                    <a:pt x="822" y="2858"/>
                  </a:cubicBezTo>
                  <a:cubicBezTo>
                    <a:pt x="1001" y="4049"/>
                    <a:pt x="977" y="5299"/>
                    <a:pt x="596" y="6442"/>
                  </a:cubicBezTo>
                  <a:cubicBezTo>
                    <a:pt x="894" y="6430"/>
                    <a:pt x="2180" y="6263"/>
                    <a:pt x="2525" y="415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C6AE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5" name="Google Shape;1485;p48"/>
            <p:cNvSpPr/>
            <p:nvPr/>
          </p:nvSpPr>
          <p:spPr>
            <a:xfrm>
              <a:off x="4663075" y="2000375"/>
              <a:ext cx="190525" cy="267025"/>
            </a:xfrm>
            <a:custGeom>
              <a:avLst/>
              <a:gdLst/>
              <a:ahLst/>
              <a:cxnLst/>
              <a:rect l="l" t="t" r="r" b="b"/>
              <a:pathLst>
                <a:path w="7621" h="10681" extrusionOk="0">
                  <a:moveTo>
                    <a:pt x="1167" y="1"/>
                  </a:moveTo>
                  <a:lnTo>
                    <a:pt x="0" y="2739"/>
                  </a:lnTo>
                  <a:cubicBezTo>
                    <a:pt x="107" y="2798"/>
                    <a:pt x="215" y="2882"/>
                    <a:pt x="298" y="2953"/>
                  </a:cubicBezTo>
                  <a:cubicBezTo>
                    <a:pt x="1370" y="3858"/>
                    <a:pt x="2346" y="4977"/>
                    <a:pt x="3310" y="5989"/>
                  </a:cubicBezTo>
                  <a:cubicBezTo>
                    <a:pt x="4787" y="7525"/>
                    <a:pt x="6227" y="9085"/>
                    <a:pt x="7620" y="10680"/>
                  </a:cubicBezTo>
                  <a:lnTo>
                    <a:pt x="1167" y="1"/>
                  </a:lnTo>
                  <a:close/>
                </a:path>
              </a:pathLst>
            </a:custGeom>
            <a:solidFill>
              <a:srgbClr val="9982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6" name="Google Shape;1486;p48"/>
            <p:cNvSpPr/>
            <p:nvPr/>
          </p:nvSpPr>
          <p:spPr>
            <a:xfrm>
              <a:off x="4529725" y="1974475"/>
              <a:ext cx="179200" cy="137550"/>
            </a:xfrm>
            <a:custGeom>
              <a:avLst/>
              <a:gdLst/>
              <a:ahLst/>
              <a:cxnLst/>
              <a:rect l="l" t="t" r="r" b="b"/>
              <a:pathLst>
                <a:path w="7168" h="5502" extrusionOk="0">
                  <a:moveTo>
                    <a:pt x="4472" y="0"/>
                  </a:moveTo>
                  <a:cubicBezTo>
                    <a:pt x="3768" y="0"/>
                    <a:pt x="2991" y="224"/>
                    <a:pt x="2274" y="679"/>
                  </a:cubicBezTo>
                  <a:cubicBezTo>
                    <a:pt x="691" y="1679"/>
                    <a:pt x="0" y="3418"/>
                    <a:pt x="727" y="4561"/>
                  </a:cubicBezTo>
                  <a:cubicBezTo>
                    <a:pt x="1128" y="5183"/>
                    <a:pt x="1862" y="5502"/>
                    <a:pt x="2702" y="5502"/>
                  </a:cubicBezTo>
                  <a:cubicBezTo>
                    <a:pt x="3406" y="5502"/>
                    <a:pt x="4184" y="5278"/>
                    <a:pt x="4906" y="4823"/>
                  </a:cubicBezTo>
                  <a:cubicBezTo>
                    <a:pt x="6477" y="3823"/>
                    <a:pt x="7168" y="2084"/>
                    <a:pt x="6442" y="941"/>
                  </a:cubicBezTo>
                  <a:cubicBezTo>
                    <a:pt x="6046" y="319"/>
                    <a:pt x="5312" y="0"/>
                    <a:pt x="4472" y="0"/>
                  </a:cubicBezTo>
                  <a:close/>
                </a:path>
              </a:pathLst>
            </a:custGeom>
            <a:solidFill>
              <a:srgbClr val="D9BE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7" name="Google Shape;1487;p48"/>
            <p:cNvSpPr/>
            <p:nvPr/>
          </p:nvSpPr>
          <p:spPr>
            <a:xfrm>
              <a:off x="4542225" y="1984375"/>
              <a:ext cx="153600" cy="117850"/>
            </a:xfrm>
            <a:custGeom>
              <a:avLst/>
              <a:gdLst/>
              <a:ahLst/>
              <a:cxnLst/>
              <a:rect l="l" t="t" r="r" b="b"/>
              <a:pathLst>
                <a:path w="6144" h="4714" extrusionOk="0">
                  <a:moveTo>
                    <a:pt x="3834" y="1"/>
                  </a:moveTo>
                  <a:cubicBezTo>
                    <a:pt x="3234" y="1"/>
                    <a:pt x="2570" y="191"/>
                    <a:pt x="1953" y="581"/>
                  </a:cubicBezTo>
                  <a:cubicBezTo>
                    <a:pt x="596" y="1426"/>
                    <a:pt x="0" y="2915"/>
                    <a:pt x="631" y="3903"/>
                  </a:cubicBezTo>
                  <a:cubicBezTo>
                    <a:pt x="968" y="4440"/>
                    <a:pt x="1593" y="4713"/>
                    <a:pt x="2311" y="4713"/>
                  </a:cubicBezTo>
                  <a:cubicBezTo>
                    <a:pt x="2914" y="4713"/>
                    <a:pt x="3584" y="4520"/>
                    <a:pt x="4203" y="4129"/>
                  </a:cubicBezTo>
                  <a:cubicBezTo>
                    <a:pt x="5549" y="3284"/>
                    <a:pt x="6144" y="1795"/>
                    <a:pt x="5525" y="807"/>
                  </a:cubicBezTo>
                  <a:cubicBezTo>
                    <a:pt x="5181" y="275"/>
                    <a:pt x="4553" y="1"/>
                    <a:pt x="3834" y="1"/>
                  </a:cubicBezTo>
                  <a:close/>
                </a:path>
              </a:pathLst>
            </a:custGeom>
            <a:solidFill>
              <a:srgbClr val="A993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8" name="Google Shape;1488;p48"/>
            <p:cNvSpPr/>
            <p:nvPr/>
          </p:nvSpPr>
          <p:spPr>
            <a:xfrm>
              <a:off x="4553525" y="1992700"/>
              <a:ext cx="131300" cy="101100"/>
            </a:xfrm>
            <a:custGeom>
              <a:avLst/>
              <a:gdLst/>
              <a:ahLst/>
              <a:cxnLst/>
              <a:rect l="l" t="t" r="r" b="b"/>
              <a:pathLst>
                <a:path w="5252" h="4044" extrusionOk="0">
                  <a:moveTo>
                    <a:pt x="3262" y="0"/>
                  </a:moveTo>
                  <a:cubicBezTo>
                    <a:pt x="2750" y="0"/>
                    <a:pt x="2186" y="164"/>
                    <a:pt x="1668" y="498"/>
                  </a:cubicBezTo>
                  <a:cubicBezTo>
                    <a:pt x="501" y="1236"/>
                    <a:pt x="1" y="2510"/>
                    <a:pt x="537" y="3344"/>
                  </a:cubicBezTo>
                  <a:cubicBezTo>
                    <a:pt x="815" y="3809"/>
                    <a:pt x="1346" y="4043"/>
                    <a:pt x="1960" y="4043"/>
                  </a:cubicBezTo>
                  <a:cubicBezTo>
                    <a:pt x="2476" y="4043"/>
                    <a:pt x="3052" y="3878"/>
                    <a:pt x="3585" y="3546"/>
                  </a:cubicBezTo>
                  <a:cubicBezTo>
                    <a:pt x="4740" y="2808"/>
                    <a:pt x="5251" y="1534"/>
                    <a:pt x="4716" y="700"/>
                  </a:cubicBezTo>
                  <a:cubicBezTo>
                    <a:pt x="4423" y="238"/>
                    <a:pt x="3880" y="0"/>
                    <a:pt x="3262" y="0"/>
                  </a:cubicBezTo>
                  <a:close/>
                </a:path>
              </a:pathLst>
            </a:custGeom>
            <a:solidFill>
              <a:srgbClr val="D9BE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9" name="Google Shape;1489;p48"/>
            <p:cNvSpPr/>
            <p:nvPr/>
          </p:nvSpPr>
          <p:spPr>
            <a:xfrm>
              <a:off x="4562475" y="1999625"/>
              <a:ext cx="113725" cy="87675"/>
            </a:xfrm>
            <a:custGeom>
              <a:avLst/>
              <a:gdLst/>
              <a:ahLst/>
              <a:cxnLst/>
              <a:rect l="l" t="t" r="r" b="b"/>
              <a:pathLst>
                <a:path w="4549" h="3507" extrusionOk="0">
                  <a:moveTo>
                    <a:pt x="2832" y="1"/>
                  </a:moveTo>
                  <a:cubicBezTo>
                    <a:pt x="2390" y="1"/>
                    <a:pt x="1901" y="143"/>
                    <a:pt x="1441" y="435"/>
                  </a:cubicBezTo>
                  <a:cubicBezTo>
                    <a:pt x="429" y="1078"/>
                    <a:pt x="0" y="2174"/>
                    <a:pt x="452" y="2912"/>
                  </a:cubicBezTo>
                  <a:cubicBezTo>
                    <a:pt x="704" y="3305"/>
                    <a:pt x="1168" y="3506"/>
                    <a:pt x="1699" y="3506"/>
                  </a:cubicBezTo>
                  <a:cubicBezTo>
                    <a:pt x="2150" y="3506"/>
                    <a:pt x="2649" y="3362"/>
                    <a:pt x="3108" y="3067"/>
                  </a:cubicBezTo>
                  <a:cubicBezTo>
                    <a:pt x="4120" y="2436"/>
                    <a:pt x="4548" y="1328"/>
                    <a:pt x="4084" y="602"/>
                  </a:cubicBezTo>
                  <a:cubicBezTo>
                    <a:pt x="3824" y="206"/>
                    <a:pt x="3362" y="1"/>
                    <a:pt x="2832" y="1"/>
                  </a:cubicBezTo>
                  <a:close/>
                </a:path>
              </a:pathLst>
            </a:custGeom>
            <a:solidFill>
              <a:srgbClr val="A993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0" name="Google Shape;1490;p48"/>
            <p:cNvSpPr/>
            <p:nvPr/>
          </p:nvSpPr>
          <p:spPr>
            <a:xfrm>
              <a:off x="4573175" y="2007525"/>
              <a:ext cx="92300" cy="71450"/>
            </a:xfrm>
            <a:custGeom>
              <a:avLst/>
              <a:gdLst/>
              <a:ahLst/>
              <a:cxnLst/>
              <a:rect l="l" t="t" r="r" b="b"/>
              <a:pathLst>
                <a:path w="3692" h="2858" extrusionOk="0">
                  <a:moveTo>
                    <a:pt x="2303" y="0"/>
                  </a:moveTo>
                  <a:cubicBezTo>
                    <a:pt x="1937" y="0"/>
                    <a:pt x="1531" y="118"/>
                    <a:pt x="1156" y="357"/>
                  </a:cubicBezTo>
                  <a:cubicBezTo>
                    <a:pt x="358" y="881"/>
                    <a:pt x="1" y="1774"/>
                    <a:pt x="370" y="2370"/>
                  </a:cubicBezTo>
                  <a:cubicBezTo>
                    <a:pt x="570" y="2693"/>
                    <a:pt x="949" y="2858"/>
                    <a:pt x="1383" y="2858"/>
                  </a:cubicBezTo>
                  <a:cubicBezTo>
                    <a:pt x="1749" y="2858"/>
                    <a:pt x="2154" y="2740"/>
                    <a:pt x="2525" y="2501"/>
                  </a:cubicBezTo>
                  <a:cubicBezTo>
                    <a:pt x="3334" y="1977"/>
                    <a:pt x="3692" y="1084"/>
                    <a:pt x="3322" y="488"/>
                  </a:cubicBezTo>
                  <a:cubicBezTo>
                    <a:pt x="3116" y="165"/>
                    <a:pt x="2737" y="0"/>
                    <a:pt x="2303" y="0"/>
                  </a:cubicBezTo>
                  <a:close/>
                </a:path>
              </a:pathLst>
            </a:custGeom>
            <a:solidFill>
              <a:srgbClr val="D9BE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1" name="Google Shape;1491;p48"/>
            <p:cNvSpPr/>
            <p:nvPr/>
          </p:nvSpPr>
          <p:spPr>
            <a:xfrm>
              <a:off x="4582700" y="2014000"/>
              <a:ext cx="71175" cy="55875"/>
            </a:xfrm>
            <a:custGeom>
              <a:avLst/>
              <a:gdLst/>
              <a:ahLst/>
              <a:cxnLst/>
              <a:rect l="l" t="t" r="r" b="b"/>
              <a:pathLst>
                <a:path w="2847" h="2235" extrusionOk="0">
                  <a:moveTo>
                    <a:pt x="1724" y="0"/>
                  </a:moveTo>
                  <a:cubicBezTo>
                    <a:pt x="1449" y="0"/>
                    <a:pt x="1150" y="86"/>
                    <a:pt x="882" y="265"/>
                  </a:cubicBezTo>
                  <a:cubicBezTo>
                    <a:pt x="274" y="670"/>
                    <a:pt x="1" y="1361"/>
                    <a:pt x="298" y="1837"/>
                  </a:cubicBezTo>
                  <a:cubicBezTo>
                    <a:pt x="466" y="2098"/>
                    <a:pt x="776" y="2235"/>
                    <a:pt x="1126" y="2235"/>
                  </a:cubicBezTo>
                  <a:cubicBezTo>
                    <a:pt x="1398" y="2235"/>
                    <a:pt x="1694" y="2152"/>
                    <a:pt x="1965" y="1980"/>
                  </a:cubicBezTo>
                  <a:cubicBezTo>
                    <a:pt x="2584" y="1575"/>
                    <a:pt x="2846" y="872"/>
                    <a:pt x="2549" y="396"/>
                  </a:cubicBezTo>
                  <a:cubicBezTo>
                    <a:pt x="2383" y="137"/>
                    <a:pt x="2072" y="0"/>
                    <a:pt x="1724" y="0"/>
                  </a:cubicBezTo>
                  <a:close/>
                </a:path>
              </a:pathLst>
            </a:custGeom>
            <a:solidFill>
              <a:srgbClr val="A993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2" name="Google Shape;1492;p48"/>
            <p:cNvSpPr/>
            <p:nvPr/>
          </p:nvSpPr>
          <p:spPr>
            <a:xfrm>
              <a:off x="4593125" y="2022125"/>
              <a:ext cx="50625" cy="40025"/>
            </a:xfrm>
            <a:custGeom>
              <a:avLst/>
              <a:gdLst/>
              <a:ahLst/>
              <a:cxnLst/>
              <a:rect l="l" t="t" r="r" b="b"/>
              <a:pathLst>
                <a:path w="2025" h="1601" extrusionOk="0">
                  <a:moveTo>
                    <a:pt x="1226" y="1"/>
                  </a:moveTo>
                  <a:cubicBezTo>
                    <a:pt x="1032" y="1"/>
                    <a:pt x="823" y="61"/>
                    <a:pt x="631" y="190"/>
                  </a:cubicBezTo>
                  <a:cubicBezTo>
                    <a:pt x="179" y="476"/>
                    <a:pt x="0" y="976"/>
                    <a:pt x="215" y="1309"/>
                  </a:cubicBezTo>
                  <a:cubicBezTo>
                    <a:pt x="262" y="1369"/>
                    <a:pt x="298" y="1428"/>
                    <a:pt x="358" y="1464"/>
                  </a:cubicBezTo>
                  <a:cubicBezTo>
                    <a:pt x="480" y="1553"/>
                    <a:pt x="638" y="1600"/>
                    <a:pt x="808" y="1600"/>
                  </a:cubicBezTo>
                  <a:cubicBezTo>
                    <a:pt x="1003" y="1600"/>
                    <a:pt x="1215" y="1538"/>
                    <a:pt x="1405" y="1405"/>
                  </a:cubicBezTo>
                  <a:cubicBezTo>
                    <a:pt x="1846" y="1131"/>
                    <a:pt x="2024" y="643"/>
                    <a:pt x="1822" y="297"/>
                  </a:cubicBezTo>
                  <a:cubicBezTo>
                    <a:pt x="1798" y="262"/>
                    <a:pt x="1774" y="238"/>
                    <a:pt x="1762" y="214"/>
                  </a:cubicBezTo>
                  <a:cubicBezTo>
                    <a:pt x="1637" y="76"/>
                    <a:pt x="1442" y="1"/>
                    <a:pt x="1226" y="1"/>
                  </a:cubicBezTo>
                  <a:close/>
                </a:path>
              </a:pathLst>
            </a:custGeom>
            <a:solidFill>
              <a:srgbClr val="D9BE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3" name="Google Shape;1493;p48"/>
            <p:cNvSpPr/>
            <p:nvPr/>
          </p:nvSpPr>
          <p:spPr>
            <a:xfrm>
              <a:off x="4593125" y="2022025"/>
              <a:ext cx="44075" cy="36125"/>
            </a:xfrm>
            <a:custGeom>
              <a:avLst/>
              <a:gdLst/>
              <a:ahLst/>
              <a:cxnLst/>
              <a:rect l="l" t="t" r="r" b="b"/>
              <a:pathLst>
                <a:path w="1763" h="1445" extrusionOk="0">
                  <a:moveTo>
                    <a:pt x="1210" y="1"/>
                  </a:moveTo>
                  <a:cubicBezTo>
                    <a:pt x="1021" y="1"/>
                    <a:pt x="817" y="55"/>
                    <a:pt x="631" y="170"/>
                  </a:cubicBezTo>
                  <a:cubicBezTo>
                    <a:pt x="179" y="444"/>
                    <a:pt x="0" y="956"/>
                    <a:pt x="215" y="1278"/>
                  </a:cubicBezTo>
                  <a:cubicBezTo>
                    <a:pt x="250" y="1337"/>
                    <a:pt x="298" y="1397"/>
                    <a:pt x="358" y="1444"/>
                  </a:cubicBezTo>
                  <a:cubicBezTo>
                    <a:pt x="393" y="1361"/>
                    <a:pt x="429" y="1266"/>
                    <a:pt x="512" y="1182"/>
                  </a:cubicBezTo>
                  <a:cubicBezTo>
                    <a:pt x="587" y="1282"/>
                    <a:pt x="714" y="1333"/>
                    <a:pt x="858" y="1333"/>
                  </a:cubicBezTo>
                  <a:cubicBezTo>
                    <a:pt x="988" y="1333"/>
                    <a:pt x="1132" y="1291"/>
                    <a:pt x="1262" y="1206"/>
                  </a:cubicBezTo>
                  <a:cubicBezTo>
                    <a:pt x="1560" y="1016"/>
                    <a:pt x="1703" y="670"/>
                    <a:pt x="1548" y="444"/>
                  </a:cubicBezTo>
                  <a:lnTo>
                    <a:pt x="1501" y="397"/>
                  </a:lnTo>
                  <a:cubicBezTo>
                    <a:pt x="1584" y="349"/>
                    <a:pt x="1667" y="266"/>
                    <a:pt x="1762" y="218"/>
                  </a:cubicBezTo>
                  <a:cubicBezTo>
                    <a:pt x="1634" y="76"/>
                    <a:pt x="1432" y="1"/>
                    <a:pt x="1210" y="1"/>
                  </a:cubicBezTo>
                  <a:close/>
                </a:path>
              </a:pathLst>
            </a:custGeom>
            <a:solidFill>
              <a:srgbClr val="A993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4" name="Google Shape;1494;p48"/>
            <p:cNvSpPr/>
            <p:nvPr/>
          </p:nvSpPr>
          <p:spPr>
            <a:xfrm>
              <a:off x="4566325" y="2123900"/>
              <a:ext cx="184875" cy="349475"/>
            </a:xfrm>
            <a:custGeom>
              <a:avLst/>
              <a:gdLst/>
              <a:ahLst/>
              <a:cxnLst/>
              <a:rect l="l" t="t" r="r" b="b"/>
              <a:pathLst>
                <a:path w="7395" h="13979" extrusionOk="0">
                  <a:moveTo>
                    <a:pt x="1" y="1"/>
                  </a:moveTo>
                  <a:lnTo>
                    <a:pt x="7395" y="13979"/>
                  </a:lnTo>
                  <a:cubicBezTo>
                    <a:pt x="7395" y="13907"/>
                    <a:pt x="7383" y="13836"/>
                    <a:pt x="7383" y="13752"/>
                  </a:cubicBezTo>
                  <a:cubicBezTo>
                    <a:pt x="7061" y="8395"/>
                    <a:pt x="4263" y="3263"/>
                    <a:pt x="1" y="1"/>
                  </a:cubicBezTo>
                  <a:close/>
                </a:path>
              </a:pathLst>
            </a:custGeom>
            <a:solidFill>
              <a:srgbClr val="D9BE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5" name="Google Shape;1495;p48"/>
            <p:cNvSpPr/>
            <p:nvPr/>
          </p:nvSpPr>
          <p:spPr>
            <a:xfrm>
              <a:off x="4692550" y="2275075"/>
              <a:ext cx="194975" cy="127150"/>
            </a:xfrm>
            <a:custGeom>
              <a:avLst/>
              <a:gdLst/>
              <a:ahLst/>
              <a:cxnLst/>
              <a:rect l="l" t="t" r="r" b="b"/>
              <a:pathLst>
                <a:path w="7799" h="5086" extrusionOk="0">
                  <a:moveTo>
                    <a:pt x="6797" y="0"/>
                  </a:moveTo>
                  <a:cubicBezTo>
                    <a:pt x="6678" y="0"/>
                    <a:pt x="6596" y="26"/>
                    <a:pt x="6596" y="26"/>
                  </a:cubicBezTo>
                  <a:cubicBezTo>
                    <a:pt x="4931" y="3710"/>
                    <a:pt x="1636" y="4028"/>
                    <a:pt x="548" y="4028"/>
                  </a:cubicBezTo>
                  <a:cubicBezTo>
                    <a:pt x="321" y="4028"/>
                    <a:pt x="191" y="4014"/>
                    <a:pt x="191" y="4014"/>
                  </a:cubicBezTo>
                  <a:cubicBezTo>
                    <a:pt x="48" y="4288"/>
                    <a:pt x="0" y="4491"/>
                    <a:pt x="36" y="4645"/>
                  </a:cubicBezTo>
                  <a:cubicBezTo>
                    <a:pt x="107" y="5086"/>
                    <a:pt x="750" y="5086"/>
                    <a:pt x="750" y="5086"/>
                  </a:cubicBezTo>
                  <a:cubicBezTo>
                    <a:pt x="750" y="5086"/>
                    <a:pt x="2953" y="4955"/>
                    <a:pt x="4167" y="4288"/>
                  </a:cubicBezTo>
                  <a:cubicBezTo>
                    <a:pt x="5394" y="3598"/>
                    <a:pt x="7799" y="1014"/>
                    <a:pt x="7513" y="431"/>
                  </a:cubicBezTo>
                  <a:cubicBezTo>
                    <a:pt x="7394" y="204"/>
                    <a:pt x="7215" y="85"/>
                    <a:pt x="7072" y="50"/>
                  </a:cubicBezTo>
                  <a:cubicBezTo>
                    <a:pt x="6972" y="12"/>
                    <a:pt x="6876" y="0"/>
                    <a:pt x="6797" y="0"/>
                  </a:cubicBezTo>
                  <a:close/>
                </a:path>
              </a:pathLst>
            </a:custGeom>
            <a:solidFill>
              <a:srgbClr val="A263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6" name="Google Shape;1496;p48"/>
            <p:cNvSpPr/>
            <p:nvPr/>
          </p:nvSpPr>
          <p:spPr>
            <a:xfrm>
              <a:off x="4692250" y="2275075"/>
              <a:ext cx="176825" cy="118475"/>
            </a:xfrm>
            <a:custGeom>
              <a:avLst/>
              <a:gdLst/>
              <a:ahLst/>
              <a:cxnLst/>
              <a:rect l="l" t="t" r="r" b="b"/>
              <a:pathLst>
                <a:path w="7073" h="4739" extrusionOk="0">
                  <a:moveTo>
                    <a:pt x="6792" y="0"/>
                  </a:moveTo>
                  <a:cubicBezTo>
                    <a:pt x="6673" y="0"/>
                    <a:pt x="6596" y="26"/>
                    <a:pt x="6596" y="26"/>
                  </a:cubicBezTo>
                  <a:cubicBezTo>
                    <a:pt x="4931" y="3710"/>
                    <a:pt x="1636" y="4028"/>
                    <a:pt x="548" y="4028"/>
                  </a:cubicBezTo>
                  <a:cubicBezTo>
                    <a:pt x="321" y="4028"/>
                    <a:pt x="191" y="4014"/>
                    <a:pt x="191" y="4014"/>
                  </a:cubicBezTo>
                  <a:cubicBezTo>
                    <a:pt x="48" y="4288"/>
                    <a:pt x="0" y="4491"/>
                    <a:pt x="24" y="4645"/>
                  </a:cubicBezTo>
                  <a:cubicBezTo>
                    <a:pt x="307" y="4710"/>
                    <a:pt x="601" y="4739"/>
                    <a:pt x="897" y="4739"/>
                  </a:cubicBezTo>
                  <a:cubicBezTo>
                    <a:pt x="2022" y="4739"/>
                    <a:pt x="3193" y="4324"/>
                    <a:pt x="4013" y="3871"/>
                  </a:cubicBezTo>
                  <a:cubicBezTo>
                    <a:pt x="4703" y="3479"/>
                    <a:pt x="5263" y="2931"/>
                    <a:pt x="5775" y="2324"/>
                  </a:cubicBezTo>
                  <a:cubicBezTo>
                    <a:pt x="6358" y="1633"/>
                    <a:pt x="6894" y="919"/>
                    <a:pt x="7072" y="50"/>
                  </a:cubicBezTo>
                  <a:cubicBezTo>
                    <a:pt x="6968" y="12"/>
                    <a:pt x="6871" y="0"/>
                    <a:pt x="6792" y="0"/>
                  </a:cubicBezTo>
                  <a:close/>
                </a:path>
              </a:pathLst>
            </a:custGeom>
            <a:solidFill>
              <a:srgbClr val="9050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7" name="Google Shape;1497;p48"/>
            <p:cNvSpPr/>
            <p:nvPr/>
          </p:nvSpPr>
          <p:spPr>
            <a:xfrm>
              <a:off x="4837800" y="2174975"/>
              <a:ext cx="89900" cy="104325"/>
            </a:xfrm>
            <a:custGeom>
              <a:avLst/>
              <a:gdLst/>
              <a:ahLst/>
              <a:cxnLst/>
              <a:rect l="l" t="t" r="r" b="b"/>
              <a:pathLst>
                <a:path w="3596" h="4173" extrusionOk="0">
                  <a:moveTo>
                    <a:pt x="2166" y="1"/>
                  </a:moveTo>
                  <a:cubicBezTo>
                    <a:pt x="1852" y="1"/>
                    <a:pt x="1629" y="170"/>
                    <a:pt x="1620" y="315"/>
                  </a:cubicBezTo>
                  <a:cubicBezTo>
                    <a:pt x="1608" y="565"/>
                    <a:pt x="1751" y="1053"/>
                    <a:pt x="1334" y="2053"/>
                  </a:cubicBezTo>
                  <a:cubicBezTo>
                    <a:pt x="917" y="3065"/>
                    <a:pt x="131" y="3661"/>
                    <a:pt x="131" y="3661"/>
                  </a:cubicBezTo>
                  <a:cubicBezTo>
                    <a:pt x="131" y="3673"/>
                    <a:pt x="119" y="3685"/>
                    <a:pt x="119" y="3708"/>
                  </a:cubicBezTo>
                  <a:cubicBezTo>
                    <a:pt x="0" y="4054"/>
                    <a:pt x="381" y="4173"/>
                    <a:pt x="381" y="4173"/>
                  </a:cubicBezTo>
                  <a:cubicBezTo>
                    <a:pt x="381" y="4173"/>
                    <a:pt x="858" y="3875"/>
                    <a:pt x="1512" y="3292"/>
                  </a:cubicBezTo>
                  <a:cubicBezTo>
                    <a:pt x="2167" y="2708"/>
                    <a:pt x="2917" y="1470"/>
                    <a:pt x="3048" y="1232"/>
                  </a:cubicBezTo>
                  <a:cubicBezTo>
                    <a:pt x="3179" y="994"/>
                    <a:pt x="3596" y="839"/>
                    <a:pt x="2929" y="303"/>
                  </a:cubicBezTo>
                  <a:cubicBezTo>
                    <a:pt x="2751" y="160"/>
                    <a:pt x="2560" y="77"/>
                    <a:pt x="2393" y="29"/>
                  </a:cubicBezTo>
                  <a:cubicBezTo>
                    <a:pt x="2314" y="9"/>
                    <a:pt x="2237" y="1"/>
                    <a:pt x="2166" y="1"/>
                  </a:cubicBezTo>
                  <a:close/>
                </a:path>
              </a:pathLst>
            </a:custGeom>
            <a:solidFill>
              <a:srgbClr val="9050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8" name="Google Shape;1498;p48"/>
            <p:cNvSpPr/>
            <p:nvPr/>
          </p:nvSpPr>
          <p:spPr>
            <a:xfrm>
              <a:off x="4840775" y="2174975"/>
              <a:ext cx="57475" cy="92725"/>
            </a:xfrm>
            <a:custGeom>
              <a:avLst/>
              <a:gdLst/>
              <a:ahLst/>
              <a:cxnLst/>
              <a:rect l="l" t="t" r="r" b="b"/>
              <a:pathLst>
                <a:path w="2299" h="3709" extrusionOk="0">
                  <a:moveTo>
                    <a:pt x="2042" y="1"/>
                  </a:moveTo>
                  <a:cubicBezTo>
                    <a:pt x="1725" y="1"/>
                    <a:pt x="1510" y="170"/>
                    <a:pt x="1501" y="315"/>
                  </a:cubicBezTo>
                  <a:cubicBezTo>
                    <a:pt x="1477" y="565"/>
                    <a:pt x="1632" y="1053"/>
                    <a:pt x="1215" y="2053"/>
                  </a:cubicBezTo>
                  <a:cubicBezTo>
                    <a:pt x="798" y="3065"/>
                    <a:pt x="12" y="3661"/>
                    <a:pt x="12" y="3661"/>
                  </a:cubicBezTo>
                  <a:cubicBezTo>
                    <a:pt x="12" y="3673"/>
                    <a:pt x="0" y="3696"/>
                    <a:pt x="0" y="3708"/>
                  </a:cubicBezTo>
                  <a:cubicBezTo>
                    <a:pt x="798" y="3363"/>
                    <a:pt x="1465" y="2744"/>
                    <a:pt x="1870" y="1946"/>
                  </a:cubicBezTo>
                  <a:cubicBezTo>
                    <a:pt x="2167" y="1351"/>
                    <a:pt x="2298" y="684"/>
                    <a:pt x="2274" y="29"/>
                  </a:cubicBezTo>
                  <a:cubicBezTo>
                    <a:pt x="2193" y="9"/>
                    <a:pt x="2115" y="1"/>
                    <a:pt x="2042" y="1"/>
                  </a:cubicBezTo>
                  <a:close/>
                </a:path>
              </a:pathLst>
            </a:custGeom>
            <a:solidFill>
              <a:srgbClr val="7C40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9" name="Google Shape;1499;p48"/>
            <p:cNvSpPr/>
            <p:nvPr/>
          </p:nvSpPr>
          <p:spPr>
            <a:xfrm>
              <a:off x="4800600" y="2148350"/>
              <a:ext cx="64600" cy="114550"/>
            </a:xfrm>
            <a:custGeom>
              <a:avLst/>
              <a:gdLst/>
              <a:ahLst/>
              <a:cxnLst/>
              <a:rect l="l" t="t" r="r" b="b"/>
              <a:pathLst>
                <a:path w="2584" h="4582" extrusionOk="0">
                  <a:moveTo>
                    <a:pt x="1078" y="1"/>
                  </a:moveTo>
                  <a:cubicBezTo>
                    <a:pt x="948" y="1"/>
                    <a:pt x="828" y="26"/>
                    <a:pt x="750" y="82"/>
                  </a:cubicBezTo>
                  <a:cubicBezTo>
                    <a:pt x="714" y="118"/>
                    <a:pt x="679" y="142"/>
                    <a:pt x="655" y="178"/>
                  </a:cubicBezTo>
                  <a:cubicBezTo>
                    <a:pt x="500" y="308"/>
                    <a:pt x="452" y="392"/>
                    <a:pt x="250" y="606"/>
                  </a:cubicBezTo>
                  <a:cubicBezTo>
                    <a:pt x="0" y="856"/>
                    <a:pt x="155" y="856"/>
                    <a:pt x="155" y="951"/>
                  </a:cubicBezTo>
                  <a:cubicBezTo>
                    <a:pt x="155" y="1023"/>
                    <a:pt x="417" y="856"/>
                    <a:pt x="1024" y="1963"/>
                  </a:cubicBezTo>
                  <a:cubicBezTo>
                    <a:pt x="1310" y="2475"/>
                    <a:pt x="1488" y="2999"/>
                    <a:pt x="1607" y="3404"/>
                  </a:cubicBezTo>
                  <a:cubicBezTo>
                    <a:pt x="1726" y="3845"/>
                    <a:pt x="1762" y="4166"/>
                    <a:pt x="1762" y="4166"/>
                  </a:cubicBezTo>
                  <a:cubicBezTo>
                    <a:pt x="1842" y="4506"/>
                    <a:pt x="2057" y="4581"/>
                    <a:pt x="2230" y="4581"/>
                  </a:cubicBezTo>
                  <a:cubicBezTo>
                    <a:pt x="2366" y="4581"/>
                    <a:pt x="2477" y="4535"/>
                    <a:pt x="2477" y="4535"/>
                  </a:cubicBezTo>
                  <a:cubicBezTo>
                    <a:pt x="2584" y="3487"/>
                    <a:pt x="1881" y="1428"/>
                    <a:pt x="1869" y="1344"/>
                  </a:cubicBezTo>
                  <a:cubicBezTo>
                    <a:pt x="1822" y="1261"/>
                    <a:pt x="1726" y="618"/>
                    <a:pt x="1738" y="332"/>
                  </a:cubicBezTo>
                  <a:cubicBezTo>
                    <a:pt x="1747" y="140"/>
                    <a:pt x="1385" y="1"/>
                    <a:pt x="1078" y="1"/>
                  </a:cubicBezTo>
                  <a:close/>
                </a:path>
              </a:pathLst>
            </a:custGeom>
            <a:solidFill>
              <a:srgbClr val="9050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0" name="Google Shape;1500;p48"/>
            <p:cNvSpPr/>
            <p:nvPr/>
          </p:nvSpPr>
          <p:spPr>
            <a:xfrm>
              <a:off x="4800000" y="2152775"/>
              <a:ext cx="41700" cy="80700"/>
            </a:xfrm>
            <a:custGeom>
              <a:avLst/>
              <a:gdLst/>
              <a:ahLst/>
              <a:cxnLst/>
              <a:rect l="l" t="t" r="r" b="b"/>
              <a:pathLst>
                <a:path w="1668" h="3228" extrusionOk="0">
                  <a:moveTo>
                    <a:pt x="655" y="1"/>
                  </a:moveTo>
                  <a:cubicBezTo>
                    <a:pt x="512" y="131"/>
                    <a:pt x="465" y="215"/>
                    <a:pt x="262" y="429"/>
                  </a:cubicBezTo>
                  <a:cubicBezTo>
                    <a:pt x="0" y="679"/>
                    <a:pt x="167" y="679"/>
                    <a:pt x="167" y="774"/>
                  </a:cubicBezTo>
                  <a:cubicBezTo>
                    <a:pt x="167" y="846"/>
                    <a:pt x="417" y="679"/>
                    <a:pt x="1036" y="1786"/>
                  </a:cubicBezTo>
                  <a:cubicBezTo>
                    <a:pt x="1310" y="2298"/>
                    <a:pt x="1488" y="2822"/>
                    <a:pt x="1608" y="3227"/>
                  </a:cubicBezTo>
                  <a:cubicBezTo>
                    <a:pt x="1667" y="2263"/>
                    <a:pt x="1453" y="1274"/>
                    <a:pt x="941" y="429"/>
                  </a:cubicBezTo>
                  <a:cubicBezTo>
                    <a:pt x="869" y="274"/>
                    <a:pt x="762" y="131"/>
                    <a:pt x="655" y="1"/>
                  </a:cubicBezTo>
                  <a:close/>
                </a:path>
              </a:pathLst>
            </a:custGeom>
            <a:solidFill>
              <a:srgbClr val="A263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1" name="Google Shape;1501;p48"/>
            <p:cNvSpPr/>
            <p:nvPr/>
          </p:nvSpPr>
          <p:spPr>
            <a:xfrm>
              <a:off x="4680625" y="2251525"/>
              <a:ext cx="197375" cy="126900"/>
            </a:xfrm>
            <a:custGeom>
              <a:avLst/>
              <a:gdLst/>
              <a:ahLst/>
              <a:cxnLst/>
              <a:rect l="l" t="t" r="r" b="b"/>
              <a:pathLst>
                <a:path w="7895" h="5076" extrusionOk="0">
                  <a:moveTo>
                    <a:pt x="6863" y="1"/>
                  </a:moveTo>
                  <a:cubicBezTo>
                    <a:pt x="6697" y="1"/>
                    <a:pt x="6573" y="39"/>
                    <a:pt x="6573" y="39"/>
                  </a:cubicBezTo>
                  <a:cubicBezTo>
                    <a:pt x="6335" y="551"/>
                    <a:pt x="6073" y="1015"/>
                    <a:pt x="5775" y="1420"/>
                  </a:cubicBezTo>
                  <a:cubicBezTo>
                    <a:pt x="4042" y="3779"/>
                    <a:pt x="1570" y="4020"/>
                    <a:pt x="632" y="4020"/>
                  </a:cubicBezTo>
                  <a:cubicBezTo>
                    <a:pt x="391" y="4020"/>
                    <a:pt x="251" y="4004"/>
                    <a:pt x="251" y="4004"/>
                  </a:cubicBezTo>
                  <a:cubicBezTo>
                    <a:pt x="1" y="4480"/>
                    <a:pt x="72" y="4742"/>
                    <a:pt x="239" y="4885"/>
                  </a:cubicBezTo>
                  <a:cubicBezTo>
                    <a:pt x="453" y="5075"/>
                    <a:pt x="822" y="5075"/>
                    <a:pt x="822" y="5075"/>
                  </a:cubicBezTo>
                  <a:cubicBezTo>
                    <a:pt x="822" y="5075"/>
                    <a:pt x="3025" y="4944"/>
                    <a:pt x="4239" y="4278"/>
                  </a:cubicBezTo>
                  <a:cubicBezTo>
                    <a:pt x="5466" y="3587"/>
                    <a:pt x="7895" y="992"/>
                    <a:pt x="7573" y="408"/>
                  </a:cubicBezTo>
                  <a:cubicBezTo>
                    <a:pt x="7395" y="72"/>
                    <a:pt x="7090" y="1"/>
                    <a:pt x="6863" y="1"/>
                  </a:cubicBezTo>
                  <a:close/>
                </a:path>
              </a:pathLst>
            </a:custGeom>
            <a:solidFill>
              <a:srgbClr val="A263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2" name="Google Shape;1502;p48"/>
            <p:cNvSpPr/>
            <p:nvPr/>
          </p:nvSpPr>
          <p:spPr>
            <a:xfrm>
              <a:off x="4680625" y="2287025"/>
              <a:ext cx="144100" cy="86625"/>
            </a:xfrm>
            <a:custGeom>
              <a:avLst/>
              <a:gdLst/>
              <a:ahLst/>
              <a:cxnLst/>
              <a:rect l="l" t="t" r="r" b="b"/>
              <a:pathLst>
                <a:path w="5764" h="3465" extrusionOk="0">
                  <a:moveTo>
                    <a:pt x="251" y="2584"/>
                  </a:moveTo>
                  <a:lnTo>
                    <a:pt x="251" y="2584"/>
                  </a:lnTo>
                  <a:cubicBezTo>
                    <a:pt x="251" y="2584"/>
                    <a:pt x="251" y="2584"/>
                    <a:pt x="251" y="2584"/>
                  </a:cubicBezTo>
                  <a:lnTo>
                    <a:pt x="251" y="2584"/>
                  </a:lnTo>
                  <a:cubicBezTo>
                    <a:pt x="251" y="2584"/>
                    <a:pt x="251" y="2584"/>
                    <a:pt x="251" y="2584"/>
                  </a:cubicBezTo>
                  <a:close/>
                  <a:moveTo>
                    <a:pt x="5763" y="0"/>
                  </a:moveTo>
                  <a:cubicBezTo>
                    <a:pt x="4030" y="2359"/>
                    <a:pt x="1558" y="2600"/>
                    <a:pt x="626" y="2600"/>
                  </a:cubicBezTo>
                  <a:cubicBezTo>
                    <a:pt x="390" y="2600"/>
                    <a:pt x="253" y="2584"/>
                    <a:pt x="251" y="2584"/>
                  </a:cubicBezTo>
                  <a:lnTo>
                    <a:pt x="251" y="2584"/>
                  </a:lnTo>
                  <a:cubicBezTo>
                    <a:pt x="1" y="3060"/>
                    <a:pt x="72" y="3322"/>
                    <a:pt x="239" y="3465"/>
                  </a:cubicBezTo>
                  <a:cubicBezTo>
                    <a:pt x="548" y="3453"/>
                    <a:pt x="870" y="3405"/>
                    <a:pt x="1072" y="3393"/>
                  </a:cubicBezTo>
                  <a:cubicBezTo>
                    <a:pt x="1727" y="3334"/>
                    <a:pt x="2394" y="3215"/>
                    <a:pt x="2977" y="2905"/>
                  </a:cubicBezTo>
                  <a:cubicBezTo>
                    <a:pt x="3525" y="2608"/>
                    <a:pt x="4025" y="2167"/>
                    <a:pt x="4466" y="1727"/>
                  </a:cubicBezTo>
                  <a:cubicBezTo>
                    <a:pt x="4978" y="1203"/>
                    <a:pt x="5406" y="619"/>
                    <a:pt x="5763" y="0"/>
                  </a:cubicBezTo>
                  <a:close/>
                </a:path>
              </a:pathLst>
            </a:custGeom>
            <a:solidFill>
              <a:srgbClr val="B874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" name="Title 2">
            <a:extLst>
              <a:ext uri="{FF2B5EF4-FFF2-40B4-BE49-F238E27FC236}">
                <a16:creationId xmlns="" xmlns:a16="http://schemas.microsoft.com/office/drawing/2014/main" id="{9692D5FE-8393-8749-B534-089C6D580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5976" y="1290813"/>
            <a:ext cx="5562599" cy="841800"/>
          </a:xfrm>
        </p:spPr>
        <p:txBody>
          <a:bodyPr/>
          <a:lstStyle/>
          <a:p>
            <a:pPr algn="ctr"/>
            <a:r>
              <a:rPr lang="x-none" sz="5400" dirty="0"/>
              <a:t>LUYỆN TẬP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="" xmlns:a16="http://schemas.microsoft.com/office/drawing/2014/main" id="{7732C338-2DB1-2048-BB71-A9734FE9FB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23"/>
          <a:stretch/>
        </p:blipFill>
        <p:spPr bwMode="auto">
          <a:xfrm>
            <a:off x="390927" y="2280364"/>
            <a:ext cx="4366349" cy="3510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>
            <a:extLst>
              <a:ext uri="{FF2B5EF4-FFF2-40B4-BE49-F238E27FC236}">
                <a16:creationId xmlns="" xmlns:a16="http://schemas.microsoft.com/office/drawing/2014/main" id="{50C123C4-697C-C140-88E8-B74FA6A73A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22" t="47623"/>
          <a:stretch/>
        </p:blipFill>
        <p:spPr bwMode="auto">
          <a:xfrm flipH="1">
            <a:off x="4724399" y="2280363"/>
            <a:ext cx="4028674" cy="3510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9809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</p:bldLst>
      </p:timing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1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6" name="Text Box 4"/>
          <p:cNvSpPr txBox="1">
            <a:spLocks noChangeArrowheads="1"/>
          </p:cNvSpPr>
          <p:nvPr/>
        </p:nvSpPr>
        <p:spPr bwMode="auto">
          <a:xfrm>
            <a:off x="396876" y="8238"/>
            <a:ext cx="8351837" cy="1138773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3200" b="1" u="sng">
                <a:solidFill>
                  <a:srgbClr val="FF0000"/>
                </a:solidFill>
                <a:latin typeface="Times New Roman" pitchFamily="18" charset="0"/>
              </a:rPr>
              <a:t>Bài tập củng cố.</a:t>
            </a:r>
          </a:p>
          <a:p>
            <a:pPr eaLnBrk="1" hangingPunct="1">
              <a:spcBef>
                <a:spcPct val="50000"/>
              </a:spcBef>
            </a:pPr>
            <a:r>
              <a:rPr lang="en-US" sz="2400" b="1" u="sng">
                <a:solidFill>
                  <a:srgbClr val="FF0000"/>
                </a:solidFill>
                <a:latin typeface="Times New Roman" pitchFamily="18" charset="0"/>
              </a:rPr>
              <a:t>Bài tập:</a:t>
            </a:r>
            <a:r>
              <a:rPr lang="en-US" sz="2400" b="1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Giải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ô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chữ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hàng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ngang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để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tìm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chùm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chìa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khoá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hàng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dọc</a:t>
            </a:r>
            <a:endParaRPr lang="af-ZA" sz="2400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92666" name="Text Box 154"/>
          <p:cNvSpPr txBox="1">
            <a:spLocks noChangeArrowheads="1"/>
          </p:cNvSpPr>
          <p:nvPr/>
        </p:nvSpPr>
        <p:spPr bwMode="auto">
          <a:xfrm>
            <a:off x="611188" y="5589588"/>
            <a:ext cx="813752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err="1">
                <a:latin typeface="Times New Roman" pitchFamily="18" charset="0"/>
              </a:rPr>
              <a:t>Câu</a:t>
            </a:r>
            <a:r>
              <a:rPr lang="en-US" sz="2400" dirty="0">
                <a:latin typeface="Times New Roman" pitchFamily="18" charset="0"/>
              </a:rPr>
              <a:t> 1: </a:t>
            </a:r>
            <a:r>
              <a:rPr lang="en-US" sz="2400" dirty="0" err="1">
                <a:latin typeface="Times New Roman" pitchFamily="18" charset="0"/>
              </a:rPr>
              <a:t>Người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đứng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đầu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nhà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nước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Văn</a:t>
            </a:r>
            <a:r>
              <a:rPr lang="en-US" sz="2400" dirty="0">
                <a:latin typeface="Times New Roman" pitchFamily="18" charset="0"/>
              </a:rPr>
              <a:t> Lang (</a:t>
            </a:r>
            <a:r>
              <a:rPr lang="en-US" sz="2400" dirty="0" err="1">
                <a:latin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</a:rPr>
              <a:t> 9 </a:t>
            </a:r>
            <a:r>
              <a:rPr lang="en-US" sz="2400" dirty="0" err="1">
                <a:latin typeface="Times New Roman" pitchFamily="18" charset="0"/>
              </a:rPr>
              <a:t>chữ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cái</a:t>
            </a:r>
            <a:r>
              <a:rPr lang="en-US" sz="2400" dirty="0">
                <a:latin typeface="Times New Roman" pitchFamily="18" charset="0"/>
              </a:rPr>
              <a:t>)?</a:t>
            </a:r>
          </a:p>
        </p:txBody>
      </p:sp>
      <p:grpSp>
        <p:nvGrpSpPr>
          <p:cNvPr id="192782" name="Group 270"/>
          <p:cNvGrpSpPr>
            <a:grpSpLocks/>
          </p:cNvGrpSpPr>
          <p:nvPr/>
        </p:nvGrpSpPr>
        <p:grpSpPr bwMode="auto">
          <a:xfrm>
            <a:off x="539750" y="1309688"/>
            <a:ext cx="8267700" cy="3895725"/>
            <a:chOff x="340" y="818"/>
            <a:chExt cx="5208" cy="2454"/>
          </a:xfrm>
        </p:grpSpPr>
        <p:sp>
          <p:nvSpPr>
            <p:cNvPr id="192657" name="Text Box 145"/>
            <p:cNvSpPr txBox="1">
              <a:spLocks noChangeArrowheads="1"/>
            </p:cNvSpPr>
            <p:nvPr/>
          </p:nvSpPr>
          <p:spPr bwMode="auto">
            <a:xfrm>
              <a:off x="340" y="874"/>
              <a:ext cx="512" cy="288"/>
            </a:xfrm>
            <a:prstGeom prst="rect">
              <a:avLst/>
            </a:prstGeom>
            <a:solidFill>
              <a:srgbClr val="96969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b="1" dirty="0">
                  <a:latin typeface="Times New Roman" pitchFamily="18" charset="0"/>
                </a:rPr>
                <a:t>Câu 1</a:t>
              </a:r>
            </a:p>
          </p:txBody>
        </p:sp>
        <p:sp>
          <p:nvSpPr>
            <p:cNvPr id="192659" name="Text Box 147"/>
            <p:cNvSpPr txBox="1">
              <a:spLocks noChangeArrowheads="1"/>
            </p:cNvSpPr>
            <p:nvPr/>
          </p:nvSpPr>
          <p:spPr bwMode="auto">
            <a:xfrm>
              <a:off x="340" y="2984"/>
              <a:ext cx="512" cy="288"/>
            </a:xfrm>
            <a:prstGeom prst="rect">
              <a:avLst/>
            </a:prstGeom>
            <a:solidFill>
              <a:srgbClr val="96969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b="1">
                  <a:latin typeface="Times New Roman" pitchFamily="18" charset="0"/>
                </a:rPr>
                <a:t>Câu 7</a:t>
              </a:r>
            </a:p>
          </p:txBody>
        </p:sp>
        <p:sp>
          <p:nvSpPr>
            <p:cNvPr id="192660" name="Text Box 148"/>
            <p:cNvSpPr txBox="1">
              <a:spLocks noChangeArrowheads="1"/>
            </p:cNvSpPr>
            <p:nvPr/>
          </p:nvSpPr>
          <p:spPr bwMode="auto">
            <a:xfrm>
              <a:off x="340" y="2630"/>
              <a:ext cx="512" cy="288"/>
            </a:xfrm>
            <a:prstGeom prst="rect">
              <a:avLst/>
            </a:prstGeom>
            <a:solidFill>
              <a:srgbClr val="96969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b="1">
                  <a:latin typeface="Times New Roman" pitchFamily="18" charset="0"/>
                </a:rPr>
                <a:t>Câu 6</a:t>
              </a:r>
            </a:p>
          </p:txBody>
        </p:sp>
        <p:sp>
          <p:nvSpPr>
            <p:cNvPr id="192661" name="Text Box 149"/>
            <p:cNvSpPr txBox="1">
              <a:spLocks noChangeArrowheads="1"/>
            </p:cNvSpPr>
            <p:nvPr/>
          </p:nvSpPr>
          <p:spPr bwMode="auto">
            <a:xfrm>
              <a:off x="340" y="2280"/>
              <a:ext cx="512" cy="288"/>
            </a:xfrm>
            <a:prstGeom prst="rect">
              <a:avLst/>
            </a:prstGeom>
            <a:solidFill>
              <a:srgbClr val="96969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b="1">
                  <a:latin typeface="Times New Roman" pitchFamily="18" charset="0"/>
                </a:rPr>
                <a:t>Câu 5</a:t>
              </a:r>
            </a:p>
          </p:txBody>
        </p:sp>
        <p:sp>
          <p:nvSpPr>
            <p:cNvPr id="192662" name="Text Box 150"/>
            <p:cNvSpPr txBox="1">
              <a:spLocks noChangeArrowheads="1"/>
            </p:cNvSpPr>
            <p:nvPr/>
          </p:nvSpPr>
          <p:spPr bwMode="auto">
            <a:xfrm>
              <a:off x="340" y="1933"/>
              <a:ext cx="512" cy="288"/>
            </a:xfrm>
            <a:prstGeom prst="rect">
              <a:avLst/>
            </a:prstGeom>
            <a:solidFill>
              <a:srgbClr val="96969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b="1">
                  <a:latin typeface="Times New Roman" pitchFamily="18" charset="0"/>
                </a:rPr>
                <a:t>Câu 4</a:t>
              </a:r>
            </a:p>
          </p:txBody>
        </p:sp>
        <p:sp>
          <p:nvSpPr>
            <p:cNvPr id="192663" name="Text Box 151"/>
            <p:cNvSpPr txBox="1">
              <a:spLocks noChangeArrowheads="1"/>
            </p:cNvSpPr>
            <p:nvPr/>
          </p:nvSpPr>
          <p:spPr bwMode="auto">
            <a:xfrm>
              <a:off x="340" y="1570"/>
              <a:ext cx="512" cy="288"/>
            </a:xfrm>
            <a:prstGeom prst="rect">
              <a:avLst/>
            </a:prstGeom>
            <a:solidFill>
              <a:srgbClr val="96969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b="1">
                  <a:latin typeface="Times New Roman" pitchFamily="18" charset="0"/>
                </a:rPr>
                <a:t>Câu 3</a:t>
              </a:r>
            </a:p>
          </p:txBody>
        </p:sp>
        <p:sp>
          <p:nvSpPr>
            <p:cNvPr id="192664" name="Text Box 152"/>
            <p:cNvSpPr txBox="1">
              <a:spLocks noChangeArrowheads="1"/>
            </p:cNvSpPr>
            <p:nvPr/>
          </p:nvSpPr>
          <p:spPr bwMode="auto">
            <a:xfrm>
              <a:off x="340" y="1223"/>
              <a:ext cx="512" cy="288"/>
            </a:xfrm>
            <a:prstGeom prst="rect">
              <a:avLst/>
            </a:prstGeom>
            <a:solidFill>
              <a:srgbClr val="96969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b="1" dirty="0" err="1">
                  <a:latin typeface="Times New Roman" pitchFamily="18" charset="0"/>
                </a:rPr>
                <a:t>Câu</a:t>
              </a:r>
              <a:r>
                <a:rPr lang="en-US" b="1" dirty="0">
                  <a:latin typeface="Times New Roman" pitchFamily="18" charset="0"/>
                </a:rPr>
                <a:t> 2</a:t>
              </a:r>
            </a:p>
          </p:txBody>
        </p:sp>
        <p:sp>
          <p:nvSpPr>
            <p:cNvPr id="192681" name="Text Box 169"/>
            <p:cNvSpPr txBox="1">
              <a:spLocks noChangeArrowheads="1"/>
            </p:cNvSpPr>
            <p:nvPr/>
          </p:nvSpPr>
          <p:spPr bwMode="auto">
            <a:xfrm>
              <a:off x="2051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682" name="Text Box 170"/>
            <p:cNvSpPr txBox="1">
              <a:spLocks noChangeArrowheads="1"/>
            </p:cNvSpPr>
            <p:nvPr/>
          </p:nvSpPr>
          <p:spPr bwMode="auto">
            <a:xfrm>
              <a:off x="3806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683" name="Text Box 171"/>
            <p:cNvSpPr txBox="1">
              <a:spLocks noChangeArrowheads="1"/>
            </p:cNvSpPr>
            <p:nvPr/>
          </p:nvSpPr>
          <p:spPr bwMode="auto">
            <a:xfrm>
              <a:off x="4158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684" name="Text Box 172"/>
            <p:cNvSpPr txBox="1">
              <a:spLocks noChangeArrowheads="1"/>
            </p:cNvSpPr>
            <p:nvPr/>
          </p:nvSpPr>
          <p:spPr bwMode="auto">
            <a:xfrm>
              <a:off x="3457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685" name="Text Box 173"/>
            <p:cNvSpPr txBox="1">
              <a:spLocks noChangeArrowheads="1"/>
            </p:cNvSpPr>
            <p:nvPr/>
          </p:nvSpPr>
          <p:spPr bwMode="auto">
            <a:xfrm>
              <a:off x="3104" y="8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686" name="Text Box 174"/>
            <p:cNvSpPr txBox="1">
              <a:spLocks noChangeArrowheads="1"/>
            </p:cNvSpPr>
            <p:nvPr/>
          </p:nvSpPr>
          <p:spPr bwMode="auto">
            <a:xfrm>
              <a:off x="2403" y="818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687" name="Text Box 175"/>
            <p:cNvSpPr txBox="1">
              <a:spLocks noChangeArrowheads="1"/>
            </p:cNvSpPr>
            <p:nvPr/>
          </p:nvSpPr>
          <p:spPr bwMode="auto">
            <a:xfrm>
              <a:off x="2752" y="821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2688" name="Text Box 176"/>
            <p:cNvSpPr txBox="1">
              <a:spLocks noChangeArrowheads="1"/>
            </p:cNvSpPr>
            <p:nvPr/>
          </p:nvSpPr>
          <p:spPr bwMode="auto">
            <a:xfrm>
              <a:off x="2749" y="1162"/>
              <a:ext cx="345" cy="351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2689" name="Text Box 177"/>
            <p:cNvSpPr txBox="1">
              <a:spLocks noChangeArrowheads="1"/>
            </p:cNvSpPr>
            <p:nvPr/>
          </p:nvSpPr>
          <p:spPr bwMode="auto">
            <a:xfrm>
              <a:off x="2402" y="116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690" name="Text Box 178"/>
            <p:cNvSpPr txBox="1">
              <a:spLocks noChangeArrowheads="1"/>
            </p:cNvSpPr>
            <p:nvPr/>
          </p:nvSpPr>
          <p:spPr bwMode="auto">
            <a:xfrm>
              <a:off x="1354" y="8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691" name="Text Box 179"/>
            <p:cNvSpPr txBox="1">
              <a:spLocks noChangeArrowheads="1"/>
            </p:cNvSpPr>
            <p:nvPr/>
          </p:nvSpPr>
          <p:spPr bwMode="auto">
            <a:xfrm>
              <a:off x="1701" y="8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692" name="Text Box 180"/>
            <p:cNvSpPr txBox="1">
              <a:spLocks noChangeArrowheads="1"/>
            </p:cNvSpPr>
            <p:nvPr/>
          </p:nvSpPr>
          <p:spPr bwMode="auto">
            <a:xfrm>
              <a:off x="3099" y="1170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693" name="Text Box 181"/>
            <p:cNvSpPr txBox="1">
              <a:spLocks noChangeArrowheads="1"/>
            </p:cNvSpPr>
            <p:nvPr/>
          </p:nvSpPr>
          <p:spPr bwMode="auto">
            <a:xfrm>
              <a:off x="3454" y="116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694" name="Text Box 182"/>
            <p:cNvSpPr txBox="1">
              <a:spLocks noChangeArrowheads="1"/>
            </p:cNvSpPr>
            <p:nvPr/>
          </p:nvSpPr>
          <p:spPr bwMode="auto">
            <a:xfrm>
              <a:off x="2403" y="151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695" name="Text Box 183"/>
            <p:cNvSpPr txBox="1">
              <a:spLocks noChangeArrowheads="1"/>
            </p:cNvSpPr>
            <p:nvPr/>
          </p:nvSpPr>
          <p:spPr bwMode="auto">
            <a:xfrm>
              <a:off x="2758" y="1525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2696" name="Text Box 184"/>
            <p:cNvSpPr txBox="1">
              <a:spLocks noChangeArrowheads="1"/>
            </p:cNvSpPr>
            <p:nvPr/>
          </p:nvSpPr>
          <p:spPr bwMode="auto">
            <a:xfrm>
              <a:off x="2059" y="151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697" name="Text Box 185"/>
            <p:cNvSpPr txBox="1">
              <a:spLocks noChangeArrowheads="1"/>
            </p:cNvSpPr>
            <p:nvPr/>
          </p:nvSpPr>
          <p:spPr bwMode="auto">
            <a:xfrm>
              <a:off x="3099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698" name="Text Box 186"/>
            <p:cNvSpPr txBox="1">
              <a:spLocks noChangeArrowheads="1"/>
            </p:cNvSpPr>
            <p:nvPr/>
          </p:nvSpPr>
          <p:spPr bwMode="auto">
            <a:xfrm>
              <a:off x="3449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699" name="Text Box 187"/>
            <p:cNvSpPr txBox="1">
              <a:spLocks noChangeArrowheads="1"/>
            </p:cNvSpPr>
            <p:nvPr/>
          </p:nvSpPr>
          <p:spPr bwMode="auto">
            <a:xfrm>
              <a:off x="3803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00" name="Text Box 188"/>
            <p:cNvSpPr txBox="1">
              <a:spLocks noChangeArrowheads="1"/>
            </p:cNvSpPr>
            <p:nvPr/>
          </p:nvSpPr>
          <p:spPr bwMode="auto">
            <a:xfrm>
              <a:off x="4150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01" name="Text Box 189"/>
            <p:cNvSpPr txBox="1">
              <a:spLocks noChangeArrowheads="1"/>
            </p:cNvSpPr>
            <p:nvPr/>
          </p:nvSpPr>
          <p:spPr bwMode="auto">
            <a:xfrm>
              <a:off x="3101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02" name="Text Box 190"/>
            <p:cNvSpPr txBox="1">
              <a:spLocks noChangeArrowheads="1"/>
            </p:cNvSpPr>
            <p:nvPr/>
          </p:nvSpPr>
          <p:spPr bwMode="auto">
            <a:xfrm>
              <a:off x="2754" y="1872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2703" name="Text Box 191"/>
            <p:cNvSpPr txBox="1">
              <a:spLocks noChangeArrowheads="1"/>
            </p:cNvSpPr>
            <p:nvPr/>
          </p:nvSpPr>
          <p:spPr bwMode="auto">
            <a:xfrm>
              <a:off x="3448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04" name="Text Box 192"/>
            <p:cNvSpPr txBox="1">
              <a:spLocks noChangeArrowheads="1"/>
            </p:cNvSpPr>
            <p:nvPr/>
          </p:nvSpPr>
          <p:spPr bwMode="auto">
            <a:xfrm>
              <a:off x="3795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05" name="Text Box 193"/>
            <p:cNvSpPr txBox="1">
              <a:spLocks noChangeArrowheads="1"/>
            </p:cNvSpPr>
            <p:nvPr/>
          </p:nvSpPr>
          <p:spPr bwMode="auto">
            <a:xfrm>
              <a:off x="4145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06" name="Text Box 194"/>
            <p:cNvSpPr txBox="1">
              <a:spLocks noChangeArrowheads="1"/>
            </p:cNvSpPr>
            <p:nvPr/>
          </p:nvSpPr>
          <p:spPr bwMode="auto">
            <a:xfrm>
              <a:off x="4499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07" name="Text Box 195"/>
            <p:cNvSpPr txBox="1">
              <a:spLocks noChangeArrowheads="1"/>
            </p:cNvSpPr>
            <p:nvPr/>
          </p:nvSpPr>
          <p:spPr bwMode="auto">
            <a:xfrm>
              <a:off x="4849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08" name="Text Box 196"/>
            <p:cNvSpPr txBox="1">
              <a:spLocks noChangeArrowheads="1"/>
            </p:cNvSpPr>
            <p:nvPr/>
          </p:nvSpPr>
          <p:spPr bwMode="auto">
            <a:xfrm>
              <a:off x="5203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09" name="Text Box 197"/>
            <p:cNvSpPr txBox="1">
              <a:spLocks noChangeArrowheads="1"/>
            </p:cNvSpPr>
            <p:nvPr/>
          </p:nvSpPr>
          <p:spPr bwMode="auto">
            <a:xfrm>
              <a:off x="2756" y="2215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2710" name="Text Box 198"/>
            <p:cNvSpPr txBox="1">
              <a:spLocks noChangeArrowheads="1"/>
            </p:cNvSpPr>
            <p:nvPr/>
          </p:nvSpPr>
          <p:spPr bwMode="auto">
            <a:xfrm>
              <a:off x="2754" y="2560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2711" name="Text Box 199"/>
            <p:cNvSpPr txBox="1">
              <a:spLocks noChangeArrowheads="1"/>
            </p:cNvSpPr>
            <p:nvPr/>
          </p:nvSpPr>
          <p:spPr bwMode="auto">
            <a:xfrm>
              <a:off x="2752" y="2912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2712" name="Text Box 200"/>
            <p:cNvSpPr txBox="1">
              <a:spLocks noChangeArrowheads="1"/>
            </p:cNvSpPr>
            <p:nvPr/>
          </p:nvSpPr>
          <p:spPr bwMode="auto">
            <a:xfrm>
              <a:off x="2408" y="22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13" name="Text Box 201"/>
            <p:cNvSpPr txBox="1">
              <a:spLocks noChangeArrowheads="1"/>
            </p:cNvSpPr>
            <p:nvPr/>
          </p:nvSpPr>
          <p:spPr bwMode="auto">
            <a:xfrm>
              <a:off x="2061" y="22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14" name="Text Box 202"/>
            <p:cNvSpPr txBox="1">
              <a:spLocks noChangeArrowheads="1"/>
            </p:cNvSpPr>
            <p:nvPr/>
          </p:nvSpPr>
          <p:spPr bwMode="auto">
            <a:xfrm>
              <a:off x="2408" y="256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15" name="Text Box 203"/>
            <p:cNvSpPr txBox="1">
              <a:spLocks noChangeArrowheads="1"/>
            </p:cNvSpPr>
            <p:nvPr/>
          </p:nvSpPr>
          <p:spPr bwMode="auto">
            <a:xfrm>
              <a:off x="2061" y="2568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16" name="Text Box 204"/>
            <p:cNvSpPr txBox="1">
              <a:spLocks noChangeArrowheads="1"/>
            </p:cNvSpPr>
            <p:nvPr/>
          </p:nvSpPr>
          <p:spPr bwMode="auto">
            <a:xfrm>
              <a:off x="2408" y="291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17" name="Text Box 205"/>
            <p:cNvSpPr txBox="1">
              <a:spLocks noChangeArrowheads="1"/>
            </p:cNvSpPr>
            <p:nvPr/>
          </p:nvSpPr>
          <p:spPr bwMode="auto">
            <a:xfrm>
              <a:off x="2061" y="291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18" name="Text Box 206"/>
            <p:cNvSpPr txBox="1">
              <a:spLocks noChangeArrowheads="1"/>
            </p:cNvSpPr>
            <p:nvPr/>
          </p:nvSpPr>
          <p:spPr bwMode="auto">
            <a:xfrm>
              <a:off x="1714" y="291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19" name="Text Box 207"/>
            <p:cNvSpPr txBox="1">
              <a:spLocks noChangeArrowheads="1"/>
            </p:cNvSpPr>
            <p:nvPr/>
          </p:nvSpPr>
          <p:spPr bwMode="auto">
            <a:xfrm>
              <a:off x="1364" y="291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20" name="Text Box 208"/>
            <p:cNvSpPr txBox="1">
              <a:spLocks noChangeArrowheads="1"/>
            </p:cNvSpPr>
            <p:nvPr/>
          </p:nvSpPr>
          <p:spPr bwMode="auto">
            <a:xfrm>
              <a:off x="1015" y="291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21" name="Text Box 209"/>
            <p:cNvSpPr txBox="1">
              <a:spLocks noChangeArrowheads="1"/>
            </p:cNvSpPr>
            <p:nvPr/>
          </p:nvSpPr>
          <p:spPr bwMode="auto">
            <a:xfrm>
              <a:off x="3101" y="221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22" name="Text Box 210"/>
            <p:cNvSpPr txBox="1">
              <a:spLocks noChangeArrowheads="1"/>
            </p:cNvSpPr>
            <p:nvPr/>
          </p:nvSpPr>
          <p:spPr bwMode="auto">
            <a:xfrm>
              <a:off x="3448" y="22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23" name="Text Box 211"/>
            <p:cNvSpPr txBox="1">
              <a:spLocks noChangeArrowheads="1"/>
            </p:cNvSpPr>
            <p:nvPr/>
          </p:nvSpPr>
          <p:spPr bwMode="auto">
            <a:xfrm>
              <a:off x="3795" y="22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24" name="Text Box 212"/>
            <p:cNvSpPr txBox="1">
              <a:spLocks noChangeArrowheads="1"/>
            </p:cNvSpPr>
            <p:nvPr/>
          </p:nvSpPr>
          <p:spPr bwMode="auto">
            <a:xfrm>
              <a:off x="4145" y="221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25" name="Text Box 213"/>
            <p:cNvSpPr txBox="1">
              <a:spLocks noChangeArrowheads="1"/>
            </p:cNvSpPr>
            <p:nvPr/>
          </p:nvSpPr>
          <p:spPr bwMode="auto">
            <a:xfrm>
              <a:off x="4491" y="221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26" name="Text Box 214"/>
            <p:cNvSpPr txBox="1">
              <a:spLocks noChangeArrowheads="1"/>
            </p:cNvSpPr>
            <p:nvPr/>
          </p:nvSpPr>
          <p:spPr bwMode="auto">
            <a:xfrm>
              <a:off x="3101" y="256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27" name="Text Box 215"/>
            <p:cNvSpPr txBox="1">
              <a:spLocks noChangeArrowheads="1"/>
            </p:cNvSpPr>
            <p:nvPr/>
          </p:nvSpPr>
          <p:spPr bwMode="auto">
            <a:xfrm>
              <a:off x="3448" y="2568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28" name="Text Box 216"/>
            <p:cNvSpPr txBox="1">
              <a:spLocks noChangeArrowheads="1"/>
            </p:cNvSpPr>
            <p:nvPr/>
          </p:nvSpPr>
          <p:spPr bwMode="auto">
            <a:xfrm>
              <a:off x="3790" y="256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29" name="Text Box 217"/>
            <p:cNvSpPr txBox="1">
              <a:spLocks noChangeArrowheads="1"/>
            </p:cNvSpPr>
            <p:nvPr/>
          </p:nvSpPr>
          <p:spPr bwMode="auto">
            <a:xfrm>
              <a:off x="4134" y="2568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30" name="Text Box 218"/>
            <p:cNvSpPr txBox="1">
              <a:spLocks noChangeArrowheads="1"/>
            </p:cNvSpPr>
            <p:nvPr/>
          </p:nvSpPr>
          <p:spPr bwMode="auto">
            <a:xfrm>
              <a:off x="3101" y="290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31" name="Text Box 219"/>
            <p:cNvSpPr txBox="1">
              <a:spLocks noChangeArrowheads="1"/>
            </p:cNvSpPr>
            <p:nvPr/>
          </p:nvSpPr>
          <p:spPr bwMode="auto">
            <a:xfrm>
              <a:off x="3448" y="291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32" name="Text Box 220"/>
            <p:cNvSpPr txBox="1">
              <a:spLocks noChangeArrowheads="1"/>
            </p:cNvSpPr>
            <p:nvPr/>
          </p:nvSpPr>
          <p:spPr bwMode="auto">
            <a:xfrm>
              <a:off x="3790" y="290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33" name="Text Box 221"/>
            <p:cNvSpPr txBox="1">
              <a:spLocks noChangeArrowheads="1"/>
            </p:cNvSpPr>
            <p:nvPr/>
          </p:nvSpPr>
          <p:spPr bwMode="auto">
            <a:xfrm>
              <a:off x="4134" y="291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</p:grpSp>
      <p:grpSp>
        <p:nvGrpSpPr>
          <p:cNvPr id="192781" name="Group 269"/>
          <p:cNvGrpSpPr>
            <a:grpSpLocks/>
          </p:cNvGrpSpPr>
          <p:nvPr/>
        </p:nvGrpSpPr>
        <p:grpSpPr bwMode="auto">
          <a:xfrm>
            <a:off x="2136775" y="1301750"/>
            <a:ext cx="5006975" cy="555625"/>
            <a:chOff x="1367" y="812"/>
            <a:chExt cx="3117" cy="350"/>
          </a:xfrm>
        </p:grpSpPr>
        <p:sp>
          <p:nvSpPr>
            <p:cNvPr id="192771" name="Text Box 259"/>
            <p:cNvSpPr txBox="1">
              <a:spLocks noChangeArrowheads="1"/>
            </p:cNvSpPr>
            <p:nvPr/>
          </p:nvSpPr>
          <p:spPr bwMode="auto">
            <a:xfrm>
              <a:off x="2056" y="814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 dirty="0"/>
                <a:t>N</a:t>
              </a:r>
            </a:p>
          </p:txBody>
        </p:sp>
        <p:sp>
          <p:nvSpPr>
            <p:cNvPr id="192772" name="Text Box 260"/>
            <p:cNvSpPr txBox="1">
              <a:spLocks noChangeArrowheads="1"/>
            </p:cNvSpPr>
            <p:nvPr/>
          </p:nvSpPr>
          <p:spPr bwMode="auto">
            <a:xfrm>
              <a:off x="3787" y="814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 dirty="0"/>
                <a:t>N</a:t>
              </a:r>
            </a:p>
          </p:txBody>
        </p:sp>
        <p:sp>
          <p:nvSpPr>
            <p:cNvPr id="192773" name="Text Box 261"/>
            <p:cNvSpPr txBox="1">
              <a:spLocks noChangeArrowheads="1"/>
            </p:cNvSpPr>
            <p:nvPr/>
          </p:nvSpPr>
          <p:spPr bwMode="auto">
            <a:xfrm>
              <a:off x="4139" y="814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G</a:t>
              </a:r>
            </a:p>
          </p:txBody>
        </p:sp>
        <p:sp>
          <p:nvSpPr>
            <p:cNvPr id="192774" name="Text Box 262"/>
            <p:cNvSpPr txBox="1">
              <a:spLocks noChangeArrowheads="1"/>
            </p:cNvSpPr>
            <p:nvPr/>
          </p:nvSpPr>
          <p:spPr bwMode="auto">
            <a:xfrm>
              <a:off x="3438" y="814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Ơ</a:t>
              </a:r>
            </a:p>
          </p:txBody>
        </p:sp>
        <p:sp>
          <p:nvSpPr>
            <p:cNvPr id="192775" name="Text Box 263"/>
            <p:cNvSpPr txBox="1">
              <a:spLocks noChangeArrowheads="1"/>
            </p:cNvSpPr>
            <p:nvPr/>
          </p:nvSpPr>
          <p:spPr bwMode="auto">
            <a:xfrm>
              <a:off x="3085" y="81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 dirty="0"/>
                <a:t>Ư</a:t>
              </a:r>
            </a:p>
          </p:txBody>
        </p:sp>
        <p:sp>
          <p:nvSpPr>
            <p:cNvPr id="192776" name="Text Box 264"/>
            <p:cNvSpPr txBox="1">
              <a:spLocks noChangeArrowheads="1"/>
            </p:cNvSpPr>
            <p:nvPr/>
          </p:nvSpPr>
          <p:spPr bwMode="auto">
            <a:xfrm>
              <a:off x="2394" y="81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G</a:t>
              </a:r>
            </a:p>
          </p:txBody>
        </p:sp>
        <p:sp>
          <p:nvSpPr>
            <p:cNvPr id="192777" name="Text Box 265"/>
            <p:cNvSpPr txBox="1">
              <a:spLocks noChangeArrowheads="1"/>
            </p:cNvSpPr>
            <p:nvPr/>
          </p:nvSpPr>
          <p:spPr bwMode="auto">
            <a:xfrm>
              <a:off x="2743" y="812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V</a:t>
              </a:r>
            </a:p>
          </p:txBody>
        </p:sp>
        <p:sp>
          <p:nvSpPr>
            <p:cNvPr id="192778" name="Text Box 266"/>
            <p:cNvSpPr txBox="1">
              <a:spLocks noChangeArrowheads="1"/>
            </p:cNvSpPr>
            <p:nvPr/>
          </p:nvSpPr>
          <p:spPr bwMode="auto">
            <a:xfrm>
              <a:off x="1367" y="81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 dirty="0"/>
                <a:t>H</a:t>
              </a:r>
            </a:p>
          </p:txBody>
        </p:sp>
        <p:sp>
          <p:nvSpPr>
            <p:cNvPr id="192779" name="Text Box 267"/>
            <p:cNvSpPr txBox="1">
              <a:spLocks noChangeArrowheads="1"/>
            </p:cNvSpPr>
            <p:nvPr/>
          </p:nvSpPr>
          <p:spPr bwMode="auto">
            <a:xfrm>
              <a:off x="1706" y="81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 dirty="0"/>
                <a:t>Ù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781961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926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9266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266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926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26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926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26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2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6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6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26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26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6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6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26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27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27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27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27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27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2666" grpId="0"/>
      <p:bldP spid="192666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  <a:alpha val="7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traight Connector 22">
            <a:extLst>
              <a:ext uri="{FF2B5EF4-FFF2-40B4-BE49-F238E27FC236}">
                <a16:creationId xmlns=""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8179" y="539734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=""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4185048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-15496" y="2946065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=""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524851" y="2373994"/>
            <a:ext cx="8154143" cy="1053196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3200" b="1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037618" y="2389593"/>
            <a:ext cx="70377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Do nhu cầu gì mà đã thúc đẩy sự liên kết giữa các bộ lạc?</a:t>
            </a:r>
          </a:p>
        </p:txBody>
      </p:sp>
      <p:sp>
        <p:nvSpPr>
          <p:cNvPr id="15" name="bang d">
            <a:extLst>
              <a:ext uri="{FF2B5EF4-FFF2-40B4-BE49-F238E27FC236}">
                <a16:creationId xmlns=""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4714744" y="4949726"/>
            <a:ext cx="4052099" cy="82275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13" indent="-214313" algn="ctr" defTabSz="6858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endParaRPr lang="en-US" sz="3200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=""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4714744" y="3766857"/>
            <a:ext cx="4052098" cy="836383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13" indent="-214313" algn="ctr" defTabSz="6858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endParaRPr lang="en-US" sz="3200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5" name="cau hoi d">
            <a:extLst>
              <a:ext uri="{FF2B5EF4-FFF2-40B4-BE49-F238E27FC236}">
                <a16:creationId xmlns=""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4899377" y="5063673"/>
            <a:ext cx="40520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D.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Trị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thuỷ</a:t>
            </a:r>
            <a:endParaRPr lang="en-US" sz="3200" b="1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=""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4996886" y="3874805"/>
            <a:ext cx="26993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B. G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iải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trí</a:t>
            </a:r>
            <a:endParaRPr lang="en-US" sz="3200" b="1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=""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604749" y="3773679"/>
            <a:ext cx="3937330" cy="836383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3200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2" name="bang c">
            <a:extLst>
              <a:ext uri="{FF2B5EF4-FFF2-40B4-BE49-F238E27FC236}">
                <a16:creationId xmlns=""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04749" y="4956547"/>
            <a:ext cx="3937330" cy="82275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3200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=""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948417" y="3892661"/>
            <a:ext cx="34878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A.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Ăn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uống</a:t>
            </a:r>
            <a:endParaRPr lang="en-US" sz="3200" b="1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4" name="cau hoi c">
            <a:extLst>
              <a:ext uri="{FF2B5EF4-FFF2-40B4-BE49-F238E27FC236}">
                <a16:creationId xmlns=""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817959" y="5075532"/>
            <a:ext cx="39373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C. B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uôn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bán</a:t>
            </a:r>
            <a:endParaRPr lang="en-US" sz="3200" b="1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=""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144001" y="1505145"/>
            <a:ext cx="365522" cy="365522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=""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144001" y="1966270"/>
            <a:ext cx="365522" cy="365522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=""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152179" y="2412867"/>
            <a:ext cx="365522" cy="365522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=""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152179" y="2830059"/>
            <a:ext cx="365522" cy="36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126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8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0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7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6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7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18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9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3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8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4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7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8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49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0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5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5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5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6" grpId="0" animBg="1"/>
      <p:bldP spid="16" grpId="1" animBg="1"/>
      <p:bldP spid="25" grpId="0"/>
      <p:bldP spid="25" grpId="1"/>
      <p:bldP spid="25" grpId="2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002" name="Text Box 106"/>
          <p:cNvSpPr txBox="1">
            <a:spLocks noChangeArrowheads="1"/>
          </p:cNvSpPr>
          <p:nvPr/>
        </p:nvSpPr>
        <p:spPr bwMode="auto">
          <a:xfrm>
            <a:off x="468313" y="404813"/>
            <a:ext cx="8351837" cy="45720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tập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2: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Giải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ô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chữ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hàng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ngang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để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tìm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chùm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chìa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khoá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hàng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dọc</a:t>
            </a:r>
            <a:endParaRPr lang="af-ZA" sz="2400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209003" name="Text Box 107"/>
          <p:cNvSpPr txBox="1">
            <a:spLocks noChangeArrowheads="1"/>
          </p:cNvSpPr>
          <p:nvPr/>
        </p:nvSpPr>
        <p:spPr bwMode="auto">
          <a:xfrm>
            <a:off x="611188" y="5589588"/>
            <a:ext cx="8137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latin typeface="Times New Roman" pitchFamily="18" charset="0"/>
              </a:rPr>
              <a:t>Câu 2: Nơi yên nghỉ của Vua Hùng (có 4 chữ cái)?</a:t>
            </a:r>
          </a:p>
        </p:txBody>
      </p:sp>
      <p:grpSp>
        <p:nvGrpSpPr>
          <p:cNvPr id="209132" name="Group 236"/>
          <p:cNvGrpSpPr>
            <a:grpSpLocks/>
          </p:cNvGrpSpPr>
          <p:nvPr/>
        </p:nvGrpSpPr>
        <p:grpSpPr bwMode="auto">
          <a:xfrm>
            <a:off x="539750" y="1298575"/>
            <a:ext cx="8280400" cy="3905250"/>
            <a:chOff x="340" y="818"/>
            <a:chExt cx="5216" cy="2460"/>
          </a:xfrm>
        </p:grpSpPr>
        <p:sp>
          <p:nvSpPr>
            <p:cNvPr id="209047" name="Text Box 151"/>
            <p:cNvSpPr txBox="1">
              <a:spLocks noChangeArrowheads="1"/>
            </p:cNvSpPr>
            <p:nvPr/>
          </p:nvSpPr>
          <p:spPr bwMode="auto">
            <a:xfrm>
              <a:off x="2749" y="1170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209048" name="Text Box 152"/>
            <p:cNvSpPr txBox="1">
              <a:spLocks noChangeArrowheads="1"/>
            </p:cNvSpPr>
            <p:nvPr/>
          </p:nvSpPr>
          <p:spPr bwMode="auto">
            <a:xfrm>
              <a:off x="2405" y="1170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51" name="Text Box 155"/>
            <p:cNvSpPr txBox="1">
              <a:spLocks noChangeArrowheads="1"/>
            </p:cNvSpPr>
            <p:nvPr/>
          </p:nvSpPr>
          <p:spPr bwMode="auto">
            <a:xfrm>
              <a:off x="3099" y="1170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52" name="Text Box 156"/>
            <p:cNvSpPr txBox="1">
              <a:spLocks noChangeArrowheads="1"/>
            </p:cNvSpPr>
            <p:nvPr/>
          </p:nvSpPr>
          <p:spPr bwMode="auto">
            <a:xfrm>
              <a:off x="3454" y="116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grpSp>
          <p:nvGrpSpPr>
            <p:cNvPr id="209032" name="Group 136"/>
            <p:cNvGrpSpPr>
              <a:grpSpLocks/>
            </p:cNvGrpSpPr>
            <p:nvPr/>
          </p:nvGrpSpPr>
          <p:grpSpPr bwMode="auto">
            <a:xfrm>
              <a:off x="340" y="874"/>
              <a:ext cx="512" cy="2398"/>
              <a:chOff x="340" y="874"/>
              <a:chExt cx="512" cy="2398"/>
            </a:xfrm>
          </p:grpSpPr>
          <p:sp>
            <p:nvSpPr>
              <p:cNvPr id="209033" name="Text Box 137"/>
              <p:cNvSpPr txBox="1">
                <a:spLocks noChangeArrowheads="1"/>
              </p:cNvSpPr>
              <p:nvPr/>
            </p:nvSpPr>
            <p:spPr bwMode="auto">
              <a:xfrm>
                <a:off x="340" y="874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1</a:t>
                </a:r>
              </a:p>
            </p:txBody>
          </p:sp>
          <p:sp>
            <p:nvSpPr>
              <p:cNvPr id="209034" name="Text Box 138"/>
              <p:cNvSpPr txBox="1">
                <a:spLocks noChangeArrowheads="1"/>
              </p:cNvSpPr>
              <p:nvPr/>
            </p:nvSpPr>
            <p:spPr bwMode="auto">
              <a:xfrm>
                <a:off x="340" y="2984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7</a:t>
                </a:r>
              </a:p>
            </p:txBody>
          </p:sp>
          <p:sp>
            <p:nvSpPr>
              <p:cNvPr id="209035" name="Text Box 139"/>
              <p:cNvSpPr txBox="1">
                <a:spLocks noChangeArrowheads="1"/>
              </p:cNvSpPr>
              <p:nvPr/>
            </p:nvSpPr>
            <p:spPr bwMode="auto">
              <a:xfrm>
                <a:off x="340" y="2630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6</a:t>
                </a:r>
              </a:p>
            </p:txBody>
          </p:sp>
          <p:sp>
            <p:nvSpPr>
              <p:cNvPr id="209036" name="Text Box 140"/>
              <p:cNvSpPr txBox="1">
                <a:spLocks noChangeArrowheads="1"/>
              </p:cNvSpPr>
              <p:nvPr/>
            </p:nvSpPr>
            <p:spPr bwMode="auto">
              <a:xfrm>
                <a:off x="340" y="2280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5</a:t>
                </a:r>
              </a:p>
            </p:txBody>
          </p:sp>
          <p:sp>
            <p:nvSpPr>
              <p:cNvPr id="209037" name="Text Box 141"/>
              <p:cNvSpPr txBox="1">
                <a:spLocks noChangeArrowheads="1"/>
              </p:cNvSpPr>
              <p:nvPr/>
            </p:nvSpPr>
            <p:spPr bwMode="auto">
              <a:xfrm>
                <a:off x="340" y="1933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4</a:t>
                </a:r>
              </a:p>
            </p:txBody>
          </p:sp>
          <p:sp>
            <p:nvSpPr>
              <p:cNvPr id="209038" name="Text Box 142"/>
              <p:cNvSpPr txBox="1">
                <a:spLocks noChangeArrowheads="1"/>
              </p:cNvSpPr>
              <p:nvPr/>
            </p:nvSpPr>
            <p:spPr bwMode="auto">
              <a:xfrm>
                <a:off x="340" y="1570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3</a:t>
                </a:r>
              </a:p>
            </p:txBody>
          </p:sp>
          <p:sp>
            <p:nvSpPr>
              <p:cNvPr id="209039" name="Text Box 143"/>
              <p:cNvSpPr txBox="1">
                <a:spLocks noChangeArrowheads="1"/>
              </p:cNvSpPr>
              <p:nvPr/>
            </p:nvSpPr>
            <p:spPr bwMode="auto">
              <a:xfrm>
                <a:off x="340" y="1223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2</a:t>
                </a:r>
              </a:p>
            </p:txBody>
          </p:sp>
        </p:grpSp>
        <p:sp>
          <p:nvSpPr>
            <p:cNvPr id="209040" name="Text Box 144"/>
            <p:cNvSpPr txBox="1">
              <a:spLocks noChangeArrowheads="1"/>
            </p:cNvSpPr>
            <p:nvPr/>
          </p:nvSpPr>
          <p:spPr bwMode="auto">
            <a:xfrm>
              <a:off x="2051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41" name="Text Box 145"/>
            <p:cNvSpPr txBox="1">
              <a:spLocks noChangeArrowheads="1"/>
            </p:cNvSpPr>
            <p:nvPr/>
          </p:nvSpPr>
          <p:spPr bwMode="auto">
            <a:xfrm>
              <a:off x="3806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42" name="Text Box 146"/>
            <p:cNvSpPr txBox="1">
              <a:spLocks noChangeArrowheads="1"/>
            </p:cNvSpPr>
            <p:nvPr/>
          </p:nvSpPr>
          <p:spPr bwMode="auto">
            <a:xfrm>
              <a:off x="4158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43" name="Text Box 147"/>
            <p:cNvSpPr txBox="1">
              <a:spLocks noChangeArrowheads="1"/>
            </p:cNvSpPr>
            <p:nvPr/>
          </p:nvSpPr>
          <p:spPr bwMode="auto">
            <a:xfrm>
              <a:off x="3457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44" name="Text Box 148"/>
            <p:cNvSpPr txBox="1">
              <a:spLocks noChangeArrowheads="1"/>
            </p:cNvSpPr>
            <p:nvPr/>
          </p:nvSpPr>
          <p:spPr bwMode="auto">
            <a:xfrm>
              <a:off x="3104" y="8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45" name="Text Box 149"/>
            <p:cNvSpPr txBox="1">
              <a:spLocks noChangeArrowheads="1"/>
            </p:cNvSpPr>
            <p:nvPr/>
          </p:nvSpPr>
          <p:spPr bwMode="auto">
            <a:xfrm>
              <a:off x="2403" y="818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46" name="Text Box 150"/>
            <p:cNvSpPr txBox="1">
              <a:spLocks noChangeArrowheads="1"/>
            </p:cNvSpPr>
            <p:nvPr/>
          </p:nvSpPr>
          <p:spPr bwMode="auto">
            <a:xfrm>
              <a:off x="2752" y="821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209049" name="Text Box 153"/>
            <p:cNvSpPr txBox="1">
              <a:spLocks noChangeArrowheads="1"/>
            </p:cNvSpPr>
            <p:nvPr/>
          </p:nvSpPr>
          <p:spPr bwMode="auto">
            <a:xfrm>
              <a:off x="1354" y="8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50" name="Text Box 154"/>
            <p:cNvSpPr txBox="1">
              <a:spLocks noChangeArrowheads="1"/>
            </p:cNvSpPr>
            <p:nvPr/>
          </p:nvSpPr>
          <p:spPr bwMode="auto">
            <a:xfrm>
              <a:off x="1701" y="8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53" name="Text Box 157"/>
            <p:cNvSpPr txBox="1">
              <a:spLocks noChangeArrowheads="1"/>
            </p:cNvSpPr>
            <p:nvPr/>
          </p:nvSpPr>
          <p:spPr bwMode="auto">
            <a:xfrm>
              <a:off x="2403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54" name="Text Box 158"/>
            <p:cNvSpPr txBox="1">
              <a:spLocks noChangeArrowheads="1"/>
            </p:cNvSpPr>
            <p:nvPr/>
          </p:nvSpPr>
          <p:spPr bwMode="auto">
            <a:xfrm>
              <a:off x="2758" y="1525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209055" name="Text Box 159"/>
            <p:cNvSpPr txBox="1">
              <a:spLocks noChangeArrowheads="1"/>
            </p:cNvSpPr>
            <p:nvPr/>
          </p:nvSpPr>
          <p:spPr bwMode="auto">
            <a:xfrm>
              <a:off x="2051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56" name="Text Box 160"/>
            <p:cNvSpPr txBox="1">
              <a:spLocks noChangeArrowheads="1"/>
            </p:cNvSpPr>
            <p:nvPr/>
          </p:nvSpPr>
          <p:spPr bwMode="auto">
            <a:xfrm>
              <a:off x="3099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57" name="Text Box 161"/>
            <p:cNvSpPr txBox="1">
              <a:spLocks noChangeArrowheads="1"/>
            </p:cNvSpPr>
            <p:nvPr/>
          </p:nvSpPr>
          <p:spPr bwMode="auto">
            <a:xfrm>
              <a:off x="3457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58" name="Text Box 162"/>
            <p:cNvSpPr txBox="1">
              <a:spLocks noChangeArrowheads="1"/>
            </p:cNvSpPr>
            <p:nvPr/>
          </p:nvSpPr>
          <p:spPr bwMode="auto">
            <a:xfrm>
              <a:off x="3803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59" name="Text Box 163"/>
            <p:cNvSpPr txBox="1">
              <a:spLocks noChangeArrowheads="1"/>
            </p:cNvSpPr>
            <p:nvPr/>
          </p:nvSpPr>
          <p:spPr bwMode="auto">
            <a:xfrm>
              <a:off x="4158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60" name="Text Box 164"/>
            <p:cNvSpPr txBox="1">
              <a:spLocks noChangeArrowheads="1"/>
            </p:cNvSpPr>
            <p:nvPr/>
          </p:nvSpPr>
          <p:spPr bwMode="auto">
            <a:xfrm>
              <a:off x="3101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61" name="Text Box 165"/>
            <p:cNvSpPr txBox="1">
              <a:spLocks noChangeArrowheads="1"/>
            </p:cNvSpPr>
            <p:nvPr/>
          </p:nvSpPr>
          <p:spPr bwMode="auto">
            <a:xfrm>
              <a:off x="2746" y="1872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209062" name="Text Box 166"/>
            <p:cNvSpPr txBox="1">
              <a:spLocks noChangeArrowheads="1"/>
            </p:cNvSpPr>
            <p:nvPr/>
          </p:nvSpPr>
          <p:spPr bwMode="auto">
            <a:xfrm>
              <a:off x="3448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63" name="Text Box 167"/>
            <p:cNvSpPr txBox="1">
              <a:spLocks noChangeArrowheads="1"/>
            </p:cNvSpPr>
            <p:nvPr/>
          </p:nvSpPr>
          <p:spPr bwMode="auto">
            <a:xfrm>
              <a:off x="3803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64" name="Text Box 168"/>
            <p:cNvSpPr txBox="1">
              <a:spLocks noChangeArrowheads="1"/>
            </p:cNvSpPr>
            <p:nvPr/>
          </p:nvSpPr>
          <p:spPr bwMode="auto">
            <a:xfrm>
              <a:off x="4153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65" name="Text Box 169"/>
            <p:cNvSpPr txBox="1">
              <a:spLocks noChangeArrowheads="1"/>
            </p:cNvSpPr>
            <p:nvPr/>
          </p:nvSpPr>
          <p:spPr bwMode="auto">
            <a:xfrm>
              <a:off x="4507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66" name="Text Box 170"/>
            <p:cNvSpPr txBox="1">
              <a:spLocks noChangeArrowheads="1"/>
            </p:cNvSpPr>
            <p:nvPr/>
          </p:nvSpPr>
          <p:spPr bwMode="auto">
            <a:xfrm>
              <a:off x="4857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67" name="Text Box 171"/>
            <p:cNvSpPr txBox="1">
              <a:spLocks noChangeArrowheads="1"/>
            </p:cNvSpPr>
            <p:nvPr/>
          </p:nvSpPr>
          <p:spPr bwMode="auto">
            <a:xfrm>
              <a:off x="5211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68" name="Text Box 172"/>
            <p:cNvSpPr txBox="1">
              <a:spLocks noChangeArrowheads="1"/>
            </p:cNvSpPr>
            <p:nvPr/>
          </p:nvSpPr>
          <p:spPr bwMode="auto">
            <a:xfrm>
              <a:off x="2748" y="2231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209069" name="Text Box 173"/>
            <p:cNvSpPr txBox="1">
              <a:spLocks noChangeArrowheads="1"/>
            </p:cNvSpPr>
            <p:nvPr/>
          </p:nvSpPr>
          <p:spPr bwMode="auto">
            <a:xfrm>
              <a:off x="2746" y="2576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209070" name="Text Box 174"/>
            <p:cNvSpPr txBox="1">
              <a:spLocks noChangeArrowheads="1"/>
            </p:cNvSpPr>
            <p:nvPr/>
          </p:nvSpPr>
          <p:spPr bwMode="auto">
            <a:xfrm>
              <a:off x="2744" y="2928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209071" name="Text Box 175"/>
            <p:cNvSpPr txBox="1">
              <a:spLocks noChangeArrowheads="1"/>
            </p:cNvSpPr>
            <p:nvPr/>
          </p:nvSpPr>
          <p:spPr bwMode="auto">
            <a:xfrm>
              <a:off x="2392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72" name="Text Box 176"/>
            <p:cNvSpPr txBox="1">
              <a:spLocks noChangeArrowheads="1"/>
            </p:cNvSpPr>
            <p:nvPr/>
          </p:nvSpPr>
          <p:spPr bwMode="auto">
            <a:xfrm>
              <a:off x="2045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73" name="Text Box 177"/>
            <p:cNvSpPr txBox="1">
              <a:spLocks noChangeArrowheads="1"/>
            </p:cNvSpPr>
            <p:nvPr/>
          </p:nvSpPr>
          <p:spPr bwMode="auto">
            <a:xfrm>
              <a:off x="2392" y="258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74" name="Text Box 178"/>
            <p:cNvSpPr txBox="1">
              <a:spLocks noChangeArrowheads="1"/>
            </p:cNvSpPr>
            <p:nvPr/>
          </p:nvSpPr>
          <p:spPr bwMode="auto">
            <a:xfrm>
              <a:off x="2045" y="257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75" name="Text Box 179"/>
            <p:cNvSpPr txBox="1">
              <a:spLocks noChangeArrowheads="1"/>
            </p:cNvSpPr>
            <p:nvPr/>
          </p:nvSpPr>
          <p:spPr bwMode="auto">
            <a:xfrm>
              <a:off x="2392" y="293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76" name="Text Box 180"/>
            <p:cNvSpPr txBox="1">
              <a:spLocks noChangeArrowheads="1"/>
            </p:cNvSpPr>
            <p:nvPr/>
          </p:nvSpPr>
          <p:spPr bwMode="auto">
            <a:xfrm>
              <a:off x="2045" y="293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77" name="Text Box 181"/>
            <p:cNvSpPr txBox="1">
              <a:spLocks noChangeArrowheads="1"/>
            </p:cNvSpPr>
            <p:nvPr/>
          </p:nvSpPr>
          <p:spPr bwMode="auto">
            <a:xfrm>
              <a:off x="1690" y="293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78" name="Text Box 182"/>
            <p:cNvSpPr txBox="1">
              <a:spLocks noChangeArrowheads="1"/>
            </p:cNvSpPr>
            <p:nvPr/>
          </p:nvSpPr>
          <p:spPr bwMode="auto">
            <a:xfrm>
              <a:off x="1340" y="293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79" name="Text Box 183"/>
            <p:cNvSpPr txBox="1">
              <a:spLocks noChangeArrowheads="1"/>
            </p:cNvSpPr>
            <p:nvPr/>
          </p:nvSpPr>
          <p:spPr bwMode="auto">
            <a:xfrm>
              <a:off x="983" y="293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80" name="Text Box 184"/>
            <p:cNvSpPr txBox="1">
              <a:spLocks noChangeArrowheads="1"/>
            </p:cNvSpPr>
            <p:nvPr/>
          </p:nvSpPr>
          <p:spPr bwMode="auto">
            <a:xfrm>
              <a:off x="3101" y="22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81" name="Text Box 185"/>
            <p:cNvSpPr txBox="1">
              <a:spLocks noChangeArrowheads="1"/>
            </p:cNvSpPr>
            <p:nvPr/>
          </p:nvSpPr>
          <p:spPr bwMode="auto">
            <a:xfrm>
              <a:off x="3448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82" name="Text Box 186"/>
            <p:cNvSpPr txBox="1">
              <a:spLocks noChangeArrowheads="1"/>
            </p:cNvSpPr>
            <p:nvPr/>
          </p:nvSpPr>
          <p:spPr bwMode="auto">
            <a:xfrm>
              <a:off x="3805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83" name="Text Box 187"/>
            <p:cNvSpPr txBox="1">
              <a:spLocks noChangeArrowheads="1"/>
            </p:cNvSpPr>
            <p:nvPr/>
          </p:nvSpPr>
          <p:spPr bwMode="auto">
            <a:xfrm>
              <a:off x="4153" y="22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84" name="Text Box 188"/>
            <p:cNvSpPr txBox="1">
              <a:spLocks noChangeArrowheads="1"/>
            </p:cNvSpPr>
            <p:nvPr/>
          </p:nvSpPr>
          <p:spPr bwMode="auto">
            <a:xfrm>
              <a:off x="4507" y="22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85" name="Text Box 189"/>
            <p:cNvSpPr txBox="1">
              <a:spLocks noChangeArrowheads="1"/>
            </p:cNvSpPr>
            <p:nvPr/>
          </p:nvSpPr>
          <p:spPr bwMode="auto">
            <a:xfrm>
              <a:off x="3101" y="258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86" name="Text Box 190"/>
            <p:cNvSpPr txBox="1">
              <a:spLocks noChangeArrowheads="1"/>
            </p:cNvSpPr>
            <p:nvPr/>
          </p:nvSpPr>
          <p:spPr bwMode="auto">
            <a:xfrm>
              <a:off x="3448" y="257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87" name="Text Box 191"/>
            <p:cNvSpPr txBox="1">
              <a:spLocks noChangeArrowheads="1"/>
            </p:cNvSpPr>
            <p:nvPr/>
          </p:nvSpPr>
          <p:spPr bwMode="auto">
            <a:xfrm>
              <a:off x="3806" y="258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88" name="Text Box 192"/>
            <p:cNvSpPr txBox="1">
              <a:spLocks noChangeArrowheads="1"/>
            </p:cNvSpPr>
            <p:nvPr/>
          </p:nvSpPr>
          <p:spPr bwMode="auto">
            <a:xfrm>
              <a:off x="4158" y="257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89" name="Text Box 193"/>
            <p:cNvSpPr txBox="1">
              <a:spLocks noChangeArrowheads="1"/>
            </p:cNvSpPr>
            <p:nvPr/>
          </p:nvSpPr>
          <p:spPr bwMode="auto">
            <a:xfrm>
              <a:off x="3101" y="293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90" name="Text Box 194"/>
            <p:cNvSpPr txBox="1">
              <a:spLocks noChangeArrowheads="1"/>
            </p:cNvSpPr>
            <p:nvPr/>
          </p:nvSpPr>
          <p:spPr bwMode="auto">
            <a:xfrm>
              <a:off x="3448" y="29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91" name="Text Box 195"/>
            <p:cNvSpPr txBox="1">
              <a:spLocks noChangeArrowheads="1"/>
            </p:cNvSpPr>
            <p:nvPr/>
          </p:nvSpPr>
          <p:spPr bwMode="auto">
            <a:xfrm>
              <a:off x="3806" y="293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92" name="Text Box 196"/>
            <p:cNvSpPr txBox="1">
              <a:spLocks noChangeArrowheads="1"/>
            </p:cNvSpPr>
            <p:nvPr/>
          </p:nvSpPr>
          <p:spPr bwMode="auto">
            <a:xfrm>
              <a:off x="4158" y="29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grpSp>
          <p:nvGrpSpPr>
            <p:cNvPr id="209122" name="Group 226"/>
            <p:cNvGrpSpPr>
              <a:grpSpLocks/>
            </p:cNvGrpSpPr>
            <p:nvPr/>
          </p:nvGrpSpPr>
          <p:grpSpPr bwMode="auto">
            <a:xfrm>
              <a:off x="1338" y="823"/>
              <a:ext cx="3162" cy="350"/>
              <a:chOff x="1605" y="210"/>
              <a:chExt cx="3117" cy="350"/>
            </a:xfrm>
          </p:grpSpPr>
          <p:sp>
            <p:nvSpPr>
              <p:cNvPr id="209123" name="Text Box 227"/>
              <p:cNvSpPr txBox="1">
                <a:spLocks noChangeArrowheads="1"/>
              </p:cNvSpPr>
              <p:nvPr/>
            </p:nvSpPr>
            <p:spPr bwMode="auto">
              <a:xfrm>
                <a:off x="2294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209124" name="Text Box 228"/>
              <p:cNvSpPr txBox="1">
                <a:spLocks noChangeArrowheads="1"/>
              </p:cNvSpPr>
              <p:nvPr/>
            </p:nvSpPr>
            <p:spPr bwMode="auto">
              <a:xfrm>
                <a:off x="4025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209125" name="Text Box 229"/>
              <p:cNvSpPr txBox="1">
                <a:spLocks noChangeArrowheads="1"/>
              </p:cNvSpPr>
              <p:nvPr/>
            </p:nvSpPr>
            <p:spPr bwMode="auto">
              <a:xfrm>
                <a:off x="4377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  <p:sp>
            <p:nvSpPr>
              <p:cNvPr id="209126" name="Text Box 230"/>
              <p:cNvSpPr txBox="1">
                <a:spLocks noChangeArrowheads="1"/>
              </p:cNvSpPr>
              <p:nvPr/>
            </p:nvSpPr>
            <p:spPr bwMode="auto">
              <a:xfrm>
                <a:off x="3676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Ơ</a:t>
                </a:r>
              </a:p>
            </p:txBody>
          </p:sp>
          <p:sp>
            <p:nvSpPr>
              <p:cNvPr id="209127" name="Text Box 231"/>
              <p:cNvSpPr txBox="1">
                <a:spLocks noChangeArrowheads="1"/>
              </p:cNvSpPr>
              <p:nvPr/>
            </p:nvSpPr>
            <p:spPr bwMode="auto">
              <a:xfrm>
                <a:off x="3323" y="210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Ư</a:t>
                </a:r>
              </a:p>
            </p:txBody>
          </p:sp>
          <p:sp>
            <p:nvSpPr>
              <p:cNvPr id="209128" name="Text Box 232"/>
              <p:cNvSpPr txBox="1">
                <a:spLocks noChangeArrowheads="1"/>
              </p:cNvSpPr>
              <p:nvPr/>
            </p:nvSpPr>
            <p:spPr bwMode="auto">
              <a:xfrm>
                <a:off x="2632" y="215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  <p:sp>
            <p:nvSpPr>
              <p:cNvPr id="209129" name="Text Box 233"/>
              <p:cNvSpPr txBox="1">
                <a:spLocks noChangeArrowheads="1"/>
              </p:cNvSpPr>
              <p:nvPr/>
            </p:nvSpPr>
            <p:spPr bwMode="auto">
              <a:xfrm>
                <a:off x="2981" y="210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V</a:t>
                </a:r>
              </a:p>
            </p:txBody>
          </p:sp>
          <p:sp>
            <p:nvSpPr>
              <p:cNvPr id="209130" name="Text Box 234"/>
              <p:cNvSpPr txBox="1">
                <a:spLocks noChangeArrowheads="1"/>
              </p:cNvSpPr>
              <p:nvPr/>
            </p:nvSpPr>
            <p:spPr bwMode="auto">
              <a:xfrm>
                <a:off x="1605" y="210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H</a:t>
                </a:r>
              </a:p>
            </p:txBody>
          </p:sp>
          <p:sp>
            <p:nvSpPr>
              <p:cNvPr id="209131" name="Text Box 235"/>
              <p:cNvSpPr txBox="1">
                <a:spLocks noChangeArrowheads="1"/>
              </p:cNvSpPr>
              <p:nvPr/>
            </p:nvSpPr>
            <p:spPr bwMode="auto">
              <a:xfrm>
                <a:off x="1944" y="210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Ù</a:t>
                </a:r>
              </a:p>
            </p:txBody>
          </p:sp>
        </p:grpSp>
      </p:grpSp>
      <p:grpSp>
        <p:nvGrpSpPr>
          <p:cNvPr id="209134" name="Group 238"/>
          <p:cNvGrpSpPr>
            <a:grpSpLocks/>
          </p:cNvGrpSpPr>
          <p:nvPr/>
        </p:nvGrpSpPr>
        <p:grpSpPr bwMode="auto">
          <a:xfrm>
            <a:off x="3784600" y="1852613"/>
            <a:ext cx="2252663" cy="552450"/>
            <a:chOff x="3742" y="3761"/>
            <a:chExt cx="1372" cy="348"/>
          </a:xfrm>
          <a:solidFill>
            <a:schemeClr val="accent5">
              <a:lumMod val="40000"/>
              <a:lumOff val="60000"/>
            </a:schemeClr>
          </a:solidFill>
        </p:grpSpPr>
        <p:sp>
          <p:nvSpPr>
            <p:cNvPr id="209135" name="Text Box 239"/>
            <p:cNvSpPr txBox="1">
              <a:spLocks noChangeArrowheads="1"/>
            </p:cNvSpPr>
            <p:nvPr/>
          </p:nvSpPr>
          <p:spPr bwMode="auto">
            <a:xfrm>
              <a:off x="4083" y="3762"/>
              <a:ext cx="345" cy="345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Ă</a:t>
              </a:r>
            </a:p>
          </p:txBody>
        </p:sp>
        <p:sp>
          <p:nvSpPr>
            <p:cNvPr id="209136" name="Text Box 240"/>
            <p:cNvSpPr txBox="1">
              <a:spLocks noChangeArrowheads="1"/>
            </p:cNvSpPr>
            <p:nvPr/>
          </p:nvSpPr>
          <p:spPr bwMode="auto">
            <a:xfrm>
              <a:off x="3742" y="3762"/>
              <a:ext cx="345" cy="345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L</a:t>
              </a:r>
            </a:p>
          </p:txBody>
        </p:sp>
        <p:sp>
          <p:nvSpPr>
            <p:cNvPr id="209137" name="Text Box 241"/>
            <p:cNvSpPr txBox="1">
              <a:spLocks noChangeArrowheads="1"/>
            </p:cNvSpPr>
            <p:nvPr/>
          </p:nvSpPr>
          <p:spPr bwMode="auto">
            <a:xfrm>
              <a:off x="4430" y="3764"/>
              <a:ext cx="345" cy="345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N</a:t>
              </a:r>
            </a:p>
          </p:txBody>
        </p:sp>
        <p:sp>
          <p:nvSpPr>
            <p:cNvPr id="209138" name="Text Box 242"/>
            <p:cNvSpPr txBox="1">
              <a:spLocks noChangeArrowheads="1"/>
            </p:cNvSpPr>
            <p:nvPr/>
          </p:nvSpPr>
          <p:spPr bwMode="auto">
            <a:xfrm>
              <a:off x="4769" y="3761"/>
              <a:ext cx="345" cy="345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493982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20900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20900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900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2090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90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2090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90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9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9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9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9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9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9003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601" name="Text Box 65"/>
          <p:cNvSpPr txBox="1">
            <a:spLocks noChangeArrowheads="1"/>
          </p:cNvSpPr>
          <p:nvPr/>
        </p:nvSpPr>
        <p:spPr bwMode="auto">
          <a:xfrm>
            <a:off x="468313" y="404813"/>
            <a:ext cx="8351837" cy="45720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tập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1: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Giải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ô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chữ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hàng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ngang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để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tìm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chùm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chìa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khoá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hàng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dọc</a:t>
            </a:r>
            <a:endParaRPr lang="af-ZA" sz="2400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93602" name="Text Box 66"/>
          <p:cNvSpPr txBox="1">
            <a:spLocks noChangeArrowheads="1"/>
          </p:cNvSpPr>
          <p:nvPr/>
        </p:nvSpPr>
        <p:spPr bwMode="auto">
          <a:xfrm>
            <a:off x="611188" y="5589588"/>
            <a:ext cx="813752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latin typeface="Times New Roman" pitchFamily="18" charset="0"/>
              </a:rPr>
              <a:t>Câu 3: Đây là  tên một  nhân vật trong truyền thuyết đã bốc từng quả đồi, dời từng dãy núi để ngăn dòng nước lũ (có 7 chữ cái)?</a:t>
            </a:r>
          </a:p>
        </p:txBody>
      </p:sp>
      <p:grpSp>
        <p:nvGrpSpPr>
          <p:cNvPr id="193714" name="Group 178"/>
          <p:cNvGrpSpPr>
            <a:grpSpLocks/>
          </p:cNvGrpSpPr>
          <p:nvPr/>
        </p:nvGrpSpPr>
        <p:grpSpPr bwMode="auto">
          <a:xfrm>
            <a:off x="539750" y="1289050"/>
            <a:ext cx="8280400" cy="3914775"/>
            <a:chOff x="340" y="812"/>
            <a:chExt cx="5216" cy="2466"/>
          </a:xfrm>
        </p:grpSpPr>
        <p:grpSp>
          <p:nvGrpSpPr>
            <p:cNvPr id="193637" name="Group 101"/>
            <p:cNvGrpSpPr>
              <a:grpSpLocks/>
            </p:cNvGrpSpPr>
            <p:nvPr/>
          </p:nvGrpSpPr>
          <p:grpSpPr bwMode="auto">
            <a:xfrm>
              <a:off x="340" y="812"/>
              <a:ext cx="5216" cy="2466"/>
              <a:chOff x="340" y="812"/>
              <a:chExt cx="5216" cy="2466"/>
            </a:xfrm>
          </p:grpSpPr>
          <p:grpSp>
            <p:nvGrpSpPr>
              <p:cNvPr id="193638" name="Group 102"/>
              <p:cNvGrpSpPr>
                <a:grpSpLocks/>
              </p:cNvGrpSpPr>
              <p:nvPr/>
            </p:nvGrpSpPr>
            <p:grpSpPr bwMode="auto">
              <a:xfrm>
                <a:off x="340" y="874"/>
                <a:ext cx="512" cy="2398"/>
                <a:chOff x="340" y="874"/>
                <a:chExt cx="512" cy="2398"/>
              </a:xfrm>
            </p:grpSpPr>
            <p:sp>
              <p:nvSpPr>
                <p:cNvPr id="193639" name="Text Box 103"/>
                <p:cNvSpPr txBox="1">
                  <a:spLocks noChangeArrowheads="1"/>
                </p:cNvSpPr>
                <p:nvPr/>
              </p:nvSpPr>
              <p:spPr bwMode="auto">
                <a:xfrm>
                  <a:off x="340" y="874"/>
                  <a:ext cx="512" cy="288"/>
                </a:xfrm>
                <a:prstGeom prst="rect">
                  <a:avLst/>
                </a:prstGeom>
                <a:solidFill>
                  <a:srgbClr val="969696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b="1">
                      <a:latin typeface="Times New Roman" pitchFamily="18" charset="0"/>
                    </a:rPr>
                    <a:t>Câu 1</a:t>
                  </a:r>
                </a:p>
              </p:txBody>
            </p:sp>
            <p:sp>
              <p:nvSpPr>
                <p:cNvPr id="193640" name="Text Box 104"/>
                <p:cNvSpPr txBox="1">
                  <a:spLocks noChangeArrowheads="1"/>
                </p:cNvSpPr>
                <p:nvPr/>
              </p:nvSpPr>
              <p:spPr bwMode="auto">
                <a:xfrm>
                  <a:off x="340" y="2984"/>
                  <a:ext cx="512" cy="288"/>
                </a:xfrm>
                <a:prstGeom prst="rect">
                  <a:avLst/>
                </a:prstGeom>
                <a:solidFill>
                  <a:srgbClr val="969696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b="1">
                      <a:latin typeface="Times New Roman" pitchFamily="18" charset="0"/>
                    </a:rPr>
                    <a:t>Câu 7</a:t>
                  </a:r>
                </a:p>
              </p:txBody>
            </p:sp>
            <p:sp>
              <p:nvSpPr>
                <p:cNvPr id="193641" name="Text Box 105"/>
                <p:cNvSpPr txBox="1">
                  <a:spLocks noChangeArrowheads="1"/>
                </p:cNvSpPr>
                <p:nvPr/>
              </p:nvSpPr>
              <p:spPr bwMode="auto">
                <a:xfrm>
                  <a:off x="340" y="2630"/>
                  <a:ext cx="512" cy="288"/>
                </a:xfrm>
                <a:prstGeom prst="rect">
                  <a:avLst/>
                </a:prstGeom>
                <a:solidFill>
                  <a:srgbClr val="969696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b="1">
                      <a:latin typeface="Times New Roman" pitchFamily="18" charset="0"/>
                    </a:rPr>
                    <a:t>Câu 6</a:t>
                  </a:r>
                </a:p>
              </p:txBody>
            </p:sp>
            <p:sp>
              <p:nvSpPr>
                <p:cNvPr id="193642" name="Text Box 106"/>
                <p:cNvSpPr txBox="1">
                  <a:spLocks noChangeArrowheads="1"/>
                </p:cNvSpPr>
                <p:nvPr/>
              </p:nvSpPr>
              <p:spPr bwMode="auto">
                <a:xfrm>
                  <a:off x="340" y="2280"/>
                  <a:ext cx="512" cy="288"/>
                </a:xfrm>
                <a:prstGeom prst="rect">
                  <a:avLst/>
                </a:prstGeom>
                <a:solidFill>
                  <a:srgbClr val="969696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b="1">
                      <a:latin typeface="Times New Roman" pitchFamily="18" charset="0"/>
                    </a:rPr>
                    <a:t>Câu 5</a:t>
                  </a:r>
                </a:p>
              </p:txBody>
            </p:sp>
            <p:sp>
              <p:nvSpPr>
                <p:cNvPr id="193643" name="Text Box 107"/>
                <p:cNvSpPr txBox="1">
                  <a:spLocks noChangeArrowheads="1"/>
                </p:cNvSpPr>
                <p:nvPr/>
              </p:nvSpPr>
              <p:spPr bwMode="auto">
                <a:xfrm>
                  <a:off x="340" y="1933"/>
                  <a:ext cx="512" cy="288"/>
                </a:xfrm>
                <a:prstGeom prst="rect">
                  <a:avLst/>
                </a:prstGeom>
                <a:solidFill>
                  <a:srgbClr val="969696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b="1">
                      <a:latin typeface="Times New Roman" pitchFamily="18" charset="0"/>
                    </a:rPr>
                    <a:t>Câu 4</a:t>
                  </a:r>
                </a:p>
              </p:txBody>
            </p:sp>
            <p:sp>
              <p:nvSpPr>
                <p:cNvPr id="193644" name="Text Box 108"/>
                <p:cNvSpPr txBox="1">
                  <a:spLocks noChangeArrowheads="1"/>
                </p:cNvSpPr>
                <p:nvPr/>
              </p:nvSpPr>
              <p:spPr bwMode="auto">
                <a:xfrm>
                  <a:off x="340" y="1570"/>
                  <a:ext cx="512" cy="288"/>
                </a:xfrm>
                <a:prstGeom prst="rect">
                  <a:avLst/>
                </a:prstGeom>
                <a:solidFill>
                  <a:srgbClr val="969696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b="1">
                      <a:latin typeface="Times New Roman" pitchFamily="18" charset="0"/>
                    </a:rPr>
                    <a:t>Câu 3</a:t>
                  </a:r>
                </a:p>
              </p:txBody>
            </p:sp>
            <p:sp>
              <p:nvSpPr>
                <p:cNvPr id="193645" name="Text Box 109"/>
                <p:cNvSpPr txBox="1">
                  <a:spLocks noChangeArrowheads="1"/>
                </p:cNvSpPr>
                <p:nvPr/>
              </p:nvSpPr>
              <p:spPr bwMode="auto">
                <a:xfrm>
                  <a:off x="340" y="1223"/>
                  <a:ext cx="512" cy="288"/>
                </a:xfrm>
                <a:prstGeom prst="rect">
                  <a:avLst/>
                </a:prstGeom>
                <a:solidFill>
                  <a:srgbClr val="969696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b="1">
                      <a:latin typeface="Times New Roman" pitchFamily="18" charset="0"/>
                    </a:rPr>
                    <a:t>Câu 2</a:t>
                  </a:r>
                </a:p>
              </p:txBody>
            </p:sp>
          </p:grpSp>
          <p:sp>
            <p:nvSpPr>
              <p:cNvPr id="193646" name="Text Box 110"/>
              <p:cNvSpPr txBox="1">
                <a:spLocks noChangeArrowheads="1"/>
              </p:cNvSpPr>
              <p:nvPr/>
            </p:nvSpPr>
            <p:spPr bwMode="auto">
              <a:xfrm>
                <a:off x="2051" y="823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47" name="Text Box 111"/>
              <p:cNvSpPr txBox="1">
                <a:spLocks noChangeArrowheads="1"/>
              </p:cNvSpPr>
              <p:nvPr/>
            </p:nvSpPr>
            <p:spPr bwMode="auto">
              <a:xfrm>
                <a:off x="3806" y="823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48" name="Text Box 112"/>
              <p:cNvSpPr txBox="1">
                <a:spLocks noChangeArrowheads="1"/>
              </p:cNvSpPr>
              <p:nvPr/>
            </p:nvSpPr>
            <p:spPr bwMode="auto">
              <a:xfrm>
                <a:off x="4158" y="823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49" name="Text Box 113"/>
              <p:cNvSpPr txBox="1">
                <a:spLocks noChangeArrowheads="1"/>
              </p:cNvSpPr>
              <p:nvPr/>
            </p:nvSpPr>
            <p:spPr bwMode="auto">
              <a:xfrm>
                <a:off x="3457" y="823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50" name="Text Box 114"/>
              <p:cNvSpPr txBox="1">
                <a:spLocks noChangeArrowheads="1"/>
              </p:cNvSpPr>
              <p:nvPr/>
            </p:nvSpPr>
            <p:spPr bwMode="auto">
              <a:xfrm>
                <a:off x="3104" y="82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51" name="Text Box 115"/>
              <p:cNvSpPr txBox="1">
                <a:spLocks noChangeArrowheads="1"/>
              </p:cNvSpPr>
              <p:nvPr/>
            </p:nvSpPr>
            <p:spPr bwMode="auto">
              <a:xfrm>
                <a:off x="2403" y="818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52" name="Text Box 116"/>
              <p:cNvSpPr txBox="1">
                <a:spLocks noChangeArrowheads="1"/>
              </p:cNvSpPr>
              <p:nvPr/>
            </p:nvSpPr>
            <p:spPr bwMode="auto">
              <a:xfrm>
                <a:off x="2752" y="821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?</a:t>
                </a:r>
              </a:p>
            </p:txBody>
          </p:sp>
          <p:sp>
            <p:nvSpPr>
              <p:cNvPr id="193653" name="Text Box 117"/>
              <p:cNvSpPr txBox="1">
                <a:spLocks noChangeArrowheads="1"/>
              </p:cNvSpPr>
              <p:nvPr/>
            </p:nvSpPr>
            <p:spPr bwMode="auto">
              <a:xfrm>
                <a:off x="2749" y="1170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?</a:t>
                </a:r>
              </a:p>
            </p:txBody>
          </p:sp>
          <p:sp>
            <p:nvSpPr>
              <p:cNvPr id="193654" name="Text Box 118"/>
              <p:cNvSpPr txBox="1">
                <a:spLocks noChangeArrowheads="1"/>
              </p:cNvSpPr>
              <p:nvPr/>
            </p:nvSpPr>
            <p:spPr bwMode="auto">
              <a:xfrm>
                <a:off x="2405" y="1170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55" name="Text Box 119"/>
              <p:cNvSpPr txBox="1">
                <a:spLocks noChangeArrowheads="1"/>
              </p:cNvSpPr>
              <p:nvPr/>
            </p:nvSpPr>
            <p:spPr bwMode="auto">
              <a:xfrm>
                <a:off x="1354" y="82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56" name="Text Box 120"/>
              <p:cNvSpPr txBox="1">
                <a:spLocks noChangeArrowheads="1"/>
              </p:cNvSpPr>
              <p:nvPr/>
            </p:nvSpPr>
            <p:spPr bwMode="auto">
              <a:xfrm>
                <a:off x="1701" y="82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57" name="Text Box 121"/>
              <p:cNvSpPr txBox="1">
                <a:spLocks noChangeArrowheads="1"/>
              </p:cNvSpPr>
              <p:nvPr/>
            </p:nvSpPr>
            <p:spPr bwMode="auto">
              <a:xfrm>
                <a:off x="3099" y="1170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58" name="Text Box 122"/>
              <p:cNvSpPr txBox="1">
                <a:spLocks noChangeArrowheads="1"/>
              </p:cNvSpPr>
              <p:nvPr/>
            </p:nvSpPr>
            <p:spPr bwMode="auto">
              <a:xfrm>
                <a:off x="3454" y="1167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59" name="Text Box 123"/>
              <p:cNvSpPr txBox="1">
                <a:spLocks noChangeArrowheads="1"/>
              </p:cNvSpPr>
              <p:nvPr/>
            </p:nvSpPr>
            <p:spPr bwMode="auto">
              <a:xfrm>
                <a:off x="2403" y="1525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60" name="Text Box 124"/>
              <p:cNvSpPr txBox="1">
                <a:spLocks noChangeArrowheads="1"/>
              </p:cNvSpPr>
              <p:nvPr/>
            </p:nvSpPr>
            <p:spPr bwMode="auto">
              <a:xfrm>
                <a:off x="2758" y="1525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?</a:t>
                </a:r>
              </a:p>
            </p:txBody>
          </p:sp>
          <p:sp>
            <p:nvSpPr>
              <p:cNvPr id="193661" name="Text Box 125"/>
              <p:cNvSpPr txBox="1">
                <a:spLocks noChangeArrowheads="1"/>
              </p:cNvSpPr>
              <p:nvPr/>
            </p:nvSpPr>
            <p:spPr bwMode="auto">
              <a:xfrm>
                <a:off x="2051" y="1525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62" name="Text Box 126"/>
              <p:cNvSpPr txBox="1">
                <a:spLocks noChangeArrowheads="1"/>
              </p:cNvSpPr>
              <p:nvPr/>
            </p:nvSpPr>
            <p:spPr bwMode="auto">
              <a:xfrm>
                <a:off x="3099" y="1525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63" name="Text Box 127"/>
              <p:cNvSpPr txBox="1">
                <a:spLocks noChangeArrowheads="1"/>
              </p:cNvSpPr>
              <p:nvPr/>
            </p:nvSpPr>
            <p:spPr bwMode="auto">
              <a:xfrm>
                <a:off x="3457" y="1525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64" name="Text Box 128"/>
              <p:cNvSpPr txBox="1">
                <a:spLocks noChangeArrowheads="1"/>
              </p:cNvSpPr>
              <p:nvPr/>
            </p:nvSpPr>
            <p:spPr bwMode="auto">
              <a:xfrm>
                <a:off x="3803" y="1525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65" name="Text Box 129"/>
              <p:cNvSpPr txBox="1">
                <a:spLocks noChangeArrowheads="1"/>
              </p:cNvSpPr>
              <p:nvPr/>
            </p:nvSpPr>
            <p:spPr bwMode="auto">
              <a:xfrm>
                <a:off x="4158" y="1525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66" name="Text Box 130"/>
              <p:cNvSpPr txBox="1">
                <a:spLocks noChangeArrowheads="1"/>
              </p:cNvSpPr>
              <p:nvPr/>
            </p:nvSpPr>
            <p:spPr bwMode="auto">
              <a:xfrm>
                <a:off x="3101" y="187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67" name="Text Box 131"/>
              <p:cNvSpPr txBox="1">
                <a:spLocks noChangeArrowheads="1"/>
              </p:cNvSpPr>
              <p:nvPr/>
            </p:nvSpPr>
            <p:spPr bwMode="auto">
              <a:xfrm>
                <a:off x="2746" y="1872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?</a:t>
                </a:r>
              </a:p>
            </p:txBody>
          </p:sp>
          <p:sp>
            <p:nvSpPr>
              <p:cNvPr id="193668" name="Text Box 132"/>
              <p:cNvSpPr txBox="1">
                <a:spLocks noChangeArrowheads="1"/>
              </p:cNvSpPr>
              <p:nvPr/>
            </p:nvSpPr>
            <p:spPr bwMode="auto">
              <a:xfrm>
                <a:off x="3448" y="187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69" name="Text Box 133"/>
              <p:cNvSpPr txBox="1">
                <a:spLocks noChangeArrowheads="1"/>
              </p:cNvSpPr>
              <p:nvPr/>
            </p:nvSpPr>
            <p:spPr bwMode="auto">
              <a:xfrm>
                <a:off x="3803" y="187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70" name="Text Box 134"/>
              <p:cNvSpPr txBox="1">
                <a:spLocks noChangeArrowheads="1"/>
              </p:cNvSpPr>
              <p:nvPr/>
            </p:nvSpPr>
            <p:spPr bwMode="auto">
              <a:xfrm>
                <a:off x="4153" y="187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71" name="Text Box 135"/>
              <p:cNvSpPr txBox="1">
                <a:spLocks noChangeArrowheads="1"/>
              </p:cNvSpPr>
              <p:nvPr/>
            </p:nvSpPr>
            <p:spPr bwMode="auto">
              <a:xfrm>
                <a:off x="4507" y="187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72" name="Text Box 136"/>
              <p:cNvSpPr txBox="1">
                <a:spLocks noChangeArrowheads="1"/>
              </p:cNvSpPr>
              <p:nvPr/>
            </p:nvSpPr>
            <p:spPr bwMode="auto">
              <a:xfrm>
                <a:off x="4857" y="187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73" name="Text Box 137"/>
              <p:cNvSpPr txBox="1">
                <a:spLocks noChangeArrowheads="1"/>
              </p:cNvSpPr>
              <p:nvPr/>
            </p:nvSpPr>
            <p:spPr bwMode="auto">
              <a:xfrm>
                <a:off x="5211" y="187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74" name="Text Box 138"/>
              <p:cNvSpPr txBox="1">
                <a:spLocks noChangeArrowheads="1"/>
              </p:cNvSpPr>
              <p:nvPr/>
            </p:nvSpPr>
            <p:spPr bwMode="auto">
              <a:xfrm>
                <a:off x="2748" y="2231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?</a:t>
                </a:r>
              </a:p>
            </p:txBody>
          </p:sp>
          <p:sp>
            <p:nvSpPr>
              <p:cNvPr id="193675" name="Text Box 139"/>
              <p:cNvSpPr txBox="1">
                <a:spLocks noChangeArrowheads="1"/>
              </p:cNvSpPr>
              <p:nvPr/>
            </p:nvSpPr>
            <p:spPr bwMode="auto">
              <a:xfrm>
                <a:off x="2746" y="2576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?</a:t>
                </a:r>
              </a:p>
            </p:txBody>
          </p:sp>
          <p:sp>
            <p:nvSpPr>
              <p:cNvPr id="193676" name="Text Box 140"/>
              <p:cNvSpPr txBox="1">
                <a:spLocks noChangeArrowheads="1"/>
              </p:cNvSpPr>
              <p:nvPr/>
            </p:nvSpPr>
            <p:spPr bwMode="auto">
              <a:xfrm>
                <a:off x="2744" y="2928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?</a:t>
                </a:r>
              </a:p>
            </p:txBody>
          </p:sp>
          <p:sp>
            <p:nvSpPr>
              <p:cNvPr id="193677" name="Text Box 141"/>
              <p:cNvSpPr txBox="1">
                <a:spLocks noChangeArrowheads="1"/>
              </p:cNvSpPr>
              <p:nvPr/>
            </p:nvSpPr>
            <p:spPr bwMode="auto">
              <a:xfrm>
                <a:off x="2392" y="2229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78" name="Text Box 142"/>
              <p:cNvSpPr txBox="1">
                <a:spLocks noChangeArrowheads="1"/>
              </p:cNvSpPr>
              <p:nvPr/>
            </p:nvSpPr>
            <p:spPr bwMode="auto">
              <a:xfrm>
                <a:off x="2045" y="2229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79" name="Text Box 143"/>
              <p:cNvSpPr txBox="1">
                <a:spLocks noChangeArrowheads="1"/>
              </p:cNvSpPr>
              <p:nvPr/>
            </p:nvSpPr>
            <p:spPr bwMode="auto">
              <a:xfrm>
                <a:off x="2392" y="258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80" name="Text Box 144"/>
              <p:cNvSpPr txBox="1">
                <a:spLocks noChangeArrowheads="1"/>
              </p:cNvSpPr>
              <p:nvPr/>
            </p:nvSpPr>
            <p:spPr bwMode="auto">
              <a:xfrm>
                <a:off x="2045" y="257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81" name="Text Box 145"/>
              <p:cNvSpPr txBox="1">
                <a:spLocks noChangeArrowheads="1"/>
              </p:cNvSpPr>
              <p:nvPr/>
            </p:nvSpPr>
            <p:spPr bwMode="auto">
              <a:xfrm>
                <a:off x="2392" y="293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82" name="Text Box 146"/>
              <p:cNvSpPr txBox="1">
                <a:spLocks noChangeArrowheads="1"/>
              </p:cNvSpPr>
              <p:nvPr/>
            </p:nvSpPr>
            <p:spPr bwMode="auto">
              <a:xfrm>
                <a:off x="2045" y="293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83" name="Text Box 147"/>
              <p:cNvSpPr txBox="1">
                <a:spLocks noChangeArrowheads="1"/>
              </p:cNvSpPr>
              <p:nvPr/>
            </p:nvSpPr>
            <p:spPr bwMode="auto">
              <a:xfrm>
                <a:off x="1690" y="293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84" name="Text Box 148"/>
              <p:cNvSpPr txBox="1">
                <a:spLocks noChangeArrowheads="1"/>
              </p:cNvSpPr>
              <p:nvPr/>
            </p:nvSpPr>
            <p:spPr bwMode="auto">
              <a:xfrm>
                <a:off x="1340" y="293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85" name="Text Box 149"/>
              <p:cNvSpPr txBox="1">
                <a:spLocks noChangeArrowheads="1"/>
              </p:cNvSpPr>
              <p:nvPr/>
            </p:nvSpPr>
            <p:spPr bwMode="auto">
              <a:xfrm>
                <a:off x="983" y="293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86" name="Text Box 150"/>
              <p:cNvSpPr txBox="1">
                <a:spLocks noChangeArrowheads="1"/>
              </p:cNvSpPr>
              <p:nvPr/>
            </p:nvSpPr>
            <p:spPr bwMode="auto">
              <a:xfrm>
                <a:off x="3101" y="2227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87" name="Text Box 151"/>
              <p:cNvSpPr txBox="1">
                <a:spLocks noChangeArrowheads="1"/>
              </p:cNvSpPr>
              <p:nvPr/>
            </p:nvSpPr>
            <p:spPr bwMode="auto">
              <a:xfrm>
                <a:off x="3448" y="2229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88" name="Text Box 152"/>
              <p:cNvSpPr txBox="1">
                <a:spLocks noChangeArrowheads="1"/>
              </p:cNvSpPr>
              <p:nvPr/>
            </p:nvSpPr>
            <p:spPr bwMode="auto">
              <a:xfrm>
                <a:off x="3803" y="2229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89" name="Text Box 153"/>
              <p:cNvSpPr txBox="1">
                <a:spLocks noChangeArrowheads="1"/>
              </p:cNvSpPr>
              <p:nvPr/>
            </p:nvSpPr>
            <p:spPr bwMode="auto">
              <a:xfrm>
                <a:off x="4153" y="2227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90" name="Text Box 154"/>
              <p:cNvSpPr txBox="1">
                <a:spLocks noChangeArrowheads="1"/>
              </p:cNvSpPr>
              <p:nvPr/>
            </p:nvSpPr>
            <p:spPr bwMode="auto">
              <a:xfrm>
                <a:off x="4507" y="2227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91" name="Text Box 155"/>
              <p:cNvSpPr txBox="1">
                <a:spLocks noChangeArrowheads="1"/>
              </p:cNvSpPr>
              <p:nvPr/>
            </p:nvSpPr>
            <p:spPr bwMode="auto">
              <a:xfrm>
                <a:off x="3101" y="258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92" name="Text Box 156"/>
              <p:cNvSpPr txBox="1">
                <a:spLocks noChangeArrowheads="1"/>
              </p:cNvSpPr>
              <p:nvPr/>
            </p:nvSpPr>
            <p:spPr bwMode="auto">
              <a:xfrm>
                <a:off x="3448" y="257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93" name="Text Box 157"/>
              <p:cNvSpPr txBox="1">
                <a:spLocks noChangeArrowheads="1"/>
              </p:cNvSpPr>
              <p:nvPr/>
            </p:nvSpPr>
            <p:spPr bwMode="auto">
              <a:xfrm>
                <a:off x="3806" y="258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94" name="Text Box 158"/>
              <p:cNvSpPr txBox="1">
                <a:spLocks noChangeArrowheads="1"/>
              </p:cNvSpPr>
              <p:nvPr/>
            </p:nvSpPr>
            <p:spPr bwMode="auto">
              <a:xfrm>
                <a:off x="4158" y="257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95" name="Text Box 159"/>
              <p:cNvSpPr txBox="1">
                <a:spLocks noChangeArrowheads="1"/>
              </p:cNvSpPr>
              <p:nvPr/>
            </p:nvSpPr>
            <p:spPr bwMode="auto">
              <a:xfrm>
                <a:off x="3101" y="2933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96" name="Text Box 160"/>
              <p:cNvSpPr txBox="1">
                <a:spLocks noChangeArrowheads="1"/>
              </p:cNvSpPr>
              <p:nvPr/>
            </p:nvSpPr>
            <p:spPr bwMode="auto">
              <a:xfrm>
                <a:off x="3448" y="2927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97" name="Text Box 161"/>
              <p:cNvSpPr txBox="1">
                <a:spLocks noChangeArrowheads="1"/>
              </p:cNvSpPr>
              <p:nvPr/>
            </p:nvSpPr>
            <p:spPr bwMode="auto">
              <a:xfrm>
                <a:off x="3806" y="2933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98" name="Text Box 162"/>
              <p:cNvSpPr txBox="1">
                <a:spLocks noChangeArrowheads="1"/>
              </p:cNvSpPr>
              <p:nvPr/>
            </p:nvSpPr>
            <p:spPr bwMode="auto">
              <a:xfrm>
                <a:off x="4158" y="2927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grpSp>
            <p:nvGrpSpPr>
              <p:cNvPr id="193699" name="Group 163"/>
              <p:cNvGrpSpPr>
                <a:grpSpLocks/>
              </p:cNvGrpSpPr>
              <p:nvPr/>
            </p:nvGrpSpPr>
            <p:grpSpPr bwMode="auto">
              <a:xfrm>
                <a:off x="1367" y="812"/>
                <a:ext cx="3117" cy="350"/>
                <a:chOff x="1605" y="210"/>
                <a:chExt cx="3117" cy="350"/>
              </a:xfrm>
            </p:grpSpPr>
            <p:sp>
              <p:nvSpPr>
                <p:cNvPr id="193700" name="Text Box 164"/>
                <p:cNvSpPr txBox="1">
                  <a:spLocks noChangeArrowheads="1"/>
                </p:cNvSpPr>
                <p:nvPr/>
              </p:nvSpPr>
              <p:spPr bwMode="auto">
                <a:xfrm>
                  <a:off x="2294" y="212"/>
                  <a:ext cx="345" cy="345"/>
                </a:xfrm>
                <a:prstGeom prst="rect">
                  <a:avLst/>
                </a:prstGeom>
                <a:solidFill>
                  <a:srgbClr val="FF00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sz="3600" b="1"/>
                    <a:t>N</a:t>
                  </a:r>
                </a:p>
              </p:txBody>
            </p:sp>
            <p:sp>
              <p:nvSpPr>
                <p:cNvPr id="193701" name="Text Box 165"/>
                <p:cNvSpPr txBox="1">
                  <a:spLocks noChangeArrowheads="1"/>
                </p:cNvSpPr>
                <p:nvPr/>
              </p:nvSpPr>
              <p:spPr bwMode="auto">
                <a:xfrm>
                  <a:off x="4025" y="212"/>
                  <a:ext cx="345" cy="345"/>
                </a:xfrm>
                <a:prstGeom prst="rect">
                  <a:avLst/>
                </a:prstGeom>
                <a:solidFill>
                  <a:srgbClr val="FF00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sz="3600" b="1"/>
                    <a:t>N</a:t>
                  </a:r>
                </a:p>
              </p:txBody>
            </p:sp>
            <p:sp>
              <p:nvSpPr>
                <p:cNvPr id="193702" name="Text Box 166"/>
                <p:cNvSpPr txBox="1">
                  <a:spLocks noChangeArrowheads="1"/>
                </p:cNvSpPr>
                <p:nvPr/>
              </p:nvSpPr>
              <p:spPr bwMode="auto">
                <a:xfrm>
                  <a:off x="4377" y="212"/>
                  <a:ext cx="345" cy="345"/>
                </a:xfrm>
                <a:prstGeom prst="rect">
                  <a:avLst/>
                </a:prstGeom>
                <a:solidFill>
                  <a:srgbClr val="FF00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sz="3600" b="1"/>
                    <a:t>G</a:t>
                  </a:r>
                </a:p>
              </p:txBody>
            </p:sp>
            <p:sp>
              <p:nvSpPr>
                <p:cNvPr id="193703" name="Text Box 167"/>
                <p:cNvSpPr txBox="1">
                  <a:spLocks noChangeArrowheads="1"/>
                </p:cNvSpPr>
                <p:nvPr/>
              </p:nvSpPr>
              <p:spPr bwMode="auto">
                <a:xfrm>
                  <a:off x="3676" y="212"/>
                  <a:ext cx="345" cy="345"/>
                </a:xfrm>
                <a:prstGeom prst="rect">
                  <a:avLst/>
                </a:prstGeom>
                <a:solidFill>
                  <a:srgbClr val="FF00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sz="3600" b="1"/>
                    <a:t>Ơ</a:t>
                  </a:r>
                </a:p>
              </p:txBody>
            </p:sp>
            <p:sp>
              <p:nvSpPr>
                <p:cNvPr id="193704" name="Text Box 168"/>
                <p:cNvSpPr txBox="1">
                  <a:spLocks noChangeArrowheads="1"/>
                </p:cNvSpPr>
                <p:nvPr/>
              </p:nvSpPr>
              <p:spPr bwMode="auto">
                <a:xfrm>
                  <a:off x="3323" y="210"/>
                  <a:ext cx="345" cy="345"/>
                </a:xfrm>
                <a:prstGeom prst="rect">
                  <a:avLst/>
                </a:prstGeom>
                <a:solidFill>
                  <a:srgbClr val="FF00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sz="3600" b="1"/>
                    <a:t>Ư</a:t>
                  </a:r>
                </a:p>
              </p:txBody>
            </p:sp>
            <p:sp>
              <p:nvSpPr>
                <p:cNvPr id="193705" name="Text Box 169"/>
                <p:cNvSpPr txBox="1">
                  <a:spLocks noChangeArrowheads="1"/>
                </p:cNvSpPr>
                <p:nvPr/>
              </p:nvSpPr>
              <p:spPr bwMode="auto">
                <a:xfrm>
                  <a:off x="2632" y="215"/>
                  <a:ext cx="345" cy="345"/>
                </a:xfrm>
                <a:prstGeom prst="rect">
                  <a:avLst/>
                </a:prstGeom>
                <a:solidFill>
                  <a:srgbClr val="FF00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sz="3600" b="1"/>
                    <a:t>G</a:t>
                  </a:r>
                </a:p>
              </p:txBody>
            </p:sp>
            <p:sp>
              <p:nvSpPr>
                <p:cNvPr id="193706" name="Text Box 170"/>
                <p:cNvSpPr txBox="1">
                  <a:spLocks noChangeArrowheads="1"/>
                </p:cNvSpPr>
                <p:nvPr/>
              </p:nvSpPr>
              <p:spPr bwMode="auto">
                <a:xfrm>
                  <a:off x="2981" y="210"/>
                  <a:ext cx="345" cy="345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sz="3600" b="1"/>
                    <a:t>V</a:t>
                  </a:r>
                </a:p>
              </p:txBody>
            </p:sp>
            <p:sp>
              <p:nvSpPr>
                <p:cNvPr id="193707" name="Text Box 171"/>
                <p:cNvSpPr txBox="1">
                  <a:spLocks noChangeArrowheads="1"/>
                </p:cNvSpPr>
                <p:nvPr/>
              </p:nvSpPr>
              <p:spPr bwMode="auto">
                <a:xfrm>
                  <a:off x="1605" y="210"/>
                  <a:ext cx="345" cy="345"/>
                </a:xfrm>
                <a:prstGeom prst="rect">
                  <a:avLst/>
                </a:prstGeom>
                <a:solidFill>
                  <a:srgbClr val="FF00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sz="3600" b="1"/>
                    <a:t>H</a:t>
                  </a:r>
                </a:p>
              </p:txBody>
            </p:sp>
            <p:sp>
              <p:nvSpPr>
                <p:cNvPr id="193708" name="Text Box 172"/>
                <p:cNvSpPr txBox="1">
                  <a:spLocks noChangeArrowheads="1"/>
                </p:cNvSpPr>
                <p:nvPr/>
              </p:nvSpPr>
              <p:spPr bwMode="auto">
                <a:xfrm>
                  <a:off x="1944" y="210"/>
                  <a:ext cx="345" cy="345"/>
                </a:xfrm>
                <a:prstGeom prst="rect">
                  <a:avLst/>
                </a:prstGeom>
                <a:solidFill>
                  <a:srgbClr val="FF00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sz="3600" b="1"/>
                    <a:t>Ù</a:t>
                  </a:r>
                </a:p>
              </p:txBody>
            </p:sp>
          </p:grpSp>
        </p:grpSp>
        <p:grpSp>
          <p:nvGrpSpPr>
            <p:cNvPr id="193709" name="Group 173"/>
            <p:cNvGrpSpPr>
              <a:grpSpLocks/>
            </p:cNvGrpSpPr>
            <p:nvPr/>
          </p:nvGrpSpPr>
          <p:grpSpPr bwMode="auto">
            <a:xfrm>
              <a:off x="2397" y="1174"/>
              <a:ext cx="1388" cy="351"/>
              <a:chOff x="2762" y="137"/>
              <a:chExt cx="1388" cy="351"/>
            </a:xfrm>
          </p:grpSpPr>
          <p:sp>
            <p:nvSpPr>
              <p:cNvPr id="193710" name="Text Box 174"/>
              <p:cNvSpPr txBox="1">
                <a:spLocks noChangeArrowheads="1"/>
              </p:cNvSpPr>
              <p:nvPr/>
            </p:nvSpPr>
            <p:spPr bwMode="auto">
              <a:xfrm>
                <a:off x="3103" y="143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Ă</a:t>
                </a:r>
              </a:p>
            </p:txBody>
          </p:sp>
          <p:sp>
            <p:nvSpPr>
              <p:cNvPr id="193711" name="Text Box 175"/>
              <p:cNvSpPr txBox="1">
                <a:spLocks noChangeArrowheads="1"/>
              </p:cNvSpPr>
              <p:nvPr/>
            </p:nvSpPr>
            <p:spPr bwMode="auto">
              <a:xfrm>
                <a:off x="2762" y="143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L</a:t>
                </a:r>
              </a:p>
            </p:txBody>
          </p:sp>
          <p:sp>
            <p:nvSpPr>
              <p:cNvPr id="193712" name="Text Box 176"/>
              <p:cNvSpPr txBox="1">
                <a:spLocks noChangeArrowheads="1"/>
              </p:cNvSpPr>
              <p:nvPr/>
            </p:nvSpPr>
            <p:spPr bwMode="auto">
              <a:xfrm>
                <a:off x="3450" y="137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3713" name="Text Box 177"/>
              <p:cNvSpPr txBox="1">
                <a:spLocks noChangeArrowheads="1"/>
              </p:cNvSpPr>
              <p:nvPr/>
            </p:nvSpPr>
            <p:spPr bwMode="auto">
              <a:xfrm>
                <a:off x="3805" y="14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</p:grpSp>
      </p:grpSp>
      <p:grpSp>
        <p:nvGrpSpPr>
          <p:cNvPr id="193716" name="Group 180"/>
          <p:cNvGrpSpPr>
            <a:grpSpLocks/>
          </p:cNvGrpSpPr>
          <p:nvPr/>
        </p:nvGrpSpPr>
        <p:grpSpPr bwMode="auto">
          <a:xfrm>
            <a:off x="3263900" y="2428875"/>
            <a:ext cx="3879850" cy="547688"/>
            <a:chOff x="1741" y="3856"/>
            <a:chExt cx="2444" cy="345"/>
          </a:xfrm>
        </p:grpSpPr>
        <p:sp>
          <p:nvSpPr>
            <p:cNvPr id="193717" name="Text Box 181"/>
            <p:cNvSpPr txBox="1">
              <a:spLocks noChangeArrowheads="1"/>
            </p:cNvSpPr>
            <p:nvPr/>
          </p:nvSpPr>
          <p:spPr bwMode="auto">
            <a:xfrm>
              <a:off x="2789" y="385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T</a:t>
              </a:r>
            </a:p>
          </p:txBody>
        </p:sp>
        <p:sp>
          <p:nvSpPr>
            <p:cNvPr id="193718" name="Text Box 182"/>
            <p:cNvSpPr txBox="1">
              <a:spLocks noChangeArrowheads="1"/>
            </p:cNvSpPr>
            <p:nvPr/>
          </p:nvSpPr>
          <p:spPr bwMode="auto">
            <a:xfrm>
              <a:off x="2434" y="3856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N</a:t>
              </a:r>
            </a:p>
          </p:txBody>
        </p:sp>
        <p:sp>
          <p:nvSpPr>
            <p:cNvPr id="193719" name="Text Box 183"/>
            <p:cNvSpPr txBox="1">
              <a:spLocks noChangeArrowheads="1"/>
            </p:cNvSpPr>
            <p:nvPr/>
          </p:nvSpPr>
          <p:spPr bwMode="auto">
            <a:xfrm>
              <a:off x="2080" y="385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Ơ</a:t>
              </a:r>
            </a:p>
          </p:txBody>
        </p:sp>
        <p:sp>
          <p:nvSpPr>
            <p:cNvPr id="193720" name="Text Box 184"/>
            <p:cNvSpPr txBox="1">
              <a:spLocks noChangeArrowheads="1"/>
            </p:cNvSpPr>
            <p:nvPr/>
          </p:nvSpPr>
          <p:spPr bwMode="auto">
            <a:xfrm>
              <a:off x="3136" y="385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I</a:t>
              </a:r>
            </a:p>
          </p:txBody>
        </p:sp>
        <p:sp>
          <p:nvSpPr>
            <p:cNvPr id="193721" name="Text Box 185"/>
            <p:cNvSpPr txBox="1">
              <a:spLocks noChangeArrowheads="1"/>
            </p:cNvSpPr>
            <p:nvPr/>
          </p:nvSpPr>
          <p:spPr bwMode="auto">
            <a:xfrm>
              <a:off x="3494" y="385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N</a:t>
              </a:r>
            </a:p>
          </p:txBody>
        </p:sp>
        <p:sp>
          <p:nvSpPr>
            <p:cNvPr id="193722" name="Text Box 186"/>
            <p:cNvSpPr txBox="1">
              <a:spLocks noChangeArrowheads="1"/>
            </p:cNvSpPr>
            <p:nvPr/>
          </p:nvSpPr>
          <p:spPr bwMode="auto">
            <a:xfrm>
              <a:off x="3840" y="385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H</a:t>
              </a:r>
            </a:p>
          </p:txBody>
        </p:sp>
        <p:sp>
          <p:nvSpPr>
            <p:cNvPr id="193723" name="Text Box 187"/>
            <p:cNvSpPr txBox="1">
              <a:spLocks noChangeArrowheads="1"/>
            </p:cNvSpPr>
            <p:nvPr/>
          </p:nvSpPr>
          <p:spPr bwMode="auto">
            <a:xfrm>
              <a:off x="1741" y="385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4756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9360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9360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360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93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3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93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3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37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37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37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37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3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360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25" name="Text Box 65"/>
          <p:cNvSpPr txBox="1">
            <a:spLocks noChangeArrowheads="1"/>
          </p:cNvSpPr>
          <p:nvPr/>
        </p:nvSpPr>
        <p:spPr bwMode="auto">
          <a:xfrm>
            <a:off x="468313" y="404813"/>
            <a:ext cx="8351837" cy="45720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tập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2: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Giải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ô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chữ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hàng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ngang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để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tìm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chùm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chìa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khoá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hàng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dọc</a:t>
            </a:r>
            <a:endParaRPr lang="af-ZA" sz="2400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94714" name="Text Box 154"/>
          <p:cNvSpPr txBox="1">
            <a:spLocks noChangeArrowheads="1"/>
          </p:cNvSpPr>
          <p:nvPr/>
        </p:nvSpPr>
        <p:spPr bwMode="auto">
          <a:xfrm>
            <a:off x="611188" y="5589588"/>
            <a:ext cx="8137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latin typeface="Times New Roman" pitchFamily="18" charset="0"/>
              </a:rPr>
              <a:t>Câu 4: Đây là chức quan đứng đầu các bộ (có 8 chữ cái)?</a:t>
            </a:r>
          </a:p>
        </p:txBody>
      </p:sp>
      <p:grpSp>
        <p:nvGrpSpPr>
          <p:cNvPr id="194731" name="Group 171"/>
          <p:cNvGrpSpPr>
            <a:grpSpLocks/>
          </p:cNvGrpSpPr>
          <p:nvPr/>
        </p:nvGrpSpPr>
        <p:grpSpPr bwMode="auto">
          <a:xfrm>
            <a:off x="539750" y="1289050"/>
            <a:ext cx="8280400" cy="3914775"/>
            <a:chOff x="340" y="812"/>
            <a:chExt cx="5216" cy="2466"/>
          </a:xfrm>
        </p:grpSpPr>
        <p:grpSp>
          <p:nvGrpSpPr>
            <p:cNvPr id="194638" name="Group 78"/>
            <p:cNvGrpSpPr>
              <a:grpSpLocks/>
            </p:cNvGrpSpPr>
            <p:nvPr/>
          </p:nvGrpSpPr>
          <p:grpSpPr bwMode="auto">
            <a:xfrm>
              <a:off x="340" y="874"/>
              <a:ext cx="512" cy="2398"/>
              <a:chOff x="340" y="874"/>
              <a:chExt cx="512" cy="2398"/>
            </a:xfrm>
          </p:grpSpPr>
          <p:sp>
            <p:nvSpPr>
              <p:cNvPr id="194639" name="Text Box 79"/>
              <p:cNvSpPr txBox="1">
                <a:spLocks noChangeArrowheads="1"/>
              </p:cNvSpPr>
              <p:nvPr/>
            </p:nvSpPr>
            <p:spPr bwMode="auto">
              <a:xfrm>
                <a:off x="340" y="874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1</a:t>
                </a:r>
              </a:p>
            </p:txBody>
          </p:sp>
          <p:sp>
            <p:nvSpPr>
              <p:cNvPr id="194640" name="Text Box 80"/>
              <p:cNvSpPr txBox="1">
                <a:spLocks noChangeArrowheads="1"/>
              </p:cNvSpPr>
              <p:nvPr/>
            </p:nvSpPr>
            <p:spPr bwMode="auto">
              <a:xfrm>
                <a:off x="340" y="2984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7</a:t>
                </a:r>
              </a:p>
            </p:txBody>
          </p:sp>
          <p:sp>
            <p:nvSpPr>
              <p:cNvPr id="194641" name="Text Box 81"/>
              <p:cNvSpPr txBox="1">
                <a:spLocks noChangeArrowheads="1"/>
              </p:cNvSpPr>
              <p:nvPr/>
            </p:nvSpPr>
            <p:spPr bwMode="auto">
              <a:xfrm>
                <a:off x="340" y="2630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6</a:t>
                </a:r>
              </a:p>
            </p:txBody>
          </p:sp>
          <p:sp>
            <p:nvSpPr>
              <p:cNvPr id="194642" name="Text Box 82"/>
              <p:cNvSpPr txBox="1">
                <a:spLocks noChangeArrowheads="1"/>
              </p:cNvSpPr>
              <p:nvPr/>
            </p:nvSpPr>
            <p:spPr bwMode="auto">
              <a:xfrm>
                <a:off x="340" y="2280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5</a:t>
                </a:r>
              </a:p>
            </p:txBody>
          </p:sp>
          <p:sp>
            <p:nvSpPr>
              <p:cNvPr id="194643" name="Text Box 83"/>
              <p:cNvSpPr txBox="1">
                <a:spLocks noChangeArrowheads="1"/>
              </p:cNvSpPr>
              <p:nvPr/>
            </p:nvSpPr>
            <p:spPr bwMode="auto">
              <a:xfrm>
                <a:off x="340" y="1933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4</a:t>
                </a:r>
              </a:p>
            </p:txBody>
          </p:sp>
          <p:sp>
            <p:nvSpPr>
              <p:cNvPr id="194644" name="Text Box 84"/>
              <p:cNvSpPr txBox="1">
                <a:spLocks noChangeArrowheads="1"/>
              </p:cNvSpPr>
              <p:nvPr/>
            </p:nvSpPr>
            <p:spPr bwMode="auto">
              <a:xfrm>
                <a:off x="340" y="1570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3</a:t>
                </a:r>
              </a:p>
            </p:txBody>
          </p:sp>
          <p:sp>
            <p:nvSpPr>
              <p:cNvPr id="194645" name="Text Box 85"/>
              <p:cNvSpPr txBox="1">
                <a:spLocks noChangeArrowheads="1"/>
              </p:cNvSpPr>
              <p:nvPr/>
            </p:nvSpPr>
            <p:spPr bwMode="auto">
              <a:xfrm>
                <a:off x="340" y="1223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2</a:t>
                </a:r>
              </a:p>
            </p:txBody>
          </p:sp>
        </p:grpSp>
        <p:sp>
          <p:nvSpPr>
            <p:cNvPr id="194646" name="Text Box 86"/>
            <p:cNvSpPr txBox="1">
              <a:spLocks noChangeArrowheads="1"/>
            </p:cNvSpPr>
            <p:nvPr/>
          </p:nvSpPr>
          <p:spPr bwMode="auto">
            <a:xfrm>
              <a:off x="2051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47" name="Text Box 87"/>
            <p:cNvSpPr txBox="1">
              <a:spLocks noChangeArrowheads="1"/>
            </p:cNvSpPr>
            <p:nvPr/>
          </p:nvSpPr>
          <p:spPr bwMode="auto">
            <a:xfrm>
              <a:off x="3806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48" name="Text Box 88"/>
            <p:cNvSpPr txBox="1">
              <a:spLocks noChangeArrowheads="1"/>
            </p:cNvSpPr>
            <p:nvPr/>
          </p:nvSpPr>
          <p:spPr bwMode="auto">
            <a:xfrm>
              <a:off x="4158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49" name="Text Box 89"/>
            <p:cNvSpPr txBox="1">
              <a:spLocks noChangeArrowheads="1"/>
            </p:cNvSpPr>
            <p:nvPr/>
          </p:nvSpPr>
          <p:spPr bwMode="auto">
            <a:xfrm>
              <a:off x="3457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50" name="Text Box 90"/>
            <p:cNvSpPr txBox="1">
              <a:spLocks noChangeArrowheads="1"/>
            </p:cNvSpPr>
            <p:nvPr/>
          </p:nvSpPr>
          <p:spPr bwMode="auto">
            <a:xfrm>
              <a:off x="3104" y="8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51" name="Text Box 91"/>
            <p:cNvSpPr txBox="1">
              <a:spLocks noChangeArrowheads="1"/>
            </p:cNvSpPr>
            <p:nvPr/>
          </p:nvSpPr>
          <p:spPr bwMode="auto">
            <a:xfrm>
              <a:off x="2403" y="818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52" name="Text Box 92"/>
            <p:cNvSpPr txBox="1">
              <a:spLocks noChangeArrowheads="1"/>
            </p:cNvSpPr>
            <p:nvPr/>
          </p:nvSpPr>
          <p:spPr bwMode="auto">
            <a:xfrm>
              <a:off x="2752" y="821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4653" name="Text Box 93"/>
            <p:cNvSpPr txBox="1">
              <a:spLocks noChangeArrowheads="1"/>
            </p:cNvSpPr>
            <p:nvPr/>
          </p:nvSpPr>
          <p:spPr bwMode="auto">
            <a:xfrm>
              <a:off x="2749" y="1170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4654" name="Text Box 94"/>
            <p:cNvSpPr txBox="1">
              <a:spLocks noChangeArrowheads="1"/>
            </p:cNvSpPr>
            <p:nvPr/>
          </p:nvSpPr>
          <p:spPr bwMode="auto">
            <a:xfrm>
              <a:off x="2405" y="1170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55" name="Text Box 95"/>
            <p:cNvSpPr txBox="1">
              <a:spLocks noChangeArrowheads="1"/>
            </p:cNvSpPr>
            <p:nvPr/>
          </p:nvSpPr>
          <p:spPr bwMode="auto">
            <a:xfrm>
              <a:off x="1354" y="8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56" name="Text Box 96"/>
            <p:cNvSpPr txBox="1">
              <a:spLocks noChangeArrowheads="1"/>
            </p:cNvSpPr>
            <p:nvPr/>
          </p:nvSpPr>
          <p:spPr bwMode="auto">
            <a:xfrm>
              <a:off x="1701" y="8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57" name="Text Box 97"/>
            <p:cNvSpPr txBox="1">
              <a:spLocks noChangeArrowheads="1"/>
            </p:cNvSpPr>
            <p:nvPr/>
          </p:nvSpPr>
          <p:spPr bwMode="auto">
            <a:xfrm>
              <a:off x="3099" y="1170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58" name="Text Box 98"/>
            <p:cNvSpPr txBox="1">
              <a:spLocks noChangeArrowheads="1"/>
            </p:cNvSpPr>
            <p:nvPr/>
          </p:nvSpPr>
          <p:spPr bwMode="auto">
            <a:xfrm>
              <a:off x="3454" y="116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59" name="Text Box 99"/>
            <p:cNvSpPr txBox="1">
              <a:spLocks noChangeArrowheads="1"/>
            </p:cNvSpPr>
            <p:nvPr/>
          </p:nvSpPr>
          <p:spPr bwMode="auto">
            <a:xfrm>
              <a:off x="2403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60" name="Text Box 100"/>
            <p:cNvSpPr txBox="1">
              <a:spLocks noChangeArrowheads="1"/>
            </p:cNvSpPr>
            <p:nvPr/>
          </p:nvSpPr>
          <p:spPr bwMode="auto">
            <a:xfrm>
              <a:off x="2758" y="1525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4661" name="Text Box 101"/>
            <p:cNvSpPr txBox="1">
              <a:spLocks noChangeArrowheads="1"/>
            </p:cNvSpPr>
            <p:nvPr/>
          </p:nvSpPr>
          <p:spPr bwMode="auto">
            <a:xfrm>
              <a:off x="2051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62" name="Text Box 102"/>
            <p:cNvSpPr txBox="1">
              <a:spLocks noChangeArrowheads="1"/>
            </p:cNvSpPr>
            <p:nvPr/>
          </p:nvSpPr>
          <p:spPr bwMode="auto">
            <a:xfrm>
              <a:off x="3099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63" name="Text Box 103"/>
            <p:cNvSpPr txBox="1">
              <a:spLocks noChangeArrowheads="1"/>
            </p:cNvSpPr>
            <p:nvPr/>
          </p:nvSpPr>
          <p:spPr bwMode="auto">
            <a:xfrm>
              <a:off x="3457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64" name="Text Box 104"/>
            <p:cNvSpPr txBox="1">
              <a:spLocks noChangeArrowheads="1"/>
            </p:cNvSpPr>
            <p:nvPr/>
          </p:nvSpPr>
          <p:spPr bwMode="auto">
            <a:xfrm>
              <a:off x="3803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65" name="Text Box 105"/>
            <p:cNvSpPr txBox="1">
              <a:spLocks noChangeArrowheads="1"/>
            </p:cNvSpPr>
            <p:nvPr/>
          </p:nvSpPr>
          <p:spPr bwMode="auto">
            <a:xfrm>
              <a:off x="4158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66" name="Text Box 106"/>
            <p:cNvSpPr txBox="1">
              <a:spLocks noChangeArrowheads="1"/>
            </p:cNvSpPr>
            <p:nvPr/>
          </p:nvSpPr>
          <p:spPr bwMode="auto">
            <a:xfrm>
              <a:off x="3101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67" name="Text Box 107"/>
            <p:cNvSpPr txBox="1">
              <a:spLocks noChangeArrowheads="1"/>
            </p:cNvSpPr>
            <p:nvPr/>
          </p:nvSpPr>
          <p:spPr bwMode="auto">
            <a:xfrm>
              <a:off x="2746" y="1872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4668" name="Text Box 108"/>
            <p:cNvSpPr txBox="1">
              <a:spLocks noChangeArrowheads="1"/>
            </p:cNvSpPr>
            <p:nvPr/>
          </p:nvSpPr>
          <p:spPr bwMode="auto">
            <a:xfrm>
              <a:off x="3448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69" name="Text Box 109"/>
            <p:cNvSpPr txBox="1">
              <a:spLocks noChangeArrowheads="1"/>
            </p:cNvSpPr>
            <p:nvPr/>
          </p:nvSpPr>
          <p:spPr bwMode="auto">
            <a:xfrm>
              <a:off x="3803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70" name="Text Box 110"/>
            <p:cNvSpPr txBox="1">
              <a:spLocks noChangeArrowheads="1"/>
            </p:cNvSpPr>
            <p:nvPr/>
          </p:nvSpPr>
          <p:spPr bwMode="auto">
            <a:xfrm>
              <a:off x="4153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71" name="Text Box 111"/>
            <p:cNvSpPr txBox="1">
              <a:spLocks noChangeArrowheads="1"/>
            </p:cNvSpPr>
            <p:nvPr/>
          </p:nvSpPr>
          <p:spPr bwMode="auto">
            <a:xfrm>
              <a:off x="4507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72" name="Text Box 112"/>
            <p:cNvSpPr txBox="1">
              <a:spLocks noChangeArrowheads="1"/>
            </p:cNvSpPr>
            <p:nvPr/>
          </p:nvSpPr>
          <p:spPr bwMode="auto">
            <a:xfrm>
              <a:off x="4857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73" name="Text Box 113"/>
            <p:cNvSpPr txBox="1">
              <a:spLocks noChangeArrowheads="1"/>
            </p:cNvSpPr>
            <p:nvPr/>
          </p:nvSpPr>
          <p:spPr bwMode="auto">
            <a:xfrm>
              <a:off x="5211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74" name="Text Box 114"/>
            <p:cNvSpPr txBox="1">
              <a:spLocks noChangeArrowheads="1"/>
            </p:cNvSpPr>
            <p:nvPr/>
          </p:nvSpPr>
          <p:spPr bwMode="auto">
            <a:xfrm>
              <a:off x="2748" y="2231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4675" name="Text Box 115"/>
            <p:cNvSpPr txBox="1">
              <a:spLocks noChangeArrowheads="1"/>
            </p:cNvSpPr>
            <p:nvPr/>
          </p:nvSpPr>
          <p:spPr bwMode="auto">
            <a:xfrm>
              <a:off x="2746" y="2576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4676" name="Text Box 116"/>
            <p:cNvSpPr txBox="1">
              <a:spLocks noChangeArrowheads="1"/>
            </p:cNvSpPr>
            <p:nvPr/>
          </p:nvSpPr>
          <p:spPr bwMode="auto">
            <a:xfrm>
              <a:off x="2744" y="2928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4677" name="Text Box 117"/>
            <p:cNvSpPr txBox="1">
              <a:spLocks noChangeArrowheads="1"/>
            </p:cNvSpPr>
            <p:nvPr/>
          </p:nvSpPr>
          <p:spPr bwMode="auto">
            <a:xfrm>
              <a:off x="2392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78" name="Text Box 118"/>
            <p:cNvSpPr txBox="1">
              <a:spLocks noChangeArrowheads="1"/>
            </p:cNvSpPr>
            <p:nvPr/>
          </p:nvSpPr>
          <p:spPr bwMode="auto">
            <a:xfrm>
              <a:off x="2045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79" name="Text Box 119"/>
            <p:cNvSpPr txBox="1">
              <a:spLocks noChangeArrowheads="1"/>
            </p:cNvSpPr>
            <p:nvPr/>
          </p:nvSpPr>
          <p:spPr bwMode="auto">
            <a:xfrm>
              <a:off x="2392" y="258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80" name="Text Box 120"/>
            <p:cNvSpPr txBox="1">
              <a:spLocks noChangeArrowheads="1"/>
            </p:cNvSpPr>
            <p:nvPr/>
          </p:nvSpPr>
          <p:spPr bwMode="auto">
            <a:xfrm>
              <a:off x="2045" y="257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81" name="Text Box 121"/>
            <p:cNvSpPr txBox="1">
              <a:spLocks noChangeArrowheads="1"/>
            </p:cNvSpPr>
            <p:nvPr/>
          </p:nvSpPr>
          <p:spPr bwMode="auto">
            <a:xfrm>
              <a:off x="2392" y="293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82" name="Text Box 122"/>
            <p:cNvSpPr txBox="1">
              <a:spLocks noChangeArrowheads="1"/>
            </p:cNvSpPr>
            <p:nvPr/>
          </p:nvSpPr>
          <p:spPr bwMode="auto">
            <a:xfrm>
              <a:off x="2045" y="293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83" name="Text Box 123"/>
            <p:cNvSpPr txBox="1">
              <a:spLocks noChangeArrowheads="1"/>
            </p:cNvSpPr>
            <p:nvPr/>
          </p:nvSpPr>
          <p:spPr bwMode="auto">
            <a:xfrm>
              <a:off x="1690" y="293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84" name="Text Box 124"/>
            <p:cNvSpPr txBox="1">
              <a:spLocks noChangeArrowheads="1"/>
            </p:cNvSpPr>
            <p:nvPr/>
          </p:nvSpPr>
          <p:spPr bwMode="auto">
            <a:xfrm>
              <a:off x="1340" y="293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85" name="Text Box 125"/>
            <p:cNvSpPr txBox="1">
              <a:spLocks noChangeArrowheads="1"/>
            </p:cNvSpPr>
            <p:nvPr/>
          </p:nvSpPr>
          <p:spPr bwMode="auto">
            <a:xfrm>
              <a:off x="983" y="293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86" name="Text Box 126"/>
            <p:cNvSpPr txBox="1">
              <a:spLocks noChangeArrowheads="1"/>
            </p:cNvSpPr>
            <p:nvPr/>
          </p:nvSpPr>
          <p:spPr bwMode="auto">
            <a:xfrm>
              <a:off x="3101" y="22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87" name="Text Box 127"/>
            <p:cNvSpPr txBox="1">
              <a:spLocks noChangeArrowheads="1"/>
            </p:cNvSpPr>
            <p:nvPr/>
          </p:nvSpPr>
          <p:spPr bwMode="auto">
            <a:xfrm>
              <a:off x="3448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88" name="Text Box 128"/>
            <p:cNvSpPr txBox="1">
              <a:spLocks noChangeArrowheads="1"/>
            </p:cNvSpPr>
            <p:nvPr/>
          </p:nvSpPr>
          <p:spPr bwMode="auto">
            <a:xfrm>
              <a:off x="3803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89" name="Text Box 129"/>
            <p:cNvSpPr txBox="1">
              <a:spLocks noChangeArrowheads="1"/>
            </p:cNvSpPr>
            <p:nvPr/>
          </p:nvSpPr>
          <p:spPr bwMode="auto">
            <a:xfrm>
              <a:off x="4153" y="22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90" name="Text Box 130"/>
            <p:cNvSpPr txBox="1">
              <a:spLocks noChangeArrowheads="1"/>
            </p:cNvSpPr>
            <p:nvPr/>
          </p:nvSpPr>
          <p:spPr bwMode="auto">
            <a:xfrm>
              <a:off x="4507" y="22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91" name="Text Box 131"/>
            <p:cNvSpPr txBox="1">
              <a:spLocks noChangeArrowheads="1"/>
            </p:cNvSpPr>
            <p:nvPr/>
          </p:nvSpPr>
          <p:spPr bwMode="auto">
            <a:xfrm>
              <a:off x="3101" y="258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92" name="Text Box 132"/>
            <p:cNvSpPr txBox="1">
              <a:spLocks noChangeArrowheads="1"/>
            </p:cNvSpPr>
            <p:nvPr/>
          </p:nvSpPr>
          <p:spPr bwMode="auto">
            <a:xfrm>
              <a:off x="3448" y="257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93" name="Text Box 133"/>
            <p:cNvSpPr txBox="1">
              <a:spLocks noChangeArrowheads="1"/>
            </p:cNvSpPr>
            <p:nvPr/>
          </p:nvSpPr>
          <p:spPr bwMode="auto">
            <a:xfrm>
              <a:off x="3806" y="258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94" name="Text Box 134"/>
            <p:cNvSpPr txBox="1">
              <a:spLocks noChangeArrowheads="1"/>
            </p:cNvSpPr>
            <p:nvPr/>
          </p:nvSpPr>
          <p:spPr bwMode="auto">
            <a:xfrm>
              <a:off x="4158" y="257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95" name="Text Box 135"/>
            <p:cNvSpPr txBox="1">
              <a:spLocks noChangeArrowheads="1"/>
            </p:cNvSpPr>
            <p:nvPr/>
          </p:nvSpPr>
          <p:spPr bwMode="auto">
            <a:xfrm>
              <a:off x="3101" y="293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96" name="Text Box 136"/>
            <p:cNvSpPr txBox="1">
              <a:spLocks noChangeArrowheads="1"/>
            </p:cNvSpPr>
            <p:nvPr/>
          </p:nvSpPr>
          <p:spPr bwMode="auto">
            <a:xfrm>
              <a:off x="3448" y="29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97" name="Text Box 137"/>
            <p:cNvSpPr txBox="1">
              <a:spLocks noChangeArrowheads="1"/>
            </p:cNvSpPr>
            <p:nvPr/>
          </p:nvSpPr>
          <p:spPr bwMode="auto">
            <a:xfrm>
              <a:off x="3806" y="293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98" name="Text Box 138"/>
            <p:cNvSpPr txBox="1">
              <a:spLocks noChangeArrowheads="1"/>
            </p:cNvSpPr>
            <p:nvPr/>
          </p:nvSpPr>
          <p:spPr bwMode="auto">
            <a:xfrm>
              <a:off x="4158" y="29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grpSp>
          <p:nvGrpSpPr>
            <p:cNvPr id="194699" name="Group 139"/>
            <p:cNvGrpSpPr>
              <a:grpSpLocks/>
            </p:cNvGrpSpPr>
            <p:nvPr/>
          </p:nvGrpSpPr>
          <p:grpSpPr bwMode="auto">
            <a:xfrm>
              <a:off x="1367" y="812"/>
              <a:ext cx="3117" cy="350"/>
              <a:chOff x="1605" y="210"/>
              <a:chExt cx="3117" cy="350"/>
            </a:xfrm>
          </p:grpSpPr>
          <p:sp>
            <p:nvSpPr>
              <p:cNvPr id="194700" name="Text Box 140"/>
              <p:cNvSpPr txBox="1">
                <a:spLocks noChangeArrowheads="1"/>
              </p:cNvSpPr>
              <p:nvPr/>
            </p:nvSpPr>
            <p:spPr bwMode="auto">
              <a:xfrm>
                <a:off x="2294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4701" name="Text Box 141"/>
              <p:cNvSpPr txBox="1">
                <a:spLocks noChangeArrowheads="1"/>
              </p:cNvSpPr>
              <p:nvPr/>
            </p:nvSpPr>
            <p:spPr bwMode="auto">
              <a:xfrm>
                <a:off x="4025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4702" name="Text Box 142"/>
              <p:cNvSpPr txBox="1">
                <a:spLocks noChangeArrowheads="1"/>
              </p:cNvSpPr>
              <p:nvPr/>
            </p:nvSpPr>
            <p:spPr bwMode="auto">
              <a:xfrm>
                <a:off x="4377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  <p:sp>
            <p:nvSpPr>
              <p:cNvPr id="194703" name="Text Box 143"/>
              <p:cNvSpPr txBox="1">
                <a:spLocks noChangeArrowheads="1"/>
              </p:cNvSpPr>
              <p:nvPr/>
            </p:nvSpPr>
            <p:spPr bwMode="auto">
              <a:xfrm>
                <a:off x="3676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Ơ</a:t>
                </a:r>
              </a:p>
            </p:txBody>
          </p:sp>
          <p:sp>
            <p:nvSpPr>
              <p:cNvPr id="194704" name="Text Box 144"/>
              <p:cNvSpPr txBox="1">
                <a:spLocks noChangeArrowheads="1"/>
              </p:cNvSpPr>
              <p:nvPr/>
            </p:nvSpPr>
            <p:spPr bwMode="auto">
              <a:xfrm>
                <a:off x="3323" y="210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Ư</a:t>
                </a:r>
              </a:p>
            </p:txBody>
          </p:sp>
          <p:sp>
            <p:nvSpPr>
              <p:cNvPr id="194705" name="Text Box 145"/>
              <p:cNvSpPr txBox="1">
                <a:spLocks noChangeArrowheads="1"/>
              </p:cNvSpPr>
              <p:nvPr/>
            </p:nvSpPr>
            <p:spPr bwMode="auto">
              <a:xfrm>
                <a:off x="2632" y="215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  <p:sp>
            <p:nvSpPr>
              <p:cNvPr id="194706" name="Text Box 146"/>
              <p:cNvSpPr txBox="1">
                <a:spLocks noChangeArrowheads="1"/>
              </p:cNvSpPr>
              <p:nvPr/>
            </p:nvSpPr>
            <p:spPr bwMode="auto">
              <a:xfrm>
                <a:off x="2981" y="210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V</a:t>
                </a:r>
              </a:p>
            </p:txBody>
          </p:sp>
          <p:sp>
            <p:nvSpPr>
              <p:cNvPr id="194707" name="Text Box 147"/>
              <p:cNvSpPr txBox="1">
                <a:spLocks noChangeArrowheads="1"/>
              </p:cNvSpPr>
              <p:nvPr/>
            </p:nvSpPr>
            <p:spPr bwMode="auto">
              <a:xfrm>
                <a:off x="1605" y="210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H</a:t>
                </a:r>
              </a:p>
            </p:txBody>
          </p:sp>
          <p:sp>
            <p:nvSpPr>
              <p:cNvPr id="194708" name="Text Box 148"/>
              <p:cNvSpPr txBox="1">
                <a:spLocks noChangeArrowheads="1"/>
              </p:cNvSpPr>
              <p:nvPr/>
            </p:nvSpPr>
            <p:spPr bwMode="auto">
              <a:xfrm>
                <a:off x="1944" y="210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Ù</a:t>
                </a:r>
              </a:p>
            </p:txBody>
          </p:sp>
        </p:grpSp>
        <p:grpSp>
          <p:nvGrpSpPr>
            <p:cNvPr id="194709" name="Group 149"/>
            <p:cNvGrpSpPr>
              <a:grpSpLocks/>
            </p:cNvGrpSpPr>
            <p:nvPr/>
          </p:nvGrpSpPr>
          <p:grpSpPr bwMode="auto">
            <a:xfrm>
              <a:off x="2397" y="1174"/>
              <a:ext cx="1388" cy="351"/>
              <a:chOff x="2762" y="137"/>
              <a:chExt cx="1388" cy="351"/>
            </a:xfrm>
          </p:grpSpPr>
          <p:sp>
            <p:nvSpPr>
              <p:cNvPr id="194710" name="Text Box 150"/>
              <p:cNvSpPr txBox="1">
                <a:spLocks noChangeArrowheads="1"/>
              </p:cNvSpPr>
              <p:nvPr/>
            </p:nvSpPr>
            <p:spPr bwMode="auto">
              <a:xfrm>
                <a:off x="3103" y="143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Ă</a:t>
                </a:r>
              </a:p>
            </p:txBody>
          </p:sp>
          <p:sp>
            <p:nvSpPr>
              <p:cNvPr id="194711" name="Text Box 151"/>
              <p:cNvSpPr txBox="1">
                <a:spLocks noChangeArrowheads="1"/>
              </p:cNvSpPr>
              <p:nvPr/>
            </p:nvSpPr>
            <p:spPr bwMode="auto">
              <a:xfrm>
                <a:off x="2762" y="143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L</a:t>
                </a:r>
              </a:p>
            </p:txBody>
          </p:sp>
          <p:sp>
            <p:nvSpPr>
              <p:cNvPr id="194712" name="Text Box 152"/>
              <p:cNvSpPr txBox="1">
                <a:spLocks noChangeArrowheads="1"/>
              </p:cNvSpPr>
              <p:nvPr/>
            </p:nvSpPr>
            <p:spPr bwMode="auto">
              <a:xfrm>
                <a:off x="3450" y="137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4713" name="Text Box 153"/>
              <p:cNvSpPr txBox="1">
                <a:spLocks noChangeArrowheads="1"/>
              </p:cNvSpPr>
              <p:nvPr/>
            </p:nvSpPr>
            <p:spPr bwMode="auto">
              <a:xfrm>
                <a:off x="3805" y="14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</p:grpSp>
        <p:grpSp>
          <p:nvGrpSpPr>
            <p:cNvPr id="194723" name="Group 163"/>
            <p:cNvGrpSpPr>
              <a:grpSpLocks/>
            </p:cNvGrpSpPr>
            <p:nvPr/>
          </p:nvGrpSpPr>
          <p:grpSpPr bwMode="auto">
            <a:xfrm>
              <a:off x="2056" y="1530"/>
              <a:ext cx="2444" cy="345"/>
              <a:chOff x="1741" y="3856"/>
              <a:chExt cx="2444" cy="345"/>
            </a:xfrm>
          </p:grpSpPr>
          <p:sp>
            <p:nvSpPr>
              <p:cNvPr id="194724" name="Text Box 164"/>
              <p:cNvSpPr txBox="1">
                <a:spLocks noChangeArrowheads="1"/>
              </p:cNvSpPr>
              <p:nvPr/>
            </p:nvSpPr>
            <p:spPr bwMode="auto">
              <a:xfrm>
                <a:off x="2789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T</a:t>
                </a:r>
              </a:p>
            </p:txBody>
          </p:sp>
          <p:sp>
            <p:nvSpPr>
              <p:cNvPr id="194725" name="Text Box 165"/>
              <p:cNvSpPr txBox="1">
                <a:spLocks noChangeArrowheads="1"/>
              </p:cNvSpPr>
              <p:nvPr/>
            </p:nvSpPr>
            <p:spPr bwMode="auto">
              <a:xfrm>
                <a:off x="2434" y="3856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4726" name="Text Box 166"/>
              <p:cNvSpPr txBox="1">
                <a:spLocks noChangeArrowheads="1"/>
              </p:cNvSpPr>
              <p:nvPr/>
            </p:nvSpPr>
            <p:spPr bwMode="auto">
              <a:xfrm>
                <a:off x="2080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Ơ</a:t>
                </a:r>
              </a:p>
            </p:txBody>
          </p:sp>
          <p:sp>
            <p:nvSpPr>
              <p:cNvPr id="194727" name="Text Box 167"/>
              <p:cNvSpPr txBox="1">
                <a:spLocks noChangeArrowheads="1"/>
              </p:cNvSpPr>
              <p:nvPr/>
            </p:nvSpPr>
            <p:spPr bwMode="auto">
              <a:xfrm>
                <a:off x="3136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I</a:t>
                </a:r>
              </a:p>
            </p:txBody>
          </p:sp>
          <p:sp>
            <p:nvSpPr>
              <p:cNvPr id="194728" name="Text Box 168"/>
              <p:cNvSpPr txBox="1">
                <a:spLocks noChangeArrowheads="1"/>
              </p:cNvSpPr>
              <p:nvPr/>
            </p:nvSpPr>
            <p:spPr bwMode="auto">
              <a:xfrm>
                <a:off x="3494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4729" name="Text Box 169"/>
              <p:cNvSpPr txBox="1">
                <a:spLocks noChangeArrowheads="1"/>
              </p:cNvSpPr>
              <p:nvPr/>
            </p:nvSpPr>
            <p:spPr bwMode="auto">
              <a:xfrm>
                <a:off x="3840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H</a:t>
                </a:r>
              </a:p>
            </p:txBody>
          </p:sp>
          <p:sp>
            <p:nvSpPr>
              <p:cNvPr id="194730" name="Text Box 170"/>
              <p:cNvSpPr txBox="1">
                <a:spLocks noChangeArrowheads="1"/>
              </p:cNvSpPr>
              <p:nvPr/>
            </p:nvSpPr>
            <p:spPr bwMode="auto">
              <a:xfrm>
                <a:off x="1741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S</a:t>
                </a:r>
              </a:p>
            </p:txBody>
          </p:sp>
        </p:grpSp>
      </p:grpSp>
      <p:grpSp>
        <p:nvGrpSpPr>
          <p:cNvPr id="194742" name="Group 182"/>
          <p:cNvGrpSpPr>
            <a:grpSpLocks/>
          </p:cNvGrpSpPr>
          <p:nvPr/>
        </p:nvGrpSpPr>
        <p:grpSpPr bwMode="auto">
          <a:xfrm>
            <a:off x="4359275" y="2984500"/>
            <a:ext cx="4460875" cy="547688"/>
            <a:chOff x="2882" y="3811"/>
            <a:chExt cx="2810" cy="345"/>
          </a:xfrm>
        </p:grpSpPr>
        <p:sp>
          <p:nvSpPr>
            <p:cNvPr id="194743" name="Text Box 183"/>
            <p:cNvSpPr txBox="1">
              <a:spLocks noChangeArrowheads="1"/>
            </p:cNvSpPr>
            <p:nvPr/>
          </p:nvSpPr>
          <p:spPr bwMode="auto">
            <a:xfrm>
              <a:off x="3237" y="381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Ạ</a:t>
              </a:r>
            </a:p>
          </p:txBody>
        </p:sp>
        <p:sp>
          <p:nvSpPr>
            <p:cNvPr id="194744" name="Text Box 184"/>
            <p:cNvSpPr txBox="1">
              <a:spLocks noChangeArrowheads="1"/>
            </p:cNvSpPr>
            <p:nvPr/>
          </p:nvSpPr>
          <p:spPr bwMode="auto">
            <a:xfrm>
              <a:off x="2882" y="3811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L</a:t>
              </a:r>
            </a:p>
          </p:txBody>
        </p:sp>
        <p:sp>
          <p:nvSpPr>
            <p:cNvPr id="194745" name="Text Box 185"/>
            <p:cNvSpPr txBox="1">
              <a:spLocks noChangeArrowheads="1"/>
            </p:cNvSpPr>
            <p:nvPr/>
          </p:nvSpPr>
          <p:spPr bwMode="auto">
            <a:xfrm>
              <a:off x="3584" y="381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C</a:t>
              </a:r>
            </a:p>
          </p:txBody>
        </p:sp>
        <p:sp>
          <p:nvSpPr>
            <p:cNvPr id="194746" name="Text Box 186"/>
            <p:cNvSpPr txBox="1">
              <a:spLocks noChangeArrowheads="1"/>
            </p:cNvSpPr>
            <p:nvPr/>
          </p:nvSpPr>
          <p:spPr bwMode="auto">
            <a:xfrm>
              <a:off x="3939" y="381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T</a:t>
              </a:r>
            </a:p>
          </p:txBody>
        </p:sp>
        <p:sp>
          <p:nvSpPr>
            <p:cNvPr id="194747" name="Text Box 187"/>
            <p:cNvSpPr txBox="1">
              <a:spLocks noChangeArrowheads="1"/>
            </p:cNvSpPr>
            <p:nvPr/>
          </p:nvSpPr>
          <p:spPr bwMode="auto">
            <a:xfrm>
              <a:off x="4289" y="381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Ư</a:t>
              </a:r>
            </a:p>
          </p:txBody>
        </p:sp>
        <p:sp>
          <p:nvSpPr>
            <p:cNvPr id="194748" name="Text Box 188"/>
            <p:cNvSpPr txBox="1">
              <a:spLocks noChangeArrowheads="1"/>
            </p:cNvSpPr>
            <p:nvPr/>
          </p:nvSpPr>
          <p:spPr bwMode="auto">
            <a:xfrm>
              <a:off x="4643" y="381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Ớ</a:t>
              </a:r>
            </a:p>
          </p:txBody>
        </p:sp>
        <p:sp>
          <p:nvSpPr>
            <p:cNvPr id="194749" name="Text Box 189"/>
            <p:cNvSpPr txBox="1">
              <a:spLocks noChangeArrowheads="1"/>
            </p:cNvSpPr>
            <p:nvPr/>
          </p:nvSpPr>
          <p:spPr bwMode="auto">
            <a:xfrm>
              <a:off x="4993" y="381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N</a:t>
              </a:r>
            </a:p>
          </p:txBody>
        </p:sp>
        <p:sp>
          <p:nvSpPr>
            <p:cNvPr id="194750" name="Text Box 190"/>
            <p:cNvSpPr txBox="1">
              <a:spLocks noChangeArrowheads="1"/>
            </p:cNvSpPr>
            <p:nvPr/>
          </p:nvSpPr>
          <p:spPr bwMode="auto">
            <a:xfrm>
              <a:off x="5347" y="381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63469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947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9471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471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947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47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947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47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47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47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47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47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4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714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649" name="Text Box 65"/>
          <p:cNvSpPr txBox="1">
            <a:spLocks noChangeArrowheads="1"/>
          </p:cNvSpPr>
          <p:nvPr/>
        </p:nvSpPr>
        <p:spPr bwMode="auto">
          <a:xfrm>
            <a:off x="468313" y="404813"/>
            <a:ext cx="8351837" cy="45720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tập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2: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Giải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ô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chữ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hàng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ngang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để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tìm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chùm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chìa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khoá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hàng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dọc</a:t>
            </a:r>
            <a:endParaRPr lang="af-ZA" sz="2400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95755" name="Text Box 171"/>
          <p:cNvSpPr txBox="1">
            <a:spLocks noChangeArrowheads="1"/>
          </p:cNvSpPr>
          <p:nvPr/>
        </p:nvSpPr>
        <p:spPr bwMode="auto">
          <a:xfrm>
            <a:off x="611188" y="5589588"/>
            <a:ext cx="8137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latin typeface="Times New Roman" pitchFamily="18" charset="0"/>
              </a:rPr>
              <a:t>Câu 5: Tên đặt cho con trai vua (có 8 chữ cái)?</a:t>
            </a:r>
          </a:p>
        </p:txBody>
      </p:sp>
      <p:grpSp>
        <p:nvGrpSpPr>
          <p:cNvPr id="195765" name="Group 181"/>
          <p:cNvGrpSpPr>
            <a:grpSpLocks/>
          </p:cNvGrpSpPr>
          <p:nvPr/>
        </p:nvGrpSpPr>
        <p:grpSpPr bwMode="auto">
          <a:xfrm>
            <a:off x="539750" y="1289050"/>
            <a:ext cx="8280400" cy="3914775"/>
            <a:chOff x="340" y="812"/>
            <a:chExt cx="5216" cy="2466"/>
          </a:xfrm>
        </p:grpSpPr>
        <p:grpSp>
          <p:nvGrpSpPr>
            <p:cNvPr id="195661" name="Group 77"/>
            <p:cNvGrpSpPr>
              <a:grpSpLocks/>
            </p:cNvGrpSpPr>
            <p:nvPr/>
          </p:nvGrpSpPr>
          <p:grpSpPr bwMode="auto">
            <a:xfrm>
              <a:off x="340" y="874"/>
              <a:ext cx="512" cy="2398"/>
              <a:chOff x="340" y="874"/>
              <a:chExt cx="512" cy="2398"/>
            </a:xfrm>
          </p:grpSpPr>
          <p:sp>
            <p:nvSpPr>
              <p:cNvPr id="195662" name="Text Box 78"/>
              <p:cNvSpPr txBox="1">
                <a:spLocks noChangeArrowheads="1"/>
              </p:cNvSpPr>
              <p:nvPr/>
            </p:nvSpPr>
            <p:spPr bwMode="auto">
              <a:xfrm>
                <a:off x="340" y="874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1</a:t>
                </a:r>
              </a:p>
            </p:txBody>
          </p:sp>
          <p:sp>
            <p:nvSpPr>
              <p:cNvPr id="195663" name="Text Box 79"/>
              <p:cNvSpPr txBox="1">
                <a:spLocks noChangeArrowheads="1"/>
              </p:cNvSpPr>
              <p:nvPr/>
            </p:nvSpPr>
            <p:spPr bwMode="auto">
              <a:xfrm>
                <a:off x="340" y="2984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7</a:t>
                </a:r>
              </a:p>
            </p:txBody>
          </p:sp>
          <p:sp>
            <p:nvSpPr>
              <p:cNvPr id="195664" name="Text Box 80"/>
              <p:cNvSpPr txBox="1">
                <a:spLocks noChangeArrowheads="1"/>
              </p:cNvSpPr>
              <p:nvPr/>
            </p:nvSpPr>
            <p:spPr bwMode="auto">
              <a:xfrm>
                <a:off x="340" y="2630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6</a:t>
                </a:r>
              </a:p>
            </p:txBody>
          </p:sp>
          <p:sp>
            <p:nvSpPr>
              <p:cNvPr id="195665" name="Text Box 81"/>
              <p:cNvSpPr txBox="1">
                <a:spLocks noChangeArrowheads="1"/>
              </p:cNvSpPr>
              <p:nvPr/>
            </p:nvSpPr>
            <p:spPr bwMode="auto">
              <a:xfrm>
                <a:off x="340" y="2280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5</a:t>
                </a:r>
              </a:p>
            </p:txBody>
          </p:sp>
          <p:sp>
            <p:nvSpPr>
              <p:cNvPr id="195666" name="Text Box 82"/>
              <p:cNvSpPr txBox="1">
                <a:spLocks noChangeArrowheads="1"/>
              </p:cNvSpPr>
              <p:nvPr/>
            </p:nvSpPr>
            <p:spPr bwMode="auto">
              <a:xfrm>
                <a:off x="340" y="1933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4</a:t>
                </a:r>
              </a:p>
            </p:txBody>
          </p:sp>
          <p:sp>
            <p:nvSpPr>
              <p:cNvPr id="195667" name="Text Box 83"/>
              <p:cNvSpPr txBox="1">
                <a:spLocks noChangeArrowheads="1"/>
              </p:cNvSpPr>
              <p:nvPr/>
            </p:nvSpPr>
            <p:spPr bwMode="auto">
              <a:xfrm>
                <a:off x="340" y="1570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3</a:t>
                </a:r>
              </a:p>
            </p:txBody>
          </p:sp>
          <p:sp>
            <p:nvSpPr>
              <p:cNvPr id="195668" name="Text Box 84"/>
              <p:cNvSpPr txBox="1">
                <a:spLocks noChangeArrowheads="1"/>
              </p:cNvSpPr>
              <p:nvPr/>
            </p:nvSpPr>
            <p:spPr bwMode="auto">
              <a:xfrm>
                <a:off x="340" y="1223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2</a:t>
                </a:r>
              </a:p>
            </p:txBody>
          </p:sp>
        </p:grpSp>
        <p:sp>
          <p:nvSpPr>
            <p:cNvPr id="195669" name="Text Box 85"/>
            <p:cNvSpPr txBox="1">
              <a:spLocks noChangeArrowheads="1"/>
            </p:cNvSpPr>
            <p:nvPr/>
          </p:nvSpPr>
          <p:spPr bwMode="auto">
            <a:xfrm>
              <a:off x="2051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70" name="Text Box 86"/>
            <p:cNvSpPr txBox="1">
              <a:spLocks noChangeArrowheads="1"/>
            </p:cNvSpPr>
            <p:nvPr/>
          </p:nvSpPr>
          <p:spPr bwMode="auto">
            <a:xfrm>
              <a:off x="3806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71" name="Text Box 87"/>
            <p:cNvSpPr txBox="1">
              <a:spLocks noChangeArrowheads="1"/>
            </p:cNvSpPr>
            <p:nvPr/>
          </p:nvSpPr>
          <p:spPr bwMode="auto">
            <a:xfrm>
              <a:off x="4158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72" name="Text Box 88"/>
            <p:cNvSpPr txBox="1">
              <a:spLocks noChangeArrowheads="1"/>
            </p:cNvSpPr>
            <p:nvPr/>
          </p:nvSpPr>
          <p:spPr bwMode="auto">
            <a:xfrm>
              <a:off x="3457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73" name="Text Box 89"/>
            <p:cNvSpPr txBox="1">
              <a:spLocks noChangeArrowheads="1"/>
            </p:cNvSpPr>
            <p:nvPr/>
          </p:nvSpPr>
          <p:spPr bwMode="auto">
            <a:xfrm>
              <a:off x="3104" y="8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74" name="Text Box 90"/>
            <p:cNvSpPr txBox="1">
              <a:spLocks noChangeArrowheads="1"/>
            </p:cNvSpPr>
            <p:nvPr/>
          </p:nvSpPr>
          <p:spPr bwMode="auto">
            <a:xfrm>
              <a:off x="2403" y="818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75" name="Text Box 91"/>
            <p:cNvSpPr txBox="1">
              <a:spLocks noChangeArrowheads="1"/>
            </p:cNvSpPr>
            <p:nvPr/>
          </p:nvSpPr>
          <p:spPr bwMode="auto">
            <a:xfrm>
              <a:off x="2752" y="821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5676" name="Text Box 92"/>
            <p:cNvSpPr txBox="1">
              <a:spLocks noChangeArrowheads="1"/>
            </p:cNvSpPr>
            <p:nvPr/>
          </p:nvSpPr>
          <p:spPr bwMode="auto">
            <a:xfrm>
              <a:off x="2749" y="1170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5677" name="Text Box 93"/>
            <p:cNvSpPr txBox="1">
              <a:spLocks noChangeArrowheads="1"/>
            </p:cNvSpPr>
            <p:nvPr/>
          </p:nvSpPr>
          <p:spPr bwMode="auto">
            <a:xfrm>
              <a:off x="2405" y="1170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78" name="Text Box 94"/>
            <p:cNvSpPr txBox="1">
              <a:spLocks noChangeArrowheads="1"/>
            </p:cNvSpPr>
            <p:nvPr/>
          </p:nvSpPr>
          <p:spPr bwMode="auto">
            <a:xfrm>
              <a:off x="1354" y="8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79" name="Text Box 95"/>
            <p:cNvSpPr txBox="1">
              <a:spLocks noChangeArrowheads="1"/>
            </p:cNvSpPr>
            <p:nvPr/>
          </p:nvSpPr>
          <p:spPr bwMode="auto">
            <a:xfrm>
              <a:off x="1701" y="8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80" name="Text Box 96"/>
            <p:cNvSpPr txBox="1">
              <a:spLocks noChangeArrowheads="1"/>
            </p:cNvSpPr>
            <p:nvPr/>
          </p:nvSpPr>
          <p:spPr bwMode="auto">
            <a:xfrm>
              <a:off x="3099" y="1170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81" name="Text Box 97"/>
            <p:cNvSpPr txBox="1">
              <a:spLocks noChangeArrowheads="1"/>
            </p:cNvSpPr>
            <p:nvPr/>
          </p:nvSpPr>
          <p:spPr bwMode="auto">
            <a:xfrm>
              <a:off x="3454" y="116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82" name="Text Box 98"/>
            <p:cNvSpPr txBox="1">
              <a:spLocks noChangeArrowheads="1"/>
            </p:cNvSpPr>
            <p:nvPr/>
          </p:nvSpPr>
          <p:spPr bwMode="auto">
            <a:xfrm>
              <a:off x="2403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83" name="Text Box 99"/>
            <p:cNvSpPr txBox="1">
              <a:spLocks noChangeArrowheads="1"/>
            </p:cNvSpPr>
            <p:nvPr/>
          </p:nvSpPr>
          <p:spPr bwMode="auto">
            <a:xfrm>
              <a:off x="2758" y="1525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5684" name="Text Box 100"/>
            <p:cNvSpPr txBox="1">
              <a:spLocks noChangeArrowheads="1"/>
            </p:cNvSpPr>
            <p:nvPr/>
          </p:nvSpPr>
          <p:spPr bwMode="auto">
            <a:xfrm>
              <a:off x="2051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85" name="Text Box 101"/>
            <p:cNvSpPr txBox="1">
              <a:spLocks noChangeArrowheads="1"/>
            </p:cNvSpPr>
            <p:nvPr/>
          </p:nvSpPr>
          <p:spPr bwMode="auto">
            <a:xfrm>
              <a:off x="3099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86" name="Text Box 102"/>
            <p:cNvSpPr txBox="1">
              <a:spLocks noChangeArrowheads="1"/>
            </p:cNvSpPr>
            <p:nvPr/>
          </p:nvSpPr>
          <p:spPr bwMode="auto">
            <a:xfrm>
              <a:off x="3457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87" name="Text Box 103"/>
            <p:cNvSpPr txBox="1">
              <a:spLocks noChangeArrowheads="1"/>
            </p:cNvSpPr>
            <p:nvPr/>
          </p:nvSpPr>
          <p:spPr bwMode="auto">
            <a:xfrm>
              <a:off x="3803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88" name="Text Box 104"/>
            <p:cNvSpPr txBox="1">
              <a:spLocks noChangeArrowheads="1"/>
            </p:cNvSpPr>
            <p:nvPr/>
          </p:nvSpPr>
          <p:spPr bwMode="auto">
            <a:xfrm>
              <a:off x="4158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89" name="Text Box 105"/>
            <p:cNvSpPr txBox="1">
              <a:spLocks noChangeArrowheads="1"/>
            </p:cNvSpPr>
            <p:nvPr/>
          </p:nvSpPr>
          <p:spPr bwMode="auto">
            <a:xfrm>
              <a:off x="3101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90" name="Text Box 106"/>
            <p:cNvSpPr txBox="1">
              <a:spLocks noChangeArrowheads="1"/>
            </p:cNvSpPr>
            <p:nvPr/>
          </p:nvSpPr>
          <p:spPr bwMode="auto">
            <a:xfrm>
              <a:off x="2746" y="1872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5691" name="Text Box 107"/>
            <p:cNvSpPr txBox="1">
              <a:spLocks noChangeArrowheads="1"/>
            </p:cNvSpPr>
            <p:nvPr/>
          </p:nvSpPr>
          <p:spPr bwMode="auto">
            <a:xfrm>
              <a:off x="3448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92" name="Text Box 108"/>
            <p:cNvSpPr txBox="1">
              <a:spLocks noChangeArrowheads="1"/>
            </p:cNvSpPr>
            <p:nvPr/>
          </p:nvSpPr>
          <p:spPr bwMode="auto">
            <a:xfrm>
              <a:off x="3803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93" name="Text Box 109"/>
            <p:cNvSpPr txBox="1">
              <a:spLocks noChangeArrowheads="1"/>
            </p:cNvSpPr>
            <p:nvPr/>
          </p:nvSpPr>
          <p:spPr bwMode="auto">
            <a:xfrm>
              <a:off x="4153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94" name="Text Box 110"/>
            <p:cNvSpPr txBox="1">
              <a:spLocks noChangeArrowheads="1"/>
            </p:cNvSpPr>
            <p:nvPr/>
          </p:nvSpPr>
          <p:spPr bwMode="auto">
            <a:xfrm>
              <a:off x="4507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95" name="Text Box 111"/>
            <p:cNvSpPr txBox="1">
              <a:spLocks noChangeArrowheads="1"/>
            </p:cNvSpPr>
            <p:nvPr/>
          </p:nvSpPr>
          <p:spPr bwMode="auto">
            <a:xfrm>
              <a:off x="4857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96" name="Text Box 112"/>
            <p:cNvSpPr txBox="1">
              <a:spLocks noChangeArrowheads="1"/>
            </p:cNvSpPr>
            <p:nvPr/>
          </p:nvSpPr>
          <p:spPr bwMode="auto">
            <a:xfrm>
              <a:off x="5211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97" name="Text Box 113"/>
            <p:cNvSpPr txBox="1">
              <a:spLocks noChangeArrowheads="1"/>
            </p:cNvSpPr>
            <p:nvPr/>
          </p:nvSpPr>
          <p:spPr bwMode="auto">
            <a:xfrm>
              <a:off x="2748" y="2231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5698" name="Text Box 114"/>
            <p:cNvSpPr txBox="1">
              <a:spLocks noChangeArrowheads="1"/>
            </p:cNvSpPr>
            <p:nvPr/>
          </p:nvSpPr>
          <p:spPr bwMode="auto">
            <a:xfrm>
              <a:off x="2746" y="2576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5699" name="Text Box 115"/>
            <p:cNvSpPr txBox="1">
              <a:spLocks noChangeArrowheads="1"/>
            </p:cNvSpPr>
            <p:nvPr/>
          </p:nvSpPr>
          <p:spPr bwMode="auto">
            <a:xfrm>
              <a:off x="2744" y="2928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5700" name="Text Box 116"/>
            <p:cNvSpPr txBox="1">
              <a:spLocks noChangeArrowheads="1"/>
            </p:cNvSpPr>
            <p:nvPr/>
          </p:nvSpPr>
          <p:spPr bwMode="auto">
            <a:xfrm>
              <a:off x="2392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701" name="Text Box 117"/>
            <p:cNvSpPr txBox="1">
              <a:spLocks noChangeArrowheads="1"/>
            </p:cNvSpPr>
            <p:nvPr/>
          </p:nvSpPr>
          <p:spPr bwMode="auto">
            <a:xfrm>
              <a:off x="2045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702" name="Text Box 118"/>
            <p:cNvSpPr txBox="1">
              <a:spLocks noChangeArrowheads="1"/>
            </p:cNvSpPr>
            <p:nvPr/>
          </p:nvSpPr>
          <p:spPr bwMode="auto">
            <a:xfrm>
              <a:off x="2392" y="258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703" name="Text Box 119"/>
            <p:cNvSpPr txBox="1">
              <a:spLocks noChangeArrowheads="1"/>
            </p:cNvSpPr>
            <p:nvPr/>
          </p:nvSpPr>
          <p:spPr bwMode="auto">
            <a:xfrm>
              <a:off x="2045" y="257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704" name="Text Box 120"/>
            <p:cNvSpPr txBox="1">
              <a:spLocks noChangeArrowheads="1"/>
            </p:cNvSpPr>
            <p:nvPr/>
          </p:nvSpPr>
          <p:spPr bwMode="auto">
            <a:xfrm>
              <a:off x="2392" y="293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705" name="Text Box 121"/>
            <p:cNvSpPr txBox="1">
              <a:spLocks noChangeArrowheads="1"/>
            </p:cNvSpPr>
            <p:nvPr/>
          </p:nvSpPr>
          <p:spPr bwMode="auto">
            <a:xfrm>
              <a:off x="2045" y="293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706" name="Text Box 122"/>
            <p:cNvSpPr txBox="1">
              <a:spLocks noChangeArrowheads="1"/>
            </p:cNvSpPr>
            <p:nvPr/>
          </p:nvSpPr>
          <p:spPr bwMode="auto">
            <a:xfrm>
              <a:off x="1690" y="293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707" name="Text Box 123"/>
            <p:cNvSpPr txBox="1">
              <a:spLocks noChangeArrowheads="1"/>
            </p:cNvSpPr>
            <p:nvPr/>
          </p:nvSpPr>
          <p:spPr bwMode="auto">
            <a:xfrm>
              <a:off x="1340" y="293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708" name="Text Box 124"/>
            <p:cNvSpPr txBox="1">
              <a:spLocks noChangeArrowheads="1"/>
            </p:cNvSpPr>
            <p:nvPr/>
          </p:nvSpPr>
          <p:spPr bwMode="auto">
            <a:xfrm>
              <a:off x="983" y="293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709" name="Text Box 125"/>
            <p:cNvSpPr txBox="1">
              <a:spLocks noChangeArrowheads="1"/>
            </p:cNvSpPr>
            <p:nvPr/>
          </p:nvSpPr>
          <p:spPr bwMode="auto">
            <a:xfrm>
              <a:off x="3101" y="22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710" name="Text Box 126"/>
            <p:cNvSpPr txBox="1">
              <a:spLocks noChangeArrowheads="1"/>
            </p:cNvSpPr>
            <p:nvPr/>
          </p:nvSpPr>
          <p:spPr bwMode="auto">
            <a:xfrm>
              <a:off x="3448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711" name="Text Box 127"/>
            <p:cNvSpPr txBox="1">
              <a:spLocks noChangeArrowheads="1"/>
            </p:cNvSpPr>
            <p:nvPr/>
          </p:nvSpPr>
          <p:spPr bwMode="auto">
            <a:xfrm>
              <a:off x="3803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712" name="Text Box 128"/>
            <p:cNvSpPr txBox="1">
              <a:spLocks noChangeArrowheads="1"/>
            </p:cNvSpPr>
            <p:nvPr/>
          </p:nvSpPr>
          <p:spPr bwMode="auto">
            <a:xfrm>
              <a:off x="4153" y="22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713" name="Text Box 129"/>
            <p:cNvSpPr txBox="1">
              <a:spLocks noChangeArrowheads="1"/>
            </p:cNvSpPr>
            <p:nvPr/>
          </p:nvSpPr>
          <p:spPr bwMode="auto">
            <a:xfrm>
              <a:off x="4507" y="22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714" name="Text Box 130"/>
            <p:cNvSpPr txBox="1">
              <a:spLocks noChangeArrowheads="1"/>
            </p:cNvSpPr>
            <p:nvPr/>
          </p:nvSpPr>
          <p:spPr bwMode="auto">
            <a:xfrm>
              <a:off x="3101" y="258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715" name="Text Box 131"/>
            <p:cNvSpPr txBox="1">
              <a:spLocks noChangeArrowheads="1"/>
            </p:cNvSpPr>
            <p:nvPr/>
          </p:nvSpPr>
          <p:spPr bwMode="auto">
            <a:xfrm>
              <a:off x="3448" y="257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716" name="Text Box 132"/>
            <p:cNvSpPr txBox="1">
              <a:spLocks noChangeArrowheads="1"/>
            </p:cNvSpPr>
            <p:nvPr/>
          </p:nvSpPr>
          <p:spPr bwMode="auto">
            <a:xfrm>
              <a:off x="3806" y="258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717" name="Text Box 133"/>
            <p:cNvSpPr txBox="1">
              <a:spLocks noChangeArrowheads="1"/>
            </p:cNvSpPr>
            <p:nvPr/>
          </p:nvSpPr>
          <p:spPr bwMode="auto">
            <a:xfrm>
              <a:off x="4158" y="257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718" name="Text Box 134"/>
            <p:cNvSpPr txBox="1">
              <a:spLocks noChangeArrowheads="1"/>
            </p:cNvSpPr>
            <p:nvPr/>
          </p:nvSpPr>
          <p:spPr bwMode="auto">
            <a:xfrm>
              <a:off x="3101" y="293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719" name="Text Box 135"/>
            <p:cNvSpPr txBox="1">
              <a:spLocks noChangeArrowheads="1"/>
            </p:cNvSpPr>
            <p:nvPr/>
          </p:nvSpPr>
          <p:spPr bwMode="auto">
            <a:xfrm>
              <a:off x="3448" y="29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720" name="Text Box 136"/>
            <p:cNvSpPr txBox="1">
              <a:spLocks noChangeArrowheads="1"/>
            </p:cNvSpPr>
            <p:nvPr/>
          </p:nvSpPr>
          <p:spPr bwMode="auto">
            <a:xfrm>
              <a:off x="3806" y="293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721" name="Text Box 137"/>
            <p:cNvSpPr txBox="1">
              <a:spLocks noChangeArrowheads="1"/>
            </p:cNvSpPr>
            <p:nvPr/>
          </p:nvSpPr>
          <p:spPr bwMode="auto">
            <a:xfrm>
              <a:off x="4158" y="29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grpSp>
          <p:nvGrpSpPr>
            <p:cNvPr id="195722" name="Group 138"/>
            <p:cNvGrpSpPr>
              <a:grpSpLocks/>
            </p:cNvGrpSpPr>
            <p:nvPr/>
          </p:nvGrpSpPr>
          <p:grpSpPr bwMode="auto">
            <a:xfrm>
              <a:off x="1367" y="812"/>
              <a:ext cx="3117" cy="350"/>
              <a:chOff x="1605" y="210"/>
              <a:chExt cx="3117" cy="350"/>
            </a:xfrm>
          </p:grpSpPr>
          <p:sp>
            <p:nvSpPr>
              <p:cNvPr id="195723" name="Text Box 139"/>
              <p:cNvSpPr txBox="1">
                <a:spLocks noChangeArrowheads="1"/>
              </p:cNvSpPr>
              <p:nvPr/>
            </p:nvSpPr>
            <p:spPr bwMode="auto">
              <a:xfrm>
                <a:off x="2294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5724" name="Text Box 140"/>
              <p:cNvSpPr txBox="1">
                <a:spLocks noChangeArrowheads="1"/>
              </p:cNvSpPr>
              <p:nvPr/>
            </p:nvSpPr>
            <p:spPr bwMode="auto">
              <a:xfrm>
                <a:off x="4025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5725" name="Text Box 141"/>
              <p:cNvSpPr txBox="1">
                <a:spLocks noChangeArrowheads="1"/>
              </p:cNvSpPr>
              <p:nvPr/>
            </p:nvSpPr>
            <p:spPr bwMode="auto">
              <a:xfrm>
                <a:off x="4377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  <p:sp>
            <p:nvSpPr>
              <p:cNvPr id="195726" name="Text Box 142"/>
              <p:cNvSpPr txBox="1">
                <a:spLocks noChangeArrowheads="1"/>
              </p:cNvSpPr>
              <p:nvPr/>
            </p:nvSpPr>
            <p:spPr bwMode="auto">
              <a:xfrm>
                <a:off x="3676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Ơ</a:t>
                </a:r>
              </a:p>
            </p:txBody>
          </p:sp>
          <p:sp>
            <p:nvSpPr>
              <p:cNvPr id="195727" name="Text Box 143"/>
              <p:cNvSpPr txBox="1">
                <a:spLocks noChangeArrowheads="1"/>
              </p:cNvSpPr>
              <p:nvPr/>
            </p:nvSpPr>
            <p:spPr bwMode="auto">
              <a:xfrm>
                <a:off x="3323" y="210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Ư</a:t>
                </a:r>
              </a:p>
            </p:txBody>
          </p:sp>
          <p:sp>
            <p:nvSpPr>
              <p:cNvPr id="195728" name="Text Box 144"/>
              <p:cNvSpPr txBox="1">
                <a:spLocks noChangeArrowheads="1"/>
              </p:cNvSpPr>
              <p:nvPr/>
            </p:nvSpPr>
            <p:spPr bwMode="auto">
              <a:xfrm>
                <a:off x="2632" y="215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  <p:sp>
            <p:nvSpPr>
              <p:cNvPr id="195729" name="Text Box 145"/>
              <p:cNvSpPr txBox="1">
                <a:spLocks noChangeArrowheads="1"/>
              </p:cNvSpPr>
              <p:nvPr/>
            </p:nvSpPr>
            <p:spPr bwMode="auto">
              <a:xfrm>
                <a:off x="2981" y="210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V</a:t>
                </a:r>
              </a:p>
            </p:txBody>
          </p:sp>
          <p:sp>
            <p:nvSpPr>
              <p:cNvPr id="195730" name="Text Box 146"/>
              <p:cNvSpPr txBox="1">
                <a:spLocks noChangeArrowheads="1"/>
              </p:cNvSpPr>
              <p:nvPr/>
            </p:nvSpPr>
            <p:spPr bwMode="auto">
              <a:xfrm>
                <a:off x="1605" y="210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H</a:t>
                </a:r>
              </a:p>
            </p:txBody>
          </p:sp>
          <p:sp>
            <p:nvSpPr>
              <p:cNvPr id="195731" name="Text Box 147"/>
              <p:cNvSpPr txBox="1">
                <a:spLocks noChangeArrowheads="1"/>
              </p:cNvSpPr>
              <p:nvPr/>
            </p:nvSpPr>
            <p:spPr bwMode="auto">
              <a:xfrm>
                <a:off x="1944" y="210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Ù</a:t>
                </a:r>
              </a:p>
            </p:txBody>
          </p:sp>
        </p:grpSp>
        <p:grpSp>
          <p:nvGrpSpPr>
            <p:cNvPr id="195732" name="Group 148"/>
            <p:cNvGrpSpPr>
              <a:grpSpLocks/>
            </p:cNvGrpSpPr>
            <p:nvPr/>
          </p:nvGrpSpPr>
          <p:grpSpPr bwMode="auto">
            <a:xfrm>
              <a:off x="2397" y="1174"/>
              <a:ext cx="1388" cy="351"/>
              <a:chOff x="2762" y="137"/>
              <a:chExt cx="1388" cy="351"/>
            </a:xfrm>
          </p:grpSpPr>
          <p:sp>
            <p:nvSpPr>
              <p:cNvPr id="195733" name="Text Box 149"/>
              <p:cNvSpPr txBox="1">
                <a:spLocks noChangeArrowheads="1"/>
              </p:cNvSpPr>
              <p:nvPr/>
            </p:nvSpPr>
            <p:spPr bwMode="auto">
              <a:xfrm>
                <a:off x="3103" y="143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Ă</a:t>
                </a:r>
              </a:p>
            </p:txBody>
          </p:sp>
          <p:sp>
            <p:nvSpPr>
              <p:cNvPr id="195734" name="Text Box 150"/>
              <p:cNvSpPr txBox="1">
                <a:spLocks noChangeArrowheads="1"/>
              </p:cNvSpPr>
              <p:nvPr/>
            </p:nvSpPr>
            <p:spPr bwMode="auto">
              <a:xfrm>
                <a:off x="2762" y="143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L</a:t>
                </a:r>
              </a:p>
            </p:txBody>
          </p:sp>
          <p:sp>
            <p:nvSpPr>
              <p:cNvPr id="195735" name="Text Box 151"/>
              <p:cNvSpPr txBox="1">
                <a:spLocks noChangeArrowheads="1"/>
              </p:cNvSpPr>
              <p:nvPr/>
            </p:nvSpPr>
            <p:spPr bwMode="auto">
              <a:xfrm>
                <a:off x="3450" y="137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5736" name="Text Box 152"/>
              <p:cNvSpPr txBox="1">
                <a:spLocks noChangeArrowheads="1"/>
              </p:cNvSpPr>
              <p:nvPr/>
            </p:nvSpPr>
            <p:spPr bwMode="auto">
              <a:xfrm>
                <a:off x="3805" y="14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</p:grpSp>
        <p:grpSp>
          <p:nvGrpSpPr>
            <p:cNvPr id="195737" name="Group 153"/>
            <p:cNvGrpSpPr>
              <a:grpSpLocks/>
            </p:cNvGrpSpPr>
            <p:nvPr/>
          </p:nvGrpSpPr>
          <p:grpSpPr bwMode="auto">
            <a:xfrm>
              <a:off x="2056" y="1530"/>
              <a:ext cx="2444" cy="345"/>
              <a:chOff x="1741" y="3856"/>
              <a:chExt cx="2444" cy="345"/>
            </a:xfrm>
          </p:grpSpPr>
          <p:sp>
            <p:nvSpPr>
              <p:cNvPr id="195738" name="Text Box 154"/>
              <p:cNvSpPr txBox="1">
                <a:spLocks noChangeArrowheads="1"/>
              </p:cNvSpPr>
              <p:nvPr/>
            </p:nvSpPr>
            <p:spPr bwMode="auto">
              <a:xfrm>
                <a:off x="2789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T</a:t>
                </a:r>
              </a:p>
            </p:txBody>
          </p:sp>
          <p:sp>
            <p:nvSpPr>
              <p:cNvPr id="195739" name="Text Box 155"/>
              <p:cNvSpPr txBox="1">
                <a:spLocks noChangeArrowheads="1"/>
              </p:cNvSpPr>
              <p:nvPr/>
            </p:nvSpPr>
            <p:spPr bwMode="auto">
              <a:xfrm>
                <a:off x="2434" y="3856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5740" name="Text Box 156"/>
              <p:cNvSpPr txBox="1">
                <a:spLocks noChangeArrowheads="1"/>
              </p:cNvSpPr>
              <p:nvPr/>
            </p:nvSpPr>
            <p:spPr bwMode="auto">
              <a:xfrm>
                <a:off x="2080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Ơ</a:t>
                </a:r>
              </a:p>
            </p:txBody>
          </p:sp>
          <p:sp>
            <p:nvSpPr>
              <p:cNvPr id="195741" name="Text Box 157"/>
              <p:cNvSpPr txBox="1">
                <a:spLocks noChangeArrowheads="1"/>
              </p:cNvSpPr>
              <p:nvPr/>
            </p:nvSpPr>
            <p:spPr bwMode="auto">
              <a:xfrm>
                <a:off x="3136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I</a:t>
                </a:r>
              </a:p>
            </p:txBody>
          </p:sp>
          <p:sp>
            <p:nvSpPr>
              <p:cNvPr id="195742" name="Text Box 158"/>
              <p:cNvSpPr txBox="1">
                <a:spLocks noChangeArrowheads="1"/>
              </p:cNvSpPr>
              <p:nvPr/>
            </p:nvSpPr>
            <p:spPr bwMode="auto">
              <a:xfrm>
                <a:off x="3494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5743" name="Text Box 159"/>
              <p:cNvSpPr txBox="1">
                <a:spLocks noChangeArrowheads="1"/>
              </p:cNvSpPr>
              <p:nvPr/>
            </p:nvSpPr>
            <p:spPr bwMode="auto">
              <a:xfrm>
                <a:off x="3840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H</a:t>
                </a:r>
              </a:p>
            </p:txBody>
          </p:sp>
          <p:sp>
            <p:nvSpPr>
              <p:cNvPr id="195744" name="Text Box 160"/>
              <p:cNvSpPr txBox="1">
                <a:spLocks noChangeArrowheads="1"/>
              </p:cNvSpPr>
              <p:nvPr/>
            </p:nvSpPr>
            <p:spPr bwMode="auto">
              <a:xfrm>
                <a:off x="1741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S</a:t>
                </a:r>
              </a:p>
            </p:txBody>
          </p:sp>
        </p:grpSp>
        <p:grpSp>
          <p:nvGrpSpPr>
            <p:cNvPr id="195745" name="Group 161"/>
            <p:cNvGrpSpPr>
              <a:grpSpLocks/>
            </p:cNvGrpSpPr>
            <p:nvPr/>
          </p:nvGrpSpPr>
          <p:grpSpPr bwMode="auto">
            <a:xfrm>
              <a:off x="2746" y="1880"/>
              <a:ext cx="2810" cy="345"/>
              <a:chOff x="2882" y="3811"/>
              <a:chExt cx="2810" cy="345"/>
            </a:xfrm>
          </p:grpSpPr>
          <p:sp>
            <p:nvSpPr>
              <p:cNvPr id="195746" name="Text Box 162"/>
              <p:cNvSpPr txBox="1">
                <a:spLocks noChangeArrowheads="1"/>
              </p:cNvSpPr>
              <p:nvPr/>
            </p:nvSpPr>
            <p:spPr bwMode="auto">
              <a:xfrm>
                <a:off x="3237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Ạ</a:t>
                </a:r>
              </a:p>
            </p:txBody>
          </p:sp>
          <p:sp>
            <p:nvSpPr>
              <p:cNvPr id="195747" name="Text Box 163"/>
              <p:cNvSpPr txBox="1">
                <a:spLocks noChangeArrowheads="1"/>
              </p:cNvSpPr>
              <p:nvPr/>
            </p:nvSpPr>
            <p:spPr bwMode="auto">
              <a:xfrm>
                <a:off x="2882" y="3811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L</a:t>
                </a:r>
              </a:p>
            </p:txBody>
          </p:sp>
          <p:sp>
            <p:nvSpPr>
              <p:cNvPr id="195748" name="Text Box 164"/>
              <p:cNvSpPr txBox="1">
                <a:spLocks noChangeArrowheads="1"/>
              </p:cNvSpPr>
              <p:nvPr/>
            </p:nvSpPr>
            <p:spPr bwMode="auto">
              <a:xfrm>
                <a:off x="3584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C</a:t>
                </a:r>
              </a:p>
            </p:txBody>
          </p:sp>
          <p:sp>
            <p:nvSpPr>
              <p:cNvPr id="195749" name="Text Box 165"/>
              <p:cNvSpPr txBox="1">
                <a:spLocks noChangeArrowheads="1"/>
              </p:cNvSpPr>
              <p:nvPr/>
            </p:nvSpPr>
            <p:spPr bwMode="auto">
              <a:xfrm>
                <a:off x="3939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T</a:t>
                </a:r>
              </a:p>
            </p:txBody>
          </p:sp>
          <p:sp>
            <p:nvSpPr>
              <p:cNvPr id="195750" name="Text Box 166"/>
              <p:cNvSpPr txBox="1">
                <a:spLocks noChangeArrowheads="1"/>
              </p:cNvSpPr>
              <p:nvPr/>
            </p:nvSpPr>
            <p:spPr bwMode="auto">
              <a:xfrm>
                <a:off x="4289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Ư</a:t>
                </a:r>
              </a:p>
            </p:txBody>
          </p:sp>
          <p:sp>
            <p:nvSpPr>
              <p:cNvPr id="195751" name="Text Box 167"/>
              <p:cNvSpPr txBox="1">
                <a:spLocks noChangeArrowheads="1"/>
              </p:cNvSpPr>
              <p:nvPr/>
            </p:nvSpPr>
            <p:spPr bwMode="auto">
              <a:xfrm>
                <a:off x="4643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Ớ</a:t>
                </a:r>
              </a:p>
            </p:txBody>
          </p:sp>
          <p:sp>
            <p:nvSpPr>
              <p:cNvPr id="195752" name="Text Box 168"/>
              <p:cNvSpPr txBox="1">
                <a:spLocks noChangeArrowheads="1"/>
              </p:cNvSpPr>
              <p:nvPr/>
            </p:nvSpPr>
            <p:spPr bwMode="auto">
              <a:xfrm>
                <a:off x="4993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5753" name="Text Box 169"/>
              <p:cNvSpPr txBox="1">
                <a:spLocks noChangeArrowheads="1"/>
              </p:cNvSpPr>
              <p:nvPr/>
            </p:nvSpPr>
            <p:spPr bwMode="auto">
              <a:xfrm>
                <a:off x="5347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</p:grpSp>
      </p:grpSp>
      <p:grpSp>
        <p:nvGrpSpPr>
          <p:cNvPr id="195775" name="Group 191"/>
          <p:cNvGrpSpPr>
            <a:grpSpLocks/>
          </p:cNvGrpSpPr>
          <p:nvPr/>
        </p:nvGrpSpPr>
        <p:grpSpPr bwMode="auto">
          <a:xfrm>
            <a:off x="3238500" y="3538538"/>
            <a:ext cx="4456113" cy="554037"/>
            <a:chOff x="2181" y="3807"/>
            <a:chExt cx="2807" cy="349"/>
          </a:xfrm>
        </p:grpSpPr>
        <p:sp>
          <p:nvSpPr>
            <p:cNvPr id="195776" name="Text Box 192"/>
            <p:cNvSpPr txBox="1">
              <a:spLocks noChangeArrowheads="1"/>
            </p:cNvSpPr>
            <p:nvPr/>
          </p:nvSpPr>
          <p:spPr bwMode="auto">
            <a:xfrm>
              <a:off x="2884" y="3811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A</a:t>
              </a:r>
            </a:p>
          </p:txBody>
        </p:sp>
        <p:sp>
          <p:nvSpPr>
            <p:cNvPr id="195777" name="Text Box 193"/>
            <p:cNvSpPr txBox="1">
              <a:spLocks noChangeArrowheads="1"/>
            </p:cNvSpPr>
            <p:nvPr/>
          </p:nvSpPr>
          <p:spPr bwMode="auto">
            <a:xfrm>
              <a:off x="2528" y="380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U</a:t>
              </a:r>
            </a:p>
          </p:txBody>
        </p:sp>
        <p:sp>
          <p:nvSpPr>
            <p:cNvPr id="195778" name="Text Box 194"/>
            <p:cNvSpPr txBox="1">
              <a:spLocks noChangeArrowheads="1"/>
            </p:cNvSpPr>
            <p:nvPr/>
          </p:nvSpPr>
          <p:spPr bwMode="auto">
            <a:xfrm>
              <a:off x="2181" y="380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Q</a:t>
              </a:r>
            </a:p>
          </p:txBody>
        </p:sp>
        <p:sp>
          <p:nvSpPr>
            <p:cNvPr id="195779" name="Text Box 195"/>
            <p:cNvSpPr txBox="1">
              <a:spLocks noChangeArrowheads="1"/>
            </p:cNvSpPr>
            <p:nvPr/>
          </p:nvSpPr>
          <p:spPr bwMode="auto">
            <a:xfrm>
              <a:off x="3237" y="380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N</a:t>
              </a:r>
            </a:p>
          </p:txBody>
        </p:sp>
        <p:sp>
          <p:nvSpPr>
            <p:cNvPr id="195780" name="Text Box 196"/>
            <p:cNvSpPr txBox="1">
              <a:spLocks noChangeArrowheads="1"/>
            </p:cNvSpPr>
            <p:nvPr/>
          </p:nvSpPr>
          <p:spPr bwMode="auto">
            <a:xfrm>
              <a:off x="3584" y="380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L</a:t>
              </a:r>
            </a:p>
          </p:txBody>
        </p:sp>
        <p:sp>
          <p:nvSpPr>
            <p:cNvPr id="195781" name="Text Box 197"/>
            <p:cNvSpPr txBox="1">
              <a:spLocks noChangeArrowheads="1"/>
            </p:cNvSpPr>
            <p:nvPr/>
          </p:nvSpPr>
          <p:spPr bwMode="auto">
            <a:xfrm>
              <a:off x="3939" y="380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A</a:t>
              </a:r>
            </a:p>
          </p:txBody>
        </p:sp>
        <p:sp>
          <p:nvSpPr>
            <p:cNvPr id="195782" name="Text Box 198"/>
            <p:cNvSpPr txBox="1">
              <a:spLocks noChangeArrowheads="1"/>
            </p:cNvSpPr>
            <p:nvPr/>
          </p:nvSpPr>
          <p:spPr bwMode="auto">
            <a:xfrm>
              <a:off x="4289" y="380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N</a:t>
              </a:r>
            </a:p>
          </p:txBody>
        </p:sp>
        <p:sp>
          <p:nvSpPr>
            <p:cNvPr id="195783" name="Text Box 199"/>
            <p:cNvSpPr txBox="1">
              <a:spLocks noChangeArrowheads="1"/>
            </p:cNvSpPr>
            <p:nvPr/>
          </p:nvSpPr>
          <p:spPr bwMode="auto">
            <a:xfrm>
              <a:off x="4643" y="380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2044456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957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9575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575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957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57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957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57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57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57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57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57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5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5755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65" name="Text Box 57"/>
          <p:cNvSpPr txBox="1">
            <a:spLocks noChangeArrowheads="1"/>
          </p:cNvSpPr>
          <p:nvPr/>
        </p:nvSpPr>
        <p:spPr bwMode="auto">
          <a:xfrm>
            <a:off x="468313" y="404813"/>
            <a:ext cx="8351837" cy="45720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tập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2: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Giải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ô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chữ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hàng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ngang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để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tìm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chùm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chìa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khoá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hàng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dọc</a:t>
            </a:r>
            <a:endParaRPr lang="af-ZA" sz="2400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grpSp>
        <p:nvGrpSpPr>
          <p:cNvPr id="196789" name="Group 181"/>
          <p:cNvGrpSpPr>
            <a:grpSpLocks/>
          </p:cNvGrpSpPr>
          <p:nvPr/>
        </p:nvGrpSpPr>
        <p:grpSpPr bwMode="auto">
          <a:xfrm>
            <a:off x="539750" y="1289050"/>
            <a:ext cx="8280400" cy="3914775"/>
            <a:chOff x="340" y="812"/>
            <a:chExt cx="5216" cy="2466"/>
          </a:xfrm>
        </p:grpSpPr>
        <p:grpSp>
          <p:nvGrpSpPr>
            <p:cNvPr id="196677" name="Group 69"/>
            <p:cNvGrpSpPr>
              <a:grpSpLocks/>
            </p:cNvGrpSpPr>
            <p:nvPr/>
          </p:nvGrpSpPr>
          <p:grpSpPr bwMode="auto">
            <a:xfrm>
              <a:off x="340" y="874"/>
              <a:ext cx="512" cy="2398"/>
              <a:chOff x="340" y="874"/>
              <a:chExt cx="512" cy="2398"/>
            </a:xfrm>
          </p:grpSpPr>
          <p:sp>
            <p:nvSpPr>
              <p:cNvPr id="196678" name="Text Box 70"/>
              <p:cNvSpPr txBox="1">
                <a:spLocks noChangeArrowheads="1"/>
              </p:cNvSpPr>
              <p:nvPr/>
            </p:nvSpPr>
            <p:spPr bwMode="auto">
              <a:xfrm>
                <a:off x="340" y="874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1</a:t>
                </a:r>
              </a:p>
            </p:txBody>
          </p:sp>
          <p:sp>
            <p:nvSpPr>
              <p:cNvPr id="196679" name="Text Box 71"/>
              <p:cNvSpPr txBox="1">
                <a:spLocks noChangeArrowheads="1"/>
              </p:cNvSpPr>
              <p:nvPr/>
            </p:nvSpPr>
            <p:spPr bwMode="auto">
              <a:xfrm>
                <a:off x="340" y="2984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7</a:t>
                </a:r>
              </a:p>
            </p:txBody>
          </p:sp>
          <p:sp>
            <p:nvSpPr>
              <p:cNvPr id="196680" name="Text Box 72"/>
              <p:cNvSpPr txBox="1">
                <a:spLocks noChangeArrowheads="1"/>
              </p:cNvSpPr>
              <p:nvPr/>
            </p:nvSpPr>
            <p:spPr bwMode="auto">
              <a:xfrm>
                <a:off x="340" y="2630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6</a:t>
                </a:r>
              </a:p>
            </p:txBody>
          </p:sp>
          <p:sp>
            <p:nvSpPr>
              <p:cNvPr id="196681" name="Text Box 73"/>
              <p:cNvSpPr txBox="1">
                <a:spLocks noChangeArrowheads="1"/>
              </p:cNvSpPr>
              <p:nvPr/>
            </p:nvSpPr>
            <p:spPr bwMode="auto">
              <a:xfrm>
                <a:off x="340" y="2280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5</a:t>
                </a:r>
              </a:p>
            </p:txBody>
          </p:sp>
          <p:sp>
            <p:nvSpPr>
              <p:cNvPr id="196682" name="Text Box 74"/>
              <p:cNvSpPr txBox="1">
                <a:spLocks noChangeArrowheads="1"/>
              </p:cNvSpPr>
              <p:nvPr/>
            </p:nvSpPr>
            <p:spPr bwMode="auto">
              <a:xfrm>
                <a:off x="340" y="1933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4</a:t>
                </a:r>
              </a:p>
            </p:txBody>
          </p:sp>
          <p:sp>
            <p:nvSpPr>
              <p:cNvPr id="196683" name="Text Box 75"/>
              <p:cNvSpPr txBox="1">
                <a:spLocks noChangeArrowheads="1"/>
              </p:cNvSpPr>
              <p:nvPr/>
            </p:nvSpPr>
            <p:spPr bwMode="auto">
              <a:xfrm>
                <a:off x="340" y="1570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3</a:t>
                </a:r>
              </a:p>
            </p:txBody>
          </p:sp>
          <p:sp>
            <p:nvSpPr>
              <p:cNvPr id="196684" name="Text Box 76"/>
              <p:cNvSpPr txBox="1">
                <a:spLocks noChangeArrowheads="1"/>
              </p:cNvSpPr>
              <p:nvPr/>
            </p:nvSpPr>
            <p:spPr bwMode="auto">
              <a:xfrm>
                <a:off x="340" y="1223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2</a:t>
                </a:r>
              </a:p>
            </p:txBody>
          </p:sp>
        </p:grpSp>
        <p:sp>
          <p:nvSpPr>
            <p:cNvPr id="196685" name="Text Box 77"/>
            <p:cNvSpPr txBox="1">
              <a:spLocks noChangeArrowheads="1"/>
            </p:cNvSpPr>
            <p:nvPr/>
          </p:nvSpPr>
          <p:spPr bwMode="auto">
            <a:xfrm>
              <a:off x="2051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686" name="Text Box 78"/>
            <p:cNvSpPr txBox="1">
              <a:spLocks noChangeArrowheads="1"/>
            </p:cNvSpPr>
            <p:nvPr/>
          </p:nvSpPr>
          <p:spPr bwMode="auto">
            <a:xfrm>
              <a:off x="3806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687" name="Text Box 79"/>
            <p:cNvSpPr txBox="1">
              <a:spLocks noChangeArrowheads="1"/>
            </p:cNvSpPr>
            <p:nvPr/>
          </p:nvSpPr>
          <p:spPr bwMode="auto">
            <a:xfrm>
              <a:off x="4158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688" name="Text Box 80"/>
            <p:cNvSpPr txBox="1">
              <a:spLocks noChangeArrowheads="1"/>
            </p:cNvSpPr>
            <p:nvPr/>
          </p:nvSpPr>
          <p:spPr bwMode="auto">
            <a:xfrm>
              <a:off x="3457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689" name="Text Box 81"/>
            <p:cNvSpPr txBox="1">
              <a:spLocks noChangeArrowheads="1"/>
            </p:cNvSpPr>
            <p:nvPr/>
          </p:nvSpPr>
          <p:spPr bwMode="auto">
            <a:xfrm>
              <a:off x="3104" y="8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690" name="Text Box 82"/>
            <p:cNvSpPr txBox="1">
              <a:spLocks noChangeArrowheads="1"/>
            </p:cNvSpPr>
            <p:nvPr/>
          </p:nvSpPr>
          <p:spPr bwMode="auto">
            <a:xfrm>
              <a:off x="2403" y="818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691" name="Text Box 83"/>
            <p:cNvSpPr txBox="1">
              <a:spLocks noChangeArrowheads="1"/>
            </p:cNvSpPr>
            <p:nvPr/>
          </p:nvSpPr>
          <p:spPr bwMode="auto">
            <a:xfrm>
              <a:off x="2752" y="821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6692" name="Text Box 84"/>
            <p:cNvSpPr txBox="1">
              <a:spLocks noChangeArrowheads="1"/>
            </p:cNvSpPr>
            <p:nvPr/>
          </p:nvSpPr>
          <p:spPr bwMode="auto">
            <a:xfrm>
              <a:off x="2749" y="1170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6693" name="Text Box 85"/>
            <p:cNvSpPr txBox="1">
              <a:spLocks noChangeArrowheads="1"/>
            </p:cNvSpPr>
            <p:nvPr/>
          </p:nvSpPr>
          <p:spPr bwMode="auto">
            <a:xfrm>
              <a:off x="2405" y="1170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694" name="Text Box 86"/>
            <p:cNvSpPr txBox="1">
              <a:spLocks noChangeArrowheads="1"/>
            </p:cNvSpPr>
            <p:nvPr/>
          </p:nvSpPr>
          <p:spPr bwMode="auto">
            <a:xfrm>
              <a:off x="1354" y="8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695" name="Text Box 87"/>
            <p:cNvSpPr txBox="1">
              <a:spLocks noChangeArrowheads="1"/>
            </p:cNvSpPr>
            <p:nvPr/>
          </p:nvSpPr>
          <p:spPr bwMode="auto">
            <a:xfrm>
              <a:off x="1701" y="8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696" name="Text Box 88"/>
            <p:cNvSpPr txBox="1">
              <a:spLocks noChangeArrowheads="1"/>
            </p:cNvSpPr>
            <p:nvPr/>
          </p:nvSpPr>
          <p:spPr bwMode="auto">
            <a:xfrm>
              <a:off x="3099" y="1170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697" name="Text Box 89"/>
            <p:cNvSpPr txBox="1">
              <a:spLocks noChangeArrowheads="1"/>
            </p:cNvSpPr>
            <p:nvPr/>
          </p:nvSpPr>
          <p:spPr bwMode="auto">
            <a:xfrm>
              <a:off x="3454" y="116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698" name="Text Box 90"/>
            <p:cNvSpPr txBox="1">
              <a:spLocks noChangeArrowheads="1"/>
            </p:cNvSpPr>
            <p:nvPr/>
          </p:nvSpPr>
          <p:spPr bwMode="auto">
            <a:xfrm>
              <a:off x="2403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699" name="Text Box 91"/>
            <p:cNvSpPr txBox="1">
              <a:spLocks noChangeArrowheads="1"/>
            </p:cNvSpPr>
            <p:nvPr/>
          </p:nvSpPr>
          <p:spPr bwMode="auto">
            <a:xfrm>
              <a:off x="2758" y="1525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6700" name="Text Box 92"/>
            <p:cNvSpPr txBox="1">
              <a:spLocks noChangeArrowheads="1"/>
            </p:cNvSpPr>
            <p:nvPr/>
          </p:nvSpPr>
          <p:spPr bwMode="auto">
            <a:xfrm>
              <a:off x="2051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01" name="Text Box 93"/>
            <p:cNvSpPr txBox="1">
              <a:spLocks noChangeArrowheads="1"/>
            </p:cNvSpPr>
            <p:nvPr/>
          </p:nvSpPr>
          <p:spPr bwMode="auto">
            <a:xfrm>
              <a:off x="3099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02" name="Text Box 94"/>
            <p:cNvSpPr txBox="1">
              <a:spLocks noChangeArrowheads="1"/>
            </p:cNvSpPr>
            <p:nvPr/>
          </p:nvSpPr>
          <p:spPr bwMode="auto">
            <a:xfrm>
              <a:off x="3457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03" name="Text Box 95"/>
            <p:cNvSpPr txBox="1">
              <a:spLocks noChangeArrowheads="1"/>
            </p:cNvSpPr>
            <p:nvPr/>
          </p:nvSpPr>
          <p:spPr bwMode="auto">
            <a:xfrm>
              <a:off x="3803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04" name="Text Box 96"/>
            <p:cNvSpPr txBox="1">
              <a:spLocks noChangeArrowheads="1"/>
            </p:cNvSpPr>
            <p:nvPr/>
          </p:nvSpPr>
          <p:spPr bwMode="auto">
            <a:xfrm>
              <a:off x="4158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05" name="Text Box 97"/>
            <p:cNvSpPr txBox="1">
              <a:spLocks noChangeArrowheads="1"/>
            </p:cNvSpPr>
            <p:nvPr/>
          </p:nvSpPr>
          <p:spPr bwMode="auto">
            <a:xfrm>
              <a:off x="3101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06" name="Text Box 98"/>
            <p:cNvSpPr txBox="1">
              <a:spLocks noChangeArrowheads="1"/>
            </p:cNvSpPr>
            <p:nvPr/>
          </p:nvSpPr>
          <p:spPr bwMode="auto">
            <a:xfrm>
              <a:off x="2746" y="1872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6707" name="Text Box 99"/>
            <p:cNvSpPr txBox="1">
              <a:spLocks noChangeArrowheads="1"/>
            </p:cNvSpPr>
            <p:nvPr/>
          </p:nvSpPr>
          <p:spPr bwMode="auto">
            <a:xfrm>
              <a:off x="3448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08" name="Text Box 100"/>
            <p:cNvSpPr txBox="1">
              <a:spLocks noChangeArrowheads="1"/>
            </p:cNvSpPr>
            <p:nvPr/>
          </p:nvSpPr>
          <p:spPr bwMode="auto">
            <a:xfrm>
              <a:off x="3803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09" name="Text Box 101"/>
            <p:cNvSpPr txBox="1">
              <a:spLocks noChangeArrowheads="1"/>
            </p:cNvSpPr>
            <p:nvPr/>
          </p:nvSpPr>
          <p:spPr bwMode="auto">
            <a:xfrm>
              <a:off x="4153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10" name="Text Box 102"/>
            <p:cNvSpPr txBox="1">
              <a:spLocks noChangeArrowheads="1"/>
            </p:cNvSpPr>
            <p:nvPr/>
          </p:nvSpPr>
          <p:spPr bwMode="auto">
            <a:xfrm>
              <a:off x="4507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11" name="Text Box 103"/>
            <p:cNvSpPr txBox="1">
              <a:spLocks noChangeArrowheads="1"/>
            </p:cNvSpPr>
            <p:nvPr/>
          </p:nvSpPr>
          <p:spPr bwMode="auto">
            <a:xfrm>
              <a:off x="4857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12" name="Text Box 104"/>
            <p:cNvSpPr txBox="1">
              <a:spLocks noChangeArrowheads="1"/>
            </p:cNvSpPr>
            <p:nvPr/>
          </p:nvSpPr>
          <p:spPr bwMode="auto">
            <a:xfrm>
              <a:off x="5211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13" name="Text Box 105"/>
            <p:cNvSpPr txBox="1">
              <a:spLocks noChangeArrowheads="1"/>
            </p:cNvSpPr>
            <p:nvPr/>
          </p:nvSpPr>
          <p:spPr bwMode="auto">
            <a:xfrm>
              <a:off x="2748" y="2231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6714" name="Text Box 106"/>
            <p:cNvSpPr txBox="1">
              <a:spLocks noChangeArrowheads="1"/>
            </p:cNvSpPr>
            <p:nvPr/>
          </p:nvSpPr>
          <p:spPr bwMode="auto">
            <a:xfrm>
              <a:off x="2746" y="2576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6715" name="Text Box 107"/>
            <p:cNvSpPr txBox="1">
              <a:spLocks noChangeArrowheads="1"/>
            </p:cNvSpPr>
            <p:nvPr/>
          </p:nvSpPr>
          <p:spPr bwMode="auto">
            <a:xfrm>
              <a:off x="2744" y="2928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6716" name="Text Box 108"/>
            <p:cNvSpPr txBox="1">
              <a:spLocks noChangeArrowheads="1"/>
            </p:cNvSpPr>
            <p:nvPr/>
          </p:nvSpPr>
          <p:spPr bwMode="auto">
            <a:xfrm>
              <a:off x="2392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17" name="Text Box 109"/>
            <p:cNvSpPr txBox="1">
              <a:spLocks noChangeArrowheads="1"/>
            </p:cNvSpPr>
            <p:nvPr/>
          </p:nvSpPr>
          <p:spPr bwMode="auto">
            <a:xfrm>
              <a:off x="2045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18" name="Text Box 110"/>
            <p:cNvSpPr txBox="1">
              <a:spLocks noChangeArrowheads="1"/>
            </p:cNvSpPr>
            <p:nvPr/>
          </p:nvSpPr>
          <p:spPr bwMode="auto">
            <a:xfrm>
              <a:off x="2392" y="258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19" name="Text Box 111"/>
            <p:cNvSpPr txBox="1">
              <a:spLocks noChangeArrowheads="1"/>
            </p:cNvSpPr>
            <p:nvPr/>
          </p:nvSpPr>
          <p:spPr bwMode="auto">
            <a:xfrm>
              <a:off x="2045" y="257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20" name="Text Box 112"/>
            <p:cNvSpPr txBox="1">
              <a:spLocks noChangeArrowheads="1"/>
            </p:cNvSpPr>
            <p:nvPr/>
          </p:nvSpPr>
          <p:spPr bwMode="auto">
            <a:xfrm>
              <a:off x="2392" y="293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21" name="Text Box 113"/>
            <p:cNvSpPr txBox="1">
              <a:spLocks noChangeArrowheads="1"/>
            </p:cNvSpPr>
            <p:nvPr/>
          </p:nvSpPr>
          <p:spPr bwMode="auto">
            <a:xfrm>
              <a:off x="2045" y="293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22" name="Text Box 114"/>
            <p:cNvSpPr txBox="1">
              <a:spLocks noChangeArrowheads="1"/>
            </p:cNvSpPr>
            <p:nvPr/>
          </p:nvSpPr>
          <p:spPr bwMode="auto">
            <a:xfrm>
              <a:off x="1690" y="293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23" name="Text Box 115"/>
            <p:cNvSpPr txBox="1">
              <a:spLocks noChangeArrowheads="1"/>
            </p:cNvSpPr>
            <p:nvPr/>
          </p:nvSpPr>
          <p:spPr bwMode="auto">
            <a:xfrm>
              <a:off x="1340" y="293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24" name="Text Box 116"/>
            <p:cNvSpPr txBox="1">
              <a:spLocks noChangeArrowheads="1"/>
            </p:cNvSpPr>
            <p:nvPr/>
          </p:nvSpPr>
          <p:spPr bwMode="auto">
            <a:xfrm>
              <a:off x="983" y="293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25" name="Text Box 117"/>
            <p:cNvSpPr txBox="1">
              <a:spLocks noChangeArrowheads="1"/>
            </p:cNvSpPr>
            <p:nvPr/>
          </p:nvSpPr>
          <p:spPr bwMode="auto">
            <a:xfrm>
              <a:off x="3101" y="22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26" name="Text Box 118"/>
            <p:cNvSpPr txBox="1">
              <a:spLocks noChangeArrowheads="1"/>
            </p:cNvSpPr>
            <p:nvPr/>
          </p:nvSpPr>
          <p:spPr bwMode="auto">
            <a:xfrm>
              <a:off x="3448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27" name="Text Box 119"/>
            <p:cNvSpPr txBox="1">
              <a:spLocks noChangeArrowheads="1"/>
            </p:cNvSpPr>
            <p:nvPr/>
          </p:nvSpPr>
          <p:spPr bwMode="auto">
            <a:xfrm>
              <a:off x="3803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28" name="Text Box 120"/>
            <p:cNvSpPr txBox="1">
              <a:spLocks noChangeArrowheads="1"/>
            </p:cNvSpPr>
            <p:nvPr/>
          </p:nvSpPr>
          <p:spPr bwMode="auto">
            <a:xfrm>
              <a:off x="4153" y="22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29" name="Text Box 121"/>
            <p:cNvSpPr txBox="1">
              <a:spLocks noChangeArrowheads="1"/>
            </p:cNvSpPr>
            <p:nvPr/>
          </p:nvSpPr>
          <p:spPr bwMode="auto">
            <a:xfrm>
              <a:off x="4507" y="22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30" name="Text Box 122"/>
            <p:cNvSpPr txBox="1">
              <a:spLocks noChangeArrowheads="1"/>
            </p:cNvSpPr>
            <p:nvPr/>
          </p:nvSpPr>
          <p:spPr bwMode="auto">
            <a:xfrm>
              <a:off x="3101" y="258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31" name="Text Box 123"/>
            <p:cNvSpPr txBox="1">
              <a:spLocks noChangeArrowheads="1"/>
            </p:cNvSpPr>
            <p:nvPr/>
          </p:nvSpPr>
          <p:spPr bwMode="auto">
            <a:xfrm>
              <a:off x="3448" y="257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32" name="Text Box 124"/>
            <p:cNvSpPr txBox="1">
              <a:spLocks noChangeArrowheads="1"/>
            </p:cNvSpPr>
            <p:nvPr/>
          </p:nvSpPr>
          <p:spPr bwMode="auto">
            <a:xfrm>
              <a:off x="3806" y="258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33" name="Text Box 125"/>
            <p:cNvSpPr txBox="1">
              <a:spLocks noChangeArrowheads="1"/>
            </p:cNvSpPr>
            <p:nvPr/>
          </p:nvSpPr>
          <p:spPr bwMode="auto">
            <a:xfrm>
              <a:off x="4158" y="257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34" name="Text Box 126"/>
            <p:cNvSpPr txBox="1">
              <a:spLocks noChangeArrowheads="1"/>
            </p:cNvSpPr>
            <p:nvPr/>
          </p:nvSpPr>
          <p:spPr bwMode="auto">
            <a:xfrm>
              <a:off x="3101" y="293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35" name="Text Box 127"/>
            <p:cNvSpPr txBox="1">
              <a:spLocks noChangeArrowheads="1"/>
            </p:cNvSpPr>
            <p:nvPr/>
          </p:nvSpPr>
          <p:spPr bwMode="auto">
            <a:xfrm>
              <a:off x="3448" y="29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36" name="Text Box 128"/>
            <p:cNvSpPr txBox="1">
              <a:spLocks noChangeArrowheads="1"/>
            </p:cNvSpPr>
            <p:nvPr/>
          </p:nvSpPr>
          <p:spPr bwMode="auto">
            <a:xfrm>
              <a:off x="3806" y="293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37" name="Text Box 129"/>
            <p:cNvSpPr txBox="1">
              <a:spLocks noChangeArrowheads="1"/>
            </p:cNvSpPr>
            <p:nvPr/>
          </p:nvSpPr>
          <p:spPr bwMode="auto">
            <a:xfrm>
              <a:off x="4158" y="29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grpSp>
          <p:nvGrpSpPr>
            <p:cNvPr id="196738" name="Group 130"/>
            <p:cNvGrpSpPr>
              <a:grpSpLocks/>
            </p:cNvGrpSpPr>
            <p:nvPr/>
          </p:nvGrpSpPr>
          <p:grpSpPr bwMode="auto">
            <a:xfrm>
              <a:off x="1367" y="812"/>
              <a:ext cx="3117" cy="350"/>
              <a:chOff x="1605" y="210"/>
              <a:chExt cx="3117" cy="350"/>
            </a:xfrm>
          </p:grpSpPr>
          <p:sp>
            <p:nvSpPr>
              <p:cNvPr id="196739" name="Text Box 131"/>
              <p:cNvSpPr txBox="1">
                <a:spLocks noChangeArrowheads="1"/>
              </p:cNvSpPr>
              <p:nvPr/>
            </p:nvSpPr>
            <p:spPr bwMode="auto">
              <a:xfrm>
                <a:off x="2294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6740" name="Text Box 132"/>
              <p:cNvSpPr txBox="1">
                <a:spLocks noChangeArrowheads="1"/>
              </p:cNvSpPr>
              <p:nvPr/>
            </p:nvSpPr>
            <p:spPr bwMode="auto">
              <a:xfrm>
                <a:off x="4025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6741" name="Text Box 133"/>
              <p:cNvSpPr txBox="1">
                <a:spLocks noChangeArrowheads="1"/>
              </p:cNvSpPr>
              <p:nvPr/>
            </p:nvSpPr>
            <p:spPr bwMode="auto">
              <a:xfrm>
                <a:off x="4377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  <p:sp>
            <p:nvSpPr>
              <p:cNvPr id="196742" name="Text Box 134"/>
              <p:cNvSpPr txBox="1">
                <a:spLocks noChangeArrowheads="1"/>
              </p:cNvSpPr>
              <p:nvPr/>
            </p:nvSpPr>
            <p:spPr bwMode="auto">
              <a:xfrm>
                <a:off x="3676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Ơ</a:t>
                </a:r>
              </a:p>
            </p:txBody>
          </p:sp>
          <p:sp>
            <p:nvSpPr>
              <p:cNvPr id="196743" name="Text Box 135"/>
              <p:cNvSpPr txBox="1">
                <a:spLocks noChangeArrowheads="1"/>
              </p:cNvSpPr>
              <p:nvPr/>
            </p:nvSpPr>
            <p:spPr bwMode="auto">
              <a:xfrm>
                <a:off x="3323" y="210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Ư</a:t>
                </a:r>
              </a:p>
            </p:txBody>
          </p:sp>
          <p:sp>
            <p:nvSpPr>
              <p:cNvPr id="196744" name="Text Box 136"/>
              <p:cNvSpPr txBox="1">
                <a:spLocks noChangeArrowheads="1"/>
              </p:cNvSpPr>
              <p:nvPr/>
            </p:nvSpPr>
            <p:spPr bwMode="auto">
              <a:xfrm>
                <a:off x="2632" y="215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  <p:sp>
            <p:nvSpPr>
              <p:cNvPr id="196745" name="Text Box 137"/>
              <p:cNvSpPr txBox="1">
                <a:spLocks noChangeArrowheads="1"/>
              </p:cNvSpPr>
              <p:nvPr/>
            </p:nvSpPr>
            <p:spPr bwMode="auto">
              <a:xfrm>
                <a:off x="2981" y="210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V</a:t>
                </a:r>
              </a:p>
            </p:txBody>
          </p:sp>
          <p:sp>
            <p:nvSpPr>
              <p:cNvPr id="196746" name="Text Box 138"/>
              <p:cNvSpPr txBox="1">
                <a:spLocks noChangeArrowheads="1"/>
              </p:cNvSpPr>
              <p:nvPr/>
            </p:nvSpPr>
            <p:spPr bwMode="auto">
              <a:xfrm>
                <a:off x="1605" y="210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H</a:t>
                </a:r>
              </a:p>
            </p:txBody>
          </p:sp>
          <p:sp>
            <p:nvSpPr>
              <p:cNvPr id="196747" name="Text Box 139"/>
              <p:cNvSpPr txBox="1">
                <a:spLocks noChangeArrowheads="1"/>
              </p:cNvSpPr>
              <p:nvPr/>
            </p:nvSpPr>
            <p:spPr bwMode="auto">
              <a:xfrm>
                <a:off x="1944" y="210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Ù</a:t>
                </a:r>
              </a:p>
            </p:txBody>
          </p:sp>
        </p:grpSp>
        <p:grpSp>
          <p:nvGrpSpPr>
            <p:cNvPr id="196748" name="Group 140"/>
            <p:cNvGrpSpPr>
              <a:grpSpLocks/>
            </p:cNvGrpSpPr>
            <p:nvPr/>
          </p:nvGrpSpPr>
          <p:grpSpPr bwMode="auto">
            <a:xfrm>
              <a:off x="2397" y="1174"/>
              <a:ext cx="1388" cy="351"/>
              <a:chOff x="2762" y="137"/>
              <a:chExt cx="1388" cy="351"/>
            </a:xfrm>
          </p:grpSpPr>
          <p:sp>
            <p:nvSpPr>
              <p:cNvPr id="196749" name="Text Box 141"/>
              <p:cNvSpPr txBox="1">
                <a:spLocks noChangeArrowheads="1"/>
              </p:cNvSpPr>
              <p:nvPr/>
            </p:nvSpPr>
            <p:spPr bwMode="auto">
              <a:xfrm>
                <a:off x="3103" y="143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Ă</a:t>
                </a:r>
              </a:p>
            </p:txBody>
          </p:sp>
          <p:sp>
            <p:nvSpPr>
              <p:cNvPr id="196750" name="Text Box 142"/>
              <p:cNvSpPr txBox="1">
                <a:spLocks noChangeArrowheads="1"/>
              </p:cNvSpPr>
              <p:nvPr/>
            </p:nvSpPr>
            <p:spPr bwMode="auto">
              <a:xfrm>
                <a:off x="2762" y="143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L</a:t>
                </a:r>
              </a:p>
            </p:txBody>
          </p:sp>
          <p:sp>
            <p:nvSpPr>
              <p:cNvPr id="196751" name="Text Box 143"/>
              <p:cNvSpPr txBox="1">
                <a:spLocks noChangeArrowheads="1"/>
              </p:cNvSpPr>
              <p:nvPr/>
            </p:nvSpPr>
            <p:spPr bwMode="auto">
              <a:xfrm>
                <a:off x="3450" y="137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6752" name="Text Box 144"/>
              <p:cNvSpPr txBox="1">
                <a:spLocks noChangeArrowheads="1"/>
              </p:cNvSpPr>
              <p:nvPr/>
            </p:nvSpPr>
            <p:spPr bwMode="auto">
              <a:xfrm>
                <a:off x="3805" y="14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</p:grpSp>
        <p:grpSp>
          <p:nvGrpSpPr>
            <p:cNvPr id="196753" name="Group 145"/>
            <p:cNvGrpSpPr>
              <a:grpSpLocks/>
            </p:cNvGrpSpPr>
            <p:nvPr/>
          </p:nvGrpSpPr>
          <p:grpSpPr bwMode="auto">
            <a:xfrm>
              <a:off x="2056" y="1530"/>
              <a:ext cx="2444" cy="345"/>
              <a:chOff x="1741" y="3856"/>
              <a:chExt cx="2444" cy="345"/>
            </a:xfrm>
          </p:grpSpPr>
          <p:sp>
            <p:nvSpPr>
              <p:cNvPr id="196754" name="Text Box 146"/>
              <p:cNvSpPr txBox="1">
                <a:spLocks noChangeArrowheads="1"/>
              </p:cNvSpPr>
              <p:nvPr/>
            </p:nvSpPr>
            <p:spPr bwMode="auto">
              <a:xfrm>
                <a:off x="2789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T</a:t>
                </a:r>
              </a:p>
            </p:txBody>
          </p:sp>
          <p:sp>
            <p:nvSpPr>
              <p:cNvPr id="196755" name="Text Box 147"/>
              <p:cNvSpPr txBox="1">
                <a:spLocks noChangeArrowheads="1"/>
              </p:cNvSpPr>
              <p:nvPr/>
            </p:nvSpPr>
            <p:spPr bwMode="auto">
              <a:xfrm>
                <a:off x="2434" y="3856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6756" name="Text Box 148"/>
              <p:cNvSpPr txBox="1">
                <a:spLocks noChangeArrowheads="1"/>
              </p:cNvSpPr>
              <p:nvPr/>
            </p:nvSpPr>
            <p:spPr bwMode="auto">
              <a:xfrm>
                <a:off x="2080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Ơ</a:t>
                </a:r>
              </a:p>
            </p:txBody>
          </p:sp>
          <p:sp>
            <p:nvSpPr>
              <p:cNvPr id="196757" name="Text Box 149"/>
              <p:cNvSpPr txBox="1">
                <a:spLocks noChangeArrowheads="1"/>
              </p:cNvSpPr>
              <p:nvPr/>
            </p:nvSpPr>
            <p:spPr bwMode="auto">
              <a:xfrm>
                <a:off x="3136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I</a:t>
                </a:r>
              </a:p>
            </p:txBody>
          </p:sp>
          <p:sp>
            <p:nvSpPr>
              <p:cNvPr id="196758" name="Text Box 150"/>
              <p:cNvSpPr txBox="1">
                <a:spLocks noChangeArrowheads="1"/>
              </p:cNvSpPr>
              <p:nvPr/>
            </p:nvSpPr>
            <p:spPr bwMode="auto">
              <a:xfrm>
                <a:off x="3494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6759" name="Text Box 151"/>
              <p:cNvSpPr txBox="1">
                <a:spLocks noChangeArrowheads="1"/>
              </p:cNvSpPr>
              <p:nvPr/>
            </p:nvSpPr>
            <p:spPr bwMode="auto">
              <a:xfrm>
                <a:off x="3840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H</a:t>
                </a:r>
              </a:p>
            </p:txBody>
          </p:sp>
          <p:sp>
            <p:nvSpPr>
              <p:cNvPr id="196760" name="Text Box 152"/>
              <p:cNvSpPr txBox="1">
                <a:spLocks noChangeArrowheads="1"/>
              </p:cNvSpPr>
              <p:nvPr/>
            </p:nvSpPr>
            <p:spPr bwMode="auto">
              <a:xfrm>
                <a:off x="1741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S</a:t>
                </a:r>
              </a:p>
            </p:txBody>
          </p:sp>
        </p:grpSp>
        <p:grpSp>
          <p:nvGrpSpPr>
            <p:cNvPr id="196761" name="Group 153"/>
            <p:cNvGrpSpPr>
              <a:grpSpLocks/>
            </p:cNvGrpSpPr>
            <p:nvPr/>
          </p:nvGrpSpPr>
          <p:grpSpPr bwMode="auto">
            <a:xfrm>
              <a:off x="2746" y="1880"/>
              <a:ext cx="2810" cy="345"/>
              <a:chOff x="2882" y="3811"/>
              <a:chExt cx="2810" cy="345"/>
            </a:xfrm>
          </p:grpSpPr>
          <p:sp>
            <p:nvSpPr>
              <p:cNvPr id="196762" name="Text Box 154"/>
              <p:cNvSpPr txBox="1">
                <a:spLocks noChangeArrowheads="1"/>
              </p:cNvSpPr>
              <p:nvPr/>
            </p:nvSpPr>
            <p:spPr bwMode="auto">
              <a:xfrm>
                <a:off x="3237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Ạ</a:t>
                </a:r>
              </a:p>
            </p:txBody>
          </p:sp>
          <p:sp>
            <p:nvSpPr>
              <p:cNvPr id="196763" name="Text Box 155"/>
              <p:cNvSpPr txBox="1">
                <a:spLocks noChangeArrowheads="1"/>
              </p:cNvSpPr>
              <p:nvPr/>
            </p:nvSpPr>
            <p:spPr bwMode="auto">
              <a:xfrm>
                <a:off x="2882" y="3811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L</a:t>
                </a:r>
              </a:p>
            </p:txBody>
          </p:sp>
          <p:sp>
            <p:nvSpPr>
              <p:cNvPr id="196764" name="Text Box 156"/>
              <p:cNvSpPr txBox="1">
                <a:spLocks noChangeArrowheads="1"/>
              </p:cNvSpPr>
              <p:nvPr/>
            </p:nvSpPr>
            <p:spPr bwMode="auto">
              <a:xfrm>
                <a:off x="3584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C</a:t>
                </a:r>
              </a:p>
            </p:txBody>
          </p:sp>
          <p:sp>
            <p:nvSpPr>
              <p:cNvPr id="196765" name="Text Box 157"/>
              <p:cNvSpPr txBox="1">
                <a:spLocks noChangeArrowheads="1"/>
              </p:cNvSpPr>
              <p:nvPr/>
            </p:nvSpPr>
            <p:spPr bwMode="auto">
              <a:xfrm>
                <a:off x="3939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T</a:t>
                </a:r>
              </a:p>
            </p:txBody>
          </p:sp>
          <p:sp>
            <p:nvSpPr>
              <p:cNvPr id="196766" name="Text Box 158"/>
              <p:cNvSpPr txBox="1">
                <a:spLocks noChangeArrowheads="1"/>
              </p:cNvSpPr>
              <p:nvPr/>
            </p:nvSpPr>
            <p:spPr bwMode="auto">
              <a:xfrm>
                <a:off x="4289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Ư</a:t>
                </a:r>
              </a:p>
            </p:txBody>
          </p:sp>
          <p:sp>
            <p:nvSpPr>
              <p:cNvPr id="196767" name="Text Box 159"/>
              <p:cNvSpPr txBox="1">
                <a:spLocks noChangeArrowheads="1"/>
              </p:cNvSpPr>
              <p:nvPr/>
            </p:nvSpPr>
            <p:spPr bwMode="auto">
              <a:xfrm>
                <a:off x="4643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Ớ</a:t>
                </a:r>
              </a:p>
            </p:txBody>
          </p:sp>
          <p:sp>
            <p:nvSpPr>
              <p:cNvPr id="196768" name="Text Box 160"/>
              <p:cNvSpPr txBox="1">
                <a:spLocks noChangeArrowheads="1"/>
              </p:cNvSpPr>
              <p:nvPr/>
            </p:nvSpPr>
            <p:spPr bwMode="auto">
              <a:xfrm>
                <a:off x="4993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6769" name="Text Box 161"/>
              <p:cNvSpPr txBox="1">
                <a:spLocks noChangeArrowheads="1"/>
              </p:cNvSpPr>
              <p:nvPr/>
            </p:nvSpPr>
            <p:spPr bwMode="auto">
              <a:xfrm>
                <a:off x="5347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</p:grpSp>
        <p:grpSp>
          <p:nvGrpSpPr>
            <p:cNvPr id="196770" name="Group 162"/>
            <p:cNvGrpSpPr>
              <a:grpSpLocks/>
            </p:cNvGrpSpPr>
            <p:nvPr/>
          </p:nvGrpSpPr>
          <p:grpSpPr bwMode="auto">
            <a:xfrm>
              <a:off x="2040" y="2229"/>
              <a:ext cx="2807" cy="349"/>
              <a:chOff x="2181" y="3807"/>
              <a:chExt cx="2807" cy="349"/>
            </a:xfrm>
          </p:grpSpPr>
          <p:sp>
            <p:nvSpPr>
              <p:cNvPr id="196771" name="Text Box 163"/>
              <p:cNvSpPr txBox="1">
                <a:spLocks noChangeArrowheads="1"/>
              </p:cNvSpPr>
              <p:nvPr/>
            </p:nvSpPr>
            <p:spPr bwMode="auto">
              <a:xfrm>
                <a:off x="2884" y="3811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A</a:t>
                </a:r>
              </a:p>
            </p:txBody>
          </p:sp>
          <p:sp>
            <p:nvSpPr>
              <p:cNvPr id="196772" name="Text Box 164"/>
              <p:cNvSpPr txBox="1">
                <a:spLocks noChangeArrowheads="1"/>
              </p:cNvSpPr>
              <p:nvPr/>
            </p:nvSpPr>
            <p:spPr bwMode="auto">
              <a:xfrm>
                <a:off x="2528" y="3809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U</a:t>
                </a:r>
              </a:p>
            </p:txBody>
          </p:sp>
          <p:sp>
            <p:nvSpPr>
              <p:cNvPr id="196773" name="Text Box 165"/>
              <p:cNvSpPr txBox="1">
                <a:spLocks noChangeArrowheads="1"/>
              </p:cNvSpPr>
              <p:nvPr/>
            </p:nvSpPr>
            <p:spPr bwMode="auto">
              <a:xfrm>
                <a:off x="2181" y="3809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Q</a:t>
                </a:r>
              </a:p>
            </p:txBody>
          </p:sp>
          <p:sp>
            <p:nvSpPr>
              <p:cNvPr id="196774" name="Text Box 166"/>
              <p:cNvSpPr txBox="1">
                <a:spLocks noChangeArrowheads="1"/>
              </p:cNvSpPr>
              <p:nvPr/>
            </p:nvSpPr>
            <p:spPr bwMode="auto">
              <a:xfrm>
                <a:off x="3237" y="3807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6775" name="Text Box 167"/>
              <p:cNvSpPr txBox="1">
                <a:spLocks noChangeArrowheads="1"/>
              </p:cNvSpPr>
              <p:nvPr/>
            </p:nvSpPr>
            <p:spPr bwMode="auto">
              <a:xfrm>
                <a:off x="3584" y="3809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L</a:t>
                </a:r>
              </a:p>
            </p:txBody>
          </p:sp>
          <p:sp>
            <p:nvSpPr>
              <p:cNvPr id="196776" name="Text Box 168"/>
              <p:cNvSpPr txBox="1">
                <a:spLocks noChangeArrowheads="1"/>
              </p:cNvSpPr>
              <p:nvPr/>
            </p:nvSpPr>
            <p:spPr bwMode="auto">
              <a:xfrm>
                <a:off x="3939" y="3809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A</a:t>
                </a:r>
              </a:p>
            </p:txBody>
          </p:sp>
          <p:sp>
            <p:nvSpPr>
              <p:cNvPr id="196777" name="Text Box 169"/>
              <p:cNvSpPr txBox="1">
                <a:spLocks noChangeArrowheads="1"/>
              </p:cNvSpPr>
              <p:nvPr/>
            </p:nvSpPr>
            <p:spPr bwMode="auto">
              <a:xfrm>
                <a:off x="4289" y="3807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6778" name="Text Box 170"/>
              <p:cNvSpPr txBox="1">
                <a:spLocks noChangeArrowheads="1"/>
              </p:cNvSpPr>
              <p:nvPr/>
            </p:nvSpPr>
            <p:spPr bwMode="auto">
              <a:xfrm>
                <a:off x="4643" y="3807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</p:grpSp>
      </p:grpSp>
      <p:sp>
        <p:nvSpPr>
          <p:cNvPr id="196780" name="Text Box 172"/>
          <p:cNvSpPr txBox="1">
            <a:spLocks noChangeArrowheads="1"/>
          </p:cNvSpPr>
          <p:nvPr/>
        </p:nvSpPr>
        <p:spPr bwMode="auto">
          <a:xfrm>
            <a:off x="611188" y="5589588"/>
            <a:ext cx="8137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latin typeface="Times New Roman" pitchFamily="18" charset="0"/>
              </a:rPr>
              <a:t>Câu 6: Tên đặt cho con gái vua (có 7 chữ cái)?</a:t>
            </a:r>
          </a:p>
        </p:txBody>
      </p:sp>
      <p:grpSp>
        <p:nvGrpSpPr>
          <p:cNvPr id="196790" name="Group 182"/>
          <p:cNvGrpSpPr>
            <a:grpSpLocks/>
          </p:cNvGrpSpPr>
          <p:nvPr/>
        </p:nvGrpSpPr>
        <p:grpSpPr bwMode="auto">
          <a:xfrm>
            <a:off x="3241675" y="4076700"/>
            <a:ext cx="3902075" cy="557213"/>
            <a:chOff x="2181" y="3986"/>
            <a:chExt cx="2458" cy="351"/>
          </a:xfrm>
        </p:grpSpPr>
        <p:sp>
          <p:nvSpPr>
            <p:cNvPr id="196791" name="Text Box 183"/>
            <p:cNvSpPr txBox="1">
              <a:spLocks noChangeArrowheads="1"/>
            </p:cNvSpPr>
            <p:nvPr/>
          </p:nvSpPr>
          <p:spPr bwMode="auto">
            <a:xfrm>
              <a:off x="2882" y="3986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N</a:t>
              </a:r>
            </a:p>
          </p:txBody>
        </p:sp>
        <p:sp>
          <p:nvSpPr>
            <p:cNvPr id="196792" name="Text Box 184"/>
            <p:cNvSpPr txBox="1">
              <a:spLocks noChangeArrowheads="1"/>
            </p:cNvSpPr>
            <p:nvPr/>
          </p:nvSpPr>
          <p:spPr bwMode="auto">
            <a:xfrm>
              <a:off x="2528" y="399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Ị</a:t>
              </a:r>
            </a:p>
          </p:txBody>
        </p:sp>
        <p:sp>
          <p:nvSpPr>
            <p:cNvPr id="196793" name="Text Box 185"/>
            <p:cNvSpPr txBox="1">
              <a:spLocks noChangeArrowheads="1"/>
            </p:cNvSpPr>
            <p:nvPr/>
          </p:nvSpPr>
          <p:spPr bwMode="auto">
            <a:xfrm>
              <a:off x="2181" y="398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M</a:t>
              </a:r>
            </a:p>
          </p:txBody>
        </p:sp>
        <p:sp>
          <p:nvSpPr>
            <p:cNvPr id="196794" name="Text Box 186"/>
            <p:cNvSpPr txBox="1">
              <a:spLocks noChangeArrowheads="1"/>
            </p:cNvSpPr>
            <p:nvPr/>
          </p:nvSpPr>
          <p:spPr bwMode="auto">
            <a:xfrm>
              <a:off x="3237" y="399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Ư</a:t>
              </a:r>
            </a:p>
          </p:txBody>
        </p:sp>
        <p:sp>
          <p:nvSpPr>
            <p:cNvPr id="196795" name="Text Box 187"/>
            <p:cNvSpPr txBox="1">
              <a:spLocks noChangeArrowheads="1"/>
            </p:cNvSpPr>
            <p:nvPr/>
          </p:nvSpPr>
          <p:spPr bwMode="auto">
            <a:xfrm>
              <a:off x="3584" y="398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Ơ</a:t>
              </a:r>
            </a:p>
          </p:txBody>
        </p:sp>
        <p:sp>
          <p:nvSpPr>
            <p:cNvPr id="196796" name="Text Box 188"/>
            <p:cNvSpPr txBox="1">
              <a:spLocks noChangeArrowheads="1"/>
            </p:cNvSpPr>
            <p:nvPr/>
          </p:nvSpPr>
          <p:spPr bwMode="auto">
            <a:xfrm>
              <a:off x="3942" y="399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N</a:t>
              </a:r>
            </a:p>
          </p:txBody>
        </p:sp>
        <p:sp>
          <p:nvSpPr>
            <p:cNvPr id="196797" name="Text Box 189"/>
            <p:cNvSpPr txBox="1">
              <a:spLocks noChangeArrowheads="1"/>
            </p:cNvSpPr>
            <p:nvPr/>
          </p:nvSpPr>
          <p:spPr bwMode="auto">
            <a:xfrm>
              <a:off x="4294" y="398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2212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9678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9678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678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967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67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967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67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67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67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67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67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67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6780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97" name="Text Box 65"/>
          <p:cNvSpPr txBox="1">
            <a:spLocks noChangeArrowheads="1"/>
          </p:cNvSpPr>
          <p:nvPr/>
        </p:nvSpPr>
        <p:spPr bwMode="auto">
          <a:xfrm>
            <a:off x="468313" y="404813"/>
            <a:ext cx="8351837" cy="45720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tập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2: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Giải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ô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chữ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hàng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ngang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để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tìm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chùm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chìa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khoá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hàng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dọc</a:t>
            </a:r>
            <a:endParaRPr lang="af-ZA" sz="2400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97746" name="Text Box 114"/>
          <p:cNvSpPr txBox="1">
            <a:spLocks noChangeArrowheads="1"/>
          </p:cNvSpPr>
          <p:nvPr/>
        </p:nvSpPr>
        <p:spPr bwMode="auto">
          <a:xfrm>
            <a:off x="4359275" y="4089400"/>
            <a:ext cx="547688" cy="547688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US" sz="3600" b="1"/>
              <a:t>?</a:t>
            </a:r>
          </a:p>
        </p:txBody>
      </p:sp>
      <p:sp>
        <p:nvSpPr>
          <p:cNvPr id="197747" name="Text Box 115"/>
          <p:cNvSpPr txBox="1">
            <a:spLocks noChangeArrowheads="1"/>
          </p:cNvSpPr>
          <p:nvPr/>
        </p:nvSpPr>
        <p:spPr bwMode="auto">
          <a:xfrm>
            <a:off x="4356100" y="4648200"/>
            <a:ext cx="547688" cy="547688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US" sz="3600" b="1"/>
              <a:t>?</a:t>
            </a:r>
          </a:p>
        </p:txBody>
      </p:sp>
      <p:sp>
        <p:nvSpPr>
          <p:cNvPr id="197750" name="Text Box 118"/>
          <p:cNvSpPr txBox="1">
            <a:spLocks noChangeArrowheads="1"/>
          </p:cNvSpPr>
          <p:nvPr/>
        </p:nvSpPr>
        <p:spPr bwMode="auto">
          <a:xfrm>
            <a:off x="3797300" y="4098925"/>
            <a:ext cx="547688" cy="547688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51" name="Text Box 119"/>
          <p:cNvSpPr txBox="1">
            <a:spLocks noChangeArrowheads="1"/>
          </p:cNvSpPr>
          <p:nvPr/>
        </p:nvSpPr>
        <p:spPr bwMode="auto">
          <a:xfrm>
            <a:off x="3246438" y="4089400"/>
            <a:ext cx="547687" cy="547688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52" name="Text Box 120"/>
          <p:cNvSpPr txBox="1">
            <a:spLocks noChangeArrowheads="1"/>
          </p:cNvSpPr>
          <p:nvPr/>
        </p:nvSpPr>
        <p:spPr bwMode="auto">
          <a:xfrm>
            <a:off x="3797300" y="4652963"/>
            <a:ext cx="547688" cy="547687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53" name="Text Box 121"/>
          <p:cNvSpPr txBox="1">
            <a:spLocks noChangeArrowheads="1"/>
          </p:cNvSpPr>
          <p:nvPr/>
        </p:nvSpPr>
        <p:spPr bwMode="auto">
          <a:xfrm>
            <a:off x="3246438" y="4652963"/>
            <a:ext cx="547687" cy="547687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54" name="Text Box 122"/>
          <p:cNvSpPr txBox="1">
            <a:spLocks noChangeArrowheads="1"/>
          </p:cNvSpPr>
          <p:nvPr/>
        </p:nvSpPr>
        <p:spPr bwMode="auto">
          <a:xfrm>
            <a:off x="2682875" y="4652963"/>
            <a:ext cx="547688" cy="547687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55" name="Text Box 123"/>
          <p:cNvSpPr txBox="1">
            <a:spLocks noChangeArrowheads="1"/>
          </p:cNvSpPr>
          <p:nvPr/>
        </p:nvSpPr>
        <p:spPr bwMode="auto">
          <a:xfrm>
            <a:off x="2127250" y="4652963"/>
            <a:ext cx="547688" cy="547687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56" name="Text Box 124"/>
          <p:cNvSpPr txBox="1">
            <a:spLocks noChangeArrowheads="1"/>
          </p:cNvSpPr>
          <p:nvPr/>
        </p:nvSpPr>
        <p:spPr bwMode="auto">
          <a:xfrm>
            <a:off x="1560513" y="4652963"/>
            <a:ext cx="547687" cy="547687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62" name="Text Box 130"/>
          <p:cNvSpPr txBox="1">
            <a:spLocks noChangeArrowheads="1"/>
          </p:cNvSpPr>
          <p:nvPr/>
        </p:nvSpPr>
        <p:spPr bwMode="auto">
          <a:xfrm>
            <a:off x="4922838" y="4098925"/>
            <a:ext cx="547687" cy="547688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63" name="Text Box 131"/>
          <p:cNvSpPr txBox="1">
            <a:spLocks noChangeArrowheads="1"/>
          </p:cNvSpPr>
          <p:nvPr/>
        </p:nvSpPr>
        <p:spPr bwMode="auto">
          <a:xfrm>
            <a:off x="5473700" y="4089400"/>
            <a:ext cx="547688" cy="547688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64" name="Text Box 132"/>
          <p:cNvSpPr txBox="1">
            <a:spLocks noChangeArrowheads="1"/>
          </p:cNvSpPr>
          <p:nvPr/>
        </p:nvSpPr>
        <p:spPr bwMode="auto">
          <a:xfrm>
            <a:off x="6042025" y="4098925"/>
            <a:ext cx="547688" cy="547688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65" name="Text Box 133"/>
          <p:cNvSpPr txBox="1">
            <a:spLocks noChangeArrowheads="1"/>
          </p:cNvSpPr>
          <p:nvPr/>
        </p:nvSpPr>
        <p:spPr bwMode="auto">
          <a:xfrm>
            <a:off x="6600825" y="4089400"/>
            <a:ext cx="547688" cy="547688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66" name="Text Box 134"/>
          <p:cNvSpPr txBox="1">
            <a:spLocks noChangeArrowheads="1"/>
          </p:cNvSpPr>
          <p:nvPr/>
        </p:nvSpPr>
        <p:spPr bwMode="auto">
          <a:xfrm>
            <a:off x="4922838" y="4656138"/>
            <a:ext cx="547687" cy="547687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67" name="Text Box 135"/>
          <p:cNvSpPr txBox="1">
            <a:spLocks noChangeArrowheads="1"/>
          </p:cNvSpPr>
          <p:nvPr/>
        </p:nvSpPr>
        <p:spPr bwMode="auto">
          <a:xfrm>
            <a:off x="5473700" y="4646613"/>
            <a:ext cx="547688" cy="547687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68" name="Text Box 136"/>
          <p:cNvSpPr txBox="1">
            <a:spLocks noChangeArrowheads="1"/>
          </p:cNvSpPr>
          <p:nvPr/>
        </p:nvSpPr>
        <p:spPr bwMode="auto">
          <a:xfrm>
            <a:off x="6042025" y="4656138"/>
            <a:ext cx="547688" cy="547687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69" name="Text Box 137"/>
          <p:cNvSpPr txBox="1">
            <a:spLocks noChangeArrowheads="1"/>
          </p:cNvSpPr>
          <p:nvPr/>
        </p:nvSpPr>
        <p:spPr bwMode="auto">
          <a:xfrm>
            <a:off x="6600825" y="4646613"/>
            <a:ext cx="547688" cy="547687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grpSp>
        <p:nvGrpSpPr>
          <p:cNvPr id="197831" name="Group 199"/>
          <p:cNvGrpSpPr>
            <a:grpSpLocks/>
          </p:cNvGrpSpPr>
          <p:nvPr/>
        </p:nvGrpSpPr>
        <p:grpSpPr bwMode="auto">
          <a:xfrm>
            <a:off x="539750" y="1289050"/>
            <a:ext cx="8280400" cy="3905250"/>
            <a:chOff x="340" y="812"/>
            <a:chExt cx="5216" cy="2460"/>
          </a:xfrm>
        </p:grpSpPr>
        <p:grpSp>
          <p:nvGrpSpPr>
            <p:cNvPr id="197709" name="Group 77"/>
            <p:cNvGrpSpPr>
              <a:grpSpLocks/>
            </p:cNvGrpSpPr>
            <p:nvPr/>
          </p:nvGrpSpPr>
          <p:grpSpPr bwMode="auto">
            <a:xfrm>
              <a:off x="340" y="874"/>
              <a:ext cx="512" cy="2398"/>
              <a:chOff x="340" y="874"/>
              <a:chExt cx="512" cy="2398"/>
            </a:xfrm>
          </p:grpSpPr>
          <p:sp>
            <p:nvSpPr>
              <p:cNvPr id="197710" name="Text Box 78"/>
              <p:cNvSpPr txBox="1">
                <a:spLocks noChangeArrowheads="1"/>
              </p:cNvSpPr>
              <p:nvPr/>
            </p:nvSpPr>
            <p:spPr bwMode="auto">
              <a:xfrm>
                <a:off x="340" y="874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1</a:t>
                </a:r>
              </a:p>
            </p:txBody>
          </p:sp>
          <p:sp>
            <p:nvSpPr>
              <p:cNvPr id="197711" name="Text Box 79"/>
              <p:cNvSpPr txBox="1">
                <a:spLocks noChangeArrowheads="1"/>
              </p:cNvSpPr>
              <p:nvPr/>
            </p:nvSpPr>
            <p:spPr bwMode="auto">
              <a:xfrm>
                <a:off x="340" y="2984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7</a:t>
                </a:r>
              </a:p>
            </p:txBody>
          </p:sp>
          <p:sp>
            <p:nvSpPr>
              <p:cNvPr id="197712" name="Text Box 80"/>
              <p:cNvSpPr txBox="1">
                <a:spLocks noChangeArrowheads="1"/>
              </p:cNvSpPr>
              <p:nvPr/>
            </p:nvSpPr>
            <p:spPr bwMode="auto">
              <a:xfrm>
                <a:off x="340" y="2630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6</a:t>
                </a:r>
              </a:p>
            </p:txBody>
          </p:sp>
          <p:sp>
            <p:nvSpPr>
              <p:cNvPr id="197713" name="Text Box 81"/>
              <p:cNvSpPr txBox="1">
                <a:spLocks noChangeArrowheads="1"/>
              </p:cNvSpPr>
              <p:nvPr/>
            </p:nvSpPr>
            <p:spPr bwMode="auto">
              <a:xfrm>
                <a:off x="340" y="2280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5</a:t>
                </a:r>
              </a:p>
            </p:txBody>
          </p:sp>
          <p:sp>
            <p:nvSpPr>
              <p:cNvPr id="197714" name="Text Box 82"/>
              <p:cNvSpPr txBox="1">
                <a:spLocks noChangeArrowheads="1"/>
              </p:cNvSpPr>
              <p:nvPr/>
            </p:nvSpPr>
            <p:spPr bwMode="auto">
              <a:xfrm>
                <a:off x="340" y="1933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4</a:t>
                </a:r>
              </a:p>
            </p:txBody>
          </p:sp>
          <p:sp>
            <p:nvSpPr>
              <p:cNvPr id="197715" name="Text Box 83"/>
              <p:cNvSpPr txBox="1">
                <a:spLocks noChangeArrowheads="1"/>
              </p:cNvSpPr>
              <p:nvPr/>
            </p:nvSpPr>
            <p:spPr bwMode="auto">
              <a:xfrm>
                <a:off x="340" y="1570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3</a:t>
                </a:r>
              </a:p>
            </p:txBody>
          </p:sp>
          <p:sp>
            <p:nvSpPr>
              <p:cNvPr id="197716" name="Text Box 84"/>
              <p:cNvSpPr txBox="1">
                <a:spLocks noChangeArrowheads="1"/>
              </p:cNvSpPr>
              <p:nvPr/>
            </p:nvSpPr>
            <p:spPr bwMode="auto">
              <a:xfrm>
                <a:off x="340" y="1223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2</a:t>
                </a:r>
              </a:p>
            </p:txBody>
          </p:sp>
        </p:grpSp>
        <p:sp>
          <p:nvSpPr>
            <p:cNvPr id="197717" name="Text Box 85"/>
            <p:cNvSpPr txBox="1">
              <a:spLocks noChangeArrowheads="1"/>
            </p:cNvSpPr>
            <p:nvPr/>
          </p:nvSpPr>
          <p:spPr bwMode="auto">
            <a:xfrm>
              <a:off x="2051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18" name="Text Box 86"/>
            <p:cNvSpPr txBox="1">
              <a:spLocks noChangeArrowheads="1"/>
            </p:cNvSpPr>
            <p:nvPr/>
          </p:nvSpPr>
          <p:spPr bwMode="auto">
            <a:xfrm>
              <a:off x="3806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19" name="Text Box 87"/>
            <p:cNvSpPr txBox="1">
              <a:spLocks noChangeArrowheads="1"/>
            </p:cNvSpPr>
            <p:nvPr/>
          </p:nvSpPr>
          <p:spPr bwMode="auto">
            <a:xfrm>
              <a:off x="4158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20" name="Text Box 88"/>
            <p:cNvSpPr txBox="1">
              <a:spLocks noChangeArrowheads="1"/>
            </p:cNvSpPr>
            <p:nvPr/>
          </p:nvSpPr>
          <p:spPr bwMode="auto">
            <a:xfrm>
              <a:off x="3457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21" name="Text Box 89"/>
            <p:cNvSpPr txBox="1">
              <a:spLocks noChangeArrowheads="1"/>
            </p:cNvSpPr>
            <p:nvPr/>
          </p:nvSpPr>
          <p:spPr bwMode="auto">
            <a:xfrm>
              <a:off x="3104" y="8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22" name="Text Box 90"/>
            <p:cNvSpPr txBox="1">
              <a:spLocks noChangeArrowheads="1"/>
            </p:cNvSpPr>
            <p:nvPr/>
          </p:nvSpPr>
          <p:spPr bwMode="auto">
            <a:xfrm>
              <a:off x="2403" y="818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23" name="Text Box 91"/>
            <p:cNvSpPr txBox="1">
              <a:spLocks noChangeArrowheads="1"/>
            </p:cNvSpPr>
            <p:nvPr/>
          </p:nvSpPr>
          <p:spPr bwMode="auto">
            <a:xfrm>
              <a:off x="2752" y="821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7724" name="Text Box 92"/>
            <p:cNvSpPr txBox="1">
              <a:spLocks noChangeArrowheads="1"/>
            </p:cNvSpPr>
            <p:nvPr/>
          </p:nvSpPr>
          <p:spPr bwMode="auto">
            <a:xfrm>
              <a:off x="2749" y="1170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7725" name="Text Box 93"/>
            <p:cNvSpPr txBox="1">
              <a:spLocks noChangeArrowheads="1"/>
            </p:cNvSpPr>
            <p:nvPr/>
          </p:nvSpPr>
          <p:spPr bwMode="auto">
            <a:xfrm>
              <a:off x="2405" y="1170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26" name="Text Box 94"/>
            <p:cNvSpPr txBox="1">
              <a:spLocks noChangeArrowheads="1"/>
            </p:cNvSpPr>
            <p:nvPr/>
          </p:nvSpPr>
          <p:spPr bwMode="auto">
            <a:xfrm>
              <a:off x="1354" y="8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27" name="Text Box 95"/>
            <p:cNvSpPr txBox="1">
              <a:spLocks noChangeArrowheads="1"/>
            </p:cNvSpPr>
            <p:nvPr/>
          </p:nvSpPr>
          <p:spPr bwMode="auto">
            <a:xfrm>
              <a:off x="1701" y="8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28" name="Text Box 96"/>
            <p:cNvSpPr txBox="1">
              <a:spLocks noChangeArrowheads="1"/>
            </p:cNvSpPr>
            <p:nvPr/>
          </p:nvSpPr>
          <p:spPr bwMode="auto">
            <a:xfrm>
              <a:off x="3099" y="1170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29" name="Text Box 97"/>
            <p:cNvSpPr txBox="1">
              <a:spLocks noChangeArrowheads="1"/>
            </p:cNvSpPr>
            <p:nvPr/>
          </p:nvSpPr>
          <p:spPr bwMode="auto">
            <a:xfrm>
              <a:off x="3454" y="116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30" name="Text Box 98"/>
            <p:cNvSpPr txBox="1">
              <a:spLocks noChangeArrowheads="1"/>
            </p:cNvSpPr>
            <p:nvPr/>
          </p:nvSpPr>
          <p:spPr bwMode="auto">
            <a:xfrm>
              <a:off x="2403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31" name="Text Box 99"/>
            <p:cNvSpPr txBox="1">
              <a:spLocks noChangeArrowheads="1"/>
            </p:cNvSpPr>
            <p:nvPr/>
          </p:nvSpPr>
          <p:spPr bwMode="auto">
            <a:xfrm>
              <a:off x="2758" y="1525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7732" name="Text Box 100"/>
            <p:cNvSpPr txBox="1">
              <a:spLocks noChangeArrowheads="1"/>
            </p:cNvSpPr>
            <p:nvPr/>
          </p:nvSpPr>
          <p:spPr bwMode="auto">
            <a:xfrm>
              <a:off x="2051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33" name="Text Box 101"/>
            <p:cNvSpPr txBox="1">
              <a:spLocks noChangeArrowheads="1"/>
            </p:cNvSpPr>
            <p:nvPr/>
          </p:nvSpPr>
          <p:spPr bwMode="auto">
            <a:xfrm>
              <a:off x="3099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34" name="Text Box 102"/>
            <p:cNvSpPr txBox="1">
              <a:spLocks noChangeArrowheads="1"/>
            </p:cNvSpPr>
            <p:nvPr/>
          </p:nvSpPr>
          <p:spPr bwMode="auto">
            <a:xfrm>
              <a:off x="3457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35" name="Text Box 103"/>
            <p:cNvSpPr txBox="1">
              <a:spLocks noChangeArrowheads="1"/>
            </p:cNvSpPr>
            <p:nvPr/>
          </p:nvSpPr>
          <p:spPr bwMode="auto">
            <a:xfrm>
              <a:off x="3803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36" name="Text Box 104"/>
            <p:cNvSpPr txBox="1">
              <a:spLocks noChangeArrowheads="1"/>
            </p:cNvSpPr>
            <p:nvPr/>
          </p:nvSpPr>
          <p:spPr bwMode="auto">
            <a:xfrm>
              <a:off x="4158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37" name="Text Box 105"/>
            <p:cNvSpPr txBox="1">
              <a:spLocks noChangeArrowheads="1"/>
            </p:cNvSpPr>
            <p:nvPr/>
          </p:nvSpPr>
          <p:spPr bwMode="auto">
            <a:xfrm>
              <a:off x="3101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38" name="Text Box 106"/>
            <p:cNvSpPr txBox="1">
              <a:spLocks noChangeArrowheads="1"/>
            </p:cNvSpPr>
            <p:nvPr/>
          </p:nvSpPr>
          <p:spPr bwMode="auto">
            <a:xfrm>
              <a:off x="2746" y="1872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7739" name="Text Box 107"/>
            <p:cNvSpPr txBox="1">
              <a:spLocks noChangeArrowheads="1"/>
            </p:cNvSpPr>
            <p:nvPr/>
          </p:nvSpPr>
          <p:spPr bwMode="auto">
            <a:xfrm>
              <a:off x="3448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40" name="Text Box 108"/>
            <p:cNvSpPr txBox="1">
              <a:spLocks noChangeArrowheads="1"/>
            </p:cNvSpPr>
            <p:nvPr/>
          </p:nvSpPr>
          <p:spPr bwMode="auto">
            <a:xfrm>
              <a:off x="3803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41" name="Text Box 109"/>
            <p:cNvSpPr txBox="1">
              <a:spLocks noChangeArrowheads="1"/>
            </p:cNvSpPr>
            <p:nvPr/>
          </p:nvSpPr>
          <p:spPr bwMode="auto">
            <a:xfrm>
              <a:off x="4153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42" name="Text Box 110"/>
            <p:cNvSpPr txBox="1">
              <a:spLocks noChangeArrowheads="1"/>
            </p:cNvSpPr>
            <p:nvPr/>
          </p:nvSpPr>
          <p:spPr bwMode="auto">
            <a:xfrm>
              <a:off x="4507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43" name="Text Box 111"/>
            <p:cNvSpPr txBox="1">
              <a:spLocks noChangeArrowheads="1"/>
            </p:cNvSpPr>
            <p:nvPr/>
          </p:nvSpPr>
          <p:spPr bwMode="auto">
            <a:xfrm>
              <a:off x="4857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44" name="Text Box 112"/>
            <p:cNvSpPr txBox="1">
              <a:spLocks noChangeArrowheads="1"/>
            </p:cNvSpPr>
            <p:nvPr/>
          </p:nvSpPr>
          <p:spPr bwMode="auto">
            <a:xfrm>
              <a:off x="5211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45" name="Text Box 113"/>
            <p:cNvSpPr txBox="1">
              <a:spLocks noChangeArrowheads="1"/>
            </p:cNvSpPr>
            <p:nvPr/>
          </p:nvSpPr>
          <p:spPr bwMode="auto">
            <a:xfrm>
              <a:off x="2748" y="2231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7748" name="Text Box 116"/>
            <p:cNvSpPr txBox="1">
              <a:spLocks noChangeArrowheads="1"/>
            </p:cNvSpPr>
            <p:nvPr/>
          </p:nvSpPr>
          <p:spPr bwMode="auto">
            <a:xfrm>
              <a:off x="2392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49" name="Text Box 117"/>
            <p:cNvSpPr txBox="1">
              <a:spLocks noChangeArrowheads="1"/>
            </p:cNvSpPr>
            <p:nvPr/>
          </p:nvSpPr>
          <p:spPr bwMode="auto">
            <a:xfrm>
              <a:off x="2045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57" name="Text Box 125"/>
            <p:cNvSpPr txBox="1">
              <a:spLocks noChangeArrowheads="1"/>
            </p:cNvSpPr>
            <p:nvPr/>
          </p:nvSpPr>
          <p:spPr bwMode="auto">
            <a:xfrm>
              <a:off x="3101" y="22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58" name="Text Box 126"/>
            <p:cNvSpPr txBox="1">
              <a:spLocks noChangeArrowheads="1"/>
            </p:cNvSpPr>
            <p:nvPr/>
          </p:nvSpPr>
          <p:spPr bwMode="auto">
            <a:xfrm>
              <a:off x="3448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59" name="Text Box 127"/>
            <p:cNvSpPr txBox="1">
              <a:spLocks noChangeArrowheads="1"/>
            </p:cNvSpPr>
            <p:nvPr/>
          </p:nvSpPr>
          <p:spPr bwMode="auto">
            <a:xfrm>
              <a:off x="3803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60" name="Text Box 128"/>
            <p:cNvSpPr txBox="1">
              <a:spLocks noChangeArrowheads="1"/>
            </p:cNvSpPr>
            <p:nvPr/>
          </p:nvSpPr>
          <p:spPr bwMode="auto">
            <a:xfrm>
              <a:off x="4153" y="22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61" name="Text Box 129"/>
            <p:cNvSpPr txBox="1">
              <a:spLocks noChangeArrowheads="1"/>
            </p:cNvSpPr>
            <p:nvPr/>
          </p:nvSpPr>
          <p:spPr bwMode="auto">
            <a:xfrm>
              <a:off x="4507" y="22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grpSp>
          <p:nvGrpSpPr>
            <p:cNvPr id="197770" name="Group 138"/>
            <p:cNvGrpSpPr>
              <a:grpSpLocks/>
            </p:cNvGrpSpPr>
            <p:nvPr/>
          </p:nvGrpSpPr>
          <p:grpSpPr bwMode="auto">
            <a:xfrm>
              <a:off x="1367" y="812"/>
              <a:ext cx="3117" cy="350"/>
              <a:chOff x="1605" y="210"/>
              <a:chExt cx="3117" cy="350"/>
            </a:xfrm>
          </p:grpSpPr>
          <p:sp>
            <p:nvSpPr>
              <p:cNvPr id="197771" name="Text Box 139"/>
              <p:cNvSpPr txBox="1">
                <a:spLocks noChangeArrowheads="1"/>
              </p:cNvSpPr>
              <p:nvPr/>
            </p:nvSpPr>
            <p:spPr bwMode="auto">
              <a:xfrm>
                <a:off x="2294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7772" name="Text Box 140"/>
              <p:cNvSpPr txBox="1">
                <a:spLocks noChangeArrowheads="1"/>
              </p:cNvSpPr>
              <p:nvPr/>
            </p:nvSpPr>
            <p:spPr bwMode="auto">
              <a:xfrm>
                <a:off x="4025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7773" name="Text Box 141"/>
              <p:cNvSpPr txBox="1">
                <a:spLocks noChangeArrowheads="1"/>
              </p:cNvSpPr>
              <p:nvPr/>
            </p:nvSpPr>
            <p:spPr bwMode="auto">
              <a:xfrm>
                <a:off x="4377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  <p:sp>
            <p:nvSpPr>
              <p:cNvPr id="197774" name="Text Box 142"/>
              <p:cNvSpPr txBox="1">
                <a:spLocks noChangeArrowheads="1"/>
              </p:cNvSpPr>
              <p:nvPr/>
            </p:nvSpPr>
            <p:spPr bwMode="auto">
              <a:xfrm>
                <a:off x="3676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Ơ</a:t>
                </a:r>
              </a:p>
            </p:txBody>
          </p:sp>
          <p:sp>
            <p:nvSpPr>
              <p:cNvPr id="197775" name="Text Box 143"/>
              <p:cNvSpPr txBox="1">
                <a:spLocks noChangeArrowheads="1"/>
              </p:cNvSpPr>
              <p:nvPr/>
            </p:nvSpPr>
            <p:spPr bwMode="auto">
              <a:xfrm>
                <a:off x="3323" y="210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Ư</a:t>
                </a:r>
              </a:p>
            </p:txBody>
          </p:sp>
          <p:sp>
            <p:nvSpPr>
              <p:cNvPr id="197776" name="Text Box 144"/>
              <p:cNvSpPr txBox="1">
                <a:spLocks noChangeArrowheads="1"/>
              </p:cNvSpPr>
              <p:nvPr/>
            </p:nvSpPr>
            <p:spPr bwMode="auto">
              <a:xfrm>
                <a:off x="2632" y="215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  <p:sp>
            <p:nvSpPr>
              <p:cNvPr id="197777" name="Text Box 145"/>
              <p:cNvSpPr txBox="1">
                <a:spLocks noChangeArrowheads="1"/>
              </p:cNvSpPr>
              <p:nvPr/>
            </p:nvSpPr>
            <p:spPr bwMode="auto">
              <a:xfrm>
                <a:off x="2981" y="210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V</a:t>
                </a:r>
              </a:p>
            </p:txBody>
          </p:sp>
          <p:sp>
            <p:nvSpPr>
              <p:cNvPr id="197778" name="Text Box 146"/>
              <p:cNvSpPr txBox="1">
                <a:spLocks noChangeArrowheads="1"/>
              </p:cNvSpPr>
              <p:nvPr/>
            </p:nvSpPr>
            <p:spPr bwMode="auto">
              <a:xfrm>
                <a:off x="1605" y="210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H</a:t>
                </a:r>
              </a:p>
            </p:txBody>
          </p:sp>
          <p:sp>
            <p:nvSpPr>
              <p:cNvPr id="197779" name="Text Box 147"/>
              <p:cNvSpPr txBox="1">
                <a:spLocks noChangeArrowheads="1"/>
              </p:cNvSpPr>
              <p:nvPr/>
            </p:nvSpPr>
            <p:spPr bwMode="auto">
              <a:xfrm>
                <a:off x="1944" y="210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Ù</a:t>
                </a:r>
              </a:p>
            </p:txBody>
          </p:sp>
        </p:grpSp>
        <p:grpSp>
          <p:nvGrpSpPr>
            <p:cNvPr id="197780" name="Group 148"/>
            <p:cNvGrpSpPr>
              <a:grpSpLocks/>
            </p:cNvGrpSpPr>
            <p:nvPr/>
          </p:nvGrpSpPr>
          <p:grpSpPr bwMode="auto">
            <a:xfrm>
              <a:off x="2397" y="1174"/>
              <a:ext cx="1388" cy="351"/>
              <a:chOff x="2762" y="137"/>
              <a:chExt cx="1388" cy="351"/>
            </a:xfrm>
          </p:grpSpPr>
          <p:sp>
            <p:nvSpPr>
              <p:cNvPr id="197781" name="Text Box 149"/>
              <p:cNvSpPr txBox="1">
                <a:spLocks noChangeArrowheads="1"/>
              </p:cNvSpPr>
              <p:nvPr/>
            </p:nvSpPr>
            <p:spPr bwMode="auto">
              <a:xfrm>
                <a:off x="3103" y="143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Ă</a:t>
                </a:r>
              </a:p>
            </p:txBody>
          </p:sp>
          <p:sp>
            <p:nvSpPr>
              <p:cNvPr id="197782" name="Text Box 150"/>
              <p:cNvSpPr txBox="1">
                <a:spLocks noChangeArrowheads="1"/>
              </p:cNvSpPr>
              <p:nvPr/>
            </p:nvSpPr>
            <p:spPr bwMode="auto">
              <a:xfrm>
                <a:off x="2762" y="143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L</a:t>
                </a:r>
              </a:p>
            </p:txBody>
          </p:sp>
          <p:sp>
            <p:nvSpPr>
              <p:cNvPr id="197783" name="Text Box 151"/>
              <p:cNvSpPr txBox="1">
                <a:spLocks noChangeArrowheads="1"/>
              </p:cNvSpPr>
              <p:nvPr/>
            </p:nvSpPr>
            <p:spPr bwMode="auto">
              <a:xfrm>
                <a:off x="3450" y="137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7784" name="Text Box 152"/>
              <p:cNvSpPr txBox="1">
                <a:spLocks noChangeArrowheads="1"/>
              </p:cNvSpPr>
              <p:nvPr/>
            </p:nvSpPr>
            <p:spPr bwMode="auto">
              <a:xfrm>
                <a:off x="3805" y="14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</p:grpSp>
        <p:grpSp>
          <p:nvGrpSpPr>
            <p:cNvPr id="197785" name="Group 153"/>
            <p:cNvGrpSpPr>
              <a:grpSpLocks/>
            </p:cNvGrpSpPr>
            <p:nvPr/>
          </p:nvGrpSpPr>
          <p:grpSpPr bwMode="auto">
            <a:xfrm>
              <a:off x="2056" y="1530"/>
              <a:ext cx="2444" cy="345"/>
              <a:chOff x="1741" y="3856"/>
              <a:chExt cx="2444" cy="345"/>
            </a:xfrm>
          </p:grpSpPr>
          <p:sp>
            <p:nvSpPr>
              <p:cNvPr id="197786" name="Text Box 154"/>
              <p:cNvSpPr txBox="1">
                <a:spLocks noChangeArrowheads="1"/>
              </p:cNvSpPr>
              <p:nvPr/>
            </p:nvSpPr>
            <p:spPr bwMode="auto">
              <a:xfrm>
                <a:off x="2789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T</a:t>
                </a:r>
              </a:p>
            </p:txBody>
          </p:sp>
          <p:sp>
            <p:nvSpPr>
              <p:cNvPr id="197787" name="Text Box 155"/>
              <p:cNvSpPr txBox="1">
                <a:spLocks noChangeArrowheads="1"/>
              </p:cNvSpPr>
              <p:nvPr/>
            </p:nvSpPr>
            <p:spPr bwMode="auto">
              <a:xfrm>
                <a:off x="2434" y="3856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7788" name="Text Box 156"/>
              <p:cNvSpPr txBox="1">
                <a:spLocks noChangeArrowheads="1"/>
              </p:cNvSpPr>
              <p:nvPr/>
            </p:nvSpPr>
            <p:spPr bwMode="auto">
              <a:xfrm>
                <a:off x="2080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Ơ</a:t>
                </a:r>
              </a:p>
            </p:txBody>
          </p:sp>
          <p:sp>
            <p:nvSpPr>
              <p:cNvPr id="197789" name="Text Box 157"/>
              <p:cNvSpPr txBox="1">
                <a:spLocks noChangeArrowheads="1"/>
              </p:cNvSpPr>
              <p:nvPr/>
            </p:nvSpPr>
            <p:spPr bwMode="auto">
              <a:xfrm>
                <a:off x="3136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I</a:t>
                </a:r>
              </a:p>
            </p:txBody>
          </p:sp>
          <p:sp>
            <p:nvSpPr>
              <p:cNvPr id="197790" name="Text Box 158"/>
              <p:cNvSpPr txBox="1">
                <a:spLocks noChangeArrowheads="1"/>
              </p:cNvSpPr>
              <p:nvPr/>
            </p:nvSpPr>
            <p:spPr bwMode="auto">
              <a:xfrm>
                <a:off x="3494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7791" name="Text Box 159"/>
              <p:cNvSpPr txBox="1">
                <a:spLocks noChangeArrowheads="1"/>
              </p:cNvSpPr>
              <p:nvPr/>
            </p:nvSpPr>
            <p:spPr bwMode="auto">
              <a:xfrm>
                <a:off x="3840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H</a:t>
                </a:r>
              </a:p>
            </p:txBody>
          </p:sp>
          <p:sp>
            <p:nvSpPr>
              <p:cNvPr id="197792" name="Text Box 160"/>
              <p:cNvSpPr txBox="1">
                <a:spLocks noChangeArrowheads="1"/>
              </p:cNvSpPr>
              <p:nvPr/>
            </p:nvSpPr>
            <p:spPr bwMode="auto">
              <a:xfrm>
                <a:off x="1741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S</a:t>
                </a:r>
              </a:p>
            </p:txBody>
          </p:sp>
        </p:grpSp>
        <p:grpSp>
          <p:nvGrpSpPr>
            <p:cNvPr id="197793" name="Group 161"/>
            <p:cNvGrpSpPr>
              <a:grpSpLocks/>
            </p:cNvGrpSpPr>
            <p:nvPr/>
          </p:nvGrpSpPr>
          <p:grpSpPr bwMode="auto">
            <a:xfrm>
              <a:off x="2746" y="1880"/>
              <a:ext cx="2810" cy="345"/>
              <a:chOff x="2882" y="3811"/>
              <a:chExt cx="2810" cy="345"/>
            </a:xfrm>
          </p:grpSpPr>
          <p:sp>
            <p:nvSpPr>
              <p:cNvPr id="197794" name="Text Box 162"/>
              <p:cNvSpPr txBox="1">
                <a:spLocks noChangeArrowheads="1"/>
              </p:cNvSpPr>
              <p:nvPr/>
            </p:nvSpPr>
            <p:spPr bwMode="auto">
              <a:xfrm>
                <a:off x="3237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Ạ</a:t>
                </a:r>
              </a:p>
            </p:txBody>
          </p:sp>
          <p:sp>
            <p:nvSpPr>
              <p:cNvPr id="197795" name="Text Box 163"/>
              <p:cNvSpPr txBox="1">
                <a:spLocks noChangeArrowheads="1"/>
              </p:cNvSpPr>
              <p:nvPr/>
            </p:nvSpPr>
            <p:spPr bwMode="auto">
              <a:xfrm>
                <a:off x="2882" y="3811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L</a:t>
                </a:r>
              </a:p>
            </p:txBody>
          </p:sp>
          <p:sp>
            <p:nvSpPr>
              <p:cNvPr id="197796" name="Text Box 164"/>
              <p:cNvSpPr txBox="1">
                <a:spLocks noChangeArrowheads="1"/>
              </p:cNvSpPr>
              <p:nvPr/>
            </p:nvSpPr>
            <p:spPr bwMode="auto">
              <a:xfrm>
                <a:off x="3584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C</a:t>
                </a:r>
              </a:p>
            </p:txBody>
          </p:sp>
          <p:sp>
            <p:nvSpPr>
              <p:cNvPr id="197797" name="Text Box 165"/>
              <p:cNvSpPr txBox="1">
                <a:spLocks noChangeArrowheads="1"/>
              </p:cNvSpPr>
              <p:nvPr/>
            </p:nvSpPr>
            <p:spPr bwMode="auto">
              <a:xfrm>
                <a:off x="3939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T</a:t>
                </a:r>
              </a:p>
            </p:txBody>
          </p:sp>
          <p:sp>
            <p:nvSpPr>
              <p:cNvPr id="197798" name="Text Box 166"/>
              <p:cNvSpPr txBox="1">
                <a:spLocks noChangeArrowheads="1"/>
              </p:cNvSpPr>
              <p:nvPr/>
            </p:nvSpPr>
            <p:spPr bwMode="auto">
              <a:xfrm>
                <a:off x="4289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Ư</a:t>
                </a:r>
              </a:p>
            </p:txBody>
          </p:sp>
          <p:sp>
            <p:nvSpPr>
              <p:cNvPr id="197799" name="Text Box 167"/>
              <p:cNvSpPr txBox="1">
                <a:spLocks noChangeArrowheads="1"/>
              </p:cNvSpPr>
              <p:nvPr/>
            </p:nvSpPr>
            <p:spPr bwMode="auto">
              <a:xfrm>
                <a:off x="4643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Ớ</a:t>
                </a:r>
              </a:p>
            </p:txBody>
          </p:sp>
          <p:sp>
            <p:nvSpPr>
              <p:cNvPr id="197800" name="Text Box 168"/>
              <p:cNvSpPr txBox="1">
                <a:spLocks noChangeArrowheads="1"/>
              </p:cNvSpPr>
              <p:nvPr/>
            </p:nvSpPr>
            <p:spPr bwMode="auto">
              <a:xfrm>
                <a:off x="4993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7801" name="Text Box 169"/>
              <p:cNvSpPr txBox="1">
                <a:spLocks noChangeArrowheads="1"/>
              </p:cNvSpPr>
              <p:nvPr/>
            </p:nvSpPr>
            <p:spPr bwMode="auto">
              <a:xfrm>
                <a:off x="5347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</p:grpSp>
        <p:grpSp>
          <p:nvGrpSpPr>
            <p:cNvPr id="197802" name="Group 170"/>
            <p:cNvGrpSpPr>
              <a:grpSpLocks/>
            </p:cNvGrpSpPr>
            <p:nvPr/>
          </p:nvGrpSpPr>
          <p:grpSpPr bwMode="auto">
            <a:xfrm>
              <a:off x="2040" y="2229"/>
              <a:ext cx="2807" cy="349"/>
              <a:chOff x="2181" y="3807"/>
              <a:chExt cx="2807" cy="349"/>
            </a:xfrm>
          </p:grpSpPr>
          <p:sp>
            <p:nvSpPr>
              <p:cNvPr id="197803" name="Text Box 171"/>
              <p:cNvSpPr txBox="1">
                <a:spLocks noChangeArrowheads="1"/>
              </p:cNvSpPr>
              <p:nvPr/>
            </p:nvSpPr>
            <p:spPr bwMode="auto">
              <a:xfrm>
                <a:off x="2884" y="3811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A</a:t>
                </a:r>
              </a:p>
            </p:txBody>
          </p:sp>
          <p:sp>
            <p:nvSpPr>
              <p:cNvPr id="197804" name="Text Box 172"/>
              <p:cNvSpPr txBox="1">
                <a:spLocks noChangeArrowheads="1"/>
              </p:cNvSpPr>
              <p:nvPr/>
            </p:nvSpPr>
            <p:spPr bwMode="auto">
              <a:xfrm>
                <a:off x="2528" y="3809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U</a:t>
                </a:r>
              </a:p>
            </p:txBody>
          </p:sp>
          <p:sp>
            <p:nvSpPr>
              <p:cNvPr id="197805" name="Text Box 173"/>
              <p:cNvSpPr txBox="1">
                <a:spLocks noChangeArrowheads="1"/>
              </p:cNvSpPr>
              <p:nvPr/>
            </p:nvSpPr>
            <p:spPr bwMode="auto">
              <a:xfrm>
                <a:off x="2181" y="3809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Q</a:t>
                </a:r>
              </a:p>
            </p:txBody>
          </p:sp>
          <p:sp>
            <p:nvSpPr>
              <p:cNvPr id="197806" name="Text Box 174"/>
              <p:cNvSpPr txBox="1">
                <a:spLocks noChangeArrowheads="1"/>
              </p:cNvSpPr>
              <p:nvPr/>
            </p:nvSpPr>
            <p:spPr bwMode="auto">
              <a:xfrm>
                <a:off x="3237" y="3807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7807" name="Text Box 175"/>
              <p:cNvSpPr txBox="1">
                <a:spLocks noChangeArrowheads="1"/>
              </p:cNvSpPr>
              <p:nvPr/>
            </p:nvSpPr>
            <p:spPr bwMode="auto">
              <a:xfrm>
                <a:off x="3584" y="3809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L</a:t>
                </a:r>
              </a:p>
            </p:txBody>
          </p:sp>
          <p:sp>
            <p:nvSpPr>
              <p:cNvPr id="197808" name="Text Box 176"/>
              <p:cNvSpPr txBox="1">
                <a:spLocks noChangeArrowheads="1"/>
              </p:cNvSpPr>
              <p:nvPr/>
            </p:nvSpPr>
            <p:spPr bwMode="auto">
              <a:xfrm>
                <a:off x="3939" y="3809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A</a:t>
                </a:r>
              </a:p>
            </p:txBody>
          </p:sp>
          <p:sp>
            <p:nvSpPr>
              <p:cNvPr id="197809" name="Text Box 177"/>
              <p:cNvSpPr txBox="1">
                <a:spLocks noChangeArrowheads="1"/>
              </p:cNvSpPr>
              <p:nvPr/>
            </p:nvSpPr>
            <p:spPr bwMode="auto">
              <a:xfrm>
                <a:off x="4289" y="3807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7810" name="Text Box 178"/>
              <p:cNvSpPr txBox="1">
                <a:spLocks noChangeArrowheads="1"/>
              </p:cNvSpPr>
              <p:nvPr/>
            </p:nvSpPr>
            <p:spPr bwMode="auto">
              <a:xfrm>
                <a:off x="4643" y="3807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</p:grpSp>
        <p:grpSp>
          <p:nvGrpSpPr>
            <p:cNvPr id="197811" name="Group 179"/>
            <p:cNvGrpSpPr>
              <a:grpSpLocks/>
            </p:cNvGrpSpPr>
            <p:nvPr/>
          </p:nvGrpSpPr>
          <p:grpSpPr bwMode="auto">
            <a:xfrm>
              <a:off x="2042" y="2568"/>
              <a:ext cx="2458" cy="351"/>
              <a:chOff x="2181" y="3986"/>
              <a:chExt cx="2458" cy="351"/>
            </a:xfrm>
          </p:grpSpPr>
          <p:sp>
            <p:nvSpPr>
              <p:cNvPr id="197812" name="Text Box 180"/>
              <p:cNvSpPr txBox="1">
                <a:spLocks noChangeArrowheads="1"/>
              </p:cNvSpPr>
              <p:nvPr/>
            </p:nvSpPr>
            <p:spPr bwMode="auto">
              <a:xfrm>
                <a:off x="2882" y="3986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7813" name="Text Box 181"/>
              <p:cNvSpPr txBox="1">
                <a:spLocks noChangeArrowheads="1"/>
              </p:cNvSpPr>
              <p:nvPr/>
            </p:nvSpPr>
            <p:spPr bwMode="auto">
              <a:xfrm>
                <a:off x="2528" y="399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Ị</a:t>
                </a:r>
              </a:p>
            </p:txBody>
          </p:sp>
          <p:sp>
            <p:nvSpPr>
              <p:cNvPr id="197814" name="Text Box 182"/>
              <p:cNvSpPr txBox="1">
                <a:spLocks noChangeArrowheads="1"/>
              </p:cNvSpPr>
              <p:nvPr/>
            </p:nvSpPr>
            <p:spPr bwMode="auto">
              <a:xfrm>
                <a:off x="2181" y="398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M</a:t>
                </a:r>
              </a:p>
            </p:txBody>
          </p:sp>
          <p:sp>
            <p:nvSpPr>
              <p:cNvPr id="197815" name="Text Box 183"/>
              <p:cNvSpPr txBox="1">
                <a:spLocks noChangeArrowheads="1"/>
              </p:cNvSpPr>
              <p:nvPr/>
            </p:nvSpPr>
            <p:spPr bwMode="auto">
              <a:xfrm>
                <a:off x="3237" y="399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Ư</a:t>
                </a:r>
              </a:p>
            </p:txBody>
          </p:sp>
          <p:sp>
            <p:nvSpPr>
              <p:cNvPr id="197816" name="Text Box 184"/>
              <p:cNvSpPr txBox="1">
                <a:spLocks noChangeArrowheads="1"/>
              </p:cNvSpPr>
              <p:nvPr/>
            </p:nvSpPr>
            <p:spPr bwMode="auto">
              <a:xfrm>
                <a:off x="3584" y="398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Ơ</a:t>
                </a:r>
              </a:p>
            </p:txBody>
          </p:sp>
          <p:sp>
            <p:nvSpPr>
              <p:cNvPr id="197817" name="Text Box 185"/>
              <p:cNvSpPr txBox="1">
                <a:spLocks noChangeArrowheads="1"/>
              </p:cNvSpPr>
              <p:nvPr/>
            </p:nvSpPr>
            <p:spPr bwMode="auto">
              <a:xfrm>
                <a:off x="3942" y="399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7818" name="Text Box 186"/>
              <p:cNvSpPr txBox="1">
                <a:spLocks noChangeArrowheads="1"/>
              </p:cNvSpPr>
              <p:nvPr/>
            </p:nvSpPr>
            <p:spPr bwMode="auto">
              <a:xfrm>
                <a:off x="4294" y="398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</p:grpSp>
      </p:grpSp>
      <p:sp>
        <p:nvSpPr>
          <p:cNvPr id="197819" name="Text Box 187"/>
          <p:cNvSpPr txBox="1">
            <a:spLocks noChangeArrowheads="1"/>
          </p:cNvSpPr>
          <p:nvPr/>
        </p:nvSpPr>
        <p:spPr bwMode="auto">
          <a:xfrm>
            <a:off x="611188" y="5589588"/>
            <a:ext cx="813752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err="1">
                <a:latin typeface="Times New Roman" pitchFamily="18" charset="0"/>
              </a:rPr>
              <a:t>Câu</a:t>
            </a:r>
            <a:r>
              <a:rPr lang="en-US" sz="2400" dirty="0">
                <a:latin typeface="Times New Roman" pitchFamily="18" charset="0"/>
              </a:rPr>
              <a:t> 7: </a:t>
            </a:r>
            <a:r>
              <a:rPr lang="en-US" sz="2400" dirty="0" err="1">
                <a:latin typeface="Times New Roman" pitchFamily="18" charset="0"/>
              </a:rPr>
              <a:t>Đây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tên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một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truyền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thuyết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nói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về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công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cuộc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chống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giặc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ngoại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xâm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nhân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dân</a:t>
            </a:r>
            <a:r>
              <a:rPr lang="en-US" sz="2400" dirty="0">
                <a:latin typeface="Times New Roman" pitchFamily="18" charset="0"/>
              </a:rPr>
              <a:t> ta (</a:t>
            </a:r>
            <a:r>
              <a:rPr lang="en-US" sz="2400" dirty="0" err="1">
                <a:latin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</a:rPr>
              <a:t> 10 </a:t>
            </a:r>
            <a:r>
              <a:rPr lang="en-US" sz="2400" dirty="0" err="1">
                <a:latin typeface="Times New Roman" pitchFamily="18" charset="0"/>
              </a:rPr>
              <a:t>chữ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cái</a:t>
            </a:r>
            <a:r>
              <a:rPr lang="en-US" sz="2400" dirty="0">
                <a:latin typeface="Times New Roman" pitchFamily="18" charset="0"/>
              </a:rPr>
              <a:t>)?</a:t>
            </a:r>
          </a:p>
        </p:txBody>
      </p:sp>
      <p:grpSp>
        <p:nvGrpSpPr>
          <p:cNvPr id="197830" name="Group 198"/>
          <p:cNvGrpSpPr>
            <a:grpSpLocks/>
          </p:cNvGrpSpPr>
          <p:nvPr/>
        </p:nvGrpSpPr>
        <p:grpSpPr bwMode="auto">
          <a:xfrm>
            <a:off x="1560513" y="4646613"/>
            <a:ext cx="5588000" cy="557212"/>
            <a:chOff x="1119" y="3850"/>
            <a:chExt cx="3520" cy="351"/>
          </a:xfrm>
        </p:grpSpPr>
        <p:sp>
          <p:nvSpPr>
            <p:cNvPr id="197820" name="Text Box 188"/>
            <p:cNvSpPr txBox="1">
              <a:spLocks noChangeArrowheads="1"/>
            </p:cNvSpPr>
            <p:nvPr/>
          </p:nvSpPr>
          <p:spPr bwMode="auto">
            <a:xfrm>
              <a:off x="2880" y="3851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G</a:t>
              </a:r>
            </a:p>
          </p:txBody>
        </p:sp>
        <p:sp>
          <p:nvSpPr>
            <p:cNvPr id="197821" name="Text Box 189"/>
            <p:cNvSpPr txBox="1">
              <a:spLocks noChangeArrowheads="1"/>
            </p:cNvSpPr>
            <p:nvPr/>
          </p:nvSpPr>
          <p:spPr bwMode="auto">
            <a:xfrm>
              <a:off x="2528" y="3854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H</a:t>
              </a:r>
            </a:p>
          </p:txBody>
        </p:sp>
        <p:sp>
          <p:nvSpPr>
            <p:cNvPr id="197822" name="Text Box 190"/>
            <p:cNvSpPr txBox="1">
              <a:spLocks noChangeArrowheads="1"/>
            </p:cNvSpPr>
            <p:nvPr/>
          </p:nvSpPr>
          <p:spPr bwMode="auto">
            <a:xfrm>
              <a:off x="2181" y="3854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N</a:t>
              </a:r>
            </a:p>
          </p:txBody>
        </p:sp>
        <p:sp>
          <p:nvSpPr>
            <p:cNvPr id="197823" name="Text Box 191"/>
            <p:cNvSpPr txBox="1">
              <a:spLocks noChangeArrowheads="1"/>
            </p:cNvSpPr>
            <p:nvPr/>
          </p:nvSpPr>
          <p:spPr bwMode="auto">
            <a:xfrm>
              <a:off x="1826" y="3854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Á</a:t>
              </a:r>
            </a:p>
          </p:txBody>
        </p:sp>
        <p:sp>
          <p:nvSpPr>
            <p:cNvPr id="197824" name="Text Box 192"/>
            <p:cNvSpPr txBox="1">
              <a:spLocks noChangeArrowheads="1"/>
            </p:cNvSpPr>
            <p:nvPr/>
          </p:nvSpPr>
          <p:spPr bwMode="auto">
            <a:xfrm>
              <a:off x="1476" y="3854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H</a:t>
              </a:r>
            </a:p>
          </p:txBody>
        </p:sp>
        <p:sp>
          <p:nvSpPr>
            <p:cNvPr id="197825" name="Text Box 193"/>
            <p:cNvSpPr txBox="1">
              <a:spLocks noChangeArrowheads="1"/>
            </p:cNvSpPr>
            <p:nvPr/>
          </p:nvSpPr>
          <p:spPr bwMode="auto">
            <a:xfrm>
              <a:off x="1119" y="3854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T</a:t>
              </a:r>
            </a:p>
          </p:txBody>
        </p:sp>
        <p:sp>
          <p:nvSpPr>
            <p:cNvPr id="197826" name="Text Box 194"/>
            <p:cNvSpPr txBox="1">
              <a:spLocks noChangeArrowheads="1"/>
            </p:cNvSpPr>
            <p:nvPr/>
          </p:nvSpPr>
          <p:spPr bwMode="auto">
            <a:xfrm>
              <a:off x="3237" y="385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I</a:t>
              </a:r>
            </a:p>
          </p:txBody>
        </p:sp>
        <p:sp>
          <p:nvSpPr>
            <p:cNvPr id="197827" name="Text Box 195"/>
            <p:cNvSpPr txBox="1">
              <a:spLocks noChangeArrowheads="1"/>
            </p:cNvSpPr>
            <p:nvPr/>
          </p:nvSpPr>
          <p:spPr bwMode="auto">
            <a:xfrm>
              <a:off x="3584" y="3850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Ó</a:t>
              </a:r>
            </a:p>
          </p:txBody>
        </p:sp>
        <p:sp>
          <p:nvSpPr>
            <p:cNvPr id="197828" name="Text Box 196"/>
            <p:cNvSpPr txBox="1">
              <a:spLocks noChangeArrowheads="1"/>
            </p:cNvSpPr>
            <p:nvPr/>
          </p:nvSpPr>
          <p:spPr bwMode="auto">
            <a:xfrm>
              <a:off x="3942" y="385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N</a:t>
              </a:r>
            </a:p>
          </p:txBody>
        </p:sp>
        <p:sp>
          <p:nvSpPr>
            <p:cNvPr id="197829" name="Text Box 197"/>
            <p:cNvSpPr txBox="1">
              <a:spLocks noChangeArrowheads="1"/>
            </p:cNvSpPr>
            <p:nvPr/>
          </p:nvSpPr>
          <p:spPr bwMode="auto">
            <a:xfrm>
              <a:off x="4294" y="3850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43634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978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9781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781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978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78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978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78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78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78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78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78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7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7819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97" name="Text Box 65"/>
          <p:cNvSpPr txBox="1">
            <a:spLocks noChangeArrowheads="1"/>
          </p:cNvSpPr>
          <p:nvPr/>
        </p:nvSpPr>
        <p:spPr bwMode="auto">
          <a:xfrm>
            <a:off x="468313" y="404813"/>
            <a:ext cx="8351837" cy="45720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tập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2: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Giải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ô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chữ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hàng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ngang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để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tìm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chùm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chìa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khoá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hàng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dọc</a:t>
            </a:r>
            <a:endParaRPr lang="af-ZA" sz="2400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97746" name="Text Box 114"/>
          <p:cNvSpPr txBox="1">
            <a:spLocks noChangeArrowheads="1"/>
          </p:cNvSpPr>
          <p:nvPr/>
        </p:nvSpPr>
        <p:spPr bwMode="auto">
          <a:xfrm>
            <a:off x="4359275" y="4089400"/>
            <a:ext cx="547688" cy="547688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US" sz="3600" b="1"/>
              <a:t>?</a:t>
            </a:r>
          </a:p>
        </p:txBody>
      </p:sp>
      <p:sp>
        <p:nvSpPr>
          <p:cNvPr id="197747" name="Text Box 115"/>
          <p:cNvSpPr txBox="1">
            <a:spLocks noChangeArrowheads="1"/>
          </p:cNvSpPr>
          <p:nvPr/>
        </p:nvSpPr>
        <p:spPr bwMode="auto">
          <a:xfrm>
            <a:off x="4356100" y="4648200"/>
            <a:ext cx="547688" cy="547688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US" sz="3600" b="1"/>
              <a:t>?</a:t>
            </a:r>
          </a:p>
        </p:txBody>
      </p:sp>
      <p:sp>
        <p:nvSpPr>
          <p:cNvPr id="197750" name="Text Box 118"/>
          <p:cNvSpPr txBox="1">
            <a:spLocks noChangeArrowheads="1"/>
          </p:cNvSpPr>
          <p:nvPr/>
        </p:nvSpPr>
        <p:spPr bwMode="auto">
          <a:xfrm>
            <a:off x="3797300" y="4098925"/>
            <a:ext cx="547688" cy="547688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51" name="Text Box 119"/>
          <p:cNvSpPr txBox="1">
            <a:spLocks noChangeArrowheads="1"/>
          </p:cNvSpPr>
          <p:nvPr/>
        </p:nvSpPr>
        <p:spPr bwMode="auto">
          <a:xfrm>
            <a:off x="3246438" y="4089400"/>
            <a:ext cx="547687" cy="547688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52" name="Text Box 120"/>
          <p:cNvSpPr txBox="1">
            <a:spLocks noChangeArrowheads="1"/>
          </p:cNvSpPr>
          <p:nvPr/>
        </p:nvSpPr>
        <p:spPr bwMode="auto">
          <a:xfrm>
            <a:off x="3797300" y="4652963"/>
            <a:ext cx="547688" cy="547687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53" name="Text Box 121"/>
          <p:cNvSpPr txBox="1">
            <a:spLocks noChangeArrowheads="1"/>
          </p:cNvSpPr>
          <p:nvPr/>
        </p:nvSpPr>
        <p:spPr bwMode="auto">
          <a:xfrm>
            <a:off x="3246438" y="4652963"/>
            <a:ext cx="547687" cy="547687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54" name="Text Box 122"/>
          <p:cNvSpPr txBox="1">
            <a:spLocks noChangeArrowheads="1"/>
          </p:cNvSpPr>
          <p:nvPr/>
        </p:nvSpPr>
        <p:spPr bwMode="auto">
          <a:xfrm>
            <a:off x="2682875" y="4652963"/>
            <a:ext cx="547688" cy="547687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55" name="Text Box 123"/>
          <p:cNvSpPr txBox="1">
            <a:spLocks noChangeArrowheads="1"/>
          </p:cNvSpPr>
          <p:nvPr/>
        </p:nvSpPr>
        <p:spPr bwMode="auto">
          <a:xfrm>
            <a:off x="2127250" y="4652963"/>
            <a:ext cx="547688" cy="547687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56" name="Text Box 124"/>
          <p:cNvSpPr txBox="1">
            <a:spLocks noChangeArrowheads="1"/>
          </p:cNvSpPr>
          <p:nvPr/>
        </p:nvSpPr>
        <p:spPr bwMode="auto">
          <a:xfrm>
            <a:off x="1560513" y="4652963"/>
            <a:ext cx="547687" cy="547687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62" name="Text Box 130"/>
          <p:cNvSpPr txBox="1">
            <a:spLocks noChangeArrowheads="1"/>
          </p:cNvSpPr>
          <p:nvPr/>
        </p:nvSpPr>
        <p:spPr bwMode="auto">
          <a:xfrm>
            <a:off x="4922838" y="4098925"/>
            <a:ext cx="547687" cy="547688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63" name="Text Box 131"/>
          <p:cNvSpPr txBox="1">
            <a:spLocks noChangeArrowheads="1"/>
          </p:cNvSpPr>
          <p:nvPr/>
        </p:nvSpPr>
        <p:spPr bwMode="auto">
          <a:xfrm>
            <a:off x="5473700" y="4089400"/>
            <a:ext cx="547688" cy="547688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64" name="Text Box 132"/>
          <p:cNvSpPr txBox="1">
            <a:spLocks noChangeArrowheads="1"/>
          </p:cNvSpPr>
          <p:nvPr/>
        </p:nvSpPr>
        <p:spPr bwMode="auto">
          <a:xfrm>
            <a:off x="6042025" y="4098925"/>
            <a:ext cx="547688" cy="547688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65" name="Text Box 133"/>
          <p:cNvSpPr txBox="1">
            <a:spLocks noChangeArrowheads="1"/>
          </p:cNvSpPr>
          <p:nvPr/>
        </p:nvSpPr>
        <p:spPr bwMode="auto">
          <a:xfrm>
            <a:off x="6600825" y="4089400"/>
            <a:ext cx="547688" cy="547688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66" name="Text Box 134"/>
          <p:cNvSpPr txBox="1">
            <a:spLocks noChangeArrowheads="1"/>
          </p:cNvSpPr>
          <p:nvPr/>
        </p:nvSpPr>
        <p:spPr bwMode="auto">
          <a:xfrm>
            <a:off x="4922838" y="4656138"/>
            <a:ext cx="547687" cy="547687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67" name="Text Box 135"/>
          <p:cNvSpPr txBox="1">
            <a:spLocks noChangeArrowheads="1"/>
          </p:cNvSpPr>
          <p:nvPr/>
        </p:nvSpPr>
        <p:spPr bwMode="auto">
          <a:xfrm>
            <a:off x="5473700" y="4646613"/>
            <a:ext cx="547688" cy="547687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68" name="Text Box 136"/>
          <p:cNvSpPr txBox="1">
            <a:spLocks noChangeArrowheads="1"/>
          </p:cNvSpPr>
          <p:nvPr/>
        </p:nvSpPr>
        <p:spPr bwMode="auto">
          <a:xfrm>
            <a:off x="6042025" y="4656138"/>
            <a:ext cx="547688" cy="547687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69" name="Text Box 137"/>
          <p:cNvSpPr txBox="1">
            <a:spLocks noChangeArrowheads="1"/>
          </p:cNvSpPr>
          <p:nvPr/>
        </p:nvSpPr>
        <p:spPr bwMode="auto">
          <a:xfrm>
            <a:off x="6600825" y="4646613"/>
            <a:ext cx="547688" cy="547687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grpSp>
        <p:nvGrpSpPr>
          <p:cNvPr id="197831" name="Group 199"/>
          <p:cNvGrpSpPr>
            <a:grpSpLocks/>
          </p:cNvGrpSpPr>
          <p:nvPr/>
        </p:nvGrpSpPr>
        <p:grpSpPr bwMode="auto">
          <a:xfrm>
            <a:off x="539750" y="1289050"/>
            <a:ext cx="8280400" cy="3905250"/>
            <a:chOff x="340" y="812"/>
            <a:chExt cx="5216" cy="2460"/>
          </a:xfrm>
        </p:grpSpPr>
        <p:grpSp>
          <p:nvGrpSpPr>
            <p:cNvPr id="197709" name="Group 77"/>
            <p:cNvGrpSpPr>
              <a:grpSpLocks/>
            </p:cNvGrpSpPr>
            <p:nvPr/>
          </p:nvGrpSpPr>
          <p:grpSpPr bwMode="auto">
            <a:xfrm>
              <a:off x="340" y="874"/>
              <a:ext cx="512" cy="2398"/>
              <a:chOff x="340" y="874"/>
              <a:chExt cx="512" cy="2398"/>
            </a:xfrm>
          </p:grpSpPr>
          <p:sp>
            <p:nvSpPr>
              <p:cNvPr id="197710" name="Text Box 78"/>
              <p:cNvSpPr txBox="1">
                <a:spLocks noChangeArrowheads="1"/>
              </p:cNvSpPr>
              <p:nvPr/>
            </p:nvSpPr>
            <p:spPr bwMode="auto">
              <a:xfrm>
                <a:off x="340" y="874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1</a:t>
                </a:r>
              </a:p>
            </p:txBody>
          </p:sp>
          <p:sp>
            <p:nvSpPr>
              <p:cNvPr id="197711" name="Text Box 79"/>
              <p:cNvSpPr txBox="1">
                <a:spLocks noChangeArrowheads="1"/>
              </p:cNvSpPr>
              <p:nvPr/>
            </p:nvSpPr>
            <p:spPr bwMode="auto">
              <a:xfrm>
                <a:off x="340" y="2984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7</a:t>
                </a:r>
              </a:p>
            </p:txBody>
          </p:sp>
          <p:sp>
            <p:nvSpPr>
              <p:cNvPr id="197712" name="Text Box 80"/>
              <p:cNvSpPr txBox="1">
                <a:spLocks noChangeArrowheads="1"/>
              </p:cNvSpPr>
              <p:nvPr/>
            </p:nvSpPr>
            <p:spPr bwMode="auto">
              <a:xfrm>
                <a:off x="340" y="2630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6</a:t>
                </a:r>
              </a:p>
            </p:txBody>
          </p:sp>
          <p:sp>
            <p:nvSpPr>
              <p:cNvPr id="197713" name="Text Box 81"/>
              <p:cNvSpPr txBox="1">
                <a:spLocks noChangeArrowheads="1"/>
              </p:cNvSpPr>
              <p:nvPr/>
            </p:nvSpPr>
            <p:spPr bwMode="auto">
              <a:xfrm>
                <a:off x="340" y="2280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5</a:t>
                </a:r>
              </a:p>
            </p:txBody>
          </p:sp>
          <p:sp>
            <p:nvSpPr>
              <p:cNvPr id="197714" name="Text Box 82"/>
              <p:cNvSpPr txBox="1">
                <a:spLocks noChangeArrowheads="1"/>
              </p:cNvSpPr>
              <p:nvPr/>
            </p:nvSpPr>
            <p:spPr bwMode="auto">
              <a:xfrm>
                <a:off x="340" y="1933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4</a:t>
                </a:r>
              </a:p>
            </p:txBody>
          </p:sp>
          <p:sp>
            <p:nvSpPr>
              <p:cNvPr id="197715" name="Text Box 83"/>
              <p:cNvSpPr txBox="1">
                <a:spLocks noChangeArrowheads="1"/>
              </p:cNvSpPr>
              <p:nvPr/>
            </p:nvSpPr>
            <p:spPr bwMode="auto">
              <a:xfrm>
                <a:off x="340" y="1570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3</a:t>
                </a:r>
              </a:p>
            </p:txBody>
          </p:sp>
          <p:sp>
            <p:nvSpPr>
              <p:cNvPr id="197716" name="Text Box 84"/>
              <p:cNvSpPr txBox="1">
                <a:spLocks noChangeArrowheads="1"/>
              </p:cNvSpPr>
              <p:nvPr/>
            </p:nvSpPr>
            <p:spPr bwMode="auto">
              <a:xfrm>
                <a:off x="340" y="1223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2</a:t>
                </a:r>
              </a:p>
            </p:txBody>
          </p:sp>
        </p:grpSp>
        <p:sp>
          <p:nvSpPr>
            <p:cNvPr id="197717" name="Text Box 85"/>
            <p:cNvSpPr txBox="1">
              <a:spLocks noChangeArrowheads="1"/>
            </p:cNvSpPr>
            <p:nvPr/>
          </p:nvSpPr>
          <p:spPr bwMode="auto">
            <a:xfrm>
              <a:off x="2051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18" name="Text Box 86"/>
            <p:cNvSpPr txBox="1">
              <a:spLocks noChangeArrowheads="1"/>
            </p:cNvSpPr>
            <p:nvPr/>
          </p:nvSpPr>
          <p:spPr bwMode="auto">
            <a:xfrm>
              <a:off x="3806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19" name="Text Box 87"/>
            <p:cNvSpPr txBox="1">
              <a:spLocks noChangeArrowheads="1"/>
            </p:cNvSpPr>
            <p:nvPr/>
          </p:nvSpPr>
          <p:spPr bwMode="auto">
            <a:xfrm>
              <a:off x="4158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20" name="Text Box 88"/>
            <p:cNvSpPr txBox="1">
              <a:spLocks noChangeArrowheads="1"/>
            </p:cNvSpPr>
            <p:nvPr/>
          </p:nvSpPr>
          <p:spPr bwMode="auto">
            <a:xfrm>
              <a:off x="3457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21" name="Text Box 89"/>
            <p:cNvSpPr txBox="1">
              <a:spLocks noChangeArrowheads="1"/>
            </p:cNvSpPr>
            <p:nvPr/>
          </p:nvSpPr>
          <p:spPr bwMode="auto">
            <a:xfrm>
              <a:off x="3104" y="8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22" name="Text Box 90"/>
            <p:cNvSpPr txBox="1">
              <a:spLocks noChangeArrowheads="1"/>
            </p:cNvSpPr>
            <p:nvPr/>
          </p:nvSpPr>
          <p:spPr bwMode="auto">
            <a:xfrm>
              <a:off x="2403" y="818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23" name="Text Box 91"/>
            <p:cNvSpPr txBox="1">
              <a:spLocks noChangeArrowheads="1"/>
            </p:cNvSpPr>
            <p:nvPr/>
          </p:nvSpPr>
          <p:spPr bwMode="auto">
            <a:xfrm>
              <a:off x="2752" y="821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7724" name="Text Box 92"/>
            <p:cNvSpPr txBox="1">
              <a:spLocks noChangeArrowheads="1"/>
            </p:cNvSpPr>
            <p:nvPr/>
          </p:nvSpPr>
          <p:spPr bwMode="auto">
            <a:xfrm>
              <a:off x="2749" y="1170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7725" name="Text Box 93"/>
            <p:cNvSpPr txBox="1">
              <a:spLocks noChangeArrowheads="1"/>
            </p:cNvSpPr>
            <p:nvPr/>
          </p:nvSpPr>
          <p:spPr bwMode="auto">
            <a:xfrm>
              <a:off x="2405" y="1170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26" name="Text Box 94"/>
            <p:cNvSpPr txBox="1">
              <a:spLocks noChangeArrowheads="1"/>
            </p:cNvSpPr>
            <p:nvPr/>
          </p:nvSpPr>
          <p:spPr bwMode="auto">
            <a:xfrm>
              <a:off x="1354" y="8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27" name="Text Box 95"/>
            <p:cNvSpPr txBox="1">
              <a:spLocks noChangeArrowheads="1"/>
            </p:cNvSpPr>
            <p:nvPr/>
          </p:nvSpPr>
          <p:spPr bwMode="auto">
            <a:xfrm>
              <a:off x="1701" y="8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28" name="Text Box 96"/>
            <p:cNvSpPr txBox="1">
              <a:spLocks noChangeArrowheads="1"/>
            </p:cNvSpPr>
            <p:nvPr/>
          </p:nvSpPr>
          <p:spPr bwMode="auto">
            <a:xfrm>
              <a:off x="3099" y="1170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29" name="Text Box 97"/>
            <p:cNvSpPr txBox="1">
              <a:spLocks noChangeArrowheads="1"/>
            </p:cNvSpPr>
            <p:nvPr/>
          </p:nvSpPr>
          <p:spPr bwMode="auto">
            <a:xfrm>
              <a:off x="3454" y="116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30" name="Text Box 98"/>
            <p:cNvSpPr txBox="1">
              <a:spLocks noChangeArrowheads="1"/>
            </p:cNvSpPr>
            <p:nvPr/>
          </p:nvSpPr>
          <p:spPr bwMode="auto">
            <a:xfrm>
              <a:off x="2403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31" name="Text Box 99"/>
            <p:cNvSpPr txBox="1">
              <a:spLocks noChangeArrowheads="1"/>
            </p:cNvSpPr>
            <p:nvPr/>
          </p:nvSpPr>
          <p:spPr bwMode="auto">
            <a:xfrm>
              <a:off x="2758" y="1525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7732" name="Text Box 100"/>
            <p:cNvSpPr txBox="1">
              <a:spLocks noChangeArrowheads="1"/>
            </p:cNvSpPr>
            <p:nvPr/>
          </p:nvSpPr>
          <p:spPr bwMode="auto">
            <a:xfrm>
              <a:off x="2051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33" name="Text Box 101"/>
            <p:cNvSpPr txBox="1">
              <a:spLocks noChangeArrowheads="1"/>
            </p:cNvSpPr>
            <p:nvPr/>
          </p:nvSpPr>
          <p:spPr bwMode="auto">
            <a:xfrm>
              <a:off x="3099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34" name="Text Box 102"/>
            <p:cNvSpPr txBox="1">
              <a:spLocks noChangeArrowheads="1"/>
            </p:cNvSpPr>
            <p:nvPr/>
          </p:nvSpPr>
          <p:spPr bwMode="auto">
            <a:xfrm>
              <a:off x="3457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35" name="Text Box 103"/>
            <p:cNvSpPr txBox="1">
              <a:spLocks noChangeArrowheads="1"/>
            </p:cNvSpPr>
            <p:nvPr/>
          </p:nvSpPr>
          <p:spPr bwMode="auto">
            <a:xfrm>
              <a:off x="3803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36" name="Text Box 104"/>
            <p:cNvSpPr txBox="1">
              <a:spLocks noChangeArrowheads="1"/>
            </p:cNvSpPr>
            <p:nvPr/>
          </p:nvSpPr>
          <p:spPr bwMode="auto">
            <a:xfrm>
              <a:off x="4158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37" name="Text Box 105"/>
            <p:cNvSpPr txBox="1">
              <a:spLocks noChangeArrowheads="1"/>
            </p:cNvSpPr>
            <p:nvPr/>
          </p:nvSpPr>
          <p:spPr bwMode="auto">
            <a:xfrm>
              <a:off x="3101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38" name="Text Box 106"/>
            <p:cNvSpPr txBox="1">
              <a:spLocks noChangeArrowheads="1"/>
            </p:cNvSpPr>
            <p:nvPr/>
          </p:nvSpPr>
          <p:spPr bwMode="auto">
            <a:xfrm>
              <a:off x="2746" y="1872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7739" name="Text Box 107"/>
            <p:cNvSpPr txBox="1">
              <a:spLocks noChangeArrowheads="1"/>
            </p:cNvSpPr>
            <p:nvPr/>
          </p:nvSpPr>
          <p:spPr bwMode="auto">
            <a:xfrm>
              <a:off x="3448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40" name="Text Box 108"/>
            <p:cNvSpPr txBox="1">
              <a:spLocks noChangeArrowheads="1"/>
            </p:cNvSpPr>
            <p:nvPr/>
          </p:nvSpPr>
          <p:spPr bwMode="auto">
            <a:xfrm>
              <a:off x="3803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41" name="Text Box 109"/>
            <p:cNvSpPr txBox="1">
              <a:spLocks noChangeArrowheads="1"/>
            </p:cNvSpPr>
            <p:nvPr/>
          </p:nvSpPr>
          <p:spPr bwMode="auto">
            <a:xfrm>
              <a:off x="4153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42" name="Text Box 110"/>
            <p:cNvSpPr txBox="1">
              <a:spLocks noChangeArrowheads="1"/>
            </p:cNvSpPr>
            <p:nvPr/>
          </p:nvSpPr>
          <p:spPr bwMode="auto">
            <a:xfrm>
              <a:off x="4507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43" name="Text Box 111"/>
            <p:cNvSpPr txBox="1">
              <a:spLocks noChangeArrowheads="1"/>
            </p:cNvSpPr>
            <p:nvPr/>
          </p:nvSpPr>
          <p:spPr bwMode="auto">
            <a:xfrm>
              <a:off x="4857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44" name="Text Box 112"/>
            <p:cNvSpPr txBox="1">
              <a:spLocks noChangeArrowheads="1"/>
            </p:cNvSpPr>
            <p:nvPr/>
          </p:nvSpPr>
          <p:spPr bwMode="auto">
            <a:xfrm>
              <a:off x="5211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45" name="Text Box 113"/>
            <p:cNvSpPr txBox="1">
              <a:spLocks noChangeArrowheads="1"/>
            </p:cNvSpPr>
            <p:nvPr/>
          </p:nvSpPr>
          <p:spPr bwMode="auto">
            <a:xfrm>
              <a:off x="2748" y="2231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7748" name="Text Box 116"/>
            <p:cNvSpPr txBox="1">
              <a:spLocks noChangeArrowheads="1"/>
            </p:cNvSpPr>
            <p:nvPr/>
          </p:nvSpPr>
          <p:spPr bwMode="auto">
            <a:xfrm>
              <a:off x="2392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49" name="Text Box 117"/>
            <p:cNvSpPr txBox="1">
              <a:spLocks noChangeArrowheads="1"/>
            </p:cNvSpPr>
            <p:nvPr/>
          </p:nvSpPr>
          <p:spPr bwMode="auto">
            <a:xfrm>
              <a:off x="2045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57" name="Text Box 125"/>
            <p:cNvSpPr txBox="1">
              <a:spLocks noChangeArrowheads="1"/>
            </p:cNvSpPr>
            <p:nvPr/>
          </p:nvSpPr>
          <p:spPr bwMode="auto">
            <a:xfrm>
              <a:off x="3101" y="22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58" name="Text Box 126"/>
            <p:cNvSpPr txBox="1">
              <a:spLocks noChangeArrowheads="1"/>
            </p:cNvSpPr>
            <p:nvPr/>
          </p:nvSpPr>
          <p:spPr bwMode="auto">
            <a:xfrm>
              <a:off x="3448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59" name="Text Box 127"/>
            <p:cNvSpPr txBox="1">
              <a:spLocks noChangeArrowheads="1"/>
            </p:cNvSpPr>
            <p:nvPr/>
          </p:nvSpPr>
          <p:spPr bwMode="auto">
            <a:xfrm>
              <a:off x="3803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60" name="Text Box 128"/>
            <p:cNvSpPr txBox="1">
              <a:spLocks noChangeArrowheads="1"/>
            </p:cNvSpPr>
            <p:nvPr/>
          </p:nvSpPr>
          <p:spPr bwMode="auto">
            <a:xfrm>
              <a:off x="4153" y="22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61" name="Text Box 129"/>
            <p:cNvSpPr txBox="1">
              <a:spLocks noChangeArrowheads="1"/>
            </p:cNvSpPr>
            <p:nvPr/>
          </p:nvSpPr>
          <p:spPr bwMode="auto">
            <a:xfrm>
              <a:off x="4507" y="22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grpSp>
          <p:nvGrpSpPr>
            <p:cNvPr id="197770" name="Group 138"/>
            <p:cNvGrpSpPr>
              <a:grpSpLocks/>
            </p:cNvGrpSpPr>
            <p:nvPr/>
          </p:nvGrpSpPr>
          <p:grpSpPr bwMode="auto">
            <a:xfrm>
              <a:off x="1367" y="812"/>
              <a:ext cx="3117" cy="350"/>
              <a:chOff x="1605" y="210"/>
              <a:chExt cx="3117" cy="350"/>
            </a:xfrm>
          </p:grpSpPr>
          <p:sp>
            <p:nvSpPr>
              <p:cNvPr id="197771" name="Text Box 139"/>
              <p:cNvSpPr txBox="1">
                <a:spLocks noChangeArrowheads="1"/>
              </p:cNvSpPr>
              <p:nvPr/>
            </p:nvSpPr>
            <p:spPr bwMode="auto">
              <a:xfrm>
                <a:off x="2294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7772" name="Text Box 140"/>
              <p:cNvSpPr txBox="1">
                <a:spLocks noChangeArrowheads="1"/>
              </p:cNvSpPr>
              <p:nvPr/>
            </p:nvSpPr>
            <p:spPr bwMode="auto">
              <a:xfrm>
                <a:off x="4025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7773" name="Text Box 141"/>
              <p:cNvSpPr txBox="1">
                <a:spLocks noChangeArrowheads="1"/>
              </p:cNvSpPr>
              <p:nvPr/>
            </p:nvSpPr>
            <p:spPr bwMode="auto">
              <a:xfrm>
                <a:off x="4377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  <p:sp>
            <p:nvSpPr>
              <p:cNvPr id="197774" name="Text Box 142"/>
              <p:cNvSpPr txBox="1">
                <a:spLocks noChangeArrowheads="1"/>
              </p:cNvSpPr>
              <p:nvPr/>
            </p:nvSpPr>
            <p:spPr bwMode="auto">
              <a:xfrm>
                <a:off x="3676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Ơ</a:t>
                </a:r>
              </a:p>
            </p:txBody>
          </p:sp>
          <p:sp>
            <p:nvSpPr>
              <p:cNvPr id="197775" name="Text Box 143"/>
              <p:cNvSpPr txBox="1">
                <a:spLocks noChangeArrowheads="1"/>
              </p:cNvSpPr>
              <p:nvPr/>
            </p:nvSpPr>
            <p:spPr bwMode="auto">
              <a:xfrm>
                <a:off x="3323" y="210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Ư</a:t>
                </a:r>
              </a:p>
            </p:txBody>
          </p:sp>
          <p:sp>
            <p:nvSpPr>
              <p:cNvPr id="197776" name="Text Box 144"/>
              <p:cNvSpPr txBox="1">
                <a:spLocks noChangeArrowheads="1"/>
              </p:cNvSpPr>
              <p:nvPr/>
            </p:nvSpPr>
            <p:spPr bwMode="auto">
              <a:xfrm>
                <a:off x="2632" y="215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  <p:sp>
            <p:nvSpPr>
              <p:cNvPr id="197777" name="Text Box 145"/>
              <p:cNvSpPr txBox="1">
                <a:spLocks noChangeArrowheads="1"/>
              </p:cNvSpPr>
              <p:nvPr/>
            </p:nvSpPr>
            <p:spPr bwMode="auto">
              <a:xfrm>
                <a:off x="2981" y="210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V</a:t>
                </a:r>
              </a:p>
            </p:txBody>
          </p:sp>
          <p:sp>
            <p:nvSpPr>
              <p:cNvPr id="197778" name="Text Box 146"/>
              <p:cNvSpPr txBox="1">
                <a:spLocks noChangeArrowheads="1"/>
              </p:cNvSpPr>
              <p:nvPr/>
            </p:nvSpPr>
            <p:spPr bwMode="auto">
              <a:xfrm>
                <a:off x="1605" y="210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H</a:t>
                </a:r>
              </a:p>
            </p:txBody>
          </p:sp>
          <p:sp>
            <p:nvSpPr>
              <p:cNvPr id="197779" name="Text Box 147"/>
              <p:cNvSpPr txBox="1">
                <a:spLocks noChangeArrowheads="1"/>
              </p:cNvSpPr>
              <p:nvPr/>
            </p:nvSpPr>
            <p:spPr bwMode="auto">
              <a:xfrm>
                <a:off x="1944" y="210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Ù</a:t>
                </a:r>
              </a:p>
            </p:txBody>
          </p:sp>
        </p:grpSp>
        <p:grpSp>
          <p:nvGrpSpPr>
            <p:cNvPr id="197780" name="Group 148"/>
            <p:cNvGrpSpPr>
              <a:grpSpLocks/>
            </p:cNvGrpSpPr>
            <p:nvPr/>
          </p:nvGrpSpPr>
          <p:grpSpPr bwMode="auto">
            <a:xfrm>
              <a:off x="2397" y="1174"/>
              <a:ext cx="1388" cy="351"/>
              <a:chOff x="2762" y="137"/>
              <a:chExt cx="1388" cy="351"/>
            </a:xfrm>
          </p:grpSpPr>
          <p:sp>
            <p:nvSpPr>
              <p:cNvPr id="197781" name="Text Box 149"/>
              <p:cNvSpPr txBox="1">
                <a:spLocks noChangeArrowheads="1"/>
              </p:cNvSpPr>
              <p:nvPr/>
            </p:nvSpPr>
            <p:spPr bwMode="auto">
              <a:xfrm>
                <a:off x="3103" y="143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Ă</a:t>
                </a:r>
              </a:p>
            </p:txBody>
          </p:sp>
          <p:sp>
            <p:nvSpPr>
              <p:cNvPr id="197782" name="Text Box 150"/>
              <p:cNvSpPr txBox="1">
                <a:spLocks noChangeArrowheads="1"/>
              </p:cNvSpPr>
              <p:nvPr/>
            </p:nvSpPr>
            <p:spPr bwMode="auto">
              <a:xfrm>
                <a:off x="2762" y="143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L</a:t>
                </a:r>
              </a:p>
            </p:txBody>
          </p:sp>
          <p:sp>
            <p:nvSpPr>
              <p:cNvPr id="197783" name="Text Box 151"/>
              <p:cNvSpPr txBox="1">
                <a:spLocks noChangeArrowheads="1"/>
              </p:cNvSpPr>
              <p:nvPr/>
            </p:nvSpPr>
            <p:spPr bwMode="auto">
              <a:xfrm>
                <a:off x="3450" y="137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7784" name="Text Box 152"/>
              <p:cNvSpPr txBox="1">
                <a:spLocks noChangeArrowheads="1"/>
              </p:cNvSpPr>
              <p:nvPr/>
            </p:nvSpPr>
            <p:spPr bwMode="auto">
              <a:xfrm>
                <a:off x="3805" y="14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</p:grpSp>
        <p:grpSp>
          <p:nvGrpSpPr>
            <p:cNvPr id="197785" name="Group 153"/>
            <p:cNvGrpSpPr>
              <a:grpSpLocks/>
            </p:cNvGrpSpPr>
            <p:nvPr/>
          </p:nvGrpSpPr>
          <p:grpSpPr bwMode="auto">
            <a:xfrm>
              <a:off x="2056" y="1530"/>
              <a:ext cx="2444" cy="345"/>
              <a:chOff x="1741" y="3856"/>
              <a:chExt cx="2444" cy="345"/>
            </a:xfrm>
          </p:grpSpPr>
          <p:sp>
            <p:nvSpPr>
              <p:cNvPr id="197786" name="Text Box 154"/>
              <p:cNvSpPr txBox="1">
                <a:spLocks noChangeArrowheads="1"/>
              </p:cNvSpPr>
              <p:nvPr/>
            </p:nvSpPr>
            <p:spPr bwMode="auto">
              <a:xfrm>
                <a:off x="2789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T</a:t>
                </a:r>
              </a:p>
            </p:txBody>
          </p:sp>
          <p:sp>
            <p:nvSpPr>
              <p:cNvPr id="197787" name="Text Box 155"/>
              <p:cNvSpPr txBox="1">
                <a:spLocks noChangeArrowheads="1"/>
              </p:cNvSpPr>
              <p:nvPr/>
            </p:nvSpPr>
            <p:spPr bwMode="auto">
              <a:xfrm>
                <a:off x="2434" y="3856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7788" name="Text Box 156"/>
              <p:cNvSpPr txBox="1">
                <a:spLocks noChangeArrowheads="1"/>
              </p:cNvSpPr>
              <p:nvPr/>
            </p:nvSpPr>
            <p:spPr bwMode="auto">
              <a:xfrm>
                <a:off x="2080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Ơ</a:t>
                </a:r>
              </a:p>
            </p:txBody>
          </p:sp>
          <p:sp>
            <p:nvSpPr>
              <p:cNvPr id="197789" name="Text Box 157"/>
              <p:cNvSpPr txBox="1">
                <a:spLocks noChangeArrowheads="1"/>
              </p:cNvSpPr>
              <p:nvPr/>
            </p:nvSpPr>
            <p:spPr bwMode="auto">
              <a:xfrm>
                <a:off x="3136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I</a:t>
                </a:r>
              </a:p>
            </p:txBody>
          </p:sp>
          <p:sp>
            <p:nvSpPr>
              <p:cNvPr id="197790" name="Text Box 158"/>
              <p:cNvSpPr txBox="1">
                <a:spLocks noChangeArrowheads="1"/>
              </p:cNvSpPr>
              <p:nvPr/>
            </p:nvSpPr>
            <p:spPr bwMode="auto">
              <a:xfrm>
                <a:off x="3494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7791" name="Text Box 159"/>
              <p:cNvSpPr txBox="1">
                <a:spLocks noChangeArrowheads="1"/>
              </p:cNvSpPr>
              <p:nvPr/>
            </p:nvSpPr>
            <p:spPr bwMode="auto">
              <a:xfrm>
                <a:off x="3840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H</a:t>
                </a:r>
              </a:p>
            </p:txBody>
          </p:sp>
          <p:sp>
            <p:nvSpPr>
              <p:cNvPr id="197792" name="Text Box 160"/>
              <p:cNvSpPr txBox="1">
                <a:spLocks noChangeArrowheads="1"/>
              </p:cNvSpPr>
              <p:nvPr/>
            </p:nvSpPr>
            <p:spPr bwMode="auto">
              <a:xfrm>
                <a:off x="1741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S</a:t>
                </a:r>
              </a:p>
            </p:txBody>
          </p:sp>
        </p:grpSp>
        <p:grpSp>
          <p:nvGrpSpPr>
            <p:cNvPr id="197793" name="Group 161"/>
            <p:cNvGrpSpPr>
              <a:grpSpLocks/>
            </p:cNvGrpSpPr>
            <p:nvPr/>
          </p:nvGrpSpPr>
          <p:grpSpPr bwMode="auto">
            <a:xfrm>
              <a:off x="2746" y="1880"/>
              <a:ext cx="2810" cy="345"/>
              <a:chOff x="2882" y="3811"/>
              <a:chExt cx="2810" cy="345"/>
            </a:xfrm>
          </p:grpSpPr>
          <p:sp>
            <p:nvSpPr>
              <p:cNvPr id="197794" name="Text Box 162"/>
              <p:cNvSpPr txBox="1">
                <a:spLocks noChangeArrowheads="1"/>
              </p:cNvSpPr>
              <p:nvPr/>
            </p:nvSpPr>
            <p:spPr bwMode="auto">
              <a:xfrm>
                <a:off x="3237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Ạ</a:t>
                </a:r>
              </a:p>
            </p:txBody>
          </p:sp>
          <p:sp>
            <p:nvSpPr>
              <p:cNvPr id="197795" name="Text Box 163"/>
              <p:cNvSpPr txBox="1">
                <a:spLocks noChangeArrowheads="1"/>
              </p:cNvSpPr>
              <p:nvPr/>
            </p:nvSpPr>
            <p:spPr bwMode="auto">
              <a:xfrm>
                <a:off x="2882" y="3811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L</a:t>
                </a:r>
              </a:p>
            </p:txBody>
          </p:sp>
          <p:sp>
            <p:nvSpPr>
              <p:cNvPr id="197796" name="Text Box 164"/>
              <p:cNvSpPr txBox="1">
                <a:spLocks noChangeArrowheads="1"/>
              </p:cNvSpPr>
              <p:nvPr/>
            </p:nvSpPr>
            <p:spPr bwMode="auto">
              <a:xfrm>
                <a:off x="3584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C</a:t>
                </a:r>
              </a:p>
            </p:txBody>
          </p:sp>
          <p:sp>
            <p:nvSpPr>
              <p:cNvPr id="197797" name="Text Box 165"/>
              <p:cNvSpPr txBox="1">
                <a:spLocks noChangeArrowheads="1"/>
              </p:cNvSpPr>
              <p:nvPr/>
            </p:nvSpPr>
            <p:spPr bwMode="auto">
              <a:xfrm>
                <a:off x="3939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T</a:t>
                </a:r>
              </a:p>
            </p:txBody>
          </p:sp>
          <p:sp>
            <p:nvSpPr>
              <p:cNvPr id="197798" name="Text Box 166"/>
              <p:cNvSpPr txBox="1">
                <a:spLocks noChangeArrowheads="1"/>
              </p:cNvSpPr>
              <p:nvPr/>
            </p:nvSpPr>
            <p:spPr bwMode="auto">
              <a:xfrm>
                <a:off x="4289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Ư</a:t>
                </a:r>
              </a:p>
            </p:txBody>
          </p:sp>
          <p:sp>
            <p:nvSpPr>
              <p:cNvPr id="197799" name="Text Box 167"/>
              <p:cNvSpPr txBox="1">
                <a:spLocks noChangeArrowheads="1"/>
              </p:cNvSpPr>
              <p:nvPr/>
            </p:nvSpPr>
            <p:spPr bwMode="auto">
              <a:xfrm>
                <a:off x="4643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Ớ</a:t>
                </a:r>
              </a:p>
            </p:txBody>
          </p:sp>
          <p:sp>
            <p:nvSpPr>
              <p:cNvPr id="197800" name="Text Box 168"/>
              <p:cNvSpPr txBox="1">
                <a:spLocks noChangeArrowheads="1"/>
              </p:cNvSpPr>
              <p:nvPr/>
            </p:nvSpPr>
            <p:spPr bwMode="auto">
              <a:xfrm>
                <a:off x="4993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7801" name="Text Box 169"/>
              <p:cNvSpPr txBox="1">
                <a:spLocks noChangeArrowheads="1"/>
              </p:cNvSpPr>
              <p:nvPr/>
            </p:nvSpPr>
            <p:spPr bwMode="auto">
              <a:xfrm>
                <a:off x="5347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</p:grpSp>
        <p:grpSp>
          <p:nvGrpSpPr>
            <p:cNvPr id="197802" name="Group 170"/>
            <p:cNvGrpSpPr>
              <a:grpSpLocks/>
            </p:cNvGrpSpPr>
            <p:nvPr/>
          </p:nvGrpSpPr>
          <p:grpSpPr bwMode="auto">
            <a:xfrm>
              <a:off x="2040" y="2229"/>
              <a:ext cx="2807" cy="349"/>
              <a:chOff x="2181" y="3807"/>
              <a:chExt cx="2807" cy="349"/>
            </a:xfrm>
          </p:grpSpPr>
          <p:sp>
            <p:nvSpPr>
              <p:cNvPr id="197803" name="Text Box 171"/>
              <p:cNvSpPr txBox="1">
                <a:spLocks noChangeArrowheads="1"/>
              </p:cNvSpPr>
              <p:nvPr/>
            </p:nvSpPr>
            <p:spPr bwMode="auto">
              <a:xfrm>
                <a:off x="2884" y="3811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A</a:t>
                </a:r>
              </a:p>
            </p:txBody>
          </p:sp>
          <p:sp>
            <p:nvSpPr>
              <p:cNvPr id="197804" name="Text Box 172"/>
              <p:cNvSpPr txBox="1">
                <a:spLocks noChangeArrowheads="1"/>
              </p:cNvSpPr>
              <p:nvPr/>
            </p:nvSpPr>
            <p:spPr bwMode="auto">
              <a:xfrm>
                <a:off x="2528" y="3809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U</a:t>
                </a:r>
              </a:p>
            </p:txBody>
          </p:sp>
          <p:sp>
            <p:nvSpPr>
              <p:cNvPr id="197805" name="Text Box 173"/>
              <p:cNvSpPr txBox="1">
                <a:spLocks noChangeArrowheads="1"/>
              </p:cNvSpPr>
              <p:nvPr/>
            </p:nvSpPr>
            <p:spPr bwMode="auto">
              <a:xfrm>
                <a:off x="2181" y="3809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Q</a:t>
                </a:r>
              </a:p>
            </p:txBody>
          </p:sp>
          <p:sp>
            <p:nvSpPr>
              <p:cNvPr id="197806" name="Text Box 174"/>
              <p:cNvSpPr txBox="1">
                <a:spLocks noChangeArrowheads="1"/>
              </p:cNvSpPr>
              <p:nvPr/>
            </p:nvSpPr>
            <p:spPr bwMode="auto">
              <a:xfrm>
                <a:off x="3237" y="3807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7807" name="Text Box 175"/>
              <p:cNvSpPr txBox="1">
                <a:spLocks noChangeArrowheads="1"/>
              </p:cNvSpPr>
              <p:nvPr/>
            </p:nvSpPr>
            <p:spPr bwMode="auto">
              <a:xfrm>
                <a:off x="3584" y="3809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L</a:t>
                </a:r>
              </a:p>
            </p:txBody>
          </p:sp>
          <p:sp>
            <p:nvSpPr>
              <p:cNvPr id="197808" name="Text Box 176"/>
              <p:cNvSpPr txBox="1">
                <a:spLocks noChangeArrowheads="1"/>
              </p:cNvSpPr>
              <p:nvPr/>
            </p:nvSpPr>
            <p:spPr bwMode="auto">
              <a:xfrm>
                <a:off x="3939" y="3809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A</a:t>
                </a:r>
              </a:p>
            </p:txBody>
          </p:sp>
          <p:sp>
            <p:nvSpPr>
              <p:cNvPr id="197809" name="Text Box 177"/>
              <p:cNvSpPr txBox="1">
                <a:spLocks noChangeArrowheads="1"/>
              </p:cNvSpPr>
              <p:nvPr/>
            </p:nvSpPr>
            <p:spPr bwMode="auto">
              <a:xfrm>
                <a:off x="4289" y="3807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7810" name="Text Box 178"/>
              <p:cNvSpPr txBox="1">
                <a:spLocks noChangeArrowheads="1"/>
              </p:cNvSpPr>
              <p:nvPr/>
            </p:nvSpPr>
            <p:spPr bwMode="auto">
              <a:xfrm>
                <a:off x="4643" y="3807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</p:grpSp>
        <p:grpSp>
          <p:nvGrpSpPr>
            <p:cNvPr id="197811" name="Group 179"/>
            <p:cNvGrpSpPr>
              <a:grpSpLocks/>
            </p:cNvGrpSpPr>
            <p:nvPr/>
          </p:nvGrpSpPr>
          <p:grpSpPr bwMode="auto">
            <a:xfrm>
              <a:off x="2042" y="2568"/>
              <a:ext cx="2458" cy="351"/>
              <a:chOff x="2181" y="3986"/>
              <a:chExt cx="2458" cy="351"/>
            </a:xfrm>
          </p:grpSpPr>
          <p:sp>
            <p:nvSpPr>
              <p:cNvPr id="197812" name="Text Box 180"/>
              <p:cNvSpPr txBox="1">
                <a:spLocks noChangeArrowheads="1"/>
              </p:cNvSpPr>
              <p:nvPr/>
            </p:nvSpPr>
            <p:spPr bwMode="auto">
              <a:xfrm>
                <a:off x="2882" y="3986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7813" name="Text Box 181"/>
              <p:cNvSpPr txBox="1">
                <a:spLocks noChangeArrowheads="1"/>
              </p:cNvSpPr>
              <p:nvPr/>
            </p:nvSpPr>
            <p:spPr bwMode="auto">
              <a:xfrm>
                <a:off x="2528" y="399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Ị</a:t>
                </a:r>
              </a:p>
            </p:txBody>
          </p:sp>
          <p:sp>
            <p:nvSpPr>
              <p:cNvPr id="197814" name="Text Box 182"/>
              <p:cNvSpPr txBox="1">
                <a:spLocks noChangeArrowheads="1"/>
              </p:cNvSpPr>
              <p:nvPr/>
            </p:nvSpPr>
            <p:spPr bwMode="auto">
              <a:xfrm>
                <a:off x="2181" y="398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M</a:t>
                </a:r>
              </a:p>
            </p:txBody>
          </p:sp>
          <p:sp>
            <p:nvSpPr>
              <p:cNvPr id="197815" name="Text Box 183"/>
              <p:cNvSpPr txBox="1">
                <a:spLocks noChangeArrowheads="1"/>
              </p:cNvSpPr>
              <p:nvPr/>
            </p:nvSpPr>
            <p:spPr bwMode="auto">
              <a:xfrm>
                <a:off x="3237" y="399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Ư</a:t>
                </a:r>
              </a:p>
            </p:txBody>
          </p:sp>
          <p:sp>
            <p:nvSpPr>
              <p:cNvPr id="197816" name="Text Box 184"/>
              <p:cNvSpPr txBox="1">
                <a:spLocks noChangeArrowheads="1"/>
              </p:cNvSpPr>
              <p:nvPr/>
            </p:nvSpPr>
            <p:spPr bwMode="auto">
              <a:xfrm>
                <a:off x="3584" y="398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Ơ</a:t>
                </a:r>
              </a:p>
            </p:txBody>
          </p:sp>
          <p:sp>
            <p:nvSpPr>
              <p:cNvPr id="197817" name="Text Box 185"/>
              <p:cNvSpPr txBox="1">
                <a:spLocks noChangeArrowheads="1"/>
              </p:cNvSpPr>
              <p:nvPr/>
            </p:nvSpPr>
            <p:spPr bwMode="auto">
              <a:xfrm>
                <a:off x="3942" y="399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7818" name="Text Box 186"/>
              <p:cNvSpPr txBox="1">
                <a:spLocks noChangeArrowheads="1"/>
              </p:cNvSpPr>
              <p:nvPr/>
            </p:nvSpPr>
            <p:spPr bwMode="auto">
              <a:xfrm>
                <a:off x="4294" y="398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</p:grpSp>
      </p:grpSp>
      <p:grpSp>
        <p:nvGrpSpPr>
          <p:cNvPr id="197830" name="Group 198"/>
          <p:cNvGrpSpPr>
            <a:grpSpLocks/>
          </p:cNvGrpSpPr>
          <p:nvPr/>
        </p:nvGrpSpPr>
        <p:grpSpPr bwMode="auto">
          <a:xfrm>
            <a:off x="1560513" y="4646613"/>
            <a:ext cx="5588000" cy="557212"/>
            <a:chOff x="1119" y="3850"/>
            <a:chExt cx="3520" cy="351"/>
          </a:xfrm>
        </p:grpSpPr>
        <p:sp>
          <p:nvSpPr>
            <p:cNvPr id="197820" name="Text Box 188"/>
            <p:cNvSpPr txBox="1">
              <a:spLocks noChangeArrowheads="1"/>
            </p:cNvSpPr>
            <p:nvPr/>
          </p:nvSpPr>
          <p:spPr bwMode="auto">
            <a:xfrm>
              <a:off x="2880" y="3851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G</a:t>
              </a:r>
            </a:p>
          </p:txBody>
        </p:sp>
        <p:sp>
          <p:nvSpPr>
            <p:cNvPr id="197821" name="Text Box 189"/>
            <p:cNvSpPr txBox="1">
              <a:spLocks noChangeArrowheads="1"/>
            </p:cNvSpPr>
            <p:nvPr/>
          </p:nvSpPr>
          <p:spPr bwMode="auto">
            <a:xfrm>
              <a:off x="2528" y="3854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H</a:t>
              </a:r>
            </a:p>
          </p:txBody>
        </p:sp>
        <p:sp>
          <p:nvSpPr>
            <p:cNvPr id="197822" name="Text Box 190"/>
            <p:cNvSpPr txBox="1">
              <a:spLocks noChangeArrowheads="1"/>
            </p:cNvSpPr>
            <p:nvPr/>
          </p:nvSpPr>
          <p:spPr bwMode="auto">
            <a:xfrm>
              <a:off x="2181" y="3854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N</a:t>
              </a:r>
            </a:p>
          </p:txBody>
        </p:sp>
        <p:sp>
          <p:nvSpPr>
            <p:cNvPr id="197823" name="Text Box 191"/>
            <p:cNvSpPr txBox="1">
              <a:spLocks noChangeArrowheads="1"/>
            </p:cNvSpPr>
            <p:nvPr/>
          </p:nvSpPr>
          <p:spPr bwMode="auto">
            <a:xfrm>
              <a:off x="1826" y="3854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Á</a:t>
              </a:r>
            </a:p>
          </p:txBody>
        </p:sp>
        <p:sp>
          <p:nvSpPr>
            <p:cNvPr id="197824" name="Text Box 192"/>
            <p:cNvSpPr txBox="1">
              <a:spLocks noChangeArrowheads="1"/>
            </p:cNvSpPr>
            <p:nvPr/>
          </p:nvSpPr>
          <p:spPr bwMode="auto">
            <a:xfrm>
              <a:off x="1476" y="3854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H</a:t>
              </a:r>
            </a:p>
          </p:txBody>
        </p:sp>
        <p:sp>
          <p:nvSpPr>
            <p:cNvPr id="197825" name="Text Box 193"/>
            <p:cNvSpPr txBox="1">
              <a:spLocks noChangeArrowheads="1"/>
            </p:cNvSpPr>
            <p:nvPr/>
          </p:nvSpPr>
          <p:spPr bwMode="auto">
            <a:xfrm>
              <a:off x="1119" y="3854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T</a:t>
              </a:r>
            </a:p>
          </p:txBody>
        </p:sp>
        <p:sp>
          <p:nvSpPr>
            <p:cNvPr id="197826" name="Text Box 194"/>
            <p:cNvSpPr txBox="1">
              <a:spLocks noChangeArrowheads="1"/>
            </p:cNvSpPr>
            <p:nvPr/>
          </p:nvSpPr>
          <p:spPr bwMode="auto">
            <a:xfrm>
              <a:off x="3237" y="385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I</a:t>
              </a:r>
            </a:p>
          </p:txBody>
        </p:sp>
        <p:sp>
          <p:nvSpPr>
            <p:cNvPr id="197827" name="Text Box 195"/>
            <p:cNvSpPr txBox="1">
              <a:spLocks noChangeArrowheads="1"/>
            </p:cNvSpPr>
            <p:nvPr/>
          </p:nvSpPr>
          <p:spPr bwMode="auto">
            <a:xfrm>
              <a:off x="3584" y="3850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Ó</a:t>
              </a:r>
            </a:p>
          </p:txBody>
        </p:sp>
        <p:sp>
          <p:nvSpPr>
            <p:cNvPr id="197828" name="Text Box 196"/>
            <p:cNvSpPr txBox="1">
              <a:spLocks noChangeArrowheads="1"/>
            </p:cNvSpPr>
            <p:nvPr/>
          </p:nvSpPr>
          <p:spPr bwMode="auto">
            <a:xfrm>
              <a:off x="3942" y="385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N</a:t>
              </a:r>
            </a:p>
          </p:txBody>
        </p:sp>
        <p:sp>
          <p:nvSpPr>
            <p:cNvPr id="197829" name="Text Box 197"/>
            <p:cNvSpPr txBox="1">
              <a:spLocks noChangeArrowheads="1"/>
            </p:cNvSpPr>
            <p:nvPr/>
          </p:nvSpPr>
          <p:spPr bwMode="auto">
            <a:xfrm>
              <a:off x="4294" y="3850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80451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78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78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78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978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7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 descr="bor2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588963"/>
            <a:ext cx="9144000" cy="7685088"/>
          </a:xfrm>
          <a:prstGeom prst="rect">
            <a:avLst/>
          </a:prstGeom>
          <a:gradFill rotWithShape="1">
            <a:gsLst>
              <a:gs pos="0">
                <a:srgbClr val="CC9900"/>
              </a:gs>
              <a:gs pos="50000">
                <a:schemeClr val="bg1"/>
              </a:gs>
              <a:gs pos="100000">
                <a:srgbClr val="CC9900"/>
              </a:gs>
            </a:gsLst>
            <a:lin ang="2700000" scaled="1"/>
          </a:gradFill>
          <a:ln w="9525">
            <a:noFill/>
            <a:miter lim="800000"/>
            <a:headEnd/>
            <a:tailEnd/>
          </a:ln>
        </p:spPr>
      </p:pic>
      <p:sp>
        <p:nvSpPr>
          <p:cNvPr id="107523" name="Rectangle 3"/>
          <p:cNvSpPr>
            <a:spLocks noChangeArrowheads="1"/>
          </p:cNvSpPr>
          <p:nvPr/>
        </p:nvSpPr>
        <p:spPr bwMode="auto">
          <a:xfrm>
            <a:off x="508000" y="993775"/>
            <a:ext cx="8118475" cy="98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609600" indent="-609600">
              <a:spcBef>
                <a:spcPct val="20000"/>
              </a:spcBef>
            </a:pPr>
            <a:r>
              <a:rPr lang="en-US" altLang="vi-VN" sz="3200" dirty="0">
                <a:solidFill>
                  <a:srgbClr val="663300"/>
                </a:solidFill>
              </a:rPr>
              <a:t>-</a:t>
            </a:r>
            <a:r>
              <a:rPr lang="en-US" altLang="vi-VN" sz="2400" b="1" dirty="0" err="1">
                <a:solidFill>
                  <a:srgbClr val="663300"/>
                </a:solidFill>
              </a:rPr>
              <a:t>Học</a:t>
            </a:r>
            <a:r>
              <a:rPr lang="en-US" altLang="vi-VN" sz="2400" b="1" dirty="0">
                <a:solidFill>
                  <a:srgbClr val="663300"/>
                </a:solidFill>
              </a:rPr>
              <a:t> </a:t>
            </a:r>
            <a:r>
              <a:rPr lang="en-US" altLang="vi-VN" sz="2400" b="1" dirty="0" err="1">
                <a:solidFill>
                  <a:srgbClr val="663300"/>
                </a:solidFill>
              </a:rPr>
              <a:t>bài</a:t>
            </a:r>
            <a:r>
              <a:rPr lang="en-US" altLang="vi-VN" sz="2400" b="1" dirty="0">
                <a:solidFill>
                  <a:srgbClr val="663300"/>
                </a:solidFill>
              </a:rPr>
              <a:t>. </a:t>
            </a:r>
          </a:p>
          <a:p>
            <a:pPr marL="609600" indent="-609600">
              <a:spcBef>
                <a:spcPct val="20000"/>
              </a:spcBef>
            </a:pPr>
            <a:r>
              <a:rPr lang="en-US" altLang="vi-VN" sz="2400" b="1" dirty="0">
                <a:solidFill>
                  <a:srgbClr val="663300"/>
                </a:solidFill>
              </a:rPr>
              <a:t>- </a:t>
            </a:r>
            <a:r>
              <a:rPr lang="en-US" altLang="vi-VN" sz="2400" b="1" dirty="0" err="1">
                <a:solidFill>
                  <a:srgbClr val="663300"/>
                </a:solidFill>
              </a:rPr>
              <a:t>Sưu</a:t>
            </a:r>
            <a:r>
              <a:rPr lang="en-US" altLang="vi-VN" sz="2400" b="1" dirty="0">
                <a:solidFill>
                  <a:srgbClr val="663300"/>
                </a:solidFill>
              </a:rPr>
              <a:t> </a:t>
            </a:r>
            <a:r>
              <a:rPr lang="en-US" altLang="vi-VN" sz="2400" b="1" dirty="0" err="1">
                <a:solidFill>
                  <a:srgbClr val="663300"/>
                </a:solidFill>
              </a:rPr>
              <a:t>tầm</a:t>
            </a:r>
            <a:r>
              <a:rPr lang="en-US" altLang="vi-VN" sz="2400" b="1" dirty="0">
                <a:solidFill>
                  <a:srgbClr val="663300"/>
                </a:solidFill>
              </a:rPr>
              <a:t> </a:t>
            </a:r>
            <a:r>
              <a:rPr lang="en-US" altLang="vi-VN" sz="2400" b="1" dirty="0" err="1">
                <a:solidFill>
                  <a:srgbClr val="663300"/>
                </a:solidFill>
              </a:rPr>
              <a:t>các</a:t>
            </a:r>
            <a:r>
              <a:rPr lang="en-US" altLang="vi-VN" sz="2400" b="1" dirty="0">
                <a:solidFill>
                  <a:srgbClr val="663300"/>
                </a:solidFill>
              </a:rPr>
              <a:t> </a:t>
            </a:r>
            <a:r>
              <a:rPr lang="en-US" altLang="vi-VN" sz="2400" b="1" dirty="0" err="1">
                <a:solidFill>
                  <a:srgbClr val="663300"/>
                </a:solidFill>
              </a:rPr>
              <a:t>tư</a:t>
            </a:r>
            <a:r>
              <a:rPr lang="en-US" altLang="vi-VN" sz="2400" b="1" dirty="0">
                <a:solidFill>
                  <a:srgbClr val="663300"/>
                </a:solidFill>
              </a:rPr>
              <a:t> </a:t>
            </a:r>
            <a:r>
              <a:rPr lang="en-US" altLang="vi-VN" sz="2400" b="1" dirty="0" err="1">
                <a:solidFill>
                  <a:srgbClr val="663300"/>
                </a:solidFill>
              </a:rPr>
              <a:t>liệu</a:t>
            </a:r>
            <a:r>
              <a:rPr lang="en-US" altLang="vi-VN" sz="2400" b="1" dirty="0">
                <a:solidFill>
                  <a:srgbClr val="663300"/>
                </a:solidFill>
              </a:rPr>
              <a:t>, </a:t>
            </a:r>
            <a:r>
              <a:rPr lang="en-US" altLang="vi-VN" sz="2400" b="1" dirty="0" err="1">
                <a:solidFill>
                  <a:srgbClr val="663300"/>
                </a:solidFill>
              </a:rPr>
              <a:t>hình</a:t>
            </a:r>
            <a:r>
              <a:rPr lang="en-US" altLang="vi-VN" sz="2400" b="1" dirty="0">
                <a:solidFill>
                  <a:srgbClr val="663300"/>
                </a:solidFill>
              </a:rPr>
              <a:t> </a:t>
            </a:r>
            <a:r>
              <a:rPr lang="en-US" altLang="vi-VN" sz="2400" b="1" dirty="0" err="1">
                <a:solidFill>
                  <a:srgbClr val="663300"/>
                </a:solidFill>
              </a:rPr>
              <a:t>ảnh</a:t>
            </a:r>
            <a:r>
              <a:rPr lang="en-US" altLang="vi-VN" sz="2400" b="1" dirty="0">
                <a:solidFill>
                  <a:srgbClr val="663300"/>
                </a:solidFill>
              </a:rPr>
              <a:t> </a:t>
            </a:r>
            <a:r>
              <a:rPr lang="en-US" altLang="vi-VN" sz="2400" b="1" dirty="0" err="1">
                <a:solidFill>
                  <a:srgbClr val="663300"/>
                </a:solidFill>
              </a:rPr>
              <a:t>về</a:t>
            </a:r>
            <a:r>
              <a:rPr lang="en-US" altLang="vi-VN" sz="2400" b="1" dirty="0">
                <a:solidFill>
                  <a:srgbClr val="663300"/>
                </a:solidFill>
              </a:rPr>
              <a:t> </a:t>
            </a:r>
            <a:r>
              <a:rPr lang="en-US" altLang="vi-VN" sz="2400" b="1" dirty="0" err="1">
                <a:solidFill>
                  <a:srgbClr val="663300"/>
                </a:solidFill>
              </a:rPr>
              <a:t>nước</a:t>
            </a:r>
            <a:r>
              <a:rPr lang="en-US" altLang="vi-VN" sz="2400" b="1" dirty="0">
                <a:solidFill>
                  <a:srgbClr val="663300"/>
                </a:solidFill>
              </a:rPr>
              <a:t> </a:t>
            </a:r>
            <a:r>
              <a:rPr lang="en-US" altLang="vi-VN" sz="2400" b="1" dirty="0" err="1">
                <a:solidFill>
                  <a:srgbClr val="663300"/>
                </a:solidFill>
              </a:rPr>
              <a:t>Văn</a:t>
            </a:r>
            <a:r>
              <a:rPr lang="en-US" altLang="vi-VN" sz="2400" b="1" dirty="0">
                <a:solidFill>
                  <a:srgbClr val="663300"/>
                </a:solidFill>
              </a:rPr>
              <a:t> Lang – </a:t>
            </a:r>
            <a:r>
              <a:rPr lang="en-US" altLang="vi-VN" sz="2400" b="1" dirty="0" err="1">
                <a:solidFill>
                  <a:srgbClr val="663300"/>
                </a:solidFill>
              </a:rPr>
              <a:t>Âu</a:t>
            </a:r>
            <a:r>
              <a:rPr lang="en-US" altLang="vi-VN" sz="2400" b="1" dirty="0">
                <a:solidFill>
                  <a:srgbClr val="663300"/>
                </a:solidFill>
              </a:rPr>
              <a:t> </a:t>
            </a:r>
            <a:r>
              <a:rPr lang="en-US" altLang="vi-VN" sz="2400" b="1" dirty="0" err="1">
                <a:solidFill>
                  <a:srgbClr val="663300"/>
                </a:solidFill>
              </a:rPr>
              <a:t>Lạc</a:t>
            </a:r>
            <a:r>
              <a:rPr lang="en-US" altLang="vi-VN" sz="2400" b="1" dirty="0">
                <a:solidFill>
                  <a:srgbClr val="663300"/>
                </a:solidFill>
              </a:rPr>
              <a:t>.</a:t>
            </a:r>
          </a:p>
        </p:txBody>
      </p:sp>
      <p:sp>
        <p:nvSpPr>
          <p:cNvPr id="38916" name="Text Box 4"/>
          <p:cNvSpPr txBox="1">
            <a:spLocks noChangeArrowheads="1"/>
          </p:cNvSpPr>
          <p:nvPr/>
        </p:nvSpPr>
        <p:spPr bwMode="auto">
          <a:xfrm>
            <a:off x="2447925" y="434975"/>
            <a:ext cx="51149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vi-VN" sz="3200" b="1" u="sng">
                <a:solidFill>
                  <a:srgbClr val="003300"/>
                </a:solidFill>
              </a:rPr>
              <a:t>HƯỚNG DẪN VỀ NHÀ</a:t>
            </a:r>
          </a:p>
        </p:txBody>
      </p:sp>
      <p:sp>
        <p:nvSpPr>
          <p:cNvPr id="107526" name="Rectangle 6"/>
          <p:cNvSpPr>
            <a:spLocks noChangeArrowheads="1"/>
          </p:cNvSpPr>
          <p:nvPr/>
        </p:nvSpPr>
        <p:spPr bwMode="auto">
          <a:xfrm>
            <a:off x="438150" y="1676400"/>
            <a:ext cx="8229600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altLang="vi-VN" sz="2400" b="1" dirty="0">
                <a:solidFill>
                  <a:srgbClr val="660033"/>
                </a:solidFill>
              </a:rPr>
              <a:t>   </a:t>
            </a:r>
          </a:p>
          <a:p>
            <a:pPr eaLnBrk="1" hangingPunct="1"/>
            <a:r>
              <a:rPr lang="en-US" altLang="vi-VN" sz="2400" b="1" dirty="0">
                <a:solidFill>
                  <a:srgbClr val="660033"/>
                </a:solidFill>
              </a:rPr>
              <a:t>- </a:t>
            </a:r>
            <a:r>
              <a:rPr lang="en-US" altLang="vi-VN" sz="2400" dirty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>
                <a:solidFill>
                  <a:srgbClr val="660033"/>
                </a:solidFill>
              </a:rPr>
              <a:t>Chuẩn</a:t>
            </a:r>
            <a:r>
              <a:rPr lang="en-US" altLang="vi-VN" sz="2400" b="1" dirty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>
                <a:solidFill>
                  <a:srgbClr val="660033"/>
                </a:solidFill>
              </a:rPr>
              <a:t>bị</a:t>
            </a:r>
            <a:r>
              <a:rPr lang="en-US" altLang="vi-VN" sz="2400" b="1" dirty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>
                <a:solidFill>
                  <a:srgbClr val="660033"/>
                </a:solidFill>
              </a:rPr>
              <a:t>bài</a:t>
            </a:r>
            <a:r>
              <a:rPr lang="en-US" altLang="vi-VN" sz="2400" b="1" dirty="0">
                <a:solidFill>
                  <a:srgbClr val="660033"/>
                </a:solidFill>
              </a:rPr>
              <a:t> 15:</a:t>
            </a:r>
            <a:r>
              <a:rPr lang="en-US" altLang="vi-VN" sz="2400" dirty="0">
                <a:solidFill>
                  <a:srgbClr val="660033"/>
                </a:solidFill>
              </a:rPr>
              <a:t>  </a:t>
            </a:r>
            <a:r>
              <a:rPr lang="en-US" altLang="vi-VN" sz="2400" b="1" dirty="0" err="1">
                <a:solidFill>
                  <a:srgbClr val="660033"/>
                </a:solidFill>
              </a:rPr>
              <a:t>Chính</a:t>
            </a:r>
            <a:r>
              <a:rPr lang="en-US" altLang="vi-VN" sz="2400" b="1" dirty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>
                <a:solidFill>
                  <a:srgbClr val="660033"/>
                </a:solidFill>
              </a:rPr>
              <a:t>sách</a:t>
            </a:r>
            <a:r>
              <a:rPr lang="en-US" altLang="vi-VN" sz="2400" b="1" dirty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>
                <a:solidFill>
                  <a:srgbClr val="660033"/>
                </a:solidFill>
              </a:rPr>
              <a:t>cai</a:t>
            </a:r>
            <a:r>
              <a:rPr lang="en-US" altLang="vi-VN" sz="2400" b="1" dirty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>
                <a:solidFill>
                  <a:srgbClr val="660033"/>
                </a:solidFill>
              </a:rPr>
              <a:t>trị</a:t>
            </a:r>
            <a:r>
              <a:rPr lang="en-US" altLang="vi-VN" sz="2400" b="1" dirty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>
                <a:solidFill>
                  <a:srgbClr val="660033"/>
                </a:solidFill>
              </a:rPr>
              <a:t>của</a:t>
            </a:r>
            <a:r>
              <a:rPr lang="en-US" altLang="vi-VN" sz="2400" b="1" dirty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>
                <a:solidFill>
                  <a:srgbClr val="660033"/>
                </a:solidFill>
              </a:rPr>
              <a:t>các</a:t>
            </a:r>
            <a:r>
              <a:rPr lang="en-US" altLang="vi-VN" sz="2400" b="1" dirty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>
                <a:solidFill>
                  <a:srgbClr val="660033"/>
                </a:solidFill>
              </a:rPr>
              <a:t>triều</a:t>
            </a:r>
            <a:r>
              <a:rPr lang="en-US" altLang="vi-VN" sz="2400" b="1" dirty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>
                <a:solidFill>
                  <a:srgbClr val="660033"/>
                </a:solidFill>
              </a:rPr>
              <a:t>đại</a:t>
            </a:r>
            <a:r>
              <a:rPr lang="en-US" altLang="vi-VN" sz="2400" b="1" dirty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>
                <a:solidFill>
                  <a:srgbClr val="660033"/>
                </a:solidFill>
              </a:rPr>
              <a:t>phong</a:t>
            </a:r>
            <a:r>
              <a:rPr lang="en-US" altLang="vi-VN" sz="2400" b="1" dirty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>
                <a:solidFill>
                  <a:srgbClr val="660033"/>
                </a:solidFill>
              </a:rPr>
              <a:t>kiến</a:t>
            </a:r>
            <a:r>
              <a:rPr lang="en-US" altLang="vi-VN" sz="2400" b="1" dirty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>
                <a:solidFill>
                  <a:srgbClr val="660033"/>
                </a:solidFill>
              </a:rPr>
              <a:t>phương</a:t>
            </a:r>
            <a:r>
              <a:rPr lang="en-US" altLang="vi-VN" sz="2400" b="1" dirty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>
                <a:solidFill>
                  <a:srgbClr val="660033"/>
                </a:solidFill>
              </a:rPr>
              <a:t>Bắc</a:t>
            </a:r>
            <a:r>
              <a:rPr lang="en-US" altLang="vi-VN" sz="2400" b="1" dirty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>
                <a:solidFill>
                  <a:srgbClr val="660033"/>
                </a:solidFill>
              </a:rPr>
              <a:t>và</a:t>
            </a:r>
            <a:r>
              <a:rPr lang="en-US" altLang="vi-VN" sz="2400" b="1" dirty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>
                <a:solidFill>
                  <a:srgbClr val="660033"/>
                </a:solidFill>
              </a:rPr>
              <a:t>sự</a:t>
            </a:r>
            <a:r>
              <a:rPr lang="en-US" altLang="vi-VN" sz="2400" b="1" dirty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>
                <a:solidFill>
                  <a:srgbClr val="660033"/>
                </a:solidFill>
              </a:rPr>
              <a:t>chuyển</a:t>
            </a:r>
            <a:r>
              <a:rPr lang="en-US" altLang="vi-VN" sz="2400" b="1" dirty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>
                <a:solidFill>
                  <a:srgbClr val="660033"/>
                </a:solidFill>
              </a:rPr>
              <a:t>biến</a:t>
            </a:r>
            <a:r>
              <a:rPr lang="en-US" altLang="vi-VN" sz="2400" b="1" dirty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>
                <a:solidFill>
                  <a:srgbClr val="660033"/>
                </a:solidFill>
              </a:rPr>
              <a:t>của</a:t>
            </a:r>
            <a:r>
              <a:rPr lang="en-US" altLang="vi-VN" sz="2400" b="1" dirty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>
                <a:solidFill>
                  <a:srgbClr val="660033"/>
                </a:solidFill>
              </a:rPr>
              <a:t>xã</a:t>
            </a:r>
            <a:r>
              <a:rPr lang="en-US" altLang="vi-VN" sz="2400" b="1" dirty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>
                <a:solidFill>
                  <a:srgbClr val="660033"/>
                </a:solidFill>
              </a:rPr>
              <a:t>hội</a:t>
            </a:r>
            <a:r>
              <a:rPr lang="en-US" altLang="vi-VN" sz="2400" b="1" dirty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>
                <a:solidFill>
                  <a:srgbClr val="660033"/>
                </a:solidFill>
              </a:rPr>
              <a:t>Âu</a:t>
            </a:r>
            <a:r>
              <a:rPr lang="en-US" altLang="vi-VN" sz="2400" b="1" dirty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>
                <a:solidFill>
                  <a:srgbClr val="660033"/>
                </a:solidFill>
              </a:rPr>
              <a:t>Lạc</a:t>
            </a:r>
            <a:r>
              <a:rPr lang="en-US" altLang="vi-VN" sz="2400" b="1" dirty="0">
                <a:solidFill>
                  <a:srgbClr val="660033"/>
                </a:solidFill>
              </a:rPr>
              <a:t>:</a:t>
            </a:r>
          </a:p>
          <a:p>
            <a:pPr eaLnBrk="1" hangingPunct="1"/>
            <a:r>
              <a:rPr lang="en-US" altLang="vi-VN" sz="2400" dirty="0">
                <a:solidFill>
                  <a:srgbClr val="0000FF"/>
                </a:solidFill>
              </a:rPr>
              <a:t>	</a:t>
            </a:r>
            <a:r>
              <a:rPr lang="en-US" altLang="vi-VN" sz="2400" b="1" dirty="0">
                <a:solidFill>
                  <a:srgbClr val="0000FF"/>
                </a:solidFill>
              </a:rPr>
              <a:t>+ </a:t>
            </a:r>
            <a:r>
              <a:rPr lang="en-US" altLang="vi-VN" sz="2400" b="1" dirty="0" err="1">
                <a:solidFill>
                  <a:srgbClr val="0000FF"/>
                </a:solidFill>
              </a:rPr>
              <a:t>Bộ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máy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cai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trị</a:t>
            </a:r>
            <a:r>
              <a:rPr lang="en-US" altLang="vi-VN" sz="2400" b="1" dirty="0">
                <a:solidFill>
                  <a:srgbClr val="0000FF"/>
                </a:solidFill>
              </a:rPr>
              <a:t>? </a:t>
            </a:r>
          </a:p>
          <a:p>
            <a:pPr eaLnBrk="1" hangingPunct="1"/>
            <a:r>
              <a:rPr lang="en-US" altLang="vi-VN" sz="2400" b="1" dirty="0">
                <a:solidFill>
                  <a:srgbClr val="0000FF"/>
                </a:solidFill>
              </a:rPr>
              <a:t>   	+ </a:t>
            </a:r>
            <a:r>
              <a:rPr lang="en-US" altLang="vi-VN" sz="2400" b="1" dirty="0" err="1">
                <a:solidFill>
                  <a:srgbClr val="0000FF"/>
                </a:solidFill>
              </a:rPr>
              <a:t>Chính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sách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cai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trị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về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kinh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tế</a:t>
            </a:r>
            <a:r>
              <a:rPr lang="en-US" altLang="vi-VN" sz="2400" b="1" dirty="0">
                <a:solidFill>
                  <a:srgbClr val="0000FF"/>
                </a:solidFill>
              </a:rPr>
              <a:t>.</a:t>
            </a:r>
          </a:p>
          <a:p>
            <a:r>
              <a:rPr lang="en-US" altLang="vi-VN" sz="2400" b="1" dirty="0">
                <a:solidFill>
                  <a:srgbClr val="0000FF"/>
                </a:solidFill>
              </a:rPr>
              <a:t>	+ </a:t>
            </a:r>
            <a:r>
              <a:rPr lang="en-US" altLang="vi-VN" sz="2400" b="1" dirty="0" err="1">
                <a:solidFill>
                  <a:srgbClr val="0000FF"/>
                </a:solidFill>
              </a:rPr>
              <a:t>Chính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sách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cai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trị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về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văn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hóa</a:t>
            </a:r>
            <a:r>
              <a:rPr lang="en-US" altLang="vi-VN" sz="2400" b="1" dirty="0">
                <a:solidFill>
                  <a:srgbClr val="0000FF"/>
                </a:solidFill>
              </a:rPr>
              <a:t> – </a:t>
            </a:r>
            <a:r>
              <a:rPr lang="en-US" altLang="vi-VN" sz="2400" b="1" dirty="0" err="1">
                <a:solidFill>
                  <a:srgbClr val="0000FF"/>
                </a:solidFill>
              </a:rPr>
              <a:t>xã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hội</a:t>
            </a:r>
            <a:r>
              <a:rPr lang="en-US" altLang="vi-VN" sz="2400" b="1" dirty="0">
                <a:solidFill>
                  <a:srgbClr val="0000FF"/>
                </a:solidFill>
              </a:rPr>
              <a:t>.</a:t>
            </a:r>
          </a:p>
          <a:p>
            <a:r>
              <a:rPr lang="en-US" altLang="vi-VN" sz="2400" b="1" dirty="0">
                <a:solidFill>
                  <a:srgbClr val="0000FF"/>
                </a:solidFill>
              </a:rPr>
              <a:t>             + </a:t>
            </a:r>
            <a:r>
              <a:rPr lang="en-US" altLang="vi-VN" sz="2400" b="1" dirty="0" err="1">
                <a:solidFill>
                  <a:srgbClr val="0000FF"/>
                </a:solidFill>
              </a:rPr>
              <a:t>Những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chuyển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biến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về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kinh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tế</a:t>
            </a:r>
            <a:r>
              <a:rPr lang="en-US" altLang="vi-VN" sz="2400" b="1" dirty="0">
                <a:solidFill>
                  <a:srgbClr val="0000FF"/>
                </a:solidFill>
              </a:rPr>
              <a:t> - </a:t>
            </a:r>
            <a:r>
              <a:rPr lang="en-US" altLang="vi-VN" sz="2400" b="1" dirty="0" err="1">
                <a:solidFill>
                  <a:srgbClr val="0000FF"/>
                </a:solidFill>
              </a:rPr>
              <a:t>xã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hội</a:t>
            </a:r>
            <a:r>
              <a:rPr lang="en-US" altLang="vi-VN" sz="2400" b="1" dirty="0">
                <a:solidFill>
                  <a:srgbClr val="0000FF"/>
                </a:solidFill>
              </a:rPr>
              <a:t>  </a:t>
            </a:r>
            <a:r>
              <a:rPr lang="en-US" altLang="vi-VN" sz="2400" b="1" dirty="0" err="1">
                <a:solidFill>
                  <a:srgbClr val="0000FF"/>
                </a:solidFill>
              </a:rPr>
              <a:t>trong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thời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kì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Bắc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thuộc</a:t>
            </a:r>
            <a:r>
              <a:rPr lang="en-US" altLang="vi-VN" sz="2400" b="1" dirty="0">
                <a:solidFill>
                  <a:srgbClr val="0000FF"/>
                </a:solidFill>
              </a:rPr>
              <a:t>.</a:t>
            </a:r>
          </a:p>
          <a:p>
            <a:r>
              <a:rPr lang="en-US" altLang="vi-VN" sz="2400" b="1" dirty="0">
                <a:solidFill>
                  <a:srgbClr val="0000FF"/>
                </a:solidFill>
              </a:rPr>
              <a:t>            + </a:t>
            </a:r>
            <a:r>
              <a:rPr lang="en-US" altLang="vi-VN" sz="2400" b="1" dirty="0" err="1">
                <a:solidFill>
                  <a:srgbClr val="0000FF"/>
                </a:solidFill>
              </a:rPr>
              <a:t>Quan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sát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hình</a:t>
            </a:r>
            <a:r>
              <a:rPr lang="en-US" altLang="vi-VN" sz="2400" b="1" dirty="0">
                <a:solidFill>
                  <a:srgbClr val="0000FF"/>
                </a:solidFill>
              </a:rPr>
              <a:t> 1, 2, 3,4/ </a:t>
            </a:r>
            <a:r>
              <a:rPr lang="en-US" altLang="vi-VN" sz="2400" b="1" dirty="0" err="1">
                <a:solidFill>
                  <a:srgbClr val="0000FF"/>
                </a:solidFill>
              </a:rPr>
              <a:t>Sgk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và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nhận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xét</a:t>
            </a:r>
            <a:r>
              <a:rPr lang="en-US" altLang="vi-VN" sz="2400" b="1" dirty="0">
                <a:solidFill>
                  <a:srgbClr val="0000FF"/>
                </a:solidFill>
              </a:rPr>
              <a:t>. </a:t>
            </a:r>
          </a:p>
          <a:p>
            <a:pPr eaLnBrk="1" hangingPunct="1"/>
            <a:endParaRPr lang="en-US" altLang="vi-VN" sz="2400" b="1" dirty="0">
              <a:solidFill>
                <a:srgbClr val="0000FF"/>
              </a:solidFill>
            </a:endParaRPr>
          </a:p>
        </p:txBody>
      </p:sp>
      <p:sp>
        <p:nvSpPr>
          <p:cNvPr id="29707" name="AutoShape 11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7431088" y="6034088"/>
            <a:ext cx="617537" cy="431800"/>
          </a:xfrm>
          <a:prstGeom prst="rightArrow">
            <a:avLst>
              <a:gd name="adj1" fmla="val 50000"/>
              <a:gd name="adj2" fmla="val 35754"/>
            </a:avLst>
          </a:prstGeom>
          <a:solidFill>
            <a:schemeClr val="accent1"/>
          </a:solidFill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44377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7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07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07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523" grpId="0"/>
      <p:bldP spid="107526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30" name="Text Box 10"/>
          <p:cNvSpPr txBox="1">
            <a:spLocks noChangeArrowheads="1"/>
          </p:cNvSpPr>
          <p:nvPr/>
        </p:nvSpPr>
        <p:spPr bwMode="auto">
          <a:xfrm>
            <a:off x="434014" y="2286000"/>
            <a:ext cx="8217314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sz="40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H" pitchFamily="34" charset="0"/>
              </a:rPr>
              <a:t>Xin</a:t>
            </a:r>
            <a:r>
              <a:rPr lang="en-US" sz="4000" dirty="0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H" pitchFamily="34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H" pitchFamily="34" charset="0"/>
              </a:rPr>
              <a:t>ch©n</a:t>
            </a:r>
            <a:r>
              <a:rPr lang="en-US" sz="4000" dirty="0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H" pitchFamily="34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H" pitchFamily="34" charset="0"/>
              </a:rPr>
              <a:t>thµnh</a:t>
            </a:r>
            <a:r>
              <a:rPr lang="en-US" sz="4000" dirty="0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H" pitchFamily="34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H" pitchFamily="34" charset="0"/>
              </a:rPr>
              <a:t>c¶m</a:t>
            </a:r>
            <a:r>
              <a:rPr lang="en-US" sz="4000" dirty="0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H" pitchFamily="34" charset="0"/>
              </a:rPr>
              <a:t> ¬n </a:t>
            </a:r>
          </a:p>
          <a:p>
            <a:pPr algn="ctr" eaLnBrk="0" hangingPunct="0"/>
            <a:r>
              <a:rPr lang="vi-VN" sz="4000" dirty="0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H" pitchFamily="34" charset="0"/>
              </a:rPr>
              <a:t>QU</a:t>
            </a:r>
            <a:r>
              <a:rPr lang="en-US" sz="4000" dirty="0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H" pitchFamily="34" charset="0"/>
              </a:rPr>
              <a:t>ý thÇy c« gi¸o vµ c¸c em!</a:t>
            </a:r>
          </a:p>
        </p:txBody>
      </p:sp>
      <p:pic>
        <p:nvPicPr>
          <p:cNvPr id="158731" name="Mai truong men yeu - Cat trang 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6553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474000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16691" fill="hold"/>
                                        <p:tgtEl>
                                          <p:spTgt spid="1587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8731"/>
                </p:tgtEl>
              </p:cMediaNode>
            </p:audio>
          </p:childTnLst>
        </p:cTn>
      </p:par>
    </p:tnLst>
    <p:bldLst>
      <p:bldP spid="15873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  <a:alpha val="7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traight Connector 22">
            <a:extLst>
              <a:ext uri="{FF2B5EF4-FFF2-40B4-BE49-F238E27FC236}">
                <a16:creationId xmlns=""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555261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="" xmlns:a16="http://schemas.microsoft.com/office/drawing/2014/main" id="{2F7D700C-B032-496C-9680-57633EB31182}"/>
              </a:ext>
            </a:extLst>
          </p:cNvPr>
          <p:cNvCxnSpPr>
            <a:cxnSpLocks/>
          </p:cNvCxnSpPr>
          <p:nvPr/>
        </p:nvCxnSpPr>
        <p:spPr>
          <a:xfrm>
            <a:off x="0" y="4238824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-15496" y="2789616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=""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112320" y="2060442"/>
            <a:ext cx="8919361" cy="1397949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32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395054" y="2188373"/>
            <a:ext cx="8229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vi-VN" sz="3200" kern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Thế kỷ VII TCN, thủ lĩnh bộ lạc nào đã thu phục các bộ lạc khác lập ra nhà nước Văn Lang?</a:t>
            </a:r>
            <a:endParaRPr lang="en-US" altLang="x-none" sz="3200" b="1" kern="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5" name="bang b">
            <a:extLst>
              <a:ext uri="{FF2B5EF4-FFF2-40B4-BE49-F238E27FC236}">
                <a16:creationId xmlns=""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4957609" y="3770056"/>
            <a:ext cx="4142955" cy="969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3200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6" name="bang c">
            <a:extLst>
              <a:ext uri="{FF2B5EF4-FFF2-40B4-BE49-F238E27FC236}">
                <a16:creationId xmlns=""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574827" y="5115513"/>
            <a:ext cx="3937330" cy="816739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3200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5" name="cau hoi b">
            <a:extLst>
              <a:ext uri="{FF2B5EF4-FFF2-40B4-BE49-F238E27FC236}">
                <a16:creationId xmlns=""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4816318" y="3913963"/>
            <a:ext cx="39373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algn="ctr" defTabSz="6858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B.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Văn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Lang</a:t>
            </a:r>
          </a:p>
        </p:txBody>
      </p:sp>
      <p:sp>
        <p:nvSpPr>
          <p:cNvPr id="27" name="cau hoi c">
            <a:extLst>
              <a:ext uri="{FF2B5EF4-FFF2-40B4-BE49-F238E27FC236}">
                <a16:creationId xmlns=""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634670" y="5208337"/>
            <a:ext cx="38751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C. Chu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Diên</a:t>
            </a:r>
            <a:endParaRPr lang="en-US" sz="3200" b="1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=""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634670" y="3721594"/>
            <a:ext cx="3937330" cy="969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3200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=""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4859413" y="5144241"/>
            <a:ext cx="3937330" cy="816739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3200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=""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942896" y="3883515"/>
            <a:ext cx="33208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A. </a:t>
            </a:r>
            <a:r>
              <a:rPr lang="vi-VN" sz="3200" b="1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Việt Thường</a:t>
            </a:r>
            <a:endParaRPr lang="en-US" sz="3200" b="1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=""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5246784" y="5260222"/>
            <a:ext cx="34878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D. Giao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Chỉ</a:t>
            </a:r>
            <a:endParaRPr lang="en-US" sz="3200" b="1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=""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144001" y="1505145"/>
            <a:ext cx="365522" cy="365522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=""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144001" y="1966270"/>
            <a:ext cx="365522" cy="365522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=""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152179" y="2412867"/>
            <a:ext cx="365522" cy="365522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=""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152179" y="2830059"/>
            <a:ext cx="365522" cy="36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278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8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0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7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6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7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18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9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3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8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4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7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8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49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0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5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5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5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6" grpId="0" animBg="1"/>
      <p:bldP spid="16" grpId="1" animBg="1"/>
      <p:bldP spid="25" grpId="0"/>
      <p:bldP spid="25" grpId="1"/>
      <p:bldP spid="25" grpId="2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463EB4F-F437-DC4F-9F71-CF10144840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28675"/>
            <a:ext cx="9144000" cy="51435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AE75010A-FF4E-4B4D-8DB1-A025D014679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1923" r="50667"/>
          <a:stretch/>
        </p:blipFill>
        <p:spPr>
          <a:xfrm flipH="1">
            <a:off x="1752601" y="2362201"/>
            <a:ext cx="560569" cy="896569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="" xmlns:a16="http://schemas.microsoft.com/office/drawing/2014/main" id="{56335A46-36A8-224D-B9D6-D347D9A4163A}"/>
              </a:ext>
            </a:extLst>
          </p:cNvPr>
          <p:cNvSpPr/>
          <p:nvPr/>
        </p:nvSpPr>
        <p:spPr>
          <a:xfrm>
            <a:off x="304801" y="5257800"/>
            <a:ext cx="1904999" cy="609600"/>
          </a:xfrm>
          <a:prstGeom prst="roundRect">
            <a:avLst/>
          </a:prstGeom>
          <a:solidFill>
            <a:srgbClr val="FFFE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8F1F3FB0-8B30-BF44-AFD6-4047D28941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823544"/>
            <a:ext cx="4648200" cy="5143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5B2EBBF7-224C-5E4E-9A7A-5B56958733E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4963" r="22395"/>
          <a:stretch/>
        </p:blipFill>
        <p:spPr>
          <a:xfrm>
            <a:off x="4648200" y="818413"/>
            <a:ext cx="4495800" cy="521091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26331C94-16E6-EC49-9618-61C447219F7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2854"/>
          <a:stretch/>
        </p:blipFill>
        <p:spPr>
          <a:xfrm>
            <a:off x="0" y="796190"/>
            <a:ext cx="4648200" cy="521091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2E57E1FA-6EC5-A841-A2CB-B8098525768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555" r="3555"/>
          <a:stretch/>
        </p:blipFill>
        <p:spPr>
          <a:xfrm>
            <a:off x="4648200" y="815238"/>
            <a:ext cx="4495800" cy="5236311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A6968D69-EED2-FA43-9681-D7210BFC996F}"/>
              </a:ext>
            </a:extLst>
          </p:cNvPr>
          <p:cNvGrpSpPr/>
          <p:nvPr/>
        </p:nvGrpSpPr>
        <p:grpSpPr>
          <a:xfrm>
            <a:off x="304800" y="4495800"/>
            <a:ext cx="8534400" cy="1438210"/>
            <a:chOff x="76200" y="-1495360"/>
            <a:chExt cx="8534400" cy="1438210"/>
          </a:xfrm>
        </p:grpSpPr>
        <p:sp>
          <p:nvSpPr>
            <p:cNvPr id="14" name="Terminator 13">
              <a:extLst>
                <a:ext uri="{FF2B5EF4-FFF2-40B4-BE49-F238E27FC236}">
                  <a16:creationId xmlns="" xmlns:a16="http://schemas.microsoft.com/office/drawing/2014/main" id="{2DE187CE-DEB0-2F42-950E-02FAB6C95071}"/>
                </a:ext>
              </a:extLst>
            </p:cNvPr>
            <p:cNvSpPr/>
            <p:nvPr/>
          </p:nvSpPr>
          <p:spPr>
            <a:xfrm>
              <a:off x="76200" y="-1495360"/>
              <a:ext cx="8534400" cy="1438210"/>
            </a:xfrm>
            <a:prstGeom prst="flowChartTerminator">
              <a:avLst/>
            </a:prstGeom>
            <a:solidFill>
              <a:srgbClr val="FFFEFD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40355258-8DFC-B248-A04E-DD99501661F6}"/>
                </a:ext>
              </a:extLst>
            </p:cNvPr>
            <p:cNvSpPr/>
            <p:nvPr/>
          </p:nvSpPr>
          <p:spPr>
            <a:xfrm>
              <a:off x="381000" y="-1400135"/>
              <a:ext cx="7620000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nl-NL" sz="360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Dù</a:t>
              </a:r>
              <a:r>
                <a:rPr lang="nl-NL" sz="3600" dirty="0">
                  <a:solidFill>
                    <a:srgbClr val="C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ai </a:t>
              </a:r>
              <a:r>
                <a:rPr lang="nl-NL" sz="360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đi</a:t>
              </a:r>
              <a:r>
                <a:rPr lang="nl-NL" sz="3600" dirty="0">
                  <a:solidFill>
                    <a:srgbClr val="C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nl-NL" sz="360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ngược</a:t>
              </a:r>
              <a:r>
                <a:rPr lang="nl-NL" sz="3600" dirty="0">
                  <a:solidFill>
                    <a:srgbClr val="C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nl-NL" sz="360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về</a:t>
              </a:r>
              <a:r>
                <a:rPr lang="nl-NL" sz="3600" dirty="0">
                  <a:solidFill>
                    <a:srgbClr val="C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nl-NL" sz="360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xuôi</a:t>
              </a:r>
              <a:r>
                <a:rPr lang="nl-NL" sz="3600" dirty="0">
                  <a:solidFill>
                    <a:srgbClr val="C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nl-NL" sz="360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Nhớ</a:t>
              </a:r>
              <a:r>
                <a:rPr lang="nl-NL" sz="3600" dirty="0">
                  <a:solidFill>
                    <a:srgbClr val="C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nl-NL" sz="360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ngày</a:t>
              </a:r>
              <a:r>
                <a:rPr lang="nl-NL" sz="3600" dirty="0">
                  <a:solidFill>
                    <a:srgbClr val="C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nl-NL" sz="360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giỗ</a:t>
              </a:r>
              <a:r>
                <a:rPr lang="nl-NL" sz="3600" dirty="0">
                  <a:solidFill>
                    <a:srgbClr val="C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nl-NL" sz="360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tổ</a:t>
              </a:r>
              <a:r>
                <a:rPr lang="nl-NL" sz="3600" dirty="0">
                  <a:solidFill>
                    <a:srgbClr val="C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nl-NL" sz="360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mồng</a:t>
              </a:r>
              <a:r>
                <a:rPr lang="nl-NL" sz="3600" dirty="0">
                  <a:solidFill>
                    <a:srgbClr val="C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nl-NL" sz="360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mười</a:t>
              </a:r>
              <a:r>
                <a:rPr lang="nl-NL" sz="3600" dirty="0">
                  <a:solidFill>
                    <a:srgbClr val="C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nl-NL" sz="360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tháng</a:t>
              </a:r>
              <a:r>
                <a:rPr lang="nl-NL" sz="3600" dirty="0">
                  <a:solidFill>
                    <a:srgbClr val="C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nl-NL" sz="360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ba</a:t>
              </a:r>
              <a:r>
                <a:rPr lang="nl-NL" sz="3600" dirty="0">
                  <a:solidFill>
                    <a:srgbClr val="C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endParaRPr lang="x-none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75797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1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2)">
                                          <p:cBhvr>
                                            <p:cTn id="2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1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2)">
                                          <p:cBhvr>
                                            <p:cTn id="25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" presetClass="entr" presetSubtype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0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1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1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2)">
                                          <p:cBhvr>
                                            <p:cTn id="2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1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2)">
                                          <p:cBhvr>
                                            <p:cTn id="25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F994360B-E827-C743-9A0B-BC503ED68423}"/>
              </a:ext>
            </a:extLst>
          </p:cNvPr>
          <p:cNvSpPr/>
          <p:nvPr/>
        </p:nvSpPr>
        <p:spPr>
          <a:xfrm>
            <a:off x="85512" y="1361812"/>
            <a:ext cx="4126126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</a:t>
            </a:r>
          </a:p>
        </p:txBody>
      </p:sp>
      <p:pic>
        <p:nvPicPr>
          <p:cNvPr id="28" name="Picture 2" descr="GIFs For Powerpoint Presentation - 100 Pieces of GIF Animation">
            <a:extLst>
              <a:ext uri="{FF2B5EF4-FFF2-40B4-BE49-F238E27FC236}">
                <a16:creationId xmlns="" xmlns:a16="http://schemas.microsoft.com/office/drawing/2014/main" id="{565908A4-ED3D-5C4D-A314-6201BA1FB8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08" r="8858" b="9928"/>
          <a:stretch/>
        </p:blipFill>
        <p:spPr bwMode="auto">
          <a:xfrm>
            <a:off x="814387" y="3011365"/>
            <a:ext cx="2666184" cy="2869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Group 28">
            <a:extLst>
              <a:ext uri="{FF2B5EF4-FFF2-40B4-BE49-F238E27FC236}">
                <a16:creationId xmlns="" xmlns:a16="http://schemas.microsoft.com/office/drawing/2014/main" id="{8F891217-094D-E042-AF71-011C769C3602}"/>
              </a:ext>
            </a:extLst>
          </p:cNvPr>
          <p:cNvGrpSpPr/>
          <p:nvPr/>
        </p:nvGrpSpPr>
        <p:grpSpPr>
          <a:xfrm>
            <a:off x="4308348" y="968251"/>
            <a:ext cx="4731354" cy="4086223"/>
            <a:chOff x="6249031" y="67210"/>
            <a:chExt cx="2784597" cy="867394"/>
          </a:xfrm>
        </p:grpSpPr>
        <p:pic>
          <p:nvPicPr>
            <p:cNvPr id="30" name="Picture 29">
              <a:extLst>
                <a:ext uri="{FF2B5EF4-FFF2-40B4-BE49-F238E27FC236}">
                  <a16:creationId xmlns="" xmlns:a16="http://schemas.microsoft.com/office/drawing/2014/main" id="{AAC94957-1204-F942-830A-3015948682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1103" t="25709" r="10605" b="35439"/>
            <a:stretch/>
          </p:blipFill>
          <p:spPr>
            <a:xfrm>
              <a:off x="6249031" y="67210"/>
              <a:ext cx="2784597" cy="867394"/>
            </a:xfrm>
            <a:prstGeom prst="rect">
              <a:avLst/>
            </a:prstGeom>
          </p:spPr>
        </p:pic>
        <p:sp>
          <p:nvSpPr>
            <p:cNvPr id="31" name="Rectangle 30">
              <a:extLst>
                <a:ext uri="{FF2B5EF4-FFF2-40B4-BE49-F238E27FC236}">
                  <a16:creationId xmlns="" xmlns:a16="http://schemas.microsoft.com/office/drawing/2014/main" id="{F8143166-F95C-E849-8293-F7E24B874F17}"/>
                </a:ext>
              </a:extLst>
            </p:cNvPr>
            <p:cNvSpPr/>
            <p:nvPr/>
          </p:nvSpPr>
          <p:spPr>
            <a:xfrm>
              <a:off x="6562548" y="237226"/>
              <a:ext cx="2179674" cy="521650"/>
            </a:xfrm>
            <a:prstGeom prst="rect">
              <a:avLst/>
            </a:prstGeom>
            <a:solidFill>
              <a:srgbClr val="FFF4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2BF6F7DC-AA03-EB4C-9417-BA86ED1BD43A}"/>
              </a:ext>
            </a:extLst>
          </p:cNvPr>
          <p:cNvSpPr/>
          <p:nvPr/>
        </p:nvSpPr>
        <p:spPr>
          <a:xfrm>
            <a:off x="4719916" y="2134199"/>
            <a:ext cx="390821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>
                <a:latin typeface="Times New Roman" pitchFamily="18" charset="0"/>
                <a:cs typeface="Times New Roman" pitchFamily="18" charset="0"/>
              </a:rPr>
              <a:t>Những lí do ra đời của nhà nước Văn Lang?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0D6D77B1-6E56-401E-9D0A-3C0A6F1446FC}"/>
              </a:ext>
            </a:extLst>
          </p:cNvPr>
          <p:cNvSpPr txBox="1"/>
          <p:nvPr/>
        </p:nvSpPr>
        <p:spPr>
          <a:xfrm>
            <a:off x="1447800" y="585548"/>
            <a:ext cx="4572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800" b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( 2p)</a:t>
            </a:r>
            <a:endParaRPr lang="en-US" sz="48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3323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3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9" presetID="36" presetClass="emph" presetSubtype="0" repeatCount="5000" fill="hold" grpId="1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Scale>
                                          <p:cBhvr>
                                            <p:cTn id="20" dur="5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</p:cBhvr>
                                          <p:to x="80000" y="100000"/>
                                        </p:animScale>
                                        <p:anim by="(#ppt_w*0.10)" calcmode="lin" valueType="num">
                                          <p:cBhvr>
                                            <p:cTn id="21" dur="5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by="(-#ppt_w*0.10)" calcmode="lin" valueType="num">
                                          <p:cBhvr>
                                            <p:cTn id="22" dur="5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-480000">
                                          <p:cBhvr>
                                            <p:cTn id="23" dur="5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/>
          <p:bldP spid="12" grpId="1"/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9" presetID="36" presetClass="emph" presetSubtype="0" repeatCount="5000" fill="hold" grpId="1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Scale>
                                          <p:cBhvr>
                                            <p:cTn id="20" dur="5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</p:cBhvr>
                                          <p:to x="80000" y="100000"/>
                                        </p:animScale>
                                        <p:anim by="(#ppt_w*0.10)" calcmode="lin" valueType="num">
                                          <p:cBhvr>
                                            <p:cTn id="21" dur="5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by="(-#ppt_w*0.10)" calcmode="lin" valueType="num">
                                          <p:cBhvr>
                                            <p:cTn id="22" dur="5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-480000">
                                          <p:cBhvr>
                                            <p:cTn id="23" dur="5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/>
          <p:bldP spid="12" grpId="1"/>
          <p:bldP spid="2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Line 4"/>
          <p:cNvSpPr>
            <a:spLocks noChangeShapeType="1"/>
          </p:cNvSpPr>
          <p:nvPr/>
        </p:nvSpPr>
        <p:spPr bwMode="auto">
          <a:xfrm>
            <a:off x="9067800" y="5067300"/>
            <a:ext cx="0" cy="510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71948" y="671990"/>
            <a:ext cx="86868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Lang</a:t>
            </a:r>
            <a:endParaRPr lang="en-US" sz="2800" dirty="0"/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141664"/>
              </p:ext>
            </p:extLst>
          </p:nvPr>
        </p:nvGraphicFramePr>
        <p:xfrm>
          <a:off x="1053353" y="2057400"/>
          <a:ext cx="6096000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0480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Thời</a:t>
                      </a:r>
                      <a:r>
                        <a:rPr lang="en-US" sz="24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gian </a:t>
                      </a:r>
                      <a:r>
                        <a:rPr lang="en-US" sz="2400" b="1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hình</a:t>
                      </a:r>
                      <a:r>
                        <a:rPr lang="en-US" sz="24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thành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………………………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Người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đứng</a:t>
                      </a:r>
                      <a:r>
                        <a:rPr lang="en-US" sz="24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đầu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……………………..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lang="en-US" sz="24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nước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………………………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Đóng</a:t>
                      </a:r>
                      <a:r>
                        <a:rPr lang="en-US" sz="24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đô</a:t>
                      </a:r>
                      <a:r>
                        <a:rPr lang="en-US" sz="24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ở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………………………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6" name="Title 1"/>
          <p:cNvSpPr txBox="1">
            <a:spLocks/>
          </p:cNvSpPr>
          <p:nvPr/>
        </p:nvSpPr>
        <p:spPr>
          <a:xfrm>
            <a:off x="4101353" y="2057407"/>
            <a:ext cx="30480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u="sng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b="1" u="sng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kỷ</a:t>
            </a:r>
            <a:r>
              <a:rPr lang="en-US" sz="2400" b="1" u="sng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VII TCN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4101353" y="2514606"/>
            <a:ext cx="3016624" cy="4572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u="sng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Hùng</a:t>
            </a:r>
            <a:r>
              <a:rPr lang="en-US" sz="2400" b="1" u="sng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Vương</a:t>
            </a:r>
            <a:endParaRPr lang="en-US" sz="2400" b="1" u="sng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4101353" y="2998697"/>
            <a:ext cx="30480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u="sng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b="1" u="sng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Lang</a:t>
            </a: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4114800" y="3455897"/>
            <a:ext cx="3048000" cy="43030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u="sng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400" b="1" u="sng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2400" b="1" u="sng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en-US" sz="2400" b="1" u="sng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Phú</a:t>
            </a:r>
            <a:r>
              <a:rPr lang="en-US" sz="2400" b="1" u="sng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Thọ</a:t>
            </a:r>
            <a:r>
              <a:rPr lang="en-US" sz="2400" b="1" u="sng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533400" y="0"/>
            <a:ext cx="7543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vi-VN" sz="2400" b="1" u="sng" dirty="0">
                <a:ln w="11430"/>
                <a:solidFill>
                  <a:srgbClr val="FF0000"/>
                </a:solidFill>
                <a:cs typeface="Times New Roman" pitchFamily="18" charset="0"/>
              </a:rPr>
              <a:t>BÀI </a:t>
            </a:r>
            <a:r>
              <a:rPr lang="en-US" sz="2400" b="1" u="sng" dirty="0">
                <a:ln w="11430"/>
                <a:solidFill>
                  <a:srgbClr val="FF0000"/>
                </a:solidFill>
                <a:cs typeface="Times New Roman" pitchFamily="18" charset="0"/>
              </a:rPr>
              <a:t>14</a:t>
            </a:r>
            <a:r>
              <a:rPr lang="en-US" sz="2400" b="1" dirty="0">
                <a:ln w="11430"/>
                <a:solidFill>
                  <a:srgbClr val="FF0000"/>
                </a:solidFill>
                <a:cs typeface="Times New Roman" pitchFamily="18" charset="0"/>
              </a:rPr>
              <a:t>: </a:t>
            </a:r>
            <a:r>
              <a:rPr lang="vi-VN" sz="2400" b="1" dirty="0">
                <a:ln w="11430"/>
                <a:solidFill>
                  <a:srgbClr val="FF0000"/>
                </a:solidFill>
                <a:cs typeface="Times New Roman" pitchFamily="18" charset="0"/>
              </a:rPr>
              <a:t>NHÀ</a:t>
            </a:r>
            <a:r>
              <a:rPr lang="en-US" sz="2400" b="1" dirty="0">
                <a:ln w="11430"/>
                <a:solidFill>
                  <a:srgbClr val="FF0000"/>
                </a:solidFill>
                <a:cs typeface="Times New Roman" pitchFamily="18" charset="0"/>
              </a:rPr>
              <a:t> NƯỚC VĂN LANG</a:t>
            </a:r>
            <a:r>
              <a:rPr lang="vi-VN" sz="2400" b="1" dirty="0">
                <a:ln w="11430"/>
                <a:solidFill>
                  <a:srgbClr val="FF0000"/>
                </a:solidFill>
                <a:cs typeface="Times New Roman" pitchFamily="18" charset="0"/>
              </a:rPr>
              <a:t> - ÂU LẠC </a:t>
            </a:r>
            <a:endParaRPr lang="en-US" sz="2400" b="1" dirty="0">
              <a:solidFill>
                <a:srgbClr val="000099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5F2C10DD-3C5D-49BC-BD05-B21CBB7A75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936" r="30363"/>
          <a:stretch/>
        </p:blipFill>
        <p:spPr>
          <a:xfrm>
            <a:off x="6671133" y="2448920"/>
            <a:ext cx="2465493" cy="4267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23322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16" grpId="0" animBg="1"/>
          <p:bldP spid="18" grpId="0" animBg="1"/>
          <p:bldP spid="19" grpId="0" animBg="1"/>
          <p:bldP spid="2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16" grpId="0" animBg="1"/>
          <p:bldP spid="18" grpId="0" animBg="1"/>
          <p:bldP spid="19" grpId="0" animBg="1"/>
          <p:bldP spid="20" grpId="0" animBg="1"/>
        </p:bld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3400"/>
  <p:tag name="MH_LIBRARY" val="GRAPHIC"/>
  <p:tag name="MH_TYPE" val="Other"/>
  <p:tag name="MH_ORDER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3400"/>
  <p:tag name="MH_LIBRARY" val="GRAPHIC"/>
  <p:tag name="MH_TYPE" val="Other"/>
  <p:tag name="MH_ORDER" val="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3400"/>
  <p:tag name="MH_LIBRARY" val="GRAPHIC"/>
  <p:tag name="MH_TYPE" val="Other"/>
  <p:tag name="MH_ORDER" val="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3400"/>
  <p:tag name="MH_LIBRARY" val="GRAPHIC"/>
  <p:tag name="MH_TYPE" val="Other"/>
  <p:tag name="MH_ORDER" val="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3400"/>
  <p:tag name="MH_LIBRARY" val="GRAPHIC"/>
  <p:tag name="MH_TYPE" val="Other"/>
  <p:tag name="MH_ORDER" val="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3400"/>
  <p:tag name="MH_LIBRARY" val="GRAPHIC"/>
  <p:tag name="MH_TYPE" val="Other"/>
  <p:tag name="MH_ORDER" val="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3400"/>
  <p:tag name="MH_LIBRARY" val="GRAPHIC"/>
  <p:tag name="MH_TYPE" val="Other"/>
  <p:tag name="MH_ORDER" val="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3400"/>
  <p:tag name="MH_LIBRARY" val="GRAPHIC"/>
  <p:tag name="MH_TYPE" val="Other"/>
  <p:tag name="MH_ORDER" val="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3400"/>
  <p:tag name="MH_LIBRARY" val="GRAPHIC"/>
  <p:tag name="MH_TYPE" val="Other"/>
  <p:tag name="MH_ORDER" val="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3400"/>
  <p:tag name="MH_LIBRARY" val="GRAPHIC"/>
  <p:tag name="MH_TYPE" val="Other"/>
  <p:tag name="MH_ORDER" val="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3400"/>
  <p:tag name="MH_LIBRARY" val="GRAPHIC"/>
  <p:tag name="MH_TYPE" val="Other"/>
  <p:tag name="MH_ORDER" val="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3400"/>
  <p:tag name="MH_LIBRARY" val="GRAPHIC"/>
  <p:tag name="MH_TYPE" val="Other"/>
  <p:tag name="MH_ORDER" val="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Lección de Historia de España by Slidesgo">
  <a:themeElements>
    <a:clrScheme name="Simple Light">
      <a:dk1>
        <a:srgbClr val="000000"/>
      </a:dk1>
      <a:lt1>
        <a:srgbClr val="FFFFFF"/>
      </a:lt1>
      <a:dk2>
        <a:srgbClr val="A01127"/>
      </a:dk2>
      <a:lt2>
        <a:srgbClr val="EFDAA3"/>
      </a:lt2>
      <a:accent1>
        <a:srgbClr val="FEFCE3"/>
      </a:accent1>
      <a:accent2>
        <a:srgbClr val="FFD629"/>
      </a:accent2>
      <a:accent3>
        <a:srgbClr val="A01127"/>
      </a:accent3>
      <a:accent4>
        <a:srgbClr val="EFDAA3"/>
      </a:accent4>
      <a:accent5>
        <a:srgbClr val="FFD629"/>
      </a:accent5>
      <a:accent6>
        <a:srgbClr val="A01127"/>
      </a:accent6>
      <a:hlink>
        <a:srgbClr val="FFD62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Lección de Historia de España by Slidesgo">
  <a:themeElements>
    <a:clrScheme name="Simple Light">
      <a:dk1>
        <a:srgbClr val="000000"/>
      </a:dk1>
      <a:lt1>
        <a:srgbClr val="FFFFFF"/>
      </a:lt1>
      <a:dk2>
        <a:srgbClr val="A01127"/>
      </a:dk2>
      <a:lt2>
        <a:srgbClr val="EFDAA3"/>
      </a:lt2>
      <a:accent1>
        <a:srgbClr val="FEFCE3"/>
      </a:accent1>
      <a:accent2>
        <a:srgbClr val="FFD629"/>
      </a:accent2>
      <a:accent3>
        <a:srgbClr val="A01127"/>
      </a:accent3>
      <a:accent4>
        <a:srgbClr val="EFDAA3"/>
      </a:accent4>
      <a:accent5>
        <a:srgbClr val="FFD629"/>
      </a:accent5>
      <a:accent6>
        <a:srgbClr val="A01127"/>
      </a:accent6>
      <a:hlink>
        <a:srgbClr val="FFD62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主题​​">
  <a:themeElements>
    <a:clrScheme name="自定义 2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ACD94C"/>
      </a:accent1>
      <a:accent2>
        <a:srgbClr val="FF4C60"/>
      </a:accent2>
      <a:accent3>
        <a:srgbClr val="FFDD43"/>
      </a:accent3>
      <a:accent4>
        <a:srgbClr val="FF4C60"/>
      </a:accent4>
      <a:accent5>
        <a:srgbClr val="4CB6BD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5610</TotalTime>
  <Words>2601</Words>
  <Application>Microsoft Office PowerPoint</Application>
  <PresentationFormat>On-screen Show (4:3)</PresentationFormat>
  <Paragraphs>652</Paragraphs>
  <Slides>58</Slides>
  <Notes>16</Notes>
  <HiddenSlides>0</HiddenSlides>
  <MMClips>19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58</vt:i4>
      </vt:variant>
    </vt:vector>
  </HeadingPairs>
  <TitlesOfParts>
    <vt:vector size="64" baseType="lpstr">
      <vt:lpstr>Office Theme</vt:lpstr>
      <vt:lpstr>1_Office Theme</vt:lpstr>
      <vt:lpstr>1_Lección de Historia de España by Slidesgo</vt:lpstr>
      <vt:lpstr>Lección de Historia de España by Slidesgo</vt:lpstr>
      <vt:lpstr>Office 主题​​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“Dù ai đi ngược về xuôi Nhớ ngày giỗ tổ mùng mười tháng ba”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LUYỆN TẬP, VẬN DỤNG</vt:lpstr>
      <vt:lpstr>LUYỆN TẬP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PC</cp:lastModifiedBy>
  <cp:revision>428</cp:revision>
  <dcterms:created xsi:type="dcterms:W3CDTF">2016-11-12T01:59:38Z</dcterms:created>
  <dcterms:modified xsi:type="dcterms:W3CDTF">2023-12-05T00:56:39Z</dcterms:modified>
</cp:coreProperties>
</file>