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58" r:id="rId4"/>
    <p:sldId id="256" r:id="rId5"/>
    <p:sldId id="259" r:id="rId6"/>
    <p:sldId id="266" r:id="rId7"/>
    <p:sldId id="270" r:id="rId8"/>
    <p:sldId id="275" r:id="rId9"/>
    <p:sldId id="276" r:id="rId10"/>
    <p:sldId id="273" r:id="rId11"/>
    <p:sldId id="274" r:id="rId12"/>
    <p:sldId id="278" r:id="rId13"/>
    <p:sldId id="277" r:id="rId14"/>
    <p:sldId id="280" r:id="rId15"/>
    <p:sldId id="281" r:id="rId16"/>
    <p:sldId id="282" r:id="rId17"/>
    <p:sldId id="262" r:id="rId18"/>
    <p:sldId id="265" r:id="rId19"/>
    <p:sldId id="283" r:id="rId20"/>
    <p:sldId id="284" r:id="rId21"/>
    <p:sldId id="285" r:id="rId22"/>
    <p:sldId id="264" r:id="rId23"/>
    <p:sldId id="26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0" y="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8B696-19C1-4D77-9337-74D3208989A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9DBF8-EF6F-4C52-A295-2268469F1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7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9DBF8-EF6F-4C52-A295-2268469F16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9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2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3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17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7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42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4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54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84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8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7.png"/><Relationship Id="rId18" Type="http://schemas.openxmlformats.org/officeDocument/2006/relationships/image" Target="../media/image106.png"/><Relationship Id="rId3" Type="http://schemas.openxmlformats.org/officeDocument/2006/relationships/audio" Target="../media/audio2.wav"/><Relationship Id="rId21" Type="http://schemas.openxmlformats.org/officeDocument/2006/relationships/slide" Target="slide6.xml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image" Target="../media/image101.pn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9.png"/><Relationship Id="rId10" Type="http://schemas.openxmlformats.org/officeDocument/2006/relationships/image" Target="../media/image98.svg"/><Relationship Id="rId19" Type="http://schemas.openxmlformats.org/officeDocument/2006/relationships/image" Target="../media/image102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8.png"/><Relationship Id="rId22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3.png"/><Relationship Id="rId1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6.png"/><Relationship Id="rId10" Type="http://schemas.openxmlformats.org/officeDocument/2006/relationships/image" Target="../media/image98.svg"/><Relationship Id="rId4" Type="http://schemas.openxmlformats.org/officeDocument/2006/relationships/audio" Target="../media/audio2.wav"/><Relationship Id="rId9" Type="http://schemas.openxmlformats.org/officeDocument/2006/relationships/image" Target="../media/image97.png"/><Relationship Id="rId1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8.sv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8.sv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8.sv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9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6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81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6.svg"/><Relationship Id="rId18" Type="http://schemas.openxmlformats.org/officeDocument/2006/relationships/image" Target="../media/image121.png"/><Relationship Id="rId3" Type="http://schemas.openxmlformats.org/officeDocument/2006/relationships/image" Target="../media/image13.svg"/><Relationship Id="rId21" Type="http://schemas.openxmlformats.org/officeDocument/2006/relationships/image" Target="../media/image124.svg"/><Relationship Id="rId7" Type="http://schemas.openxmlformats.org/officeDocument/2006/relationships/image" Target="../media/image112.svg"/><Relationship Id="rId12" Type="http://schemas.openxmlformats.org/officeDocument/2006/relationships/image" Target="../media/image115.png"/><Relationship Id="rId17" Type="http://schemas.openxmlformats.org/officeDocument/2006/relationships/image" Target="../media/image120.svg"/><Relationship Id="rId2" Type="http://schemas.openxmlformats.org/officeDocument/2006/relationships/image" Target="../media/image12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4.svg"/><Relationship Id="rId5" Type="http://schemas.openxmlformats.org/officeDocument/2006/relationships/image" Target="../media/image77.svg"/><Relationship Id="rId15" Type="http://schemas.openxmlformats.org/officeDocument/2006/relationships/image" Target="../media/image118.svg"/><Relationship Id="rId10" Type="http://schemas.openxmlformats.org/officeDocument/2006/relationships/image" Target="../media/image113.png"/><Relationship Id="rId19" Type="http://schemas.openxmlformats.org/officeDocument/2006/relationships/image" Target="../media/image122.svg"/><Relationship Id="rId4" Type="http://schemas.openxmlformats.org/officeDocument/2006/relationships/image" Target="../media/image76.png"/><Relationship Id="rId9" Type="http://schemas.openxmlformats.org/officeDocument/2006/relationships/image" Target="../media/image23.svg"/><Relationship Id="rId1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29.png"/><Relationship Id="rId3" Type="http://schemas.openxmlformats.org/officeDocument/2006/relationships/image" Target="../media/image12.png"/><Relationship Id="rId7" Type="http://schemas.openxmlformats.org/officeDocument/2006/relationships/image" Target="../media/image125.png"/><Relationship Id="rId12" Type="http://schemas.openxmlformats.org/officeDocument/2006/relationships/image" Target="../media/image71.sv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70.png"/><Relationship Id="rId5" Type="http://schemas.openxmlformats.org/officeDocument/2006/relationships/image" Target="../media/image76.png"/><Relationship Id="rId15" Type="http://schemas.openxmlformats.org/officeDocument/2006/relationships/image" Target="../media/image131.jpeg"/><Relationship Id="rId10" Type="http://schemas.openxmlformats.org/officeDocument/2006/relationships/image" Target="../media/image128.svg"/><Relationship Id="rId4" Type="http://schemas.openxmlformats.org/officeDocument/2006/relationships/image" Target="../media/image13.svg"/><Relationship Id="rId9" Type="http://schemas.openxmlformats.org/officeDocument/2006/relationships/image" Target="../media/image127.png"/><Relationship Id="rId14" Type="http://schemas.openxmlformats.org/officeDocument/2006/relationships/image" Target="../media/image1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0.svg"/><Relationship Id="rId3" Type="http://schemas.openxmlformats.org/officeDocument/2006/relationships/image" Target="../media/image13.svg"/><Relationship Id="rId7" Type="http://schemas.openxmlformats.org/officeDocument/2006/relationships/image" Target="../media/image126.svg"/><Relationship Id="rId12" Type="http://schemas.openxmlformats.org/officeDocument/2006/relationships/image" Target="../media/image1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71.svg"/><Relationship Id="rId5" Type="http://schemas.openxmlformats.org/officeDocument/2006/relationships/image" Target="../media/image77.svg"/><Relationship Id="rId10" Type="http://schemas.openxmlformats.org/officeDocument/2006/relationships/image" Target="../media/image70.png"/><Relationship Id="rId4" Type="http://schemas.openxmlformats.org/officeDocument/2006/relationships/image" Target="../media/image76.png"/><Relationship Id="rId9" Type="http://schemas.openxmlformats.org/officeDocument/2006/relationships/image" Target="../media/image128.svg"/><Relationship Id="rId14" Type="http://schemas.openxmlformats.org/officeDocument/2006/relationships/image" Target="../media/image1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3.svg"/><Relationship Id="rId7" Type="http://schemas.openxmlformats.org/officeDocument/2006/relationships/image" Target="../media/image1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77.svg"/><Relationship Id="rId10" Type="http://schemas.openxmlformats.org/officeDocument/2006/relationships/image" Target="../media/image129.png"/><Relationship Id="rId4" Type="http://schemas.openxmlformats.org/officeDocument/2006/relationships/image" Target="../media/image76.png"/><Relationship Id="rId9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3.svg"/><Relationship Id="rId7" Type="http://schemas.openxmlformats.org/officeDocument/2006/relationships/image" Target="../media/image1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77.svg"/><Relationship Id="rId10" Type="http://schemas.openxmlformats.org/officeDocument/2006/relationships/image" Target="../media/image129.png"/><Relationship Id="rId4" Type="http://schemas.openxmlformats.org/officeDocument/2006/relationships/image" Target="../media/image76.png"/><Relationship Id="rId9" Type="http://schemas.openxmlformats.org/officeDocument/2006/relationships/image" Target="../media/image7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.svg"/><Relationship Id="rId7" Type="http://schemas.openxmlformats.org/officeDocument/2006/relationships/image" Target="../media/image14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69.svg"/><Relationship Id="rId10" Type="http://schemas.openxmlformats.org/officeDocument/2006/relationships/image" Target="../media/image143.png"/><Relationship Id="rId4" Type="http://schemas.openxmlformats.org/officeDocument/2006/relationships/image" Target="../media/image68.png"/><Relationship Id="rId9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13.svg"/><Relationship Id="rId21" Type="http://schemas.openxmlformats.org/officeDocument/2006/relationships/image" Target="../media/image65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12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87.gif"/><Relationship Id="rId18" Type="http://schemas.openxmlformats.org/officeDocument/2006/relationships/image" Target="../media/image91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90.png"/><Relationship Id="rId2" Type="http://schemas.openxmlformats.org/officeDocument/2006/relationships/audio" Target="../media/media1.wav"/><Relationship Id="rId16" Type="http://schemas.openxmlformats.org/officeDocument/2006/relationships/slide" Target="slide13.xml"/><Relationship Id="rId1" Type="http://schemas.microsoft.com/office/2007/relationships/media" Target="../media/media1.wav"/><Relationship Id="rId6" Type="http://schemas.openxmlformats.org/officeDocument/2006/relationships/image" Target="../media/image86.png"/><Relationship Id="rId11" Type="http://schemas.openxmlformats.org/officeDocument/2006/relationships/slide" Target="slide11.xml"/><Relationship Id="rId5" Type="http://schemas.openxmlformats.org/officeDocument/2006/relationships/image" Target="../media/image85.svg"/><Relationship Id="rId15" Type="http://schemas.openxmlformats.org/officeDocument/2006/relationships/image" Target="../media/image89.png"/><Relationship Id="rId10" Type="http://schemas.openxmlformats.org/officeDocument/2006/relationships/slide" Target="slide10.xml"/><Relationship Id="rId19" Type="http://schemas.openxmlformats.org/officeDocument/2006/relationships/image" Target="../media/image92.png"/><Relationship Id="rId4" Type="http://schemas.openxmlformats.org/officeDocument/2006/relationships/image" Target="../media/image84.png"/><Relationship Id="rId9" Type="http://schemas.openxmlformats.org/officeDocument/2006/relationships/slide" Target="slide9.xml"/><Relationship Id="rId14" Type="http://schemas.openxmlformats.org/officeDocument/2006/relationships/image" Target="../media/image8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image" Target="../media/image104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sv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12" Type="http://schemas.openxmlformats.org/officeDocument/2006/relationships/image" Target="../media/image94.svg"/><Relationship Id="rId17" Type="http://schemas.openxmlformats.org/officeDocument/2006/relationships/image" Target="../media/image104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svg"/><Relationship Id="rId11" Type="http://schemas.openxmlformats.org/officeDocument/2006/relationships/image" Target="../media/image93.pn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openxmlformats.org/officeDocument/2006/relationships/image" Target="../media/image100.svg"/><Relationship Id="rId4" Type="http://schemas.openxmlformats.org/officeDocument/2006/relationships/audio" Target="../media/audio3.wav"/><Relationship Id="rId9" Type="http://schemas.openxmlformats.org/officeDocument/2006/relationships/image" Target="../media/image99.png"/><Relationship Id="rId14" Type="http://schemas.openxmlformats.org/officeDocument/2006/relationships/image" Target="../media/image9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5.png"/><Relationship Id="rId1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8.svg"/><Relationship Id="rId4" Type="http://schemas.openxmlformats.org/officeDocument/2006/relationships/audio" Target="../media/audio2.wav"/><Relationship Id="rId9" Type="http://schemas.openxmlformats.org/officeDocument/2006/relationships/image" Target="../media/image97.png"/><Relationship Id="rId1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14112" y="2249387"/>
            <a:ext cx="3787770" cy="4967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7200" y="528980"/>
            <a:ext cx="9448800" cy="9229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01449" y="509605"/>
            <a:ext cx="6580301" cy="6235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1604D"/>
                </a:solidFill>
                <a:latin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1604D"/>
                </a:solidFill>
                <a:latin typeface="Arial" panose="020B0604020202020204" pitchFamily="34" charset="0"/>
              </a:rPr>
              <a:t>ĐẾN VỚI TIẾT HỌC!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91461" y="5722654"/>
            <a:ext cx="4796226" cy="43078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14112" y="7200900"/>
            <a:ext cx="3408343" cy="30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8014719D-D33F-71D2-AB42-F23438AAD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A92E96-995B-2D8A-8D4C-6971FFAF2E4B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DF075652-9388-B1E1-2727-1CAA9697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508F6CC7-D715-2DA6-D4DE-BED2C605A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DBE2A454-A811-F98D-2C1C-9EC8CCA62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BB08029-DA83-036A-8DD4-D9F932240F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62365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3324068"/>
                <a:ext cx="7360197" cy="179931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lnSpc>
                    <a:spcPct val="150000"/>
                  </a:lnSpc>
                  <a:defRPr/>
                </a:pP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3324068"/>
                <a:ext cx="7360197" cy="1799318"/>
              </a:xfrm>
              <a:prstGeom prst="rect">
                <a:avLst/>
              </a:prstGeom>
              <a:blipFill>
                <a:blip r:embed="rId13"/>
                <a:stretch>
                  <a:fillRect l="-248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866175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3330352"/>
                <a:ext cx="7360197" cy="179931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lnSpc>
                    <a:spcPct val="150000"/>
                  </a:lnSpc>
                  <a:defRPr/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3330352"/>
                <a:ext cx="7360197" cy="1799318"/>
              </a:xfrm>
              <a:prstGeom prst="rect">
                <a:avLst/>
              </a:prstGeom>
              <a:blipFill>
                <a:blip r:embed="rId14"/>
                <a:stretch>
                  <a:fillRect l="-256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30" y="5343626"/>
                <a:ext cx="7360197" cy="179931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lnSpc>
                    <a:spcPct val="150000"/>
                  </a:lnSpc>
                  <a:defRPr/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5343626"/>
                <a:ext cx="7360197" cy="1799318"/>
              </a:xfrm>
              <a:prstGeom prst="rect">
                <a:avLst/>
              </a:prstGeom>
              <a:blipFill>
                <a:blip r:embed="rId15"/>
                <a:stretch>
                  <a:fillRect l="-248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195923" y="5349910"/>
                <a:ext cx="7360197" cy="179931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lnSpc>
                    <a:spcPct val="150000"/>
                  </a:lnSpc>
                  <a:defRPr/>
                </a:pP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5349910"/>
                <a:ext cx="7360197" cy="1799318"/>
              </a:xfrm>
              <a:prstGeom prst="rect">
                <a:avLst/>
              </a:prstGeom>
              <a:blipFill>
                <a:blip r:embed="rId16"/>
                <a:stretch>
                  <a:fillRect l="-256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6861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56603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6777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763640"/>
            <a:ext cx="1207113" cy="965690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2734FE66-70A9-EC95-BDEB-9F6951BD30D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15" name="Picture 14">
            <a:hlinkClick r:id="rId21" action="ppaction://hlinksldjump"/>
            <a:extLst>
              <a:ext uri="{FF2B5EF4-FFF2-40B4-BE49-F238E27FC236}">
                <a16:creationId xmlns:a16="http://schemas.microsoft.com/office/drawing/2014/main" id="{5801EEE0-9079-84D7-E9BD-97773B581E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51759721-EA94-2A1B-76A3-B2B5BE93D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06B22C-7594-119D-6B8B-2051D23C5216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A2690C8E-0516-D02A-7AFC-BFF51ACE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C703EABD-59A3-7192-5CCB-6B349FCE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D4C57C10-28E5-59C1-1A21-162D47AF3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9B79748-8B24-ED57-54A7-6200F95F90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82E6EE0D-D04C-C181-C361-796230BB066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4ADF0C80-62C4-1B3F-8BFC-6B3456316DAC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61DB2B4-CC02-5A65-D0FD-563B75424371}"/>
              </a:ext>
            </a:extLst>
          </p:cNvPr>
          <p:cNvSpPr/>
          <p:nvPr/>
        </p:nvSpPr>
        <p:spPr>
          <a:xfrm>
            <a:off x="1883320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48954" y="50935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31335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1398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26742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27371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351468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56222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6396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544637"/>
            <a:ext cx="1207113" cy="1060796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35D09610-58D4-BC47-1B72-CF6AE05191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19723A50-CA3A-052E-608D-23EB83E5D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8604E0-443F-CF10-BFBA-AA9D29339D5A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6DD026E5-3242-1FB3-DD88-624E815E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136886EC-FE72-478F-EBF8-0EF2BE4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891F1480-3A2D-14F7-EDAD-9ABC4FBE3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5B9028B-607F-D272-1BAB-73A41131B7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7B22D4C-AA67-1B83-0894-118A5F871FFF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AFE2AA4C-4DDA-F03B-C2C9-A1B389400CA5}"/>
              </a:ext>
            </a:extLst>
          </p:cNvPr>
          <p:cNvSpPr/>
          <p:nvPr/>
        </p:nvSpPr>
        <p:spPr>
          <a:xfrm>
            <a:off x="1883320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48954" y="5665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32859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2922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0552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1181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55278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56603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6777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630290"/>
            <a:ext cx="1207113" cy="96569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840E210-0DD4-8F1E-141B-BCFD0A5853C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  <a:extLst>
              <a:ext uri="{FF2B5EF4-FFF2-40B4-BE49-F238E27FC236}">
                <a16:creationId xmlns:a16="http://schemas.microsoft.com/office/drawing/2014/main" id="{DA803480-E5C4-EC21-52C9-C0C9FD96CE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19723A50-CA3A-052E-608D-23EB83E5D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8604E0-443F-CF10-BFBA-AA9D29339D5A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6DD026E5-3242-1FB3-DD88-624E815E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136886EC-FE72-478F-EBF8-0EF2BE4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891F1480-3A2D-14F7-EDAD-9ABC4FBE3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5B9028B-607F-D272-1BAB-73A41131B7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7B22D4C-AA67-1B83-0894-118A5F871FFF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AFE2AA4C-4DDA-F03B-C2C9-A1B389400CA5}"/>
              </a:ext>
            </a:extLst>
          </p:cNvPr>
          <p:cNvSpPr/>
          <p:nvPr/>
        </p:nvSpPr>
        <p:spPr>
          <a:xfrm>
            <a:off x="1883320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48954" y="566504"/>
            <a:ext cx="15058378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32859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2922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0552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1181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55278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56603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6777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630290"/>
            <a:ext cx="1207113" cy="96569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840E210-0DD4-8F1E-141B-BCFD0A5853C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  <a:extLst>
              <a:ext uri="{FF2B5EF4-FFF2-40B4-BE49-F238E27FC236}">
                <a16:creationId xmlns:a16="http://schemas.microsoft.com/office/drawing/2014/main" id="{DA803480-E5C4-EC21-52C9-C0C9FD96CE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5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19723A50-CA3A-052E-608D-23EB83E5D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8604E0-443F-CF10-BFBA-AA9D29339D5A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6DD026E5-3242-1FB3-DD88-624E815E0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136886EC-FE72-478F-EBF8-0EF2BE4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891F1480-3A2D-14F7-EDAD-9ABC4FBE3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5B9028B-607F-D272-1BAB-73A41131B7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7B22D4C-AA67-1B83-0894-118A5F871FFF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AFE2AA4C-4DDA-F03B-C2C9-A1B389400CA5}"/>
              </a:ext>
            </a:extLst>
          </p:cNvPr>
          <p:cNvSpPr/>
          <p:nvPr/>
        </p:nvSpPr>
        <p:spPr>
          <a:xfrm>
            <a:off x="1883320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48954" y="5665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32859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CO2,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2922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0552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CO2, hormone,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1181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hormone,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55278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56603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6777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630290"/>
            <a:ext cx="1207113" cy="965690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840E210-0DD4-8F1E-141B-BCFD0A5853C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  <a:extLst>
              <a:ext uri="{FF2B5EF4-FFF2-40B4-BE49-F238E27FC236}">
                <a16:creationId xmlns:a16="http://schemas.microsoft.com/office/drawing/2014/main" id="{DA803480-E5C4-EC21-52C9-C0C9FD96CE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047942" y="222154"/>
            <a:ext cx="10188468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48046" y="-140150"/>
            <a:ext cx="856257" cy="8609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04303" y="3966300"/>
            <a:ext cx="690322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120" normalizeH="0" baseline="0" noProof="0" dirty="0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8800" b="1" i="0" u="none" strike="noStrike" kern="1200" cap="none" spc="120" normalizeH="0" noProof="0" dirty="0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DỤNG</a:t>
            </a:r>
            <a:endParaRPr kumimoji="0" lang="en-US" sz="8800" b="1" i="0" u="none" strike="noStrike" kern="1200" cap="none" spc="120" normalizeH="0" baseline="0" noProof="0" dirty="0">
              <a:ln>
                <a:noFill/>
              </a:ln>
              <a:solidFill>
                <a:srgbClr val="2531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14297" y="-247135"/>
            <a:ext cx="962659" cy="9679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29862">
            <a:off x="11929721" y="1861489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723709">
            <a:off x="4712953" y="3849827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0917" y="3745154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36385" y="1922777"/>
            <a:ext cx="419392" cy="424799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6D2AB78-6E28-45A4-94FC-0DE222A2F7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3646">
            <a:off x="3895345" y="7859849"/>
            <a:ext cx="1279821" cy="2461194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DACAE98-EA4C-4DB9-9634-5B36727922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180315" y="8328201"/>
            <a:ext cx="2373885" cy="2127864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5FB397B3-1FB6-44C0-8999-15FAEC4F67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66888" y="8871096"/>
            <a:ext cx="1301562" cy="13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4456"/>
      </p:ext>
    </p:extLst>
  </p:cSld>
  <p:clrMapOvr>
    <a:masterClrMapping/>
  </p:clrMapOvr>
  <p:transition spd="med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58638" y="3549789"/>
            <a:ext cx="4283210" cy="6145794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314951" y="3692226"/>
            <a:ext cx="4762981" cy="614579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4305157" y="3463235"/>
            <a:ext cx="869777" cy="91995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7088113" y="3592312"/>
            <a:ext cx="4509739" cy="610327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6246841" y="3734749"/>
            <a:ext cx="5215583" cy="610327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0124016" y="3370897"/>
            <a:ext cx="869742" cy="91992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382802" y="3549790"/>
            <a:ext cx="4193368" cy="6103271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10" name="AutoShape 10"/>
          <p:cNvSpPr/>
          <p:nvPr/>
        </p:nvSpPr>
        <p:spPr>
          <a:xfrm>
            <a:off x="12467416" y="3692226"/>
            <a:ext cx="4924548" cy="610327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6350698" y="3427555"/>
            <a:ext cx="883477" cy="934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1615" y="718032"/>
            <a:ext cx="1268903" cy="186603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22433" y="4289840"/>
            <a:ext cx="4492205" cy="507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200" b="1" dirty="0" err="1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trưa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 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03579" y="8701632"/>
            <a:ext cx="1916809" cy="6273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226" y="8555749"/>
            <a:ext cx="958404" cy="9584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97552" y="8973755"/>
            <a:ext cx="1351345" cy="13513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14659711" y="8852160"/>
            <a:ext cx="727887" cy="214084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498755">
            <a:off x="10961903" y="3684422"/>
            <a:ext cx="1515513" cy="87348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02214" y="5605353"/>
            <a:ext cx="618393" cy="85242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603395" y="6376509"/>
            <a:ext cx="809315" cy="819749"/>
          </a:xfrm>
          <a:prstGeom prst="rect">
            <a:avLst/>
          </a:prstGeom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id="{5C5D8FE5-4015-4242-9431-385722F7A441}"/>
              </a:ext>
            </a:extLst>
          </p:cNvPr>
          <p:cNvSpPr txBox="1"/>
          <p:nvPr/>
        </p:nvSpPr>
        <p:spPr>
          <a:xfrm>
            <a:off x="6426467" y="4332363"/>
            <a:ext cx="4943009" cy="5117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200" b="1" dirty="0" err="1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thở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 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8CF0D26C-336A-41BF-9553-4CB4A9E0DCC1}"/>
              </a:ext>
            </a:extLst>
          </p:cNvPr>
          <p:cNvSpPr txBox="1"/>
          <p:nvPr/>
        </p:nvSpPr>
        <p:spPr>
          <a:xfrm>
            <a:off x="12538865" y="4357516"/>
            <a:ext cx="4943009" cy="4379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3200" b="1" dirty="0" err="1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CD318D3B-7D6B-44FD-B8DC-17127E2F3484}"/>
              </a:ext>
            </a:extLst>
          </p:cNvPr>
          <p:cNvSpPr/>
          <p:nvPr/>
        </p:nvSpPr>
        <p:spPr>
          <a:xfrm rot="-5400000">
            <a:off x="8114592" y="-2629313"/>
            <a:ext cx="2175595" cy="8198227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31" name="AutoShape 4">
            <a:extLst>
              <a:ext uri="{FF2B5EF4-FFF2-40B4-BE49-F238E27FC236}">
                <a16:creationId xmlns:a16="http://schemas.microsoft.com/office/drawing/2014/main" id="{1A4ADAA1-A759-4425-A09B-18F8624ECDCF}"/>
              </a:ext>
            </a:extLst>
          </p:cNvPr>
          <p:cNvSpPr/>
          <p:nvPr/>
        </p:nvSpPr>
        <p:spPr>
          <a:xfrm rot="-5400000">
            <a:off x="7918984" y="-2832535"/>
            <a:ext cx="2175595" cy="8198228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F0FF4C64-A5C4-4318-90AB-93360688848C}"/>
              </a:ext>
            </a:extLst>
          </p:cNvPr>
          <p:cNvSpPr txBox="1"/>
          <p:nvPr/>
        </p:nvSpPr>
        <p:spPr>
          <a:xfrm>
            <a:off x="4903549" y="825136"/>
            <a:ext cx="8418727" cy="1002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000" b="1" spc="108" dirty="0">
                <a:solidFill>
                  <a:srgbClr val="C0000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-41011" y="1824653"/>
            <a:ext cx="18100898" cy="827184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272529" y="2136752"/>
            <a:ext cx="17939279" cy="785563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0489" flipH="1" flipV="1">
            <a:off x="-367794" y="1491779"/>
            <a:ext cx="1409871" cy="16808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1011" y="-8237"/>
            <a:ext cx="1295463" cy="22196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10723" y="1145529"/>
            <a:ext cx="1386454" cy="13380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73122">
            <a:off x="16679429" y="70641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388496" y="2271389"/>
            <a:ext cx="622221" cy="608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B963CA-70F7-4D1C-8849-DDCDFE66B2FC}"/>
              </a:ext>
            </a:extLst>
          </p:cNvPr>
          <p:cNvSpPr txBox="1"/>
          <p:nvPr/>
        </p:nvSpPr>
        <p:spPr>
          <a:xfrm>
            <a:off x="1625705" y="115220"/>
            <a:ext cx="1503659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000" b="1" dirty="0" err="1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Xới đất trồng rau đúng cách">
            <a:extLst>
              <a:ext uri="{FF2B5EF4-FFF2-40B4-BE49-F238E27FC236}">
                <a16:creationId xmlns:a16="http://schemas.microsoft.com/office/drawing/2014/main" id="{25D2E443-247A-44FE-910C-B178C7E9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7"/>
          <a:stretch/>
        </p:blipFill>
        <p:spPr bwMode="auto">
          <a:xfrm>
            <a:off x="1020461" y="2789288"/>
            <a:ext cx="1905000" cy="147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3A30FC-50CA-402A-BC40-BC31D5E8CF73}"/>
              </a:ext>
            </a:extLst>
          </p:cNvPr>
          <p:cNvSpPr txBox="1"/>
          <p:nvPr/>
        </p:nvSpPr>
        <p:spPr>
          <a:xfrm>
            <a:off x="423894" y="4320885"/>
            <a:ext cx="309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5A28DF-8CFF-48E2-89A3-4A55E988CCCB}"/>
              </a:ext>
            </a:extLst>
          </p:cNvPr>
          <p:cNvCxnSpPr>
            <a:stCxn id="1026" idx="3"/>
          </p:cNvCxnSpPr>
          <p:nvPr/>
        </p:nvCxnSpPr>
        <p:spPr>
          <a:xfrm flipV="1">
            <a:off x="2925461" y="3525310"/>
            <a:ext cx="12192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09CE4F-3E9B-4490-BB3A-4F449EB8DBA1}"/>
              </a:ext>
            </a:extLst>
          </p:cNvPr>
          <p:cNvSpPr txBox="1"/>
          <p:nvPr/>
        </p:nvSpPr>
        <p:spPr>
          <a:xfrm>
            <a:off x="4165256" y="3042419"/>
            <a:ext cx="13039063" cy="739754"/>
          </a:xfrm>
          <a:custGeom>
            <a:avLst/>
            <a:gdLst>
              <a:gd name="connsiteX0" fmla="*/ 0 w 13039063"/>
              <a:gd name="connsiteY0" fmla="*/ 0 h 739754"/>
              <a:gd name="connsiteX1" fmla="*/ 462294 w 13039063"/>
              <a:gd name="connsiteY1" fmla="*/ 0 h 739754"/>
              <a:gd name="connsiteX2" fmla="*/ 1315760 w 13039063"/>
              <a:gd name="connsiteY2" fmla="*/ 0 h 739754"/>
              <a:gd name="connsiteX3" fmla="*/ 1908445 w 13039063"/>
              <a:gd name="connsiteY3" fmla="*/ 0 h 739754"/>
              <a:gd name="connsiteX4" fmla="*/ 2501129 w 13039063"/>
              <a:gd name="connsiteY4" fmla="*/ 0 h 739754"/>
              <a:gd name="connsiteX5" fmla="*/ 2702642 w 13039063"/>
              <a:gd name="connsiteY5" fmla="*/ 0 h 739754"/>
              <a:gd name="connsiteX6" fmla="*/ 3425717 w 13039063"/>
              <a:gd name="connsiteY6" fmla="*/ 0 h 739754"/>
              <a:gd name="connsiteX7" fmla="*/ 4018402 w 13039063"/>
              <a:gd name="connsiteY7" fmla="*/ 0 h 739754"/>
              <a:gd name="connsiteX8" fmla="*/ 4611087 w 13039063"/>
              <a:gd name="connsiteY8" fmla="*/ 0 h 739754"/>
              <a:gd name="connsiteX9" fmla="*/ 4942990 w 13039063"/>
              <a:gd name="connsiteY9" fmla="*/ 0 h 739754"/>
              <a:gd name="connsiteX10" fmla="*/ 5666066 w 13039063"/>
              <a:gd name="connsiteY10" fmla="*/ 0 h 739754"/>
              <a:gd name="connsiteX11" fmla="*/ 5867578 w 13039063"/>
              <a:gd name="connsiteY11" fmla="*/ 0 h 739754"/>
              <a:gd name="connsiteX12" fmla="*/ 6069091 w 13039063"/>
              <a:gd name="connsiteY12" fmla="*/ 0 h 739754"/>
              <a:gd name="connsiteX13" fmla="*/ 6792166 w 13039063"/>
              <a:gd name="connsiteY13" fmla="*/ 0 h 739754"/>
              <a:gd name="connsiteX14" fmla="*/ 7384851 w 13039063"/>
              <a:gd name="connsiteY14" fmla="*/ 0 h 739754"/>
              <a:gd name="connsiteX15" fmla="*/ 8107926 w 13039063"/>
              <a:gd name="connsiteY15" fmla="*/ 0 h 739754"/>
              <a:gd name="connsiteX16" fmla="*/ 8831002 w 13039063"/>
              <a:gd name="connsiteY16" fmla="*/ 0 h 739754"/>
              <a:gd name="connsiteX17" fmla="*/ 9032515 w 13039063"/>
              <a:gd name="connsiteY17" fmla="*/ 0 h 739754"/>
              <a:gd name="connsiteX18" fmla="*/ 9755590 w 13039063"/>
              <a:gd name="connsiteY18" fmla="*/ 0 h 739754"/>
              <a:gd name="connsiteX19" fmla="*/ 9957103 w 13039063"/>
              <a:gd name="connsiteY19" fmla="*/ 0 h 739754"/>
              <a:gd name="connsiteX20" fmla="*/ 10680178 w 13039063"/>
              <a:gd name="connsiteY20" fmla="*/ 0 h 739754"/>
              <a:gd name="connsiteX21" fmla="*/ 10881691 w 13039063"/>
              <a:gd name="connsiteY21" fmla="*/ 0 h 739754"/>
              <a:gd name="connsiteX22" fmla="*/ 11735157 w 13039063"/>
              <a:gd name="connsiteY22" fmla="*/ 0 h 739754"/>
              <a:gd name="connsiteX23" fmla="*/ 12067060 w 13039063"/>
              <a:gd name="connsiteY23" fmla="*/ 0 h 739754"/>
              <a:gd name="connsiteX24" fmla="*/ 13039063 w 13039063"/>
              <a:gd name="connsiteY24" fmla="*/ 0 h 739754"/>
              <a:gd name="connsiteX25" fmla="*/ 13039063 w 13039063"/>
              <a:gd name="connsiteY25" fmla="*/ 377275 h 739754"/>
              <a:gd name="connsiteX26" fmla="*/ 13039063 w 13039063"/>
              <a:gd name="connsiteY26" fmla="*/ 739754 h 739754"/>
              <a:gd name="connsiteX27" fmla="*/ 12315988 w 13039063"/>
              <a:gd name="connsiteY27" fmla="*/ 739754 h 739754"/>
              <a:gd name="connsiteX28" fmla="*/ 11723303 w 13039063"/>
              <a:gd name="connsiteY28" fmla="*/ 739754 h 739754"/>
              <a:gd name="connsiteX29" fmla="*/ 11130618 w 13039063"/>
              <a:gd name="connsiteY29" fmla="*/ 739754 h 739754"/>
              <a:gd name="connsiteX30" fmla="*/ 10668324 w 13039063"/>
              <a:gd name="connsiteY30" fmla="*/ 739754 h 739754"/>
              <a:gd name="connsiteX31" fmla="*/ 10336421 w 13039063"/>
              <a:gd name="connsiteY31" fmla="*/ 739754 h 739754"/>
              <a:gd name="connsiteX32" fmla="*/ 9482955 w 13039063"/>
              <a:gd name="connsiteY32" fmla="*/ 739754 h 739754"/>
              <a:gd name="connsiteX33" fmla="*/ 9281442 w 13039063"/>
              <a:gd name="connsiteY33" fmla="*/ 739754 h 739754"/>
              <a:gd name="connsiteX34" fmla="*/ 8558367 w 13039063"/>
              <a:gd name="connsiteY34" fmla="*/ 739754 h 739754"/>
              <a:gd name="connsiteX35" fmla="*/ 7835291 w 13039063"/>
              <a:gd name="connsiteY35" fmla="*/ 739754 h 739754"/>
              <a:gd name="connsiteX36" fmla="*/ 7242607 w 13039063"/>
              <a:gd name="connsiteY36" fmla="*/ 739754 h 739754"/>
              <a:gd name="connsiteX37" fmla="*/ 6389141 w 13039063"/>
              <a:gd name="connsiteY37" fmla="*/ 739754 h 739754"/>
              <a:gd name="connsiteX38" fmla="*/ 6057237 w 13039063"/>
              <a:gd name="connsiteY38" fmla="*/ 739754 h 739754"/>
              <a:gd name="connsiteX39" fmla="*/ 5334162 w 13039063"/>
              <a:gd name="connsiteY39" fmla="*/ 739754 h 739754"/>
              <a:gd name="connsiteX40" fmla="*/ 5132649 w 13039063"/>
              <a:gd name="connsiteY40" fmla="*/ 739754 h 739754"/>
              <a:gd name="connsiteX41" fmla="*/ 4539965 w 13039063"/>
              <a:gd name="connsiteY41" fmla="*/ 739754 h 739754"/>
              <a:gd name="connsiteX42" fmla="*/ 4077671 w 13039063"/>
              <a:gd name="connsiteY42" fmla="*/ 739754 h 739754"/>
              <a:gd name="connsiteX43" fmla="*/ 3745767 w 13039063"/>
              <a:gd name="connsiteY43" fmla="*/ 739754 h 739754"/>
              <a:gd name="connsiteX44" fmla="*/ 3153083 w 13039063"/>
              <a:gd name="connsiteY44" fmla="*/ 739754 h 739754"/>
              <a:gd name="connsiteX45" fmla="*/ 2560398 w 13039063"/>
              <a:gd name="connsiteY45" fmla="*/ 739754 h 739754"/>
              <a:gd name="connsiteX46" fmla="*/ 2098104 w 13039063"/>
              <a:gd name="connsiteY46" fmla="*/ 739754 h 739754"/>
              <a:gd name="connsiteX47" fmla="*/ 1896591 w 13039063"/>
              <a:gd name="connsiteY47" fmla="*/ 739754 h 739754"/>
              <a:gd name="connsiteX48" fmla="*/ 1043125 w 13039063"/>
              <a:gd name="connsiteY48" fmla="*/ 739754 h 739754"/>
              <a:gd name="connsiteX49" fmla="*/ 0 w 13039063"/>
              <a:gd name="connsiteY49" fmla="*/ 739754 h 739754"/>
              <a:gd name="connsiteX50" fmla="*/ 0 w 13039063"/>
              <a:gd name="connsiteY50" fmla="*/ 362479 h 739754"/>
              <a:gd name="connsiteX51" fmla="*/ 0 w 13039063"/>
              <a:gd name="connsiteY51" fmla="*/ 0 h 7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039063" h="739754" extrusionOk="0">
                <a:moveTo>
                  <a:pt x="0" y="0"/>
                </a:moveTo>
                <a:cubicBezTo>
                  <a:pt x="226802" y="-3631"/>
                  <a:pt x="344876" y="29953"/>
                  <a:pt x="462294" y="0"/>
                </a:cubicBezTo>
                <a:cubicBezTo>
                  <a:pt x="579712" y="-29953"/>
                  <a:pt x="971387" y="21037"/>
                  <a:pt x="1315760" y="0"/>
                </a:cubicBezTo>
                <a:cubicBezTo>
                  <a:pt x="1660133" y="-21037"/>
                  <a:pt x="1637339" y="60020"/>
                  <a:pt x="1908445" y="0"/>
                </a:cubicBezTo>
                <a:cubicBezTo>
                  <a:pt x="2179552" y="-60020"/>
                  <a:pt x="2271267" y="5534"/>
                  <a:pt x="2501129" y="0"/>
                </a:cubicBezTo>
                <a:cubicBezTo>
                  <a:pt x="2730991" y="-5534"/>
                  <a:pt x="2632549" y="8849"/>
                  <a:pt x="2702642" y="0"/>
                </a:cubicBezTo>
                <a:cubicBezTo>
                  <a:pt x="2772735" y="-8849"/>
                  <a:pt x="3096317" y="15745"/>
                  <a:pt x="3425717" y="0"/>
                </a:cubicBezTo>
                <a:cubicBezTo>
                  <a:pt x="3755117" y="-15745"/>
                  <a:pt x="3797052" y="19062"/>
                  <a:pt x="4018402" y="0"/>
                </a:cubicBezTo>
                <a:cubicBezTo>
                  <a:pt x="4239752" y="-19062"/>
                  <a:pt x="4337730" y="16904"/>
                  <a:pt x="4611087" y="0"/>
                </a:cubicBezTo>
                <a:cubicBezTo>
                  <a:pt x="4884444" y="-16904"/>
                  <a:pt x="4820777" y="30117"/>
                  <a:pt x="4942990" y="0"/>
                </a:cubicBezTo>
                <a:cubicBezTo>
                  <a:pt x="5065203" y="-30117"/>
                  <a:pt x="5515307" y="72544"/>
                  <a:pt x="5666066" y="0"/>
                </a:cubicBezTo>
                <a:cubicBezTo>
                  <a:pt x="5816825" y="-72544"/>
                  <a:pt x="5807442" y="11269"/>
                  <a:pt x="5867578" y="0"/>
                </a:cubicBezTo>
                <a:cubicBezTo>
                  <a:pt x="5927714" y="-11269"/>
                  <a:pt x="5991483" y="21629"/>
                  <a:pt x="6069091" y="0"/>
                </a:cubicBezTo>
                <a:cubicBezTo>
                  <a:pt x="6146699" y="-21629"/>
                  <a:pt x="6623784" y="44581"/>
                  <a:pt x="6792166" y="0"/>
                </a:cubicBezTo>
                <a:cubicBezTo>
                  <a:pt x="6960549" y="-44581"/>
                  <a:pt x="7152473" y="24660"/>
                  <a:pt x="7384851" y="0"/>
                </a:cubicBezTo>
                <a:cubicBezTo>
                  <a:pt x="7617230" y="-24660"/>
                  <a:pt x="7835499" y="77340"/>
                  <a:pt x="8107926" y="0"/>
                </a:cubicBezTo>
                <a:cubicBezTo>
                  <a:pt x="8380353" y="-77340"/>
                  <a:pt x="8597558" y="57011"/>
                  <a:pt x="8831002" y="0"/>
                </a:cubicBezTo>
                <a:cubicBezTo>
                  <a:pt x="9064446" y="-57011"/>
                  <a:pt x="8965339" y="5201"/>
                  <a:pt x="9032515" y="0"/>
                </a:cubicBezTo>
                <a:cubicBezTo>
                  <a:pt x="9099691" y="-5201"/>
                  <a:pt x="9574543" y="35302"/>
                  <a:pt x="9755590" y="0"/>
                </a:cubicBezTo>
                <a:cubicBezTo>
                  <a:pt x="9936638" y="-35302"/>
                  <a:pt x="9874230" y="14221"/>
                  <a:pt x="9957103" y="0"/>
                </a:cubicBezTo>
                <a:cubicBezTo>
                  <a:pt x="10039976" y="-14221"/>
                  <a:pt x="10503032" y="85333"/>
                  <a:pt x="10680178" y="0"/>
                </a:cubicBezTo>
                <a:cubicBezTo>
                  <a:pt x="10857325" y="-85333"/>
                  <a:pt x="10791337" y="16307"/>
                  <a:pt x="10881691" y="0"/>
                </a:cubicBezTo>
                <a:cubicBezTo>
                  <a:pt x="10972045" y="-16307"/>
                  <a:pt x="11377109" y="66741"/>
                  <a:pt x="11735157" y="0"/>
                </a:cubicBezTo>
                <a:cubicBezTo>
                  <a:pt x="12093205" y="-66741"/>
                  <a:pt x="11940088" y="3443"/>
                  <a:pt x="12067060" y="0"/>
                </a:cubicBezTo>
                <a:cubicBezTo>
                  <a:pt x="12194032" y="-3443"/>
                  <a:pt x="12714641" y="86281"/>
                  <a:pt x="13039063" y="0"/>
                </a:cubicBezTo>
                <a:cubicBezTo>
                  <a:pt x="13063380" y="114991"/>
                  <a:pt x="13000844" y="267850"/>
                  <a:pt x="13039063" y="377275"/>
                </a:cubicBezTo>
                <a:cubicBezTo>
                  <a:pt x="13077282" y="486700"/>
                  <a:pt x="13029592" y="626317"/>
                  <a:pt x="13039063" y="739754"/>
                </a:cubicBezTo>
                <a:cubicBezTo>
                  <a:pt x="12753288" y="813459"/>
                  <a:pt x="12500277" y="659938"/>
                  <a:pt x="12315988" y="739754"/>
                </a:cubicBezTo>
                <a:cubicBezTo>
                  <a:pt x="12131699" y="819570"/>
                  <a:pt x="11895191" y="669172"/>
                  <a:pt x="11723303" y="739754"/>
                </a:cubicBezTo>
                <a:cubicBezTo>
                  <a:pt x="11551416" y="810336"/>
                  <a:pt x="11377931" y="733710"/>
                  <a:pt x="11130618" y="739754"/>
                </a:cubicBezTo>
                <a:cubicBezTo>
                  <a:pt x="10883306" y="745798"/>
                  <a:pt x="10850392" y="727914"/>
                  <a:pt x="10668324" y="739754"/>
                </a:cubicBezTo>
                <a:cubicBezTo>
                  <a:pt x="10486256" y="751594"/>
                  <a:pt x="10416476" y="735023"/>
                  <a:pt x="10336421" y="739754"/>
                </a:cubicBezTo>
                <a:cubicBezTo>
                  <a:pt x="10256366" y="744485"/>
                  <a:pt x="9663370" y="652652"/>
                  <a:pt x="9482955" y="739754"/>
                </a:cubicBezTo>
                <a:cubicBezTo>
                  <a:pt x="9302540" y="826856"/>
                  <a:pt x="9360422" y="720300"/>
                  <a:pt x="9281442" y="739754"/>
                </a:cubicBezTo>
                <a:cubicBezTo>
                  <a:pt x="9202462" y="759208"/>
                  <a:pt x="8846132" y="686032"/>
                  <a:pt x="8558367" y="739754"/>
                </a:cubicBezTo>
                <a:cubicBezTo>
                  <a:pt x="8270603" y="793476"/>
                  <a:pt x="8189038" y="698144"/>
                  <a:pt x="7835291" y="739754"/>
                </a:cubicBezTo>
                <a:cubicBezTo>
                  <a:pt x="7481544" y="781364"/>
                  <a:pt x="7505363" y="729539"/>
                  <a:pt x="7242607" y="739754"/>
                </a:cubicBezTo>
                <a:cubicBezTo>
                  <a:pt x="6979851" y="749969"/>
                  <a:pt x="6777819" y="717841"/>
                  <a:pt x="6389141" y="739754"/>
                </a:cubicBezTo>
                <a:cubicBezTo>
                  <a:pt x="6000463" y="761667"/>
                  <a:pt x="6142862" y="707104"/>
                  <a:pt x="6057237" y="739754"/>
                </a:cubicBezTo>
                <a:cubicBezTo>
                  <a:pt x="5971612" y="772404"/>
                  <a:pt x="5619856" y="659821"/>
                  <a:pt x="5334162" y="739754"/>
                </a:cubicBezTo>
                <a:cubicBezTo>
                  <a:pt x="5048468" y="819687"/>
                  <a:pt x="5176801" y="720994"/>
                  <a:pt x="5132649" y="739754"/>
                </a:cubicBezTo>
                <a:cubicBezTo>
                  <a:pt x="5088497" y="758514"/>
                  <a:pt x="4712821" y="681863"/>
                  <a:pt x="4539965" y="739754"/>
                </a:cubicBezTo>
                <a:cubicBezTo>
                  <a:pt x="4367109" y="797645"/>
                  <a:pt x="4249151" y="702128"/>
                  <a:pt x="4077671" y="739754"/>
                </a:cubicBezTo>
                <a:cubicBezTo>
                  <a:pt x="3906191" y="777380"/>
                  <a:pt x="3824713" y="728175"/>
                  <a:pt x="3745767" y="739754"/>
                </a:cubicBezTo>
                <a:cubicBezTo>
                  <a:pt x="3666821" y="751333"/>
                  <a:pt x="3404114" y="683491"/>
                  <a:pt x="3153083" y="739754"/>
                </a:cubicBezTo>
                <a:cubicBezTo>
                  <a:pt x="2902052" y="796017"/>
                  <a:pt x="2828213" y="688035"/>
                  <a:pt x="2560398" y="739754"/>
                </a:cubicBezTo>
                <a:cubicBezTo>
                  <a:pt x="2292583" y="791473"/>
                  <a:pt x="2280923" y="725711"/>
                  <a:pt x="2098104" y="739754"/>
                </a:cubicBezTo>
                <a:cubicBezTo>
                  <a:pt x="1915285" y="753797"/>
                  <a:pt x="1953677" y="727148"/>
                  <a:pt x="1896591" y="739754"/>
                </a:cubicBezTo>
                <a:cubicBezTo>
                  <a:pt x="1839505" y="752360"/>
                  <a:pt x="1298994" y="679143"/>
                  <a:pt x="1043125" y="739754"/>
                </a:cubicBezTo>
                <a:cubicBezTo>
                  <a:pt x="787256" y="800365"/>
                  <a:pt x="495692" y="688837"/>
                  <a:pt x="0" y="739754"/>
                </a:cubicBezTo>
                <a:cubicBezTo>
                  <a:pt x="-10631" y="639385"/>
                  <a:pt x="44972" y="463280"/>
                  <a:pt x="0" y="362479"/>
                </a:cubicBezTo>
                <a:cubicBezTo>
                  <a:pt x="-44972" y="261678"/>
                  <a:pt x="15863" y="920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Đây là 8 cách diệt sạch Cỏ Dại trong Vườn Rau nhanh và hiệu quả nhất - Vườn  Rau Phố">
            <a:extLst>
              <a:ext uri="{FF2B5EF4-FFF2-40B4-BE49-F238E27FC236}">
                <a16:creationId xmlns:a16="http://schemas.microsoft.com/office/drawing/2014/main" id="{F214F1A8-6368-4541-80E8-A7BDF475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8" y="5390760"/>
            <a:ext cx="1968623" cy="123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BBE08-3246-4FE0-88CD-34C27FEC3DB8}"/>
              </a:ext>
            </a:extLst>
          </p:cNvPr>
          <p:cNvSpPr txBox="1"/>
          <p:nvPr/>
        </p:nvSpPr>
        <p:spPr>
          <a:xfrm>
            <a:off x="360271" y="6730015"/>
            <a:ext cx="309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1F1536-0EA3-436E-94F7-2C142F694CD3}"/>
              </a:ext>
            </a:extLst>
          </p:cNvPr>
          <p:cNvCxnSpPr/>
          <p:nvPr/>
        </p:nvCxnSpPr>
        <p:spPr>
          <a:xfrm flipV="1">
            <a:off x="2790454" y="5923327"/>
            <a:ext cx="12192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726F0B5-B856-416A-94B9-368ADE75E0C9}"/>
              </a:ext>
            </a:extLst>
          </p:cNvPr>
          <p:cNvSpPr txBox="1"/>
          <p:nvPr/>
        </p:nvSpPr>
        <p:spPr>
          <a:xfrm>
            <a:off x="4030249" y="5440436"/>
            <a:ext cx="13174070" cy="739754"/>
          </a:xfrm>
          <a:custGeom>
            <a:avLst/>
            <a:gdLst>
              <a:gd name="connsiteX0" fmla="*/ 0 w 13174070"/>
              <a:gd name="connsiteY0" fmla="*/ 0 h 739754"/>
              <a:gd name="connsiteX1" fmla="*/ 467081 w 13174070"/>
              <a:gd name="connsiteY1" fmla="*/ 0 h 739754"/>
              <a:gd name="connsiteX2" fmla="*/ 1329383 w 13174070"/>
              <a:gd name="connsiteY2" fmla="*/ 0 h 739754"/>
              <a:gd name="connsiteX3" fmla="*/ 1928205 w 13174070"/>
              <a:gd name="connsiteY3" fmla="*/ 0 h 739754"/>
              <a:gd name="connsiteX4" fmla="*/ 2527026 w 13174070"/>
              <a:gd name="connsiteY4" fmla="*/ 0 h 739754"/>
              <a:gd name="connsiteX5" fmla="*/ 2730625 w 13174070"/>
              <a:gd name="connsiteY5" fmla="*/ 0 h 739754"/>
              <a:gd name="connsiteX6" fmla="*/ 3461187 w 13174070"/>
              <a:gd name="connsiteY6" fmla="*/ 0 h 739754"/>
              <a:gd name="connsiteX7" fmla="*/ 4060009 w 13174070"/>
              <a:gd name="connsiteY7" fmla="*/ 0 h 739754"/>
              <a:gd name="connsiteX8" fmla="*/ 4658830 w 13174070"/>
              <a:gd name="connsiteY8" fmla="*/ 0 h 739754"/>
              <a:gd name="connsiteX9" fmla="*/ 4994170 w 13174070"/>
              <a:gd name="connsiteY9" fmla="*/ 0 h 739754"/>
              <a:gd name="connsiteX10" fmla="*/ 5724732 w 13174070"/>
              <a:gd name="connsiteY10" fmla="*/ 0 h 739754"/>
              <a:gd name="connsiteX11" fmla="*/ 5928332 w 13174070"/>
              <a:gd name="connsiteY11" fmla="*/ 0 h 739754"/>
              <a:gd name="connsiteX12" fmla="*/ 6131931 w 13174070"/>
              <a:gd name="connsiteY12" fmla="*/ 0 h 739754"/>
              <a:gd name="connsiteX13" fmla="*/ 6862493 w 13174070"/>
              <a:gd name="connsiteY13" fmla="*/ 0 h 739754"/>
              <a:gd name="connsiteX14" fmla="*/ 7461314 w 13174070"/>
              <a:gd name="connsiteY14" fmla="*/ 0 h 739754"/>
              <a:gd name="connsiteX15" fmla="*/ 8191876 w 13174070"/>
              <a:gd name="connsiteY15" fmla="*/ 0 h 739754"/>
              <a:gd name="connsiteX16" fmla="*/ 8922438 w 13174070"/>
              <a:gd name="connsiteY16" fmla="*/ 0 h 739754"/>
              <a:gd name="connsiteX17" fmla="*/ 9126038 w 13174070"/>
              <a:gd name="connsiteY17" fmla="*/ 0 h 739754"/>
              <a:gd name="connsiteX18" fmla="*/ 9856600 w 13174070"/>
              <a:gd name="connsiteY18" fmla="*/ 0 h 739754"/>
              <a:gd name="connsiteX19" fmla="*/ 10060199 w 13174070"/>
              <a:gd name="connsiteY19" fmla="*/ 0 h 739754"/>
              <a:gd name="connsiteX20" fmla="*/ 10790761 w 13174070"/>
              <a:gd name="connsiteY20" fmla="*/ 0 h 739754"/>
              <a:gd name="connsiteX21" fmla="*/ 10994360 w 13174070"/>
              <a:gd name="connsiteY21" fmla="*/ 0 h 739754"/>
              <a:gd name="connsiteX22" fmla="*/ 11856663 w 13174070"/>
              <a:gd name="connsiteY22" fmla="*/ 0 h 739754"/>
              <a:gd name="connsiteX23" fmla="*/ 12192003 w 13174070"/>
              <a:gd name="connsiteY23" fmla="*/ 0 h 739754"/>
              <a:gd name="connsiteX24" fmla="*/ 13174070 w 13174070"/>
              <a:gd name="connsiteY24" fmla="*/ 0 h 739754"/>
              <a:gd name="connsiteX25" fmla="*/ 13174070 w 13174070"/>
              <a:gd name="connsiteY25" fmla="*/ 377275 h 739754"/>
              <a:gd name="connsiteX26" fmla="*/ 13174070 w 13174070"/>
              <a:gd name="connsiteY26" fmla="*/ 739754 h 739754"/>
              <a:gd name="connsiteX27" fmla="*/ 12443508 w 13174070"/>
              <a:gd name="connsiteY27" fmla="*/ 739754 h 739754"/>
              <a:gd name="connsiteX28" fmla="*/ 11844687 w 13174070"/>
              <a:gd name="connsiteY28" fmla="*/ 739754 h 739754"/>
              <a:gd name="connsiteX29" fmla="*/ 11245865 w 13174070"/>
              <a:gd name="connsiteY29" fmla="*/ 739754 h 739754"/>
              <a:gd name="connsiteX30" fmla="*/ 10778785 w 13174070"/>
              <a:gd name="connsiteY30" fmla="*/ 739754 h 739754"/>
              <a:gd name="connsiteX31" fmla="*/ 10443445 w 13174070"/>
              <a:gd name="connsiteY31" fmla="*/ 739754 h 739754"/>
              <a:gd name="connsiteX32" fmla="*/ 9581142 w 13174070"/>
              <a:gd name="connsiteY32" fmla="*/ 739754 h 739754"/>
              <a:gd name="connsiteX33" fmla="*/ 9377543 w 13174070"/>
              <a:gd name="connsiteY33" fmla="*/ 739754 h 739754"/>
              <a:gd name="connsiteX34" fmla="*/ 8646980 w 13174070"/>
              <a:gd name="connsiteY34" fmla="*/ 739754 h 739754"/>
              <a:gd name="connsiteX35" fmla="*/ 7916418 w 13174070"/>
              <a:gd name="connsiteY35" fmla="*/ 739754 h 739754"/>
              <a:gd name="connsiteX36" fmla="*/ 7317597 w 13174070"/>
              <a:gd name="connsiteY36" fmla="*/ 739754 h 739754"/>
              <a:gd name="connsiteX37" fmla="*/ 6455294 w 13174070"/>
              <a:gd name="connsiteY37" fmla="*/ 739754 h 739754"/>
              <a:gd name="connsiteX38" fmla="*/ 6119954 w 13174070"/>
              <a:gd name="connsiteY38" fmla="*/ 739754 h 739754"/>
              <a:gd name="connsiteX39" fmla="*/ 5389392 w 13174070"/>
              <a:gd name="connsiteY39" fmla="*/ 739754 h 739754"/>
              <a:gd name="connsiteX40" fmla="*/ 5185793 w 13174070"/>
              <a:gd name="connsiteY40" fmla="*/ 739754 h 739754"/>
              <a:gd name="connsiteX41" fmla="*/ 4586972 w 13174070"/>
              <a:gd name="connsiteY41" fmla="*/ 739754 h 739754"/>
              <a:gd name="connsiteX42" fmla="*/ 4119891 w 13174070"/>
              <a:gd name="connsiteY42" fmla="*/ 739754 h 739754"/>
              <a:gd name="connsiteX43" fmla="*/ 3784551 w 13174070"/>
              <a:gd name="connsiteY43" fmla="*/ 739754 h 739754"/>
              <a:gd name="connsiteX44" fmla="*/ 3185730 w 13174070"/>
              <a:gd name="connsiteY44" fmla="*/ 739754 h 739754"/>
              <a:gd name="connsiteX45" fmla="*/ 2586908 w 13174070"/>
              <a:gd name="connsiteY45" fmla="*/ 739754 h 739754"/>
              <a:gd name="connsiteX46" fmla="*/ 2119828 w 13174070"/>
              <a:gd name="connsiteY46" fmla="*/ 739754 h 739754"/>
              <a:gd name="connsiteX47" fmla="*/ 1916228 w 13174070"/>
              <a:gd name="connsiteY47" fmla="*/ 739754 h 739754"/>
              <a:gd name="connsiteX48" fmla="*/ 1053926 w 13174070"/>
              <a:gd name="connsiteY48" fmla="*/ 739754 h 739754"/>
              <a:gd name="connsiteX49" fmla="*/ 0 w 13174070"/>
              <a:gd name="connsiteY49" fmla="*/ 739754 h 739754"/>
              <a:gd name="connsiteX50" fmla="*/ 0 w 13174070"/>
              <a:gd name="connsiteY50" fmla="*/ 362479 h 739754"/>
              <a:gd name="connsiteX51" fmla="*/ 0 w 13174070"/>
              <a:gd name="connsiteY51" fmla="*/ 0 h 7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174070" h="739754" extrusionOk="0">
                <a:moveTo>
                  <a:pt x="0" y="0"/>
                </a:moveTo>
                <a:cubicBezTo>
                  <a:pt x="222871" y="-21828"/>
                  <a:pt x="325483" y="8296"/>
                  <a:pt x="467081" y="0"/>
                </a:cubicBezTo>
                <a:cubicBezTo>
                  <a:pt x="608679" y="-8296"/>
                  <a:pt x="1003577" y="51851"/>
                  <a:pt x="1329383" y="0"/>
                </a:cubicBezTo>
                <a:cubicBezTo>
                  <a:pt x="1655189" y="-51851"/>
                  <a:pt x="1732908" y="61466"/>
                  <a:pt x="1928205" y="0"/>
                </a:cubicBezTo>
                <a:cubicBezTo>
                  <a:pt x="2123502" y="-61466"/>
                  <a:pt x="2335997" y="26873"/>
                  <a:pt x="2527026" y="0"/>
                </a:cubicBezTo>
                <a:cubicBezTo>
                  <a:pt x="2718055" y="-26873"/>
                  <a:pt x="2649508" y="13847"/>
                  <a:pt x="2730625" y="0"/>
                </a:cubicBezTo>
                <a:cubicBezTo>
                  <a:pt x="2811742" y="-13847"/>
                  <a:pt x="3204028" y="78963"/>
                  <a:pt x="3461187" y="0"/>
                </a:cubicBezTo>
                <a:cubicBezTo>
                  <a:pt x="3718346" y="-78963"/>
                  <a:pt x="3925586" y="54670"/>
                  <a:pt x="4060009" y="0"/>
                </a:cubicBezTo>
                <a:cubicBezTo>
                  <a:pt x="4194432" y="-54670"/>
                  <a:pt x="4446082" y="46773"/>
                  <a:pt x="4658830" y="0"/>
                </a:cubicBezTo>
                <a:cubicBezTo>
                  <a:pt x="4871578" y="-46773"/>
                  <a:pt x="4891121" y="34284"/>
                  <a:pt x="4994170" y="0"/>
                </a:cubicBezTo>
                <a:cubicBezTo>
                  <a:pt x="5097219" y="-34284"/>
                  <a:pt x="5547762" y="28696"/>
                  <a:pt x="5724732" y="0"/>
                </a:cubicBezTo>
                <a:cubicBezTo>
                  <a:pt x="5901702" y="-28696"/>
                  <a:pt x="5842860" y="11407"/>
                  <a:pt x="5928332" y="0"/>
                </a:cubicBezTo>
                <a:cubicBezTo>
                  <a:pt x="6013804" y="-11407"/>
                  <a:pt x="6091121" y="22346"/>
                  <a:pt x="6131931" y="0"/>
                </a:cubicBezTo>
                <a:cubicBezTo>
                  <a:pt x="6172741" y="-22346"/>
                  <a:pt x="6565238" y="59798"/>
                  <a:pt x="6862493" y="0"/>
                </a:cubicBezTo>
                <a:cubicBezTo>
                  <a:pt x="7159748" y="-59798"/>
                  <a:pt x="7298194" y="20656"/>
                  <a:pt x="7461314" y="0"/>
                </a:cubicBezTo>
                <a:cubicBezTo>
                  <a:pt x="7624434" y="-20656"/>
                  <a:pt x="7934549" y="9440"/>
                  <a:pt x="8191876" y="0"/>
                </a:cubicBezTo>
                <a:cubicBezTo>
                  <a:pt x="8449203" y="-9440"/>
                  <a:pt x="8706274" y="45403"/>
                  <a:pt x="8922438" y="0"/>
                </a:cubicBezTo>
                <a:cubicBezTo>
                  <a:pt x="9138602" y="-45403"/>
                  <a:pt x="9067889" y="22599"/>
                  <a:pt x="9126038" y="0"/>
                </a:cubicBezTo>
                <a:cubicBezTo>
                  <a:pt x="9184187" y="-22599"/>
                  <a:pt x="9529034" y="55338"/>
                  <a:pt x="9856600" y="0"/>
                </a:cubicBezTo>
                <a:cubicBezTo>
                  <a:pt x="10184166" y="-55338"/>
                  <a:pt x="9984119" y="12651"/>
                  <a:pt x="10060199" y="0"/>
                </a:cubicBezTo>
                <a:cubicBezTo>
                  <a:pt x="10136279" y="-12651"/>
                  <a:pt x="10595756" y="51575"/>
                  <a:pt x="10790761" y="0"/>
                </a:cubicBezTo>
                <a:cubicBezTo>
                  <a:pt x="10985766" y="-51575"/>
                  <a:pt x="10914919" y="6341"/>
                  <a:pt x="10994360" y="0"/>
                </a:cubicBezTo>
                <a:cubicBezTo>
                  <a:pt x="11073801" y="-6341"/>
                  <a:pt x="11471756" y="53245"/>
                  <a:pt x="11856663" y="0"/>
                </a:cubicBezTo>
                <a:cubicBezTo>
                  <a:pt x="12241570" y="-53245"/>
                  <a:pt x="12115833" y="10797"/>
                  <a:pt x="12192003" y="0"/>
                </a:cubicBezTo>
                <a:cubicBezTo>
                  <a:pt x="12268173" y="-10797"/>
                  <a:pt x="12970300" y="50525"/>
                  <a:pt x="13174070" y="0"/>
                </a:cubicBezTo>
                <a:cubicBezTo>
                  <a:pt x="13198387" y="114991"/>
                  <a:pt x="13135851" y="267850"/>
                  <a:pt x="13174070" y="377275"/>
                </a:cubicBezTo>
                <a:cubicBezTo>
                  <a:pt x="13212289" y="486700"/>
                  <a:pt x="13164599" y="626317"/>
                  <a:pt x="13174070" y="739754"/>
                </a:cubicBezTo>
                <a:cubicBezTo>
                  <a:pt x="13019391" y="767170"/>
                  <a:pt x="12630478" y="664236"/>
                  <a:pt x="12443508" y="739754"/>
                </a:cubicBezTo>
                <a:cubicBezTo>
                  <a:pt x="12256538" y="815272"/>
                  <a:pt x="12122925" y="688262"/>
                  <a:pt x="11844687" y="739754"/>
                </a:cubicBezTo>
                <a:cubicBezTo>
                  <a:pt x="11566449" y="791246"/>
                  <a:pt x="11494095" y="672545"/>
                  <a:pt x="11245865" y="739754"/>
                </a:cubicBezTo>
                <a:cubicBezTo>
                  <a:pt x="10997635" y="806963"/>
                  <a:pt x="10974781" y="701257"/>
                  <a:pt x="10778785" y="739754"/>
                </a:cubicBezTo>
                <a:cubicBezTo>
                  <a:pt x="10582789" y="778251"/>
                  <a:pt x="10541356" y="709101"/>
                  <a:pt x="10443445" y="739754"/>
                </a:cubicBezTo>
                <a:cubicBezTo>
                  <a:pt x="10345534" y="770407"/>
                  <a:pt x="9859975" y="652579"/>
                  <a:pt x="9581142" y="739754"/>
                </a:cubicBezTo>
                <a:cubicBezTo>
                  <a:pt x="9302309" y="826929"/>
                  <a:pt x="9458656" y="722174"/>
                  <a:pt x="9377543" y="739754"/>
                </a:cubicBezTo>
                <a:cubicBezTo>
                  <a:pt x="9296430" y="757334"/>
                  <a:pt x="9005691" y="706744"/>
                  <a:pt x="8646980" y="739754"/>
                </a:cubicBezTo>
                <a:cubicBezTo>
                  <a:pt x="8288269" y="772764"/>
                  <a:pt x="8141007" y="735517"/>
                  <a:pt x="7916418" y="739754"/>
                </a:cubicBezTo>
                <a:cubicBezTo>
                  <a:pt x="7691829" y="743991"/>
                  <a:pt x="7610283" y="717158"/>
                  <a:pt x="7317597" y="739754"/>
                </a:cubicBezTo>
                <a:cubicBezTo>
                  <a:pt x="7024911" y="762350"/>
                  <a:pt x="6657613" y="686220"/>
                  <a:pt x="6455294" y="739754"/>
                </a:cubicBezTo>
                <a:cubicBezTo>
                  <a:pt x="6252975" y="793288"/>
                  <a:pt x="6207513" y="712573"/>
                  <a:pt x="6119954" y="739754"/>
                </a:cubicBezTo>
                <a:cubicBezTo>
                  <a:pt x="6032395" y="766935"/>
                  <a:pt x="5623020" y="700633"/>
                  <a:pt x="5389392" y="739754"/>
                </a:cubicBezTo>
                <a:cubicBezTo>
                  <a:pt x="5155764" y="778875"/>
                  <a:pt x="5258887" y="722710"/>
                  <a:pt x="5185793" y="739754"/>
                </a:cubicBezTo>
                <a:cubicBezTo>
                  <a:pt x="5112699" y="756798"/>
                  <a:pt x="4727598" y="693247"/>
                  <a:pt x="4586972" y="739754"/>
                </a:cubicBezTo>
                <a:cubicBezTo>
                  <a:pt x="4446346" y="786261"/>
                  <a:pt x="4318981" y="736239"/>
                  <a:pt x="4119891" y="739754"/>
                </a:cubicBezTo>
                <a:cubicBezTo>
                  <a:pt x="3920801" y="743269"/>
                  <a:pt x="3919433" y="726005"/>
                  <a:pt x="3784551" y="739754"/>
                </a:cubicBezTo>
                <a:cubicBezTo>
                  <a:pt x="3649669" y="753503"/>
                  <a:pt x="3469768" y="739273"/>
                  <a:pt x="3185730" y="739754"/>
                </a:cubicBezTo>
                <a:cubicBezTo>
                  <a:pt x="2901692" y="740235"/>
                  <a:pt x="2877309" y="697149"/>
                  <a:pt x="2586908" y="739754"/>
                </a:cubicBezTo>
                <a:cubicBezTo>
                  <a:pt x="2296507" y="782359"/>
                  <a:pt x="2228921" y="697445"/>
                  <a:pt x="2119828" y="739754"/>
                </a:cubicBezTo>
                <a:cubicBezTo>
                  <a:pt x="2010735" y="782063"/>
                  <a:pt x="1973493" y="728673"/>
                  <a:pt x="1916228" y="739754"/>
                </a:cubicBezTo>
                <a:cubicBezTo>
                  <a:pt x="1858963" y="750835"/>
                  <a:pt x="1355881" y="669374"/>
                  <a:pt x="1053926" y="739754"/>
                </a:cubicBezTo>
                <a:cubicBezTo>
                  <a:pt x="751971" y="810134"/>
                  <a:pt x="469427" y="676601"/>
                  <a:pt x="0" y="739754"/>
                </a:cubicBezTo>
                <a:cubicBezTo>
                  <a:pt x="-10631" y="639385"/>
                  <a:pt x="44972" y="463280"/>
                  <a:pt x="0" y="362479"/>
                </a:cubicBezTo>
                <a:cubicBezTo>
                  <a:pt x="-44972" y="261678"/>
                  <a:pt x="15863" y="920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E525FC-D70C-4A16-A1CB-52401E9205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0461" y="7669063"/>
            <a:ext cx="1769993" cy="146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DF8D8E1-83E1-44B7-912A-716B8EBD038E}"/>
              </a:ext>
            </a:extLst>
          </p:cNvPr>
          <p:cNvSpPr txBox="1"/>
          <p:nvPr/>
        </p:nvSpPr>
        <p:spPr>
          <a:xfrm>
            <a:off x="301920" y="9136294"/>
            <a:ext cx="309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bùn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3C137B-DE47-482E-A3F4-1A099E1480A5}"/>
              </a:ext>
            </a:extLst>
          </p:cNvPr>
          <p:cNvCxnSpPr/>
          <p:nvPr/>
        </p:nvCxnSpPr>
        <p:spPr>
          <a:xfrm flipV="1">
            <a:off x="2769859" y="8498345"/>
            <a:ext cx="12192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7A9C8B-1F3E-463E-ACD7-814040F8C21F}"/>
              </a:ext>
            </a:extLst>
          </p:cNvPr>
          <p:cNvSpPr txBox="1"/>
          <p:nvPr/>
        </p:nvSpPr>
        <p:spPr>
          <a:xfrm>
            <a:off x="3989059" y="8183237"/>
            <a:ext cx="13174070" cy="739754"/>
          </a:xfrm>
          <a:custGeom>
            <a:avLst/>
            <a:gdLst>
              <a:gd name="connsiteX0" fmla="*/ 0 w 13174070"/>
              <a:gd name="connsiteY0" fmla="*/ 0 h 739754"/>
              <a:gd name="connsiteX1" fmla="*/ 467081 w 13174070"/>
              <a:gd name="connsiteY1" fmla="*/ 0 h 739754"/>
              <a:gd name="connsiteX2" fmla="*/ 1329383 w 13174070"/>
              <a:gd name="connsiteY2" fmla="*/ 0 h 739754"/>
              <a:gd name="connsiteX3" fmla="*/ 1928205 w 13174070"/>
              <a:gd name="connsiteY3" fmla="*/ 0 h 739754"/>
              <a:gd name="connsiteX4" fmla="*/ 2527026 w 13174070"/>
              <a:gd name="connsiteY4" fmla="*/ 0 h 739754"/>
              <a:gd name="connsiteX5" fmla="*/ 2730625 w 13174070"/>
              <a:gd name="connsiteY5" fmla="*/ 0 h 739754"/>
              <a:gd name="connsiteX6" fmla="*/ 3461187 w 13174070"/>
              <a:gd name="connsiteY6" fmla="*/ 0 h 739754"/>
              <a:gd name="connsiteX7" fmla="*/ 4060009 w 13174070"/>
              <a:gd name="connsiteY7" fmla="*/ 0 h 739754"/>
              <a:gd name="connsiteX8" fmla="*/ 4658830 w 13174070"/>
              <a:gd name="connsiteY8" fmla="*/ 0 h 739754"/>
              <a:gd name="connsiteX9" fmla="*/ 4994170 w 13174070"/>
              <a:gd name="connsiteY9" fmla="*/ 0 h 739754"/>
              <a:gd name="connsiteX10" fmla="*/ 5724732 w 13174070"/>
              <a:gd name="connsiteY10" fmla="*/ 0 h 739754"/>
              <a:gd name="connsiteX11" fmla="*/ 5928332 w 13174070"/>
              <a:gd name="connsiteY11" fmla="*/ 0 h 739754"/>
              <a:gd name="connsiteX12" fmla="*/ 6131931 w 13174070"/>
              <a:gd name="connsiteY12" fmla="*/ 0 h 739754"/>
              <a:gd name="connsiteX13" fmla="*/ 6862493 w 13174070"/>
              <a:gd name="connsiteY13" fmla="*/ 0 h 739754"/>
              <a:gd name="connsiteX14" fmla="*/ 7461314 w 13174070"/>
              <a:gd name="connsiteY14" fmla="*/ 0 h 739754"/>
              <a:gd name="connsiteX15" fmla="*/ 8191876 w 13174070"/>
              <a:gd name="connsiteY15" fmla="*/ 0 h 739754"/>
              <a:gd name="connsiteX16" fmla="*/ 8922438 w 13174070"/>
              <a:gd name="connsiteY16" fmla="*/ 0 h 739754"/>
              <a:gd name="connsiteX17" fmla="*/ 9126038 w 13174070"/>
              <a:gd name="connsiteY17" fmla="*/ 0 h 739754"/>
              <a:gd name="connsiteX18" fmla="*/ 9856600 w 13174070"/>
              <a:gd name="connsiteY18" fmla="*/ 0 h 739754"/>
              <a:gd name="connsiteX19" fmla="*/ 10060199 w 13174070"/>
              <a:gd name="connsiteY19" fmla="*/ 0 h 739754"/>
              <a:gd name="connsiteX20" fmla="*/ 10790761 w 13174070"/>
              <a:gd name="connsiteY20" fmla="*/ 0 h 739754"/>
              <a:gd name="connsiteX21" fmla="*/ 10994360 w 13174070"/>
              <a:gd name="connsiteY21" fmla="*/ 0 h 739754"/>
              <a:gd name="connsiteX22" fmla="*/ 11856663 w 13174070"/>
              <a:gd name="connsiteY22" fmla="*/ 0 h 739754"/>
              <a:gd name="connsiteX23" fmla="*/ 12192003 w 13174070"/>
              <a:gd name="connsiteY23" fmla="*/ 0 h 739754"/>
              <a:gd name="connsiteX24" fmla="*/ 13174070 w 13174070"/>
              <a:gd name="connsiteY24" fmla="*/ 0 h 739754"/>
              <a:gd name="connsiteX25" fmla="*/ 13174070 w 13174070"/>
              <a:gd name="connsiteY25" fmla="*/ 377275 h 739754"/>
              <a:gd name="connsiteX26" fmla="*/ 13174070 w 13174070"/>
              <a:gd name="connsiteY26" fmla="*/ 739754 h 739754"/>
              <a:gd name="connsiteX27" fmla="*/ 12443508 w 13174070"/>
              <a:gd name="connsiteY27" fmla="*/ 739754 h 739754"/>
              <a:gd name="connsiteX28" fmla="*/ 11844687 w 13174070"/>
              <a:gd name="connsiteY28" fmla="*/ 739754 h 739754"/>
              <a:gd name="connsiteX29" fmla="*/ 11245865 w 13174070"/>
              <a:gd name="connsiteY29" fmla="*/ 739754 h 739754"/>
              <a:gd name="connsiteX30" fmla="*/ 10778785 w 13174070"/>
              <a:gd name="connsiteY30" fmla="*/ 739754 h 739754"/>
              <a:gd name="connsiteX31" fmla="*/ 10443445 w 13174070"/>
              <a:gd name="connsiteY31" fmla="*/ 739754 h 739754"/>
              <a:gd name="connsiteX32" fmla="*/ 9581142 w 13174070"/>
              <a:gd name="connsiteY32" fmla="*/ 739754 h 739754"/>
              <a:gd name="connsiteX33" fmla="*/ 9377543 w 13174070"/>
              <a:gd name="connsiteY33" fmla="*/ 739754 h 739754"/>
              <a:gd name="connsiteX34" fmla="*/ 8646980 w 13174070"/>
              <a:gd name="connsiteY34" fmla="*/ 739754 h 739754"/>
              <a:gd name="connsiteX35" fmla="*/ 7916418 w 13174070"/>
              <a:gd name="connsiteY35" fmla="*/ 739754 h 739754"/>
              <a:gd name="connsiteX36" fmla="*/ 7317597 w 13174070"/>
              <a:gd name="connsiteY36" fmla="*/ 739754 h 739754"/>
              <a:gd name="connsiteX37" fmla="*/ 6455294 w 13174070"/>
              <a:gd name="connsiteY37" fmla="*/ 739754 h 739754"/>
              <a:gd name="connsiteX38" fmla="*/ 6119954 w 13174070"/>
              <a:gd name="connsiteY38" fmla="*/ 739754 h 739754"/>
              <a:gd name="connsiteX39" fmla="*/ 5389392 w 13174070"/>
              <a:gd name="connsiteY39" fmla="*/ 739754 h 739754"/>
              <a:gd name="connsiteX40" fmla="*/ 5185793 w 13174070"/>
              <a:gd name="connsiteY40" fmla="*/ 739754 h 739754"/>
              <a:gd name="connsiteX41" fmla="*/ 4586972 w 13174070"/>
              <a:gd name="connsiteY41" fmla="*/ 739754 h 739754"/>
              <a:gd name="connsiteX42" fmla="*/ 4119891 w 13174070"/>
              <a:gd name="connsiteY42" fmla="*/ 739754 h 739754"/>
              <a:gd name="connsiteX43" fmla="*/ 3784551 w 13174070"/>
              <a:gd name="connsiteY43" fmla="*/ 739754 h 739754"/>
              <a:gd name="connsiteX44" fmla="*/ 3185730 w 13174070"/>
              <a:gd name="connsiteY44" fmla="*/ 739754 h 739754"/>
              <a:gd name="connsiteX45" fmla="*/ 2586908 w 13174070"/>
              <a:gd name="connsiteY45" fmla="*/ 739754 h 739754"/>
              <a:gd name="connsiteX46" fmla="*/ 2119828 w 13174070"/>
              <a:gd name="connsiteY46" fmla="*/ 739754 h 739754"/>
              <a:gd name="connsiteX47" fmla="*/ 1916228 w 13174070"/>
              <a:gd name="connsiteY47" fmla="*/ 739754 h 739754"/>
              <a:gd name="connsiteX48" fmla="*/ 1053926 w 13174070"/>
              <a:gd name="connsiteY48" fmla="*/ 739754 h 739754"/>
              <a:gd name="connsiteX49" fmla="*/ 0 w 13174070"/>
              <a:gd name="connsiteY49" fmla="*/ 739754 h 739754"/>
              <a:gd name="connsiteX50" fmla="*/ 0 w 13174070"/>
              <a:gd name="connsiteY50" fmla="*/ 362479 h 739754"/>
              <a:gd name="connsiteX51" fmla="*/ 0 w 13174070"/>
              <a:gd name="connsiteY51" fmla="*/ 0 h 7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174070" h="739754" extrusionOk="0">
                <a:moveTo>
                  <a:pt x="0" y="0"/>
                </a:moveTo>
                <a:cubicBezTo>
                  <a:pt x="222871" y="-21828"/>
                  <a:pt x="325483" y="8296"/>
                  <a:pt x="467081" y="0"/>
                </a:cubicBezTo>
                <a:cubicBezTo>
                  <a:pt x="608679" y="-8296"/>
                  <a:pt x="1003577" y="51851"/>
                  <a:pt x="1329383" y="0"/>
                </a:cubicBezTo>
                <a:cubicBezTo>
                  <a:pt x="1655189" y="-51851"/>
                  <a:pt x="1732908" y="61466"/>
                  <a:pt x="1928205" y="0"/>
                </a:cubicBezTo>
                <a:cubicBezTo>
                  <a:pt x="2123502" y="-61466"/>
                  <a:pt x="2335997" y="26873"/>
                  <a:pt x="2527026" y="0"/>
                </a:cubicBezTo>
                <a:cubicBezTo>
                  <a:pt x="2718055" y="-26873"/>
                  <a:pt x="2649508" y="13847"/>
                  <a:pt x="2730625" y="0"/>
                </a:cubicBezTo>
                <a:cubicBezTo>
                  <a:pt x="2811742" y="-13847"/>
                  <a:pt x="3204028" y="78963"/>
                  <a:pt x="3461187" y="0"/>
                </a:cubicBezTo>
                <a:cubicBezTo>
                  <a:pt x="3718346" y="-78963"/>
                  <a:pt x="3925586" y="54670"/>
                  <a:pt x="4060009" y="0"/>
                </a:cubicBezTo>
                <a:cubicBezTo>
                  <a:pt x="4194432" y="-54670"/>
                  <a:pt x="4446082" y="46773"/>
                  <a:pt x="4658830" y="0"/>
                </a:cubicBezTo>
                <a:cubicBezTo>
                  <a:pt x="4871578" y="-46773"/>
                  <a:pt x="4891121" y="34284"/>
                  <a:pt x="4994170" y="0"/>
                </a:cubicBezTo>
                <a:cubicBezTo>
                  <a:pt x="5097219" y="-34284"/>
                  <a:pt x="5547762" y="28696"/>
                  <a:pt x="5724732" y="0"/>
                </a:cubicBezTo>
                <a:cubicBezTo>
                  <a:pt x="5901702" y="-28696"/>
                  <a:pt x="5842860" y="11407"/>
                  <a:pt x="5928332" y="0"/>
                </a:cubicBezTo>
                <a:cubicBezTo>
                  <a:pt x="6013804" y="-11407"/>
                  <a:pt x="6091121" y="22346"/>
                  <a:pt x="6131931" y="0"/>
                </a:cubicBezTo>
                <a:cubicBezTo>
                  <a:pt x="6172741" y="-22346"/>
                  <a:pt x="6565238" y="59798"/>
                  <a:pt x="6862493" y="0"/>
                </a:cubicBezTo>
                <a:cubicBezTo>
                  <a:pt x="7159748" y="-59798"/>
                  <a:pt x="7298194" y="20656"/>
                  <a:pt x="7461314" y="0"/>
                </a:cubicBezTo>
                <a:cubicBezTo>
                  <a:pt x="7624434" y="-20656"/>
                  <a:pt x="7934549" y="9440"/>
                  <a:pt x="8191876" y="0"/>
                </a:cubicBezTo>
                <a:cubicBezTo>
                  <a:pt x="8449203" y="-9440"/>
                  <a:pt x="8706274" y="45403"/>
                  <a:pt x="8922438" y="0"/>
                </a:cubicBezTo>
                <a:cubicBezTo>
                  <a:pt x="9138602" y="-45403"/>
                  <a:pt x="9067889" y="22599"/>
                  <a:pt x="9126038" y="0"/>
                </a:cubicBezTo>
                <a:cubicBezTo>
                  <a:pt x="9184187" y="-22599"/>
                  <a:pt x="9529034" y="55338"/>
                  <a:pt x="9856600" y="0"/>
                </a:cubicBezTo>
                <a:cubicBezTo>
                  <a:pt x="10184166" y="-55338"/>
                  <a:pt x="9984119" y="12651"/>
                  <a:pt x="10060199" y="0"/>
                </a:cubicBezTo>
                <a:cubicBezTo>
                  <a:pt x="10136279" y="-12651"/>
                  <a:pt x="10595756" y="51575"/>
                  <a:pt x="10790761" y="0"/>
                </a:cubicBezTo>
                <a:cubicBezTo>
                  <a:pt x="10985766" y="-51575"/>
                  <a:pt x="10914919" y="6341"/>
                  <a:pt x="10994360" y="0"/>
                </a:cubicBezTo>
                <a:cubicBezTo>
                  <a:pt x="11073801" y="-6341"/>
                  <a:pt x="11471756" y="53245"/>
                  <a:pt x="11856663" y="0"/>
                </a:cubicBezTo>
                <a:cubicBezTo>
                  <a:pt x="12241570" y="-53245"/>
                  <a:pt x="12115833" y="10797"/>
                  <a:pt x="12192003" y="0"/>
                </a:cubicBezTo>
                <a:cubicBezTo>
                  <a:pt x="12268173" y="-10797"/>
                  <a:pt x="12970300" y="50525"/>
                  <a:pt x="13174070" y="0"/>
                </a:cubicBezTo>
                <a:cubicBezTo>
                  <a:pt x="13198387" y="114991"/>
                  <a:pt x="13135851" y="267850"/>
                  <a:pt x="13174070" y="377275"/>
                </a:cubicBezTo>
                <a:cubicBezTo>
                  <a:pt x="13212289" y="486700"/>
                  <a:pt x="13164599" y="626317"/>
                  <a:pt x="13174070" y="739754"/>
                </a:cubicBezTo>
                <a:cubicBezTo>
                  <a:pt x="13019391" y="767170"/>
                  <a:pt x="12630478" y="664236"/>
                  <a:pt x="12443508" y="739754"/>
                </a:cubicBezTo>
                <a:cubicBezTo>
                  <a:pt x="12256538" y="815272"/>
                  <a:pt x="12122925" y="688262"/>
                  <a:pt x="11844687" y="739754"/>
                </a:cubicBezTo>
                <a:cubicBezTo>
                  <a:pt x="11566449" y="791246"/>
                  <a:pt x="11494095" y="672545"/>
                  <a:pt x="11245865" y="739754"/>
                </a:cubicBezTo>
                <a:cubicBezTo>
                  <a:pt x="10997635" y="806963"/>
                  <a:pt x="10974781" y="701257"/>
                  <a:pt x="10778785" y="739754"/>
                </a:cubicBezTo>
                <a:cubicBezTo>
                  <a:pt x="10582789" y="778251"/>
                  <a:pt x="10541356" y="709101"/>
                  <a:pt x="10443445" y="739754"/>
                </a:cubicBezTo>
                <a:cubicBezTo>
                  <a:pt x="10345534" y="770407"/>
                  <a:pt x="9859975" y="652579"/>
                  <a:pt x="9581142" y="739754"/>
                </a:cubicBezTo>
                <a:cubicBezTo>
                  <a:pt x="9302309" y="826929"/>
                  <a:pt x="9458656" y="722174"/>
                  <a:pt x="9377543" y="739754"/>
                </a:cubicBezTo>
                <a:cubicBezTo>
                  <a:pt x="9296430" y="757334"/>
                  <a:pt x="9005691" y="706744"/>
                  <a:pt x="8646980" y="739754"/>
                </a:cubicBezTo>
                <a:cubicBezTo>
                  <a:pt x="8288269" y="772764"/>
                  <a:pt x="8141007" y="735517"/>
                  <a:pt x="7916418" y="739754"/>
                </a:cubicBezTo>
                <a:cubicBezTo>
                  <a:pt x="7691829" y="743991"/>
                  <a:pt x="7610283" y="717158"/>
                  <a:pt x="7317597" y="739754"/>
                </a:cubicBezTo>
                <a:cubicBezTo>
                  <a:pt x="7024911" y="762350"/>
                  <a:pt x="6657613" y="686220"/>
                  <a:pt x="6455294" y="739754"/>
                </a:cubicBezTo>
                <a:cubicBezTo>
                  <a:pt x="6252975" y="793288"/>
                  <a:pt x="6207513" y="712573"/>
                  <a:pt x="6119954" y="739754"/>
                </a:cubicBezTo>
                <a:cubicBezTo>
                  <a:pt x="6032395" y="766935"/>
                  <a:pt x="5623020" y="700633"/>
                  <a:pt x="5389392" y="739754"/>
                </a:cubicBezTo>
                <a:cubicBezTo>
                  <a:pt x="5155764" y="778875"/>
                  <a:pt x="5258887" y="722710"/>
                  <a:pt x="5185793" y="739754"/>
                </a:cubicBezTo>
                <a:cubicBezTo>
                  <a:pt x="5112699" y="756798"/>
                  <a:pt x="4727598" y="693247"/>
                  <a:pt x="4586972" y="739754"/>
                </a:cubicBezTo>
                <a:cubicBezTo>
                  <a:pt x="4446346" y="786261"/>
                  <a:pt x="4318981" y="736239"/>
                  <a:pt x="4119891" y="739754"/>
                </a:cubicBezTo>
                <a:cubicBezTo>
                  <a:pt x="3920801" y="743269"/>
                  <a:pt x="3919433" y="726005"/>
                  <a:pt x="3784551" y="739754"/>
                </a:cubicBezTo>
                <a:cubicBezTo>
                  <a:pt x="3649669" y="753503"/>
                  <a:pt x="3469768" y="739273"/>
                  <a:pt x="3185730" y="739754"/>
                </a:cubicBezTo>
                <a:cubicBezTo>
                  <a:pt x="2901692" y="740235"/>
                  <a:pt x="2877309" y="697149"/>
                  <a:pt x="2586908" y="739754"/>
                </a:cubicBezTo>
                <a:cubicBezTo>
                  <a:pt x="2296507" y="782359"/>
                  <a:pt x="2228921" y="697445"/>
                  <a:pt x="2119828" y="739754"/>
                </a:cubicBezTo>
                <a:cubicBezTo>
                  <a:pt x="2010735" y="782063"/>
                  <a:pt x="1973493" y="728673"/>
                  <a:pt x="1916228" y="739754"/>
                </a:cubicBezTo>
                <a:cubicBezTo>
                  <a:pt x="1858963" y="750835"/>
                  <a:pt x="1355881" y="669374"/>
                  <a:pt x="1053926" y="739754"/>
                </a:cubicBezTo>
                <a:cubicBezTo>
                  <a:pt x="751971" y="810134"/>
                  <a:pt x="469427" y="676601"/>
                  <a:pt x="0" y="739754"/>
                </a:cubicBezTo>
                <a:cubicBezTo>
                  <a:pt x="-10631" y="639385"/>
                  <a:pt x="44972" y="463280"/>
                  <a:pt x="0" y="362479"/>
                </a:cubicBezTo>
                <a:cubicBezTo>
                  <a:pt x="-44972" y="261678"/>
                  <a:pt x="15863" y="9201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5" grpId="0"/>
      <p:bldP spid="30" grpId="0" animBg="1"/>
      <p:bldP spid="33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5189" y="1824653"/>
            <a:ext cx="18100898" cy="827184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348729" y="2136752"/>
            <a:ext cx="17939279" cy="785563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-291594" y="1491779"/>
            <a:ext cx="1409871" cy="16808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9392" y="58134"/>
            <a:ext cx="1295463" cy="22196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73069" y="1145529"/>
            <a:ext cx="1386454" cy="13380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7241775" y="70641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464696" y="2271389"/>
            <a:ext cx="622221" cy="608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B963CA-70F7-4D1C-8849-DDCDFE66B2FC}"/>
              </a:ext>
            </a:extLst>
          </p:cNvPr>
          <p:cNvSpPr txBox="1"/>
          <p:nvPr/>
        </p:nvSpPr>
        <p:spPr>
          <a:xfrm>
            <a:off x="2130347" y="417797"/>
            <a:ext cx="1503659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09CE4F-3E9B-4490-BB3A-4F449EB8DBA1}"/>
              </a:ext>
            </a:extLst>
          </p:cNvPr>
          <p:cNvSpPr txBox="1"/>
          <p:nvPr/>
        </p:nvSpPr>
        <p:spPr>
          <a:xfrm>
            <a:off x="1917563" y="2796720"/>
            <a:ext cx="14548647" cy="295574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48647"/>
                      <a:gd name="connsiteY0" fmla="*/ 0 h 2955746"/>
                      <a:gd name="connsiteX1" fmla="*/ 436459 w 14548647"/>
                      <a:gd name="connsiteY1" fmla="*/ 0 h 2955746"/>
                      <a:gd name="connsiteX2" fmla="*/ 1309378 w 14548647"/>
                      <a:gd name="connsiteY2" fmla="*/ 0 h 2955746"/>
                      <a:gd name="connsiteX3" fmla="*/ 1891324 w 14548647"/>
                      <a:gd name="connsiteY3" fmla="*/ 0 h 2955746"/>
                      <a:gd name="connsiteX4" fmla="*/ 2473270 w 14548647"/>
                      <a:gd name="connsiteY4" fmla="*/ 0 h 2955746"/>
                      <a:gd name="connsiteX5" fmla="*/ 2618756 w 14548647"/>
                      <a:gd name="connsiteY5" fmla="*/ 0 h 2955746"/>
                      <a:gd name="connsiteX6" fmla="*/ 3346189 w 14548647"/>
                      <a:gd name="connsiteY6" fmla="*/ 0 h 2955746"/>
                      <a:gd name="connsiteX7" fmla="*/ 3928135 w 14548647"/>
                      <a:gd name="connsiteY7" fmla="*/ 0 h 2955746"/>
                      <a:gd name="connsiteX8" fmla="*/ 4510081 w 14548647"/>
                      <a:gd name="connsiteY8" fmla="*/ 0 h 2955746"/>
                      <a:gd name="connsiteX9" fmla="*/ 4801054 w 14548647"/>
                      <a:gd name="connsiteY9" fmla="*/ 0 h 2955746"/>
                      <a:gd name="connsiteX10" fmla="*/ 5528486 w 14548647"/>
                      <a:gd name="connsiteY10" fmla="*/ 0 h 2955746"/>
                      <a:gd name="connsiteX11" fmla="*/ 5673972 w 14548647"/>
                      <a:gd name="connsiteY11" fmla="*/ 0 h 2955746"/>
                      <a:gd name="connsiteX12" fmla="*/ 5819459 w 14548647"/>
                      <a:gd name="connsiteY12" fmla="*/ 0 h 2955746"/>
                      <a:gd name="connsiteX13" fmla="*/ 6546891 w 14548647"/>
                      <a:gd name="connsiteY13" fmla="*/ 0 h 2955746"/>
                      <a:gd name="connsiteX14" fmla="*/ 7128837 w 14548647"/>
                      <a:gd name="connsiteY14" fmla="*/ 0 h 2955746"/>
                      <a:gd name="connsiteX15" fmla="*/ 7856269 w 14548647"/>
                      <a:gd name="connsiteY15" fmla="*/ 0 h 2955746"/>
                      <a:gd name="connsiteX16" fmla="*/ 8583702 w 14548647"/>
                      <a:gd name="connsiteY16" fmla="*/ 0 h 2955746"/>
                      <a:gd name="connsiteX17" fmla="*/ 8729188 w 14548647"/>
                      <a:gd name="connsiteY17" fmla="*/ 0 h 2955746"/>
                      <a:gd name="connsiteX18" fmla="*/ 9456621 w 14548647"/>
                      <a:gd name="connsiteY18" fmla="*/ 0 h 2955746"/>
                      <a:gd name="connsiteX19" fmla="*/ 9602107 w 14548647"/>
                      <a:gd name="connsiteY19" fmla="*/ 0 h 2955746"/>
                      <a:gd name="connsiteX20" fmla="*/ 10329539 w 14548647"/>
                      <a:gd name="connsiteY20" fmla="*/ 0 h 2955746"/>
                      <a:gd name="connsiteX21" fmla="*/ 10475026 w 14548647"/>
                      <a:gd name="connsiteY21" fmla="*/ 0 h 2955746"/>
                      <a:gd name="connsiteX22" fmla="*/ 11347945 w 14548647"/>
                      <a:gd name="connsiteY22" fmla="*/ 0 h 2955746"/>
                      <a:gd name="connsiteX23" fmla="*/ 11638918 w 14548647"/>
                      <a:gd name="connsiteY23" fmla="*/ 0 h 2955746"/>
                      <a:gd name="connsiteX24" fmla="*/ 12366350 w 14548647"/>
                      <a:gd name="connsiteY24" fmla="*/ 0 h 2955746"/>
                      <a:gd name="connsiteX25" fmla="*/ 13093782 w 14548647"/>
                      <a:gd name="connsiteY25" fmla="*/ 0 h 2955746"/>
                      <a:gd name="connsiteX26" fmla="*/ 13966701 w 14548647"/>
                      <a:gd name="connsiteY26" fmla="*/ 0 h 2955746"/>
                      <a:gd name="connsiteX27" fmla="*/ 14548647 w 14548647"/>
                      <a:gd name="connsiteY27" fmla="*/ 0 h 2955746"/>
                      <a:gd name="connsiteX28" fmla="*/ 14548647 w 14548647"/>
                      <a:gd name="connsiteY28" fmla="*/ 502477 h 2955746"/>
                      <a:gd name="connsiteX29" fmla="*/ 14548647 w 14548647"/>
                      <a:gd name="connsiteY29" fmla="*/ 1152741 h 2955746"/>
                      <a:gd name="connsiteX30" fmla="*/ 14548647 w 14548647"/>
                      <a:gd name="connsiteY30" fmla="*/ 1684775 h 2955746"/>
                      <a:gd name="connsiteX31" fmla="*/ 14548647 w 14548647"/>
                      <a:gd name="connsiteY31" fmla="*/ 2246367 h 2955746"/>
                      <a:gd name="connsiteX32" fmla="*/ 14548647 w 14548647"/>
                      <a:gd name="connsiteY32" fmla="*/ 2955746 h 2955746"/>
                      <a:gd name="connsiteX33" fmla="*/ 13821215 w 14548647"/>
                      <a:gd name="connsiteY33" fmla="*/ 2955746 h 2955746"/>
                      <a:gd name="connsiteX34" fmla="*/ 13093782 w 14548647"/>
                      <a:gd name="connsiteY34" fmla="*/ 2955746 h 2955746"/>
                      <a:gd name="connsiteX35" fmla="*/ 12366350 w 14548647"/>
                      <a:gd name="connsiteY35" fmla="*/ 2955746 h 2955746"/>
                      <a:gd name="connsiteX36" fmla="*/ 11784404 w 14548647"/>
                      <a:gd name="connsiteY36" fmla="*/ 2955746 h 2955746"/>
                      <a:gd name="connsiteX37" fmla="*/ 10911485 w 14548647"/>
                      <a:gd name="connsiteY37" fmla="*/ 2955746 h 2955746"/>
                      <a:gd name="connsiteX38" fmla="*/ 10620512 w 14548647"/>
                      <a:gd name="connsiteY38" fmla="*/ 2955746 h 2955746"/>
                      <a:gd name="connsiteX39" fmla="*/ 9893080 w 14548647"/>
                      <a:gd name="connsiteY39" fmla="*/ 2955746 h 2955746"/>
                      <a:gd name="connsiteX40" fmla="*/ 9747593 w 14548647"/>
                      <a:gd name="connsiteY40" fmla="*/ 2955746 h 2955746"/>
                      <a:gd name="connsiteX41" fmla="*/ 9165648 w 14548647"/>
                      <a:gd name="connsiteY41" fmla="*/ 2955746 h 2955746"/>
                      <a:gd name="connsiteX42" fmla="*/ 8729188 w 14548647"/>
                      <a:gd name="connsiteY42" fmla="*/ 2955746 h 2955746"/>
                      <a:gd name="connsiteX43" fmla="*/ 8438215 w 14548647"/>
                      <a:gd name="connsiteY43" fmla="*/ 2955746 h 2955746"/>
                      <a:gd name="connsiteX44" fmla="*/ 7856269 w 14548647"/>
                      <a:gd name="connsiteY44" fmla="*/ 2955746 h 2955746"/>
                      <a:gd name="connsiteX45" fmla="*/ 7274324 w 14548647"/>
                      <a:gd name="connsiteY45" fmla="*/ 2955746 h 2955746"/>
                      <a:gd name="connsiteX46" fmla="*/ 6837864 w 14548647"/>
                      <a:gd name="connsiteY46" fmla="*/ 2955746 h 2955746"/>
                      <a:gd name="connsiteX47" fmla="*/ 6692378 w 14548647"/>
                      <a:gd name="connsiteY47" fmla="*/ 2955746 h 2955746"/>
                      <a:gd name="connsiteX48" fmla="*/ 5819459 w 14548647"/>
                      <a:gd name="connsiteY48" fmla="*/ 2955746 h 2955746"/>
                      <a:gd name="connsiteX49" fmla="*/ 5092026 w 14548647"/>
                      <a:gd name="connsiteY49" fmla="*/ 2955746 h 2955746"/>
                      <a:gd name="connsiteX50" fmla="*/ 4364594 w 14548647"/>
                      <a:gd name="connsiteY50" fmla="*/ 2955746 h 2955746"/>
                      <a:gd name="connsiteX51" fmla="*/ 3928135 w 14548647"/>
                      <a:gd name="connsiteY51" fmla="*/ 2955746 h 2955746"/>
                      <a:gd name="connsiteX52" fmla="*/ 3491675 w 14548647"/>
                      <a:gd name="connsiteY52" fmla="*/ 2955746 h 2955746"/>
                      <a:gd name="connsiteX53" fmla="*/ 2618756 w 14548647"/>
                      <a:gd name="connsiteY53" fmla="*/ 2955746 h 2955746"/>
                      <a:gd name="connsiteX54" fmla="*/ 2036811 w 14548647"/>
                      <a:gd name="connsiteY54" fmla="*/ 2955746 h 2955746"/>
                      <a:gd name="connsiteX55" fmla="*/ 1309378 w 14548647"/>
                      <a:gd name="connsiteY55" fmla="*/ 2955746 h 2955746"/>
                      <a:gd name="connsiteX56" fmla="*/ 1163892 w 14548647"/>
                      <a:gd name="connsiteY56" fmla="*/ 2955746 h 2955746"/>
                      <a:gd name="connsiteX57" fmla="*/ 727432 w 14548647"/>
                      <a:gd name="connsiteY57" fmla="*/ 2955746 h 2955746"/>
                      <a:gd name="connsiteX58" fmla="*/ 581946 w 14548647"/>
                      <a:gd name="connsiteY58" fmla="*/ 2955746 h 2955746"/>
                      <a:gd name="connsiteX59" fmla="*/ 0 w 14548647"/>
                      <a:gd name="connsiteY59" fmla="*/ 2955746 h 2955746"/>
                      <a:gd name="connsiteX60" fmla="*/ 0 w 14548647"/>
                      <a:gd name="connsiteY60" fmla="*/ 2453269 h 2955746"/>
                      <a:gd name="connsiteX61" fmla="*/ 0 w 14548647"/>
                      <a:gd name="connsiteY61" fmla="*/ 1803005 h 2955746"/>
                      <a:gd name="connsiteX62" fmla="*/ 0 w 14548647"/>
                      <a:gd name="connsiteY62" fmla="*/ 1211856 h 2955746"/>
                      <a:gd name="connsiteX63" fmla="*/ 0 w 14548647"/>
                      <a:gd name="connsiteY63" fmla="*/ 679822 h 2955746"/>
                      <a:gd name="connsiteX64" fmla="*/ 0 w 14548647"/>
                      <a:gd name="connsiteY64" fmla="*/ 0 h 2955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4548647" h="2955746" extrusionOk="0">
                        <a:moveTo>
                          <a:pt x="0" y="0"/>
                        </a:moveTo>
                        <a:cubicBezTo>
                          <a:pt x="96927" y="-50553"/>
                          <a:pt x="314723" y="49190"/>
                          <a:pt x="436459" y="0"/>
                        </a:cubicBezTo>
                        <a:cubicBezTo>
                          <a:pt x="558195" y="-49190"/>
                          <a:pt x="1071164" y="45059"/>
                          <a:pt x="1309378" y="0"/>
                        </a:cubicBezTo>
                        <a:cubicBezTo>
                          <a:pt x="1547592" y="-45059"/>
                          <a:pt x="1639838" y="33559"/>
                          <a:pt x="1891324" y="0"/>
                        </a:cubicBezTo>
                        <a:cubicBezTo>
                          <a:pt x="2142810" y="-33559"/>
                          <a:pt x="2288261" y="3649"/>
                          <a:pt x="2473270" y="0"/>
                        </a:cubicBezTo>
                        <a:cubicBezTo>
                          <a:pt x="2658279" y="-3649"/>
                          <a:pt x="2561153" y="16178"/>
                          <a:pt x="2618756" y="0"/>
                        </a:cubicBezTo>
                        <a:cubicBezTo>
                          <a:pt x="2676359" y="-16178"/>
                          <a:pt x="3157045" y="84890"/>
                          <a:pt x="3346189" y="0"/>
                        </a:cubicBezTo>
                        <a:cubicBezTo>
                          <a:pt x="3535333" y="-84890"/>
                          <a:pt x="3729802" y="62481"/>
                          <a:pt x="3928135" y="0"/>
                        </a:cubicBezTo>
                        <a:cubicBezTo>
                          <a:pt x="4126468" y="-62481"/>
                          <a:pt x="4270476" y="14570"/>
                          <a:pt x="4510081" y="0"/>
                        </a:cubicBezTo>
                        <a:cubicBezTo>
                          <a:pt x="4749686" y="-14570"/>
                          <a:pt x="4690840" y="34110"/>
                          <a:pt x="4801054" y="0"/>
                        </a:cubicBezTo>
                        <a:cubicBezTo>
                          <a:pt x="4911268" y="-34110"/>
                          <a:pt x="5363338" y="27"/>
                          <a:pt x="5528486" y="0"/>
                        </a:cubicBezTo>
                        <a:cubicBezTo>
                          <a:pt x="5693634" y="-27"/>
                          <a:pt x="5615515" y="10712"/>
                          <a:pt x="5673972" y="0"/>
                        </a:cubicBezTo>
                        <a:cubicBezTo>
                          <a:pt x="5732429" y="-10712"/>
                          <a:pt x="5774459" y="13129"/>
                          <a:pt x="5819459" y="0"/>
                        </a:cubicBezTo>
                        <a:cubicBezTo>
                          <a:pt x="5864459" y="-13129"/>
                          <a:pt x="6206998" y="79221"/>
                          <a:pt x="6546891" y="0"/>
                        </a:cubicBezTo>
                        <a:cubicBezTo>
                          <a:pt x="6886784" y="-79221"/>
                          <a:pt x="6875049" y="47743"/>
                          <a:pt x="7128837" y="0"/>
                        </a:cubicBezTo>
                        <a:cubicBezTo>
                          <a:pt x="7382625" y="-47743"/>
                          <a:pt x="7696352" y="12941"/>
                          <a:pt x="7856269" y="0"/>
                        </a:cubicBezTo>
                        <a:cubicBezTo>
                          <a:pt x="8016186" y="-12941"/>
                          <a:pt x="8409168" y="80410"/>
                          <a:pt x="8583702" y="0"/>
                        </a:cubicBezTo>
                        <a:cubicBezTo>
                          <a:pt x="8758236" y="-80410"/>
                          <a:pt x="8665028" y="11386"/>
                          <a:pt x="8729188" y="0"/>
                        </a:cubicBezTo>
                        <a:cubicBezTo>
                          <a:pt x="8793348" y="-11386"/>
                          <a:pt x="9268917" y="16536"/>
                          <a:pt x="9456621" y="0"/>
                        </a:cubicBezTo>
                        <a:cubicBezTo>
                          <a:pt x="9644325" y="-16536"/>
                          <a:pt x="9562816" y="6484"/>
                          <a:pt x="9602107" y="0"/>
                        </a:cubicBezTo>
                        <a:cubicBezTo>
                          <a:pt x="9641398" y="-6484"/>
                          <a:pt x="10107545" y="13096"/>
                          <a:pt x="10329539" y="0"/>
                        </a:cubicBezTo>
                        <a:cubicBezTo>
                          <a:pt x="10551533" y="-13096"/>
                          <a:pt x="10430446" y="7455"/>
                          <a:pt x="10475026" y="0"/>
                        </a:cubicBezTo>
                        <a:cubicBezTo>
                          <a:pt x="10519606" y="-7455"/>
                          <a:pt x="11135585" y="84720"/>
                          <a:pt x="11347945" y="0"/>
                        </a:cubicBezTo>
                        <a:cubicBezTo>
                          <a:pt x="11560305" y="-84720"/>
                          <a:pt x="11498740" y="3891"/>
                          <a:pt x="11638918" y="0"/>
                        </a:cubicBezTo>
                        <a:cubicBezTo>
                          <a:pt x="11779096" y="-3891"/>
                          <a:pt x="12122962" y="60168"/>
                          <a:pt x="12366350" y="0"/>
                        </a:cubicBezTo>
                        <a:cubicBezTo>
                          <a:pt x="12609738" y="-60168"/>
                          <a:pt x="12841281" y="16264"/>
                          <a:pt x="13093782" y="0"/>
                        </a:cubicBezTo>
                        <a:cubicBezTo>
                          <a:pt x="13346283" y="-16264"/>
                          <a:pt x="13629720" y="90120"/>
                          <a:pt x="13966701" y="0"/>
                        </a:cubicBezTo>
                        <a:cubicBezTo>
                          <a:pt x="14303682" y="-90120"/>
                          <a:pt x="14385647" y="51044"/>
                          <a:pt x="14548647" y="0"/>
                        </a:cubicBezTo>
                        <a:cubicBezTo>
                          <a:pt x="14586556" y="133250"/>
                          <a:pt x="14546655" y="382425"/>
                          <a:pt x="14548647" y="502477"/>
                        </a:cubicBezTo>
                        <a:cubicBezTo>
                          <a:pt x="14550639" y="622529"/>
                          <a:pt x="14522457" y="865538"/>
                          <a:pt x="14548647" y="1152741"/>
                        </a:cubicBezTo>
                        <a:cubicBezTo>
                          <a:pt x="14574837" y="1439944"/>
                          <a:pt x="14485605" y="1481649"/>
                          <a:pt x="14548647" y="1684775"/>
                        </a:cubicBezTo>
                        <a:cubicBezTo>
                          <a:pt x="14611689" y="1887901"/>
                          <a:pt x="14519278" y="1970241"/>
                          <a:pt x="14548647" y="2246367"/>
                        </a:cubicBezTo>
                        <a:cubicBezTo>
                          <a:pt x="14578016" y="2522493"/>
                          <a:pt x="14497176" y="2748921"/>
                          <a:pt x="14548647" y="2955746"/>
                        </a:cubicBezTo>
                        <a:cubicBezTo>
                          <a:pt x="14289020" y="3002829"/>
                          <a:pt x="13994939" y="2917925"/>
                          <a:pt x="13821215" y="2955746"/>
                        </a:cubicBezTo>
                        <a:cubicBezTo>
                          <a:pt x="13647491" y="2993567"/>
                          <a:pt x="13261459" y="2876523"/>
                          <a:pt x="13093782" y="2955746"/>
                        </a:cubicBezTo>
                        <a:cubicBezTo>
                          <a:pt x="12926105" y="3034969"/>
                          <a:pt x="12680912" y="2892101"/>
                          <a:pt x="12366350" y="2955746"/>
                        </a:cubicBezTo>
                        <a:cubicBezTo>
                          <a:pt x="12051788" y="3019391"/>
                          <a:pt x="11982956" y="2952470"/>
                          <a:pt x="11784404" y="2955746"/>
                        </a:cubicBezTo>
                        <a:cubicBezTo>
                          <a:pt x="11585852" y="2959022"/>
                          <a:pt x="11328819" y="2857237"/>
                          <a:pt x="10911485" y="2955746"/>
                        </a:cubicBezTo>
                        <a:cubicBezTo>
                          <a:pt x="10494151" y="3054255"/>
                          <a:pt x="10712221" y="2953380"/>
                          <a:pt x="10620512" y="2955746"/>
                        </a:cubicBezTo>
                        <a:cubicBezTo>
                          <a:pt x="10528803" y="2958112"/>
                          <a:pt x="10177102" y="2895167"/>
                          <a:pt x="9893080" y="2955746"/>
                        </a:cubicBezTo>
                        <a:cubicBezTo>
                          <a:pt x="9609058" y="3016325"/>
                          <a:pt x="9813176" y="2955659"/>
                          <a:pt x="9747593" y="2955746"/>
                        </a:cubicBezTo>
                        <a:cubicBezTo>
                          <a:pt x="9682010" y="2955833"/>
                          <a:pt x="9317677" y="2943851"/>
                          <a:pt x="9165648" y="2955746"/>
                        </a:cubicBezTo>
                        <a:cubicBezTo>
                          <a:pt x="9013620" y="2967641"/>
                          <a:pt x="8928184" y="2955617"/>
                          <a:pt x="8729188" y="2955746"/>
                        </a:cubicBezTo>
                        <a:cubicBezTo>
                          <a:pt x="8530192" y="2955875"/>
                          <a:pt x="8498715" y="2944167"/>
                          <a:pt x="8438215" y="2955746"/>
                        </a:cubicBezTo>
                        <a:cubicBezTo>
                          <a:pt x="8377715" y="2967325"/>
                          <a:pt x="8081622" y="2944744"/>
                          <a:pt x="7856269" y="2955746"/>
                        </a:cubicBezTo>
                        <a:cubicBezTo>
                          <a:pt x="7630916" y="2966748"/>
                          <a:pt x="7544465" y="2947933"/>
                          <a:pt x="7274324" y="2955746"/>
                        </a:cubicBezTo>
                        <a:cubicBezTo>
                          <a:pt x="7004183" y="2963559"/>
                          <a:pt x="7018520" y="2949884"/>
                          <a:pt x="6837864" y="2955746"/>
                        </a:cubicBezTo>
                        <a:cubicBezTo>
                          <a:pt x="6657208" y="2961608"/>
                          <a:pt x="6731346" y="2952557"/>
                          <a:pt x="6692378" y="2955746"/>
                        </a:cubicBezTo>
                        <a:cubicBezTo>
                          <a:pt x="6653410" y="2958935"/>
                          <a:pt x="6197799" y="2951362"/>
                          <a:pt x="5819459" y="2955746"/>
                        </a:cubicBezTo>
                        <a:cubicBezTo>
                          <a:pt x="5441119" y="2960130"/>
                          <a:pt x="5380117" y="2950539"/>
                          <a:pt x="5092026" y="2955746"/>
                        </a:cubicBezTo>
                        <a:cubicBezTo>
                          <a:pt x="4803935" y="2960953"/>
                          <a:pt x="4537608" y="2925310"/>
                          <a:pt x="4364594" y="2955746"/>
                        </a:cubicBezTo>
                        <a:cubicBezTo>
                          <a:pt x="4191580" y="2986182"/>
                          <a:pt x="4032980" y="2903659"/>
                          <a:pt x="3928135" y="2955746"/>
                        </a:cubicBezTo>
                        <a:cubicBezTo>
                          <a:pt x="3823290" y="3007833"/>
                          <a:pt x="3626829" y="2933776"/>
                          <a:pt x="3491675" y="2955746"/>
                        </a:cubicBezTo>
                        <a:cubicBezTo>
                          <a:pt x="3356521" y="2977716"/>
                          <a:pt x="2893980" y="2884150"/>
                          <a:pt x="2618756" y="2955746"/>
                        </a:cubicBezTo>
                        <a:cubicBezTo>
                          <a:pt x="2343532" y="3027342"/>
                          <a:pt x="2188978" y="2913271"/>
                          <a:pt x="2036811" y="2955746"/>
                        </a:cubicBezTo>
                        <a:cubicBezTo>
                          <a:pt x="1884644" y="2998221"/>
                          <a:pt x="1519828" y="2907326"/>
                          <a:pt x="1309378" y="2955746"/>
                        </a:cubicBezTo>
                        <a:cubicBezTo>
                          <a:pt x="1098928" y="3004166"/>
                          <a:pt x="1226223" y="2944332"/>
                          <a:pt x="1163892" y="2955746"/>
                        </a:cubicBezTo>
                        <a:cubicBezTo>
                          <a:pt x="1101561" y="2967160"/>
                          <a:pt x="913855" y="2932908"/>
                          <a:pt x="727432" y="2955746"/>
                        </a:cubicBezTo>
                        <a:cubicBezTo>
                          <a:pt x="541009" y="2978584"/>
                          <a:pt x="621841" y="2955188"/>
                          <a:pt x="581946" y="2955746"/>
                        </a:cubicBezTo>
                        <a:cubicBezTo>
                          <a:pt x="542051" y="2956304"/>
                          <a:pt x="279071" y="2924696"/>
                          <a:pt x="0" y="2955746"/>
                        </a:cubicBezTo>
                        <a:cubicBezTo>
                          <a:pt x="-39015" y="2766855"/>
                          <a:pt x="25831" y="2582284"/>
                          <a:pt x="0" y="2453269"/>
                        </a:cubicBezTo>
                        <a:cubicBezTo>
                          <a:pt x="-25831" y="2324254"/>
                          <a:pt x="22332" y="2042248"/>
                          <a:pt x="0" y="1803005"/>
                        </a:cubicBezTo>
                        <a:cubicBezTo>
                          <a:pt x="-22332" y="1563762"/>
                          <a:pt x="41371" y="1480789"/>
                          <a:pt x="0" y="1211856"/>
                        </a:cubicBezTo>
                        <a:cubicBezTo>
                          <a:pt x="-41371" y="942923"/>
                          <a:pt x="58692" y="857792"/>
                          <a:pt x="0" y="679822"/>
                        </a:cubicBezTo>
                        <a:cubicBezTo>
                          <a:pt x="-58692" y="501852"/>
                          <a:pt x="70533" y="189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oxygen.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F5CE81-24CF-4ED1-BFBA-83BEB79B09AB}"/>
              </a:ext>
            </a:extLst>
          </p:cNvPr>
          <p:cNvSpPr txBox="1"/>
          <p:nvPr/>
        </p:nvSpPr>
        <p:spPr>
          <a:xfrm>
            <a:off x="1917563" y="6273613"/>
            <a:ext cx="14581598" cy="1478418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81598"/>
                      <a:gd name="connsiteY0" fmla="*/ 0 h 1478418"/>
                      <a:gd name="connsiteX1" fmla="*/ 437448 w 14581598"/>
                      <a:gd name="connsiteY1" fmla="*/ 0 h 1478418"/>
                      <a:gd name="connsiteX2" fmla="*/ 1312344 w 14581598"/>
                      <a:gd name="connsiteY2" fmla="*/ 0 h 1478418"/>
                      <a:gd name="connsiteX3" fmla="*/ 1895608 w 14581598"/>
                      <a:gd name="connsiteY3" fmla="*/ 0 h 1478418"/>
                      <a:gd name="connsiteX4" fmla="*/ 2478872 w 14581598"/>
                      <a:gd name="connsiteY4" fmla="*/ 0 h 1478418"/>
                      <a:gd name="connsiteX5" fmla="*/ 2624688 w 14581598"/>
                      <a:gd name="connsiteY5" fmla="*/ 0 h 1478418"/>
                      <a:gd name="connsiteX6" fmla="*/ 3353768 w 14581598"/>
                      <a:gd name="connsiteY6" fmla="*/ 0 h 1478418"/>
                      <a:gd name="connsiteX7" fmla="*/ 3937031 w 14581598"/>
                      <a:gd name="connsiteY7" fmla="*/ 0 h 1478418"/>
                      <a:gd name="connsiteX8" fmla="*/ 4520295 w 14581598"/>
                      <a:gd name="connsiteY8" fmla="*/ 0 h 1478418"/>
                      <a:gd name="connsiteX9" fmla="*/ 4811927 w 14581598"/>
                      <a:gd name="connsiteY9" fmla="*/ 0 h 1478418"/>
                      <a:gd name="connsiteX10" fmla="*/ 5541007 w 14581598"/>
                      <a:gd name="connsiteY10" fmla="*/ 0 h 1478418"/>
                      <a:gd name="connsiteX11" fmla="*/ 5686823 w 14581598"/>
                      <a:gd name="connsiteY11" fmla="*/ 0 h 1478418"/>
                      <a:gd name="connsiteX12" fmla="*/ 5832639 w 14581598"/>
                      <a:gd name="connsiteY12" fmla="*/ 0 h 1478418"/>
                      <a:gd name="connsiteX13" fmla="*/ 6561719 w 14581598"/>
                      <a:gd name="connsiteY13" fmla="*/ 0 h 1478418"/>
                      <a:gd name="connsiteX14" fmla="*/ 7144983 w 14581598"/>
                      <a:gd name="connsiteY14" fmla="*/ 0 h 1478418"/>
                      <a:gd name="connsiteX15" fmla="*/ 7874063 w 14581598"/>
                      <a:gd name="connsiteY15" fmla="*/ 0 h 1478418"/>
                      <a:gd name="connsiteX16" fmla="*/ 8603143 w 14581598"/>
                      <a:gd name="connsiteY16" fmla="*/ 0 h 1478418"/>
                      <a:gd name="connsiteX17" fmla="*/ 8748959 w 14581598"/>
                      <a:gd name="connsiteY17" fmla="*/ 0 h 1478418"/>
                      <a:gd name="connsiteX18" fmla="*/ 9478039 w 14581598"/>
                      <a:gd name="connsiteY18" fmla="*/ 0 h 1478418"/>
                      <a:gd name="connsiteX19" fmla="*/ 9623855 w 14581598"/>
                      <a:gd name="connsiteY19" fmla="*/ 0 h 1478418"/>
                      <a:gd name="connsiteX20" fmla="*/ 10352935 w 14581598"/>
                      <a:gd name="connsiteY20" fmla="*/ 0 h 1478418"/>
                      <a:gd name="connsiteX21" fmla="*/ 10498751 w 14581598"/>
                      <a:gd name="connsiteY21" fmla="*/ 0 h 1478418"/>
                      <a:gd name="connsiteX22" fmla="*/ 11373646 w 14581598"/>
                      <a:gd name="connsiteY22" fmla="*/ 0 h 1478418"/>
                      <a:gd name="connsiteX23" fmla="*/ 11665278 w 14581598"/>
                      <a:gd name="connsiteY23" fmla="*/ 0 h 1478418"/>
                      <a:gd name="connsiteX24" fmla="*/ 12394358 w 14581598"/>
                      <a:gd name="connsiteY24" fmla="*/ 0 h 1478418"/>
                      <a:gd name="connsiteX25" fmla="*/ 13123438 w 14581598"/>
                      <a:gd name="connsiteY25" fmla="*/ 0 h 1478418"/>
                      <a:gd name="connsiteX26" fmla="*/ 13998334 w 14581598"/>
                      <a:gd name="connsiteY26" fmla="*/ 0 h 1478418"/>
                      <a:gd name="connsiteX27" fmla="*/ 14581598 w 14581598"/>
                      <a:gd name="connsiteY27" fmla="*/ 0 h 1478418"/>
                      <a:gd name="connsiteX28" fmla="*/ 14581598 w 14581598"/>
                      <a:gd name="connsiteY28" fmla="*/ 448453 h 1478418"/>
                      <a:gd name="connsiteX29" fmla="*/ 14581598 w 14581598"/>
                      <a:gd name="connsiteY29" fmla="*/ 970828 h 1478418"/>
                      <a:gd name="connsiteX30" fmla="*/ 14581598 w 14581598"/>
                      <a:gd name="connsiteY30" fmla="*/ 1478418 h 1478418"/>
                      <a:gd name="connsiteX31" fmla="*/ 14144150 w 14581598"/>
                      <a:gd name="connsiteY31" fmla="*/ 1478418 h 1478418"/>
                      <a:gd name="connsiteX32" fmla="*/ 13269254 w 14581598"/>
                      <a:gd name="connsiteY32" fmla="*/ 1478418 h 1478418"/>
                      <a:gd name="connsiteX33" fmla="*/ 13123438 w 14581598"/>
                      <a:gd name="connsiteY33" fmla="*/ 1478418 h 1478418"/>
                      <a:gd name="connsiteX34" fmla="*/ 12394358 w 14581598"/>
                      <a:gd name="connsiteY34" fmla="*/ 1478418 h 1478418"/>
                      <a:gd name="connsiteX35" fmla="*/ 11665278 w 14581598"/>
                      <a:gd name="connsiteY35" fmla="*/ 1478418 h 1478418"/>
                      <a:gd name="connsiteX36" fmla="*/ 11082014 w 14581598"/>
                      <a:gd name="connsiteY36" fmla="*/ 1478418 h 1478418"/>
                      <a:gd name="connsiteX37" fmla="*/ 10207119 w 14581598"/>
                      <a:gd name="connsiteY37" fmla="*/ 1478418 h 1478418"/>
                      <a:gd name="connsiteX38" fmla="*/ 9915487 w 14581598"/>
                      <a:gd name="connsiteY38" fmla="*/ 1478418 h 1478418"/>
                      <a:gd name="connsiteX39" fmla="*/ 9186407 w 14581598"/>
                      <a:gd name="connsiteY39" fmla="*/ 1478418 h 1478418"/>
                      <a:gd name="connsiteX40" fmla="*/ 9040591 w 14581598"/>
                      <a:gd name="connsiteY40" fmla="*/ 1478418 h 1478418"/>
                      <a:gd name="connsiteX41" fmla="*/ 8457327 w 14581598"/>
                      <a:gd name="connsiteY41" fmla="*/ 1478418 h 1478418"/>
                      <a:gd name="connsiteX42" fmla="*/ 8019879 w 14581598"/>
                      <a:gd name="connsiteY42" fmla="*/ 1478418 h 1478418"/>
                      <a:gd name="connsiteX43" fmla="*/ 7728247 w 14581598"/>
                      <a:gd name="connsiteY43" fmla="*/ 1478418 h 1478418"/>
                      <a:gd name="connsiteX44" fmla="*/ 7144983 w 14581598"/>
                      <a:gd name="connsiteY44" fmla="*/ 1478418 h 1478418"/>
                      <a:gd name="connsiteX45" fmla="*/ 6561719 w 14581598"/>
                      <a:gd name="connsiteY45" fmla="*/ 1478418 h 1478418"/>
                      <a:gd name="connsiteX46" fmla="*/ 6124271 w 14581598"/>
                      <a:gd name="connsiteY46" fmla="*/ 1478418 h 1478418"/>
                      <a:gd name="connsiteX47" fmla="*/ 5978455 w 14581598"/>
                      <a:gd name="connsiteY47" fmla="*/ 1478418 h 1478418"/>
                      <a:gd name="connsiteX48" fmla="*/ 5103559 w 14581598"/>
                      <a:gd name="connsiteY48" fmla="*/ 1478418 h 1478418"/>
                      <a:gd name="connsiteX49" fmla="*/ 4374479 w 14581598"/>
                      <a:gd name="connsiteY49" fmla="*/ 1478418 h 1478418"/>
                      <a:gd name="connsiteX50" fmla="*/ 3645399 w 14581598"/>
                      <a:gd name="connsiteY50" fmla="*/ 1478418 h 1478418"/>
                      <a:gd name="connsiteX51" fmla="*/ 3207952 w 14581598"/>
                      <a:gd name="connsiteY51" fmla="*/ 1478418 h 1478418"/>
                      <a:gd name="connsiteX52" fmla="*/ 2770504 w 14581598"/>
                      <a:gd name="connsiteY52" fmla="*/ 1478418 h 1478418"/>
                      <a:gd name="connsiteX53" fmla="*/ 1895608 w 14581598"/>
                      <a:gd name="connsiteY53" fmla="*/ 1478418 h 1478418"/>
                      <a:gd name="connsiteX54" fmla="*/ 1312344 w 14581598"/>
                      <a:gd name="connsiteY54" fmla="*/ 1478418 h 1478418"/>
                      <a:gd name="connsiteX55" fmla="*/ 583264 w 14581598"/>
                      <a:gd name="connsiteY55" fmla="*/ 1478418 h 1478418"/>
                      <a:gd name="connsiteX56" fmla="*/ 0 w 14581598"/>
                      <a:gd name="connsiteY56" fmla="*/ 1478418 h 1478418"/>
                      <a:gd name="connsiteX57" fmla="*/ 0 w 14581598"/>
                      <a:gd name="connsiteY57" fmla="*/ 1000396 h 1478418"/>
                      <a:gd name="connsiteX58" fmla="*/ 0 w 14581598"/>
                      <a:gd name="connsiteY58" fmla="*/ 522374 h 1478418"/>
                      <a:gd name="connsiteX59" fmla="*/ 0 w 14581598"/>
                      <a:gd name="connsiteY59" fmla="*/ 0 h 14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581598" h="1478418" extrusionOk="0">
                        <a:moveTo>
                          <a:pt x="0" y="0"/>
                        </a:moveTo>
                        <a:cubicBezTo>
                          <a:pt x="204671" y="-44605"/>
                          <a:pt x="251227" y="9303"/>
                          <a:pt x="437448" y="0"/>
                        </a:cubicBezTo>
                        <a:cubicBezTo>
                          <a:pt x="623669" y="-9303"/>
                          <a:pt x="982951" y="59068"/>
                          <a:pt x="1312344" y="0"/>
                        </a:cubicBezTo>
                        <a:cubicBezTo>
                          <a:pt x="1641737" y="-59068"/>
                          <a:pt x="1652174" y="57643"/>
                          <a:pt x="1895608" y="0"/>
                        </a:cubicBezTo>
                        <a:cubicBezTo>
                          <a:pt x="2139042" y="-57643"/>
                          <a:pt x="2319068" y="47144"/>
                          <a:pt x="2478872" y="0"/>
                        </a:cubicBezTo>
                        <a:cubicBezTo>
                          <a:pt x="2638676" y="-47144"/>
                          <a:pt x="2568456" y="8142"/>
                          <a:pt x="2624688" y="0"/>
                        </a:cubicBezTo>
                        <a:cubicBezTo>
                          <a:pt x="2680920" y="-8142"/>
                          <a:pt x="3083505" y="2019"/>
                          <a:pt x="3353768" y="0"/>
                        </a:cubicBezTo>
                        <a:cubicBezTo>
                          <a:pt x="3624031" y="-2019"/>
                          <a:pt x="3736410" y="65922"/>
                          <a:pt x="3937031" y="0"/>
                        </a:cubicBezTo>
                        <a:cubicBezTo>
                          <a:pt x="4137652" y="-65922"/>
                          <a:pt x="4254725" y="44022"/>
                          <a:pt x="4520295" y="0"/>
                        </a:cubicBezTo>
                        <a:cubicBezTo>
                          <a:pt x="4785865" y="-44022"/>
                          <a:pt x="4699857" y="11788"/>
                          <a:pt x="4811927" y="0"/>
                        </a:cubicBezTo>
                        <a:cubicBezTo>
                          <a:pt x="4923997" y="-11788"/>
                          <a:pt x="5202174" y="2435"/>
                          <a:pt x="5541007" y="0"/>
                        </a:cubicBezTo>
                        <a:cubicBezTo>
                          <a:pt x="5879840" y="-2435"/>
                          <a:pt x="5646773" y="1701"/>
                          <a:pt x="5686823" y="0"/>
                        </a:cubicBezTo>
                        <a:cubicBezTo>
                          <a:pt x="5726873" y="-1701"/>
                          <a:pt x="5766054" y="6432"/>
                          <a:pt x="5832639" y="0"/>
                        </a:cubicBezTo>
                        <a:cubicBezTo>
                          <a:pt x="5899224" y="-6432"/>
                          <a:pt x="6402659" y="4125"/>
                          <a:pt x="6561719" y="0"/>
                        </a:cubicBezTo>
                        <a:cubicBezTo>
                          <a:pt x="6720779" y="-4125"/>
                          <a:pt x="6867076" y="61968"/>
                          <a:pt x="7144983" y="0"/>
                        </a:cubicBezTo>
                        <a:cubicBezTo>
                          <a:pt x="7422890" y="-61968"/>
                          <a:pt x="7562521" y="84384"/>
                          <a:pt x="7874063" y="0"/>
                        </a:cubicBezTo>
                        <a:cubicBezTo>
                          <a:pt x="8185605" y="-84384"/>
                          <a:pt x="8397384" y="3877"/>
                          <a:pt x="8603143" y="0"/>
                        </a:cubicBezTo>
                        <a:cubicBezTo>
                          <a:pt x="8808902" y="-3877"/>
                          <a:pt x="8679676" y="15811"/>
                          <a:pt x="8748959" y="0"/>
                        </a:cubicBezTo>
                        <a:cubicBezTo>
                          <a:pt x="8818242" y="-15811"/>
                          <a:pt x="9210094" y="21771"/>
                          <a:pt x="9478039" y="0"/>
                        </a:cubicBezTo>
                        <a:cubicBezTo>
                          <a:pt x="9745984" y="-21771"/>
                          <a:pt x="9561745" y="14338"/>
                          <a:pt x="9623855" y="0"/>
                        </a:cubicBezTo>
                        <a:cubicBezTo>
                          <a:pt x="9685965" y="-14338"/>
                          <a:pt x="10194920" y="39380"/>
                          <a:pt x="10352935" y="0"/>
                        </a:cubicBezTo>
                        <a:cubicBezTo>
                          <a:pt x="10510950" y="-39380"/>
                          <a:pt x="10445009" y="10041"/>
                          <a:pt x="10498751" y="0"/>
                        </a:cubicBezTo>
                        <a:cubicBezTo>
                          <a:pt x="10552493" y="-10041"/>
                          <a:pt x="11133880" y="7453"/>
                          <a:pt x="11373646" y="0"/>
                        </a:cubicBezTo>
                        <a:cubicBezTo>
                          <a:pt x="11613412" y="-7453"/>
                          <a:pt x="11546036" y="10826"/>
                          <a:pt x="11665278" y="0"/>
                        </a:cubicBezTo>
                        <a:cubicBezTo>
                          <a:pt x="11784520" y="-10826"/>
                          <a:pt x="12106348" y="3569"/>
                          <a:pt x="12394358" y="0"/>
                        </a:cubicBezTo>
                        <a:cubicBezTo>
                          <a:pt x="12682368" y="-3569"/>
                          <a:pt x="12926724" y="48460"/>
                          <a:pt x="13123438" y="0"/>
                        </a:cubicBezTo>
                        <a:cubicBezTo>
                          <a:pt x="13320152" y="-48460"/>
                          <a:pt x="13689156" y="66122"/>
                          <a:pt x="13998334" y="0"/>
                        </a:cubicBezTo>
                        <a:cubicBezTo>
                          <a:pt x="14307512" y="-66122"/>
                          <a:pt x="14301673" y="42420"/>
                          <a:pt x="14581598" y="0"/>
                        </a:cubicBezTo>
                        <a:cubicBezTo>
                          <a:pt x="14619787" y="113087"/>
                          <a:pt x="14556016" y="291305"/>
                          <a:pt x="14581598" y="448453"/>
                        </a:cubicBezTo>
                        <a:cubicBezTo>
                          <a:pt x="14607180" y="605601"/>
                          <a:pt x="14546567" y="802259"/>
                          <a:pt x="14581598" y="970828"/>
                        </a:cubicBezTo>
                        <a:cubicBezTo>
                          <a:pt x="14616629" y="1139398"/>
                          <a:pt x="14572864" y="1228566"/>
                          <a:pt x="14581598" y="1478418"/>
                        </a:cubicBezTo>
                        <a:cubicBezTo>
                          <a:pt x="14374542" y="1501988"/>
                          <a:pt x="14307606" y="1428259"/>
                          <a:pt x="14144150" y="1478418"/>
                        </a:cubicBezTo>
                        <a:cubicBezTo>
                          <a:pt x="13980694" y="1528577"/>
                          <a:pt x="13569177" y="1455780"/>
                          <a:pt x="13269254" y="1478418"/>
                        </a:cubicBezTo>
                        <a:cubicBezTo>
                          <a:pt x="12969331" y="1501056"/>
                          <a:pt x="13180719" y="1471831"/>
                          <a:pt x="13123438" y="1478418"/>
                        </a:cubicBezTo>
                        <a:cubicBezTo>
                          <a:pt x="13066157" y="1485005"/>
                          <a:pt x="12571087" y="1464850"/>
                          <a:pt x="12394358" y="1478418"/>
                        </a:cubicBezTo>
                        <a:cubicBezTo>
                          <a:pt x="12217629" y="1491986"/>
                          <a:pt x="11996600" y="1409868"/>
                          <a:pt x="11665278" y="1478418"/>
                        </a:cubicBezTo>
                        <a:cubicBezTo>
                          <a:pt x="11333956" y="1546968"/>
                          <a:pt x="11231661" y="1429715"/>
                          <a:pt x="11082014" y="1478418"/>
                        </a:cubicBezTo>
                        <a:cubicBezTo>
                          <a:pt x="10932367" y="1527121"/>
                          <a:pt x="10598449" y="1433925"/>
                          <a:pt x="10207119" y="1478418"/>
                        </a:cubicBezTo>
                        <a:cubicBezTo>
                          <a:pt x="9815789" y="1522911"/>
                          <a:pt x="10035470" y="1457459"/>
                          <a:pt x="9915487" y="1478418"/>
                        </a:cubicBezTo>
                        <a:cubicBezTo>
                          <a:pt x="9795504" y="1499377"/>
                          <a:pt x="9333785" y="1428260"/>
                          <a:pt x="9186407" y="1478418"/>
                        </a:cubicBezTo>
                        <a:cubicBezTo>
                          <a:pt x="9039029" y="1528576"/>
                          <a:pt x="9075039" y="1475126"/>
                          <a:pt x="9040591" y="1478418"/>
                        </a:cubicBezTo>
                        <a:cubicBezTo>
                          <a:pt x="9006143" y="1481710"/>
                          <a:pt x="8651539" y="1424618"/>
                          <a:pt x="8457327" y="1478418"/>
                        </a:cubicBezTo>
                        <a:cubicBezTo>
                          <a:pt x="8263115" y="1532218"/>
                          <a:pt x="8146298" y="1456697"/>
                          <a:pt x="8019879" y="1478418"/>
                        </a:cubicBezTo>
                        <a:cubicBezTo>
                          <a:pt x="7893460" y="1500139"/>
                          <a:pt x="7815503" y="1456221"/>
                          <a:pt x="7728247" y="1478418"/>
                        </a:cubicBezTo>
                        <a:cubicBezTo>
                          <a:pt x="7640991" y="1500615"/>
                          <a:pt x="7392221" y="1449961"/>
                          <a:pt x="7144983" y="1478418"/>
                        </a:cubicBezTo>
                        <a:cubicBezTo>
                          <a:pt x="6897745" y="1506875"/>
                          <a:pt x="6731065" y="1434317"/>
                          <a:pt x="6561719" y="1478418"/>
                        </a:cubicBezTo>
                        <a:cubicBezTo>
                          <a:pt x="6392373" y="1522519"/>
                          <a:pt x="6305720" y="1461950"/>
                          <a:pt x="6124271" y="1478418"/>
                        </a:cubicBezTo>
                        <a:cubicBezTo>
                          <a:pt x="5942822" y="1494886"/>
                          <a:pt x="6047759" y="1475559"/>
                          <a:pt x="5978455" y="1478418"/>
                        </a:cubicBezTo>
                        <a:cubicBezTo>
                          <a:pt x="5909151" y="1481277"/>
                          <a:pt x="5449213" y="1470778"/>
                          <a:pt x="5103559" y="1478418"/>
                        </a:cubicBezTo>
                        <a:cubicBezTo>
                          <a:pt x="4757905" y="1486058"/>
                          <a:pt x="4520558" y="1408696"/>
                          <a:pt x="4374479" y="1478418"/>
                        </a:cubicBezTo>
                        <a:cubicBezTo>
                          <a:pt x="4228400" y="1548140"/>
                          <a:pt x="3995513" y="1408848"/>
                          <a:pt x="3645399" y="1478418"/>
                        </a:cubicBezTo>
                        <a:cubicBezTo>
                          <a:pt x="3295285" y="1547988"/>
                          <a:pt x="3400667" y="1463453"/>
                          <a:pt x="3207952" y="1478418"/>
                        </a:cubicBezTo>
                        <a:cubicBezTo>
                          <a:pt x="3015237" y="1493383"/>
                          <a:pt x="2877142" y="1462575"/>
                          <a:pt x="2770504" y="1478418"/>
                        </a:cubicBezTo>
                        <a:cubicBezTo>
                          <a:pt x="2663866" y="1494261"/>
                          <a:pt x="2174783" y="1374750"/>
                          <a:pt x="1895608" y="1478418"/>
                        </a:cubicBezTo>
                        <a:cubicBezTo>
                          <a:pt x="1616433" y="1582086"/>
                          <a:pt x="1462560" y="1455284"/>
                          <a:pt x="1312344" y="1478418"/>
                        </a:cubicBezTo>
                        <a:cubicBezTo>
                          <a:pt x="1162128" y="1501552"/>
                          <a:pt x="925413" y="1458702"/>
                          <a:pt x="583264" y="1478418"/>
                        </a:cubicBezTo>
                        <a:cubicBezTo>
                          <a:pt x="241115" y="1498134"/>
                          <a:pt x="209802" y="1456816"/>
                          <a:pt x="0" y="1478418"/>
                        </a:cubicBezTo>
                        <a:cubicBezTo>
                          <a:pt x="-35874" y="1309703"/>
                          <a:pt x="2739" y="1100372"/>
                          <a:pt x="0" y="1000396"/>
                        </a:cubicBezTo>
                        <a:cubicBezTo>
                          <a:pt x="-2739" y="900420"/>
                          <a:pt x="53894" y="643218"/>
                          <a:pt x="0" y="522374"/>
                        </a:cubicBezTo>
                        <a:cubicBezTo>
                          <a:pt x="-53894" y="401530"/>
                          <a:pt x="47355" y="1754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giọt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D9EA3-D029-445D-820B-E4D19664A803}"/>
              </a:ext>
            </a:extLst>
          </p:cNvPr>
          <p:cNvSpPr txBox="1"/>
          <p:nvPr/>
        </p:nvSpPr>
        <p:spPr>
          <a:xfrm>
            <a:off x="1884612" y="8552640"/>
            <a:ext cx="14581597" cy="739754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81597"/>
                      <a:gd name="connsiteY0" fmla="*/ 0 h 739754"/>
                      <a:gd name="connsiteX1" fmla="*/ 437448 w 14581597"/>
                      <a:gd name="connsiteY1" fmla="*/ 0 h 739754"/>
                      <a:gd name="connsiteX2" fmla="*/ 1312344 w 14581597"/>
                      <a:gd name="connsiteY2" fmla="*/ 0 h 739754"/>
                      <a:gd name="connsiteX3" fmla="*/ 1895608 w 14581597"/>
                      <a:gd name="connsiteY3" fmla="*/ 0 h 739754"/>
                      <a:gd name="connsiteX4" fmla="*/ 2478871 w 14581597"/>
                      <a:gd name="connsiteY4" fmla="*/ 0 h 739754"/>
                      <a:gd name="connsiteX5" fmla="*/ 2624687 w 14581597"/>
                      <a:gd name="connsiteY5" fmla="*/ 0 h 739754"/>
                      <a:gd name="connsiteX6" fmla="*/ 3353767 w 14581597"/>
                      <a:gd name="connsiteY6" fmla="*/ 0 h 739754"/>
                      <a:gd name="connsiteX7" fmla="*/ 3937031 w 14581597"/>
                      <a:gd name="connsiteY7" fmla="*/ 0 h 739754"/>
                      <a:gd name="connsiteX8" fmla="*/ 4520295 w 14581597"/>
                      <a:gd name="connsiteY8" fmla="*/ 0 h 739754"/>
                      <a:gd name="connsiteX9" fmla="*/ 4811927 w 14581597"/>
                      <a:gd name="connsiteY9" fmla="*/ 0 h 739754"/>
                      <a:gd name="connsiteX10" fmla="*/ 5541007 w 14581597"/>
                      <a:gd name="connsiteY10" fmla="*/ 0 h 739754"/>
                      <a:gd name="connsiteX11" fmla="*/ 5686823 w 14581597"/>
                      <a:gd name="connsiteY11" fmla="*/ 0 h 739754"/>
                      <a:gd name="connsiteX12" fmla="*/ 5832639 w 14581597"/>
                      <a:gd name="connsiteY12" fmla="*/ 0 h 739754"/>
                      <a:gd name="connsiteX13" fmla="*/ 6561719 w 14581597"/>
                      <a:gd name="connsiteY13" fmla="*/ 0 h 739754"/>
                      <a:gd name="connsiteX14" fmla="*/ 7144983 w 14581597"/>
                      <a:gd name="connsiteY14" fmla="*/ 0 h 739754"/>
                      <a:gd name="connsiteX15" fmla="*/ 7874062 w 14581597"/>
                      <a:gd name="connsiteY15" fmla="*/ 0 h 739754"/>
                      <a:gd name="connsiteX16" fmla="*/ 8603142 w 14581597"/>
                      <a:gd name="connsiteY16" fmla="*/ 0 h 739754"/>
                      <a:gd name="connsiteX17" fmla="*/ 8748958 w 14581597"/>
                      <a:gd name="connsiteY17" fmla="*/ 0 h 739754"/>
                      <a:gd name="connsiteX18" fmla="*/ 9478038 w 14581597"/>
                      <a:gd name="connsiteY18" fmla="*/ 0 h 739754"/>
                      <a:gd name="connsiteX19" fmla="*/ 9623854 w 14581597"/>
                      <a:gd name="connsiteY19" fmla="*/ 0 h 739754"/>
                      <a:gd name="connsiteX20" fmla="*/ 10352934 w 14581597"/>
                      <a:gd name="connsiteY20" fmla="*/ 0 h 739754"/>
                      <a:gd name="connsiteX21" fmla="*/ 10498750 w 14581597"/>
                      <a:gd name="connsiteY21" fmla="*/ 0 h 739754"/>
                      <a:gd name="connsiteX22" fmla="*/ 11373646 w 14581597"/>
                      <a:gd name="connsiteY22" fmla="*/ 0 h 739754"/>
                      <a:gd name="connsiteX23" fmla="*/ 11665278 w 14581597"/>
                      <a:gd name="connsiteY23" fmla="*/ 0 h 739754"/>
                      <a:gd name="connsiteX24" fmla="*/ 12394357 w 14581597"/>
                      <a:gd name="connsiteY24" fmla="*/ 0 h 739754"/>
                      <a:gd name="connsiteX25" fmla="*/ 13123437 w 14581597"/>
                      <a:gd name="connsiteY25" fmla="*/ 0 h 739754"/>
                      <a:gd name="connsiteX26" fmla="*/ 13998333 w 14581597"/>
                      <a:gd name="connsiteY26" fmla="*/ 0 h 739754"/>
                      <a:gd name="connsiteX27" fmla="*/ 14581597 w 14581597"/>
                      <a:gd name="connsiteY27" fmla="*/ 0 h 739754"/>
                      <a:gd name="connsiteX28" fmla="*/ 14581597 w 14581597"/>
                      <a:gd name="connsiteY28" fmla="*/ 347684 h 739754"/>
                      <a:gd name="connsiteX29" fmla="*/ 14581597 w 14581597"/>
                      <a:gd name="connsiteY29" fmla="*/ 739754 h 739754"/>
                      <a:gd name="connsiteX30" fmla="*/ 14289965 w 14581597"/>
                      <a:gd name="connsiteY30" fmla="*/ 739754 h 739754"/>
                      <a:gd name="connsiteX31" fmla="*/ 13998333 w 14581597"/>
                      <a:gd name="connsiteY31" fmla="*/ 739754 h 739754"/>
                      <a:gd name="connsiteX32" fmla="*/ 13123437 w 14581597"/>
                      <a:gd name="connsiteY32" fmla="*/ 739754 h 739754"/>
                      <a:gd name="connsiteX33" fmla="*/ 12977621 w 14581597"/>
                      <a:gd name="connsiteY33" fmla="*/ 739754 h 739754"/>
                      <a:gd name="connsiteX34" fmla="*/ 12248541 w 14581597"/>
                      <a:gd name="connsiteY34" fmla="*/ 739754 h 739754"/>
                      <a:gd name="connsiteX35" fmla="*/ 11519462 w 14581597"/>
                      <a:gd name="connsiteY35" fmla="*/ 739754 h 739754"/>
                      <a:gd name="connsiteX36" fmla="*/ 10936198 w 14581597"/>
                      <a:gd name="connsiteY36" fmla="*/ 739754 h 739754"/>
                      <a:gd name="connsiteX37" fmla="*/ 10061302 w 14581597"/>
                      <a:gd name="connsiteY37" fmla="*/ 739754 h 739754"/>
                      <a:gd name="connsiteX38" fmla="*/ 9769670 w 14581597"/>
                      <a:gd name="connsiteY38" fmla="*/ 739754 h 739754"/>
                      <a:gd name="connsiteX39" fmla="*/ 9040590 w 14581597"/>
                      <a:gd name="connsiteY39" fmla="*/ 739754 h 739754"/>
                      <a:gd name="connsiteX40" fmla="*/ 8894774 w 14581597"/>
                      <a:gd name="connsiteY40" fmla="*/ 739754 h 739754"/>
                      <a:gd name="connsiteX41" fmla="*/ 8311510 w 14581597"/>
                      <a:gd name="connsiteY41" fmla="*/ 739754 h 739754"/>
                      <a:gd name="connsiteX42" fmla="*/ 7874062 w 14581597"/>
                      <a:gd name="connsiteY42" fmla="*/ 739754 h 739754"/>
                      <a:gd name="connsiteX43" fmla="*/ 7582430 w 14581597"/>
                      <a:gd name="connsiteY43" fmla="*/ 739754 h 739754"/>
                      <a:gd name="connsiteX44" fmla="*/ 6999167 w 14581597"/>
                      <a:gd name="connsiteY44" fmla="*/ 739754 h 739754"/>
                      <a:gd name="connsiteX45" fmla="*/ 6415903 w 14581597"/>
                      <a:gd name="connsiteY45" fmla="*/ 739754 h 739754"/>
                      <a:gd name="connsiteX46" fmla="*/ 5978455 w 14581597"/>
                      <a:gd name="connsiteY46" fmla="*/ 739754 h 739754"/>
                      <a:gd name="connsiteX47" fmla="*/ 5832639 w 14581597"/>
                      <a:gd name="connsiteY47" fmla="*/ 739754 h 739754"/>
                      <a:gd name="connsiteX48" fmla="*/ 4957743 w 14581597"/>
                      <a:gd name="connsiteY48" fmla="*/ 739754 h 739754"/>
                      <a:gd name="connsiteX49" fmla="*/ 4228663 w 14581597"/>
                      <a:gd name="connsiteY49" fmla="*/ 739754 h 739754"/>
                      <a:gd name="connsiteX50" fmla="*/ 3499583 w 14581597"/>
                      <a:gd name="connsiteY50" fmla="*/ 739754 h 739754"/>
                      <a:gd name="connsiteX51" fmla="*/ 3062135 w 14581597"/>
                      <a:gd name="connsiteY51" fmla="*/ 739754 h 739754"/>
                      <a:gd name="connsiteX52" fmla="*/ 2624687 w 14581597"/>
                      <a:gd name="connsiteY52" fmla="*/ 739754 h 739754"/>
                      <a:gd name="connsiteX53" fmla="*/ 1749792 w 14581597"/>
                      <a:gd name="connsiteY53" fmla="*/ 739754 h 739754"/>
                      <a:gd name="connsiteX54" fmla="*/ 1166528 w 14581597"/>
                      <a:gd name="connsiteY54" fmla="*/ 739754 h 739754"/>
                      <a:gd name="connsiteX55" fmla="*/ 0 w 14581597"/>
                      <a:gd name="connsiteY55" fmla="*/ 739754 h 739754"/>
                      <a:gd name="connsiteX56" fmla="*/ 0 w 14581597"/>
                      <a:gd name="connsiteY56" fmla="*/ 392070 h 739754"/>
                      <a:gd name="connsiteX57" fmla="*/ 0 w 14581597"/>
                      <a:gd name="connsiteY57" fmla="*/ 0 h 739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4581597" h="739754" extrusionOk="0">
                        <a:moveTo>
                          <a:pt x="0" y="0"/>
                        </a:moveTo>
                        <a:cubicBezTo>
                          <a:pt x="204671" y="-44605"/>
                          <a:pt x="251227" y="9303"/>
                          <a:pt x="437448" y="0"/>
                        </a:cubicBezTo>
                        <a:cubicBezTo>
                          <a:pt x="623669" y="-9303"/>
                          <a:pt x="982951" y="59068"/>
                          <a:pt x="1312344" y="0"/>
                        </a:cubicBezTo>
                        <a:cubicBezTo>
                          <a:pt x="1641737" y="-59068"/>
                          <a:pt x="1652174" y="57643"/>
                          <a:pt x="1895608" y="0"/>
                        </a:cubicBezTo>
                        <a:cubicBezTo>
                          <a:pt x="2139042" y="-57643"/>
                          <a:pt x="2322095" y="49972"/>
                          <a:pt x="2478871" y="0"/>
                        </a:cubicBezTo>
                        <a:cubicBezTo>
                          <a:pt x="2635647" y="-49972"/>
                          <a:pt x="2568455" y="8142"/>
                          <a:pt x="2624687" y="0"/>
                        </a:cubicBezTo>
                        <a:cubicBezTo>
                          <a:pt x="2680919" y="-8142"/>
                          <a:pt x="3083504" y="2019"/>
                          <a:pt x="3353767" y="0"/>
                        </a:cubicBezTo>
                        <a:cubicBezTo>
                          <a:pt x="3624030" y="-2019"/>
                          <a:pt x="3736276" y="63750"/>
                          <a:pt x="3937031" y="0"/>
                        </a:cubicBezTo>
                        <a:cubicBezTo>
                          <a:pt x="4137786" y="-63750"/>
                          <a:pt x="4254725" y="44022"/>
                          <a:pt x="4520295" y="0"/>
                        </a:cubicBezTo>
                        <a:cubicBezTo>
                          <a:pt x="4785865" y="-44022"/>
                          <a:pt x="4699857" y="11788"/>
                          <a:pt x="4811927" y="0"/>
                        </a:cubicBezTo>
                        <a:cubicBezTo>
                          <a:pt x="4923997" y="-11788"/>
                          <a:pt x="5202174" y="2435"/>
                          <a:pt x="5541007" y="0"/>
                        </a:cubicBezTo>
                        <a:cubicBezTo>
                          <a:pt x="5879840" y="-2435"/>
                          <a:pt x="5646773" y="1701"/>
                          <a:pt x="5686823" y="0"/>
                        </a:cubicBezTo>
                        <a:cubicBezTo>
                          <a:pt x="5726873" y="-1701"/>
                          <a:pt x="5766054" y="6432"/>
                          <a:pt x="5832639" y="0"/>
                        </a:cubicBezTo>
                        <a:cubicBezTo>
                          <a:pt x="5899224" y="-6432"/>
                          <a:pt x="6402659" y="4125"/>
                          <a:pt x="6561719" y="0"/>
                        </a:cubicBezTo>
                        <a:cubicBezTo>
                          <a:pt x="6720779" y="-4125"/>
                          <a:pt x="6867076" y="61968"/>
                          <a:pt x="7144983" y="0"/>
                        </a:cubicBezTo>
                        <a:cubicBezTo>
                          <a:pt x="7422890" y="-61968"/>
                          <a:pt x="7567512" y="1618"/>
                          <a:pt x="7874062" y="0"/>
                        </a:cubicBezTo>
                        <a:cubicBezTo>
                          <a:pt x="8180612" y="-1618"/>
                          <a:pt x="8397383" y="3877"/>
                          <a:pt x="8603142" y="0"/>
                        </a:cubicBezTo>
                        <a:cubicBezTo>
                          <a:pt x="8808901" y="-3877"/>
                          <a:pt x="8679675" y="15811"/>
                          <a:pt x="8748958" y="0"/>
                        </a:cubicBezTo>
                        <a:cubicBezTo>
                          <a:pt x="8818241" y="-15811"/>
                          <a:pt x="9210093" y="21771"/>
                          <a:pt x="9478038" y="0"/>
                        </a:cubicBezTo>
                        <a:cubicBezTo>
                          <a:pt x="9745983" y="-21771"/>
                          <a:pt x="9561744" y="14338"/>
                          <a:pt x="9623854" y="0"/>
                        </a:cubicBezTo>
                        <a:cubicBezTo>
                          <a:pt x="9685964" y="-14338"/>
                          <a:pt x="10194919" y="39380"/>
                          <a:pt x="10352934" y="0"/>
                        </a:cubicBezTo>
                        <a:cubicBezTo>
                          <a:pt x="10510949" y="-39380"/>
                          <a:pt x="10445008" y="10041"/>
                          <a:pt x="10498750" y="0"/>
                        </a:cubicBezTo>
                        <a:cubicBezTo>
                          <a:pt x="10552492" y="-10041"/>
                          <a:pt x="11131878" y="5452"/>
                          <a:pt x="11373646" y="0"/>
                        </a:cubicBezTo>
                        <a:cubicBezTo>
                          <a:pt x="11615414" y="-5452"/>
                          <a:pt x="11546036" y="10826"/>
                          <a:pt x="11665278" y="0"/>
                        </a:cubicBezTo>
                        <a:cubicBezTo>
                          <a:pt x="11784520" y="-10826"/>
                          <a:pt x="12112068" y="7258"/>
                          <a:pt x="12394357" y="0"/>
                        </a:cubicBezTo>
                        <a:cubicBezTo>
                          <a:pt x="12676646" y="-7258"/>
                          <a:pt x="12926723" y="48460"/>
                          <a:pt x="13123437" y="0"/>
                        </a:cubicBezTo>
                        <a:cubicBezTo>
                          <a:pt x="13320151" y="-48460"/>
                          <a:pt x="13689155" y="66122"/>
                          <a:pt x="13998333" y="0"/>
                        </a:cubicBezTo>
                        <a:cubicBezTo>
                          <a:pt x="14307511" y="-66122"/>
                          <a:pt x="14301672" y="42420"/>
                          <a:pt x="14581597" y="0"/>
                        </a:cubicBezTo>
                        <a:cubicBezTo>
                          <a:pt x="14597552" y="167575"/>
                          <a:pt x="14560986" y="213634"/>
                          <a:pt x="14581597" y="347684"/>
                        </a:cubicBezTo>
                        <a:cubicBezTo>
                          <a:pt x="14602208" y="481734"/>
                          <a:pt x="14554529" y="611051"/>
                          <a:pt x="14581597" y="739754"/>
                        </a:cubicBezTo>
                        <a:cubicBezTo>
                          <a:pt x="14442128" y="761676"/>
                          <a:pt x="14404059" y="726855"/>
                          <a:pt x="14289965" y="739754"/>
                        </a:cubicBezTo>
                        <a:cubicBezTo>
                          <a:pt x="14175871" y="752653"/>
                          <a:pt x="14099325" y="724591"/>
                          <a:pt x="13998333" y="739754"/>
                        </a:cubicBezTo>
                        <a:cubicBezTo>
                          <a:pt x="13897341" y="754917"/>
                          <a:pt x="13423360" y="717116"/>
                          <a:pt x="13123437" y="739754"/>
                        </a:cubicBezTo>
                        <a:cubicBezTo>
                          <a:pt x="12823514" y="762392"/>
                          <a:pt x="13034902" y="733167"/>
                          <a:pt x="12977621" y="739754"/>
                        </a:cubicBezTo>
                        <a:cubicBezTo>
                          <a:pt x="12920340" y="746341"/>
                          <a:pt x="12425270" y="726186"/>
                          <a:pt x="12248541" y="739754"/>
                        </a:cubicBezTo>
                        <a:cubicBezTo>
                          <a:pt x="12071812" y="753322"/>
                          <a:pt x="11846271" y="667552"/>
                          <a:pt x="11519462" y="739754"/>
                        </a:cubicBezTo>
                        <a:cubicBezTo>
                          <a:pt x="11192653" y="811956"/>
                          <a:pt x="11085845" y="691051"/>
                          <a:pt x="10936198" y="739754"/>
                        </a:cubicBezTo>
                        <a:cubicBezTo>
                          <a:pt x="10786551" y="788457"/>
                          <a:pt x="10455667" y="698787"/>
                          <a:pt x="10061302" y="739754"/>
                        </a:cubicBezTo>
                        <a:cubicBezTo>
                          <a:pt x="9666937" y="780721"/>
                          <a:pt x="9889653" y="718795"/>
                          <a:pt x="9769670" y="739754"/>
                        </a:cubicBezTo>
                        <a:cubicBezTo>
                          <a:pt x="9649687" y="760713"/>
                          <a:pt x="9187968" y="689596"/>
                          <a:pt x="9040590" y="739754"/>
                        </a:cubicBezTo>
                        <a:cubicBezTo>
                          <a:pt x="8893212" y="789912"/>
                          <a:pt x="8929222" y="736462"/>
                          <a:pt x="8894774" y="739754"/>
                        </a:cubicBezTo>
                        <a:cubicBezTo>
                          <a:pt x="8860326" y="743046"/>
                          <a:pt x="8505722" y="685954"/>
                          <a:pt x="8311510" y="739754"/>
                        </a:cubicBezTo>
                        <a:cubicBezTo>
                          <a:pt x="8117298" y="793554"/>
                          <a:pt x="8000481" y="718033"/>
                          <a:pt x="7874062" y="739754"/>
                        </a:cubicBezTo>
                        <a:cubicBezTo>
                          <a:pt x="7747643" y="761475"/>
                          <a:pt x="7669686" y="717557"/>
                          <a:pt x="7582430" y="739754"/>
                        </a:cubicBezTo>
                        <a:cubicBezTo>
                          <a:pt x="7495174" y="761951"/>
                          <a:pt x="7245329" y="707230"/>
                          <a:pt x="6999167" y="739754"/>
                        </a:cubicBezTo>
                        <a:cubicBezTo>
                          <a:pt x="6753005" y="772278"/>
                          <a:pt x="6585249" y="695653"/>
                          <a:pt x="6415903" y="739754"/>
                        </a:cubicBezTo>
                        <a:cubicBezTo>
                          <a:pt x="6246557" y="783855"/>
                          <a:pt x="6159904" y="723286"/>
                          <a:pt x="5978455" y="739754"/>
                        </a:cubicBezTo>
                        <a:cubicBezTo>
                          <a:pt x="5797006" y="756222"/>
                          <a:pt x="5901943" y="736895"/>
                          <a:pt x="5832639" y="739754"/>
                        </a:cubicBezTo>
                        <a:cubicBezTo>
                          <a:pt x="5763335" y="742613"/>
                          <a:pt x="5303397" y="732114"/>
                          <a:pt x="4957743" y="739754"/>
                        </a:cubicBezTo>
                        <a:cubicBezTo>
                          <a:pt x="4612089" y="747394"/>
                          <a:pt x="4374742" y="670032"/>
                          <a:pt x="4228663" y="739754"/>
                        </a:cubicBezTo>
                        <a:cubicBezTo>
                          <a:pt x="4082584" y="809476"/>
                          <a:pt x="3849697" y="670184"/>
                          <a:pt x="3499583" y="739754"/>
                        </a:cubicBezTo>
                        <a:cubicBezTo>
                          <a:pt x="3149469" y="809324"/>
                          <a:pt x="3264349" y="729492"/>
                          <a:pt x="3062135" y="739754"/>
                        </a:cubicBezTo>
                        <a:cubicBezTo>
                          <a:pt x="2859921" y="750016"/>
                          <a:pt x="2731325" y="723911"/>
                          <a:pt x="2624687" y="739754"/>
                        </a:cubicBezTo>
                        <a:cubicBezTo>
                          <a:pt x="2518049" y="755597"/>
                          <a:pt x="2027243" y="739394"/>
                          <a:pt x="1749792" y="739754"/>
                        </a:cubicBezTo>
                        <a:cubicBezTo>
                          <a:pt x="1472341" y="740114"/>
                          <a:pt x="1316744" y="716620"/>
                          <a:pt x="1166528" y="739754"/>
                        </a:cubicBezTo>
                        <a:cubicBezTo>
                          <a:pt x="1016312" y="762888"/>
                          <a:pt x="426558" y="615051"/>
                          <a:pt x="0" y="739754"/>
                        </a:cubicBezTo>
                        <a:cubicBezTo>
                          <a:pt x="-20275" y="573534"/>
                          <a:pt x="8403" y="476892"/>
                          <a:pt x="0" y="392070"/>
                        </a:cubicBezTo>
                        <a:cubicBezTo>
                          <a:pt x="-8403" y="307248"/>
                          <a:pt x="15188" y="1333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Tại sao không nên tưới cây vào giữa trưa hè? - KhoaHoc.tv">
            <a:extLst>
              <a:ext uri="{FF2B5EF4-FFF2-40B4-BE49-F238E27FC236}">
                <a16:creationId xmlns:a16="http://schemas.microsoft.com/office/drawing/2014/main" id="{79AD5135-844E-4F49-AAE2-7F55B74B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969" y="-33553"/>
            <a:ext cx="2984100" cy="1764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59052E5-45DF-47F7-8802-E398B6063D94}"/>
              </a:ext>
            </a:extLst>
          </p:cNvPr>
          <p:cNvSpPr/>
          <p:nvPr/>
        </p:nvSpPr>
        <p:spPr>
          <a:xfrm>
            <a:off x="15038872" y="275821"/>
            <a:ext cx="1217029" cy="1160939"/>
          </a:xfrm>
          <a:prstGeom prst="mathMultiply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34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6" grpId="0" animBg="1"/>
      <p:bldP spid="2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-41011" y="2870643"/>
            <a:ext cx="18100898" cy="661625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272529" y="3182742"/>
            <a:ext cx="17939279" cy="628334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-367794" y="1491779"/>
            <a:ext cx="1409871" cy="16808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1011" y="1037753"/>
            <a:ext cx="1295463" cy="2219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73122">
            <a:off x="17241775" y="175240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88496" y="3317379"/>
            <a:ext cx="622221" cy="608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B963CA-70F7-4D1C-8849-DDCDFE66B2FC}"/>
              </a:ext>
            </a:extLst>
          </p:cNvPr>
          <p:cNvSpPr txBox="1"/>
          <p:nvPr/>
        </p:nvSpPr>
        <p:spPr>
          <a:xfrm>
            <a:off x="1852472" y="687686"/>
            <a:ext cx="15330997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lao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thở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C9D20-4487-4D42-864A-5B83D9A057AB}"/>
              </a:ext>
            </a:extLst>
          </p:cNvPr>
          <p:cNvSpPr txBox="1"/>
          <p:nvPr/>
        </p:nvSpPr>
        <p:spPr>
          <a:xfrm>
            <a:off x="1547466" y="4057280"/>
            <a:ext cx="15106127" cy="165167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48647"/>
                      <a:gd name="connsiteY0" fmla="*/ 0 h 2955746"/>
                      <a:gd name="connsiteX1" fmla="*/ 436459 w 14548647"/>
                      <a:gd name="connsiteY1" fmla="*/ 0 h 2955746"/>
                      <a:gd name="connsiteX2" fmla="*/ 1309378 w 14548647"/>
                      <a:gd name="connsiteY2" fmla="*/ 0 h 2955746"/>
                      <a:gd name="connsiteX3" fmla="*/ 1891324 w 14548647"/>
                      <a:gd name="connsiteY3" fmla="*/ 0 h 2955746"/>
                      <a:gd name="connsiteX4" fmla="*/ 2473270 w 14548647"/>
                      <a:gd name="connsiteY4" fmla="*/ 0 h 2955746"/>
                      <a:gd name="connsiteX5" fmla="*/ 2618756 w 14548647"/>
                      <a:gd name="connsiteY5" fmla="*/ 0 h 2955746"/>
                      <a:gd name="connsiteX6" fmla="*/ 3346189 w 14548647"/>
                      <a:gd name="connsiteY6" fmla="*/ 0 h 2955746"/>
                      <a:gd name="connsiteX7" fmla="*/ 3928135 w 14548647"/>
                      <a:gd name="connsiteY7" fmla="*/ 0 h 2955746"/>
                      <a:gd name="connsiteX8" fmla="*/ 4510081 w 14548647"/>
                      <a:gd name="connsiteY8" fmla="*/ 0 h 2955746"/>
                      <a:gd name="connsiteX9" fmla="*/ 4801054 w 14548647"/>
                      <a:gd name="connsiteY9" fmla="*/ 0 h 2955746"/>
                      <a:gd name="connsiteX10" fmla="*/ 5528486 w 14548647"/>
                      <a:gd name="connsiteY10" fmla="*/ 0 h 2955746"/>
                      <a:gd name="connsiteX11" fmla="*/ 5673972 w 14548647"/>
                      <a:gd name="connsiteY11" fmla="*/ 0 h 2955746"/>
                      <a:gd name="connsiteX12" fmla="*/ 5819459 w 14548647"/>
                      <a:gd name="connsiteY12" fmla="*/ 0 h 2955746"/>
                      <a:gd name="connsiteX13" fmla="*/ 6546891 w 14548647"/>
                      <a:gd name="connsiteY13" fmla="*/ 0 h 2955746"/>
                      <a:gd name="connsiteX14" fmla="*/ 7128837 w 14548647"/>
                      <a:gd name="connsiteY14" fmla="*/ 0 h 2955746"/>
                      <a:gd name="connsiteX15" fmla="*/ 7856269 w 14548647"/>
                      <a:gd name="connsiteY15" fmla="*/ 0 h 2955746"/>
                      <a:gd name="connsiteX16" fmla="*/ 8583702 w 14548647"/>
                      <a:gd name="connsiteY16" fmla="*/ 0 h 2955746"/>
                      <a:gd name="connsiteX17" fmla="*/ 8729188 w 14548647"/>
                      <a:gd name="connsiteY17" fmla="*/ 0 h 2955746"/>
                      <a:gd name="connsiteX18" fmla="*/ 9456621 w 14548647"/>
                      <a:gd name="connsiteY18" fmla="*/ 0 h 2955746"/>
                      <a:gd name="connsiteX19" fmla="*/ 9602107 w 14548647"/>
                      <a:gd name="connsiteY19" fmla="*/ 0 h 2955746"/>
                      <a:gd name="connsiteX20" fmla="*/ 10329539 w 14548647"/>
                      <a:gd name="connsiteY20" fmla="*/ 0 h 2955746"/>
                      <a:gd name="connsiteX21" fmla="*/ 10475026 w 14548647"/>
                      <a:gd name="connsiteY21" fmla="*/ 0 h 2955746"/>
                      <a:gd name="connsiteX22" fmla="*/ 11347945 w 14548647"/>
                      <a:gd name="connsiteY22" fmla="*/ 0 h 2955746"/>
                      <a:gd name="connsiteX23" fmla="*/ 11638918 w 14548647"/>
                      <a:gd name="connsiteY23" fmla="*/ 0 h 2955746"/>
                      <a:gd name="connsiteX24" fmla="*/ 12366350 w 14548647"/>
                      <a:gd name="connsiteY24" fmla="*/ 0 h 2955746"/>
                      <a:gd name="connsiteX25" fmla="*/ 13093782 w 14548647"/>
                      <a:gd name="connsiteY25" fmla="*/ 0 h 2955746"/>
                      <a:gd name="connsiteX26" fmla="*/ 13966701 w 14548647"/>
                      <a:gd name="connsiteY26" fmla="*/ 0 h 2955746"/>
                      <a:gd name="connsiteX27" fmla="*/ 14548647 w 14548647"/>
                      <a:gd name="connsiteY27" fmla="*/ 0 h 2955746"/>
                      <a:gd name="connsiteX28" fmla="*/ 14548647 w 14548647"/>
                      <a:gd name="connsiteY28" fmla="*/ 502477 h 2955746"/>
                      <a:gd name="connsiteX29" fmla="*/ 14548647 w 14548647"/>
                      <a:gd name="connsiteY29" fmla="*/ 1152741 h 2955746"/>
                      <a:gd name="connsiteX30" fmla="*/ 14548647 w 14548647"/>
                      <a:gd name="connsiteY30" fmla="*/ 1684775 h 2955746"/>
                      <a:gd name="connsiteX31" fmla="*/ 14548647 w 14548647"/>
                      <a:gd name="connsiteY31" fmla="*/ 2246367 h 2955746"/>
                      <a:gd name="connsiteX32" fmla="*/ 14548647 w 14548647"/>
                      <a:gd name="connsiteY32" fmla="*/ 2955746 h 2955746"/>
                      <a:gd name="connsiteX33" fmla="*/ 13821215 w 14548647"/>
                      <a:gd name="connsiteY33" fmla="*/ 2955746 h 2955746"/>
                      <a:gd name="connsiteX34" fmla="*/ 13093782 w 14548647"/>
                      <a:gd name="connsiteY34" fmla="*/ 2955746 h 2955746"/>
                      <a:gd name="connsiteX35" fmla="*/ 12366350 w 14548647"/>
                      <a:gd name="connsiteY35" fmla="*/ 2955746 h 2955746"/>
                      <a:gd name="connsiteX36" fmla="*/ 11784404 w 14548647"/>
                      <a:gd name="connsiteY36" fmla="*/ 2955746 h 2955746"/>
                      <a:gd name="connsiteX37" fmla="*/ 10911485 w 14548647"/>
                      <a:gd name="connsiteY37" fmla="*/ 2955746 h 2955746"/>
                      <a:gd name="connsiteX38" fmla="*/ 10620512 w 14548647"/>
                      <a:gd name="connsiteY38" fmla="*/ 2955746 h 2955746"/>
                      <a:gd name="connsiteX39" fmla="*/ 9893080 w 14548647"/>
                      <a:gd name="connsiteY39" fmla="*/ 2955746 h 2955746"/>
                      <a:gd name="connsiteX40" fmla="*/ 9747593 w 14548647"/>
                      <a:gd name="connsiteY40" fmla="*/ 2955746 h 2955746"/>
                      <a:gd name="connsiteX41" fmla="*/ 9165648 w 14548647"/>
                      <a:gd name="connsiteY41" fmla="*/ 2955746 h 2955746"/>
                      <a:gd name="connsiteX42" fmla="*/ 8729188 w 14548647"/>
                      <a:gd name="connsiteY42" fmla="*/ 2955746 h 2955746"/>
                      <a:gd name="connsiteX43" fmla="*/ 8438215 w 14548647"/>
                      <a:gd name="connsiteY43" fmla="*/ 2955746 h 2955746"/>
                      <a:gd name="connsiteX44" fmla="*/ 7856269 w 14548647"/>
                      <a:gd name="connsiteY44" fmla="*/ 2955746 h 2955746"/>
                      <a:gd name="connsiteX45" fmla="*/ 7274324 w 14548647"/>
                      <a:gd name="connsiteY45" fmla="*/ 2955746 h 2955746"/>
                      <a:gd name="connsiteX46" fmla="*/ 6837864 w 14548647"/>
                      <a:gd name="connsiteY46" fmla="*/ 2955746 h 2955746"/>
                      <a:gd name="connsiteX47" fmla="*/ 6692378 w 14548647"/>
                      <a:gd name="connsiteY47" fmla="*/ 2955746 h 2955746"/>
                      <a:gd name="connsiteX48" fmla="*/ 5819459 w 14548647"/>
                      <a:gd name="connsiteY48" fmla="*/ 2955746 h 2955746"/>
                      <a:gd name="connsiteX49" fmla="*/ 5092026 w 14548647"/>
                      <a:gd name="connsiteY49" fmla="*/ 2955746 h 2955746"/>
                      <a:gd name="connsiteX50" fmla="*/ 4364594 w 14548647"/>
                      <a:gd name="connsiteY50" fmla="*/ 2955746 h 2955746"/>
                      <a:gd name="connsiteX51" fmla="*/ 3928135 w 14548647"/>
                      <a:gd name="connsiteY51" fmla="*/ 2955746 h 2955746"/>
                      <a:gd name="connsiteX52" fmla="*/ 3491675 w 14548647"/>
                      <a:gd name="connsiteY52" fmla="*/ 2955746 h 2955746"/>
                      <a:gd name="connsiteX53" fmla="*/ 2618756 w 14548647"/>
                      <a:gd name="connsiteY53" fmla="*/ 2955746 h 2955746"/>
                      <a:gd name="connsiteX54" fmla="*/ 2036811 w 14548647"/>
                      <a:gd name="connsiteY54" fmla="*/ 2955746 h 2955746"/>
                      <a:gd name="connsiteX55" fmla="*/ 1309378 w 14548647"/>
                      <a:gd name="connsiteY55" fmla="*/ 2955746 h 2955746"/>
                      <a:gd name="connsiteX56" fmla="*/ 1163892 w 14548647"/>
                      <a:gd name="connsiteY56" fmla="*/ 2955746 h 2955746"/>
                      <a:gd name="connsiteX57" fmla="*/ 727432 w 14548647"/>
                      <a:gd name="connsiteY57" fmla="*/ 2955746 h 2955746"/>
                      <a:gd name="connsiteX58" fmla="*/ 581946 w 14548647"/>
                      <a:gd name="connsiteY58" fmla="*/ 2955746 h 2955746"/>
                      <a:gd name="connsiteX59" fmla="*/ 0 w 14548647"/>
                      <a:gd name="connsiteY59" fmla="*/ 2955746 h 2955746"/>
                      <a:gd name="connsiteX60" fmla="*/ 0 w 14548647"/>
                      <a:gd name="connsiteY60" fmla="*/ 2453269 h 2955746"/>
                      <a:gd name="connsiteX61" fmla="*/ 0 w 14548647"/>
                      <a:gd name="connsiteY61" fmla="*/ 1803005 h 2955746"/>
                      <a:gd name="connsiteX62" fmla="*/ 0 w 14548647"/>
                      <a:gd name="connsiteY62" fmla="*/ 1211856 h 2955746"/>
                      <a:gd name="connsiteX63" fmla="*/ 0 w 14548647"/>
                      <a:gd name="connsiteY63" fmla="*/ 679822 h 2955746"/>
                      <a:gd name="connsiteX64" fmla="*/ 0 w 14548647"/>
                      <a:gd name="connsiteY64" fmla="*/ 0 h 2955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4548647" h="2955746" extrusionOk="0">
                        <a:moveTo>
                          <a:pt x="0" y="0"/>
                        </a:moveTo>
                        <a:cubicBezTo>
                          <a:pt x="96927" y="-50553"/>
                          <a:pt x="314723" y="49190"/>
                          <a:pt x="436459" y="0"/>
                        </a:cubicBezTo>
                        <a:cubicBezTo>
                          <a:pt x="558195" y="-49190"/>
                          <a:pt x="1071164" y="45059"/>
                          <a:pt x="1309378" y="0"/>
                        </a:cubicBezTo>
                        <a:cubicBezTo>
                          <a:pt x="1547592" y="-45059"/>
                          <a:pt x="1639838" y="33559"/>
                          <a:pt x="1891324" y="0"/>
                        </a:cubicBezTo>
                        <a:cubicBezTo>
                          <a:pt x="2142810" y="-33559"/>
                          <a:pt x="2288261" y="3649"/>
                          <a:pt x="2473270" y="0"/>
                        </a:cubicBezTo>
                        <a:cubicBezTo>
                          <a:pt x="2658279" y="-3649"/>
                          <a:pt x="2561153" y="16178"/>
                          <a:pt x="2618756" y="0"/>
                        </a:cubicBezTo>
                        <a:cubicBezTo>
                          <a:pt x="2676359" y="-16178"/>
                          <a:pt x="3157045" y="84890"/>
                          <a:pt x="3346189" y="0"/>
                        </a:cubicBezTo>
                        <a:cubicBezTo>
                          <a:pt x="3535333" y="-84890"/>
                          <a:pt x="3729802" y="62481"/>
                          <a:pt x="3928135" y="0"/>
                        </a:cubicBezTo>
                        <a:cubicBezTo>
                          <a:pt x="4126468" y="-62481"/>
                          <a:pt x="4270476" y="14570"/>
                          <a:pt x="4510081" y="0"/>
                        </a:cubicBezTo>
                        <a:cubicBezTo>
                          <a:pt x="4749686" y="-14570"/>
                          <a:pt x="4690840" y="34110"/>
                          <a:pt x="4801054" y="0"/>
                        </a:cubicBezTo>
                        <a:cubicBezTo>
                          <a:pt x="4911268" y="-34110"/>
                          <a:pt x="5363338" y="27"/>
                          <a:pt x="5528486" y="0"/>
                        </a:cubicBezTo>
                        <a:cubicBezTo>
                          <a:pt x="5693634" y="-27"/>
                          <a:pt x="5615515" y="10712"/>
                          <a:pt x="5673972" y="0"/>
                        </a:cubicBezTo>
                        <a:cubicBezTo>
                          <a:pt x="5732429" y="-10712"/>
                          <a:pt x="5774459" y="13129"/>
                          <a:pt x="5819459" y="0"/>
                        </a:cubicBezTo>
                        <a:cubicBezTo>
                          <a:pt x="5864459" y="-13129"/>
                          <a:pt x="6206998" y="79221"/>
                          <a:pt x="6546891" y="0"/>
                        </a:cubicBezTo>
                        <a:cubicBezTo>
                          <a:pt x="6886784" y="-79221"/>
                          <a:pt x="6875049" y="47743"/>
                          <a:pt x="7128837" y="0"/>
                        </a:cubicBezTo>
                        <a:cubicBezTo>
                          <a:pt x="7382625" y="-47743"/>
                          <a:pt x="7696352" y="12941"/>
                          <a:pt x="7856269" y="0"/>
                        </a:cubicBezTo>
                        <a:cubicBezTo>
                          <a:pt x="8016186" y="-12941"/>
                          <a:pt x="8409168" y="80410"/>
                          <a:pt x="8583702" y="0"/>
                        </a:cubicBezTo>
                        <a:cubicBezTo>
                          <a:pt x="8758236" y="-80410"/>
                          <a:pt x="8665028" y="11386"/>
                          <a:pt x="8729188" y="0"/>
                        </a:cubicBezTo>
                        <a:cubicBezTo>
                          <a:pt x="8793348" y="-11386"/>
                          <a:pt x="9268917" y="16536"/>
                          <a:pt x="9456621" y="0"/>
                        </a:cubicBezTo>
                        <a:cubicBezTo>
                          <a:pt x="9644325" y="-16536"/>
                          <a:pt x="9562816" y="6484"/>
                          <a:pt x="9602107" y="0"/>
                        </a:cubicBezTo>
                        <a:cubicBezTo>
                          <a:pt x="9641398" y="-6484"/>
                          <a:pt x="10107545" y="13096"/>
                          <a:pt x="10329539" y="0"/>
                        </a:cubicBezTo>
                        <a:cubicBezTo>
                          <a:pt x="10551533" y="-13096"/>
                          <a:pt x="10430446" y="7455"/>
                          <a:pt x="10475026" y="0"/>
                        </a:cubicBezTo>
                        <a:cubicBezTo>
                          <a:pt x="10519606" y="-7455"/>
                          <a:pt x="11135585" y="84720"/>
                          <a:pt x="11347945" y="0"/>
                        </a:cubicBezTo>
                        <a:cubicBezTo>
                          <a:pt x="11560305" y="-84720"/>
                          <a:pt x="11498740" y="3891"/>
                          <a:pt x="11638918" y="0"/>
                        </a:cubicBezTo>
                        <a:cubicBezTo>
                          <a:pt x="11779096" y="-3891"/>
                          <a:pt x="12122962" y="60168"/>
                          <a:pt x="12366350" y="0"/>
                        </a:cubicBezTo>
                        <a:cubicBezTo>
                          <a:pt x="12609738" y="-60168"/>
                          <a:pt x="12841281" y="16264"/>
                          <a:pt x="13093782" y="0"/>
                        </a:cubicBezTo>
                        <a:cubicBezTo>
                          <a:pt x="13346283" y="-16264"/>
                          <a:pt x="13629720" y="90120"/>
                          <a:pt x="13966701" y="0"/>
                        </a:cubicBezTo>
                        <a:cubicBezTo>
                          <a:pt x="14303682" y="-90120"/>
                          <a:pt x="14385647" y="51044"/>
                          <a:pt x="14548647" y="0"/>
                        </a:cubicBezTo>
                        <a:cubicBezTo>
                          <a:pt x="14586556" y="133250"/>
                          <a:pt x="14546655" y="382425"/>
                          <a:pt x="14548647" y="502477"/>
                        </a:cubicBezTo>
                        <a:cubicBezTo>
                          <a:pt x="14550639" y="622529"/>
                          <a:pt x="14522457" y="865538"/>
                          <a:pt x="14548647" y="1152741"/>
                        </a:cubicBezTo>
                        <a:cubicBezTo>
                          <a:pt x="14574837" y="1439944"/>
                          <a:pt x="14485605" y="1481649"/>
                          <a:pt x="14548647" y="1684775"/>
                        </a:cubicBezTo>
                        <a:cubicBezTo>
                          <a:pt x="14611689" y="1887901"/>
                          <a:pt x="14519278" y="1970241"/>
                          <a:pt x="14548647" y="2246367"/>
                        </a:cubicBezTo>
                        <a:cubicBezTo>
                          <a:pt x="14578016" y="2522493"/>
                          <a:pt x="14497176" y="2748921"/>
                          <a:pt x="14548647" y="2955746"/>
                        </a:cubicBezTo>
                        <a:cubicBezTo>
                          <a:pt x="14289020" y="3002829"/>
                          <a:pt x="13994939" y="2917925"/>
                          <a:pt x="13821215" y="2955746"/>
                        </a:cubicBezTo>
                        <a:cubicBezTo>
                          <a:pt x="13647491" y="2993567"/>
                          <a:pt x="13261459" y="2876523"/>
                          <a:pt x="13093782" y="2955746"/>
                        </a:cubicBezTo>
                        <a:cubicBezTo>
                          <a:pt x="12926105" y="3034969"/>
                          <a:pt x="12680912" y="2892101"/>
                          <a:pt x="12366350" y="2955746"/>
                        </a:cubicBezTo>
                        <a:cubicBezTo>
                          <a:pt x="12051788" y="3019391"/>
                          <a:pt x="11982956" y="2952470"/>
                          <a:pt x="11784404" y="2955746"/>
                        </a:cubicBezTo>
                        <a:cubicBezTo>
                          <a:pt x="11585852" y="2959022"/>
                          <a:pt x="11328819" y="2857237"/>
                          <a:pt x="10911485" y="2955746"/>
                        </a:cubicBezTo>
                        <a:cubicBezTo>
                          <a:pt x="10494151" y="3054255"/>
                          <a:pt x="10712221" y="2953380"/>
                          <a:pt x="10620512" y="2955746"/>
                        </a:cubicBezTo>
                        <a:cubicBezTo>
                          <a:pt x="10528803" y="2958112"/>
                          <a:pt x="10177102" y="2895167"/>
                          <a:pt x="9893080" y="2955746"/>
                        </a:cubicBezTo>
                        <a:cubicBezTo>
                          <a:pt x="9609058" y="3016325"/>
                          <a:pt x="9813176" y="2955659"/>
                          <a:pt x="9747593" y="2955746"/>
                        </a:cubicBezTo>
                        <a:cubicBezTo>
                          <a:pt x="9682010" y="2955833"/>
                          <a:pt x="9317677" y="2943851"/>
                          <a:pt x="9165648" y="2955746"/>
                        </a:cubicBezTo>
                        <a:cubicBezTo>
                          <a:pt x="9013620" y="2967641"/>
                          <a:pt x="8928184" y="2955617"/>
                          <a:pt x="8729188" y="2955746"/>
                        </a:cubicBezTo>
                        <a:cubicBezTo>
                          <a:pt x="8530192" y="2955875"/>
                          <a:pt x="8498715" y="2944167"/>
                          <a:pt x="8438215" y="2955746"/>
                        </a:cubicBezTo>
                        <a:cubicBezTo>
                          <a:pt x="8377715" y="2967325"/>
                          <a:pt x="8081622" y="2944744"/>
                          <a:pt x="7856269" y="2955746"/>
                        </a:cubicBezTo>
                        <a:cubicBezTo>
                          <a:pt x="7630916" y="2966748"/>
                          <a:pt x="7544465" y="2947933"/>
                          <a:pt x="7274324" y="2955746"/>
                        </a:cubicBezTo>
                        <a:cubicBezTo>
                          <a:pt x="7004183" y="2963559"/>
                          <a:pt x="7018520" y="2949884"/>
                          <a:pt x="6837864" y="2955746"/>
                        </a:cubicBezTo>
                        <a:cubicBezTo>
                          <a:pt x="6657208" y="2961608"/>
                          <a:pt x="6731346" y="2952557"/>
                          <a:pt x="6692378" y="2955746"/>
                        </a:cubicBezTo>
                        <a:cubicBezTo>
                          <a:pt x="6653410" y="2958935"/>
                          <a:pt x="6197799" y="2951362"/>
                          <a:pt x="5819459" y="2955746"/>
                        </a:cubicBezTo>
                        <a:cubicBezTo>
                          <a:pt x="5441119" y="2960130"/>
                          <a:pt x="5380117" y="2950539"/>
                          <a:pt x="5092026" y="2955746"/>
                        </a:cubicBezTo>
                        <a:cubicBezTo>
                          <a:pt x="4803935" y="2960953"/>
                          <a:pt x="4537608" y="2925310"/>
                          <a:pt x="4364594" y="2955746"/>
                        </a:cubicBezTo>
                        <a:cubicBezTo>
                          <a:pt x="4191580" y="2986182"/>
                          <a:pt x="4032980" y="2903659"/>
                          <a:pt x="3928135" y="2955746"/>
                        </a:cubicBezTo>
                        <a:cubicBezTo>
                          <a:pt x="3823290" y="3007833"/>
                          <a:pt x="3626829" y="2933776"/>
                          <a:pt x="3491675" y="2955746"/>
                        </a:cubicBezTo>
                        <a:cubicBezTo>
                          <a:pt x="3356521" y="2977716"/>
                          <a:pt x="2893980" y="2884150"/>
                          <a:pt x="2618756" y="2955746"/>
                        </a:cubicBezTo>
                        <a:cubicBezTo>
                          <a:pt x="2343532" y="3027342"/>
                          <a:pt x="2188978" y="2913271"/>
                          <a:pt x="2036811" y="2955746"/>
                        </a:cubicBezTo>
                        <a:cubicBezTo>
                          <a:pt x="1884644" y="2998221"/>
                          <a:pt x="1519828" y="2907326"/>
                          <a:pt x="1309378" y="2955746"/>
                        </a:cubicBezTo>
                        <a:cubicBezTo>
                          <a:pt x="1098928" y="3004166"/>
                          <a:pt x="1226223" y="2944332"/>
                          <a:pt x="1163892" y="2955746"/>
                        </a:cubicBezTo>
                        <a:cubicBezTo>
                          <a:pt x="1101561" y="2967160"/>
                          <a:pt x="913855" y="2932908"/>
                          <a:pt x="727432" y="2955746"/>
                        </a:cubicBezTo>
                        <a:cubicBezTo>
                          <a:pt x="541009" y="2978584"/>
                          <a:pt x="621841" y="2955188"/>
                          <a:pt x="581946" y="2955746"/>
                        </a:cubicBezTo>
                        <a:cubicBezTo>
                          <a:pt x="542051" y="2956304"/>
                          <a:pt x="279071" y="2924696"/>
                          <a:pt x="0" y="2955746"/>
                        </a:cubicBezTo>
                        <a:cubicBezTo>
                          <a:pt x="-39015" y="2766855"/>
                          <a:pt x="25831" y="2582284"/>
                          <a:pt x="0" y="2453269"/>
                        </a:cubicBezTo>
                        <a:cubicBezTo>
                          <a:pt x="-25831" y="2324254"/>
                          <a:pt x="22332" y="2042248"/>
                          <a:pt x="0" y="1803005"/>
                        </a:cubicBezTo>
                        <a:cubicBezTo>
                          <a:pt x="-22332" y="1563762"/>
                          <a:pt x="41371" y="1480789"/>
                          <a:pt x="0" y="1211856"/>
                        </a:cubicBezTo>
                        <a:cubicBezTo>
                          <a:pt x="-41371" y="942923"/>
                          <a:pt x="58692" y="857792"/>
                          <a:pt x="0" y="679822"/>
                        </a:cubicBezTo>
                        <a:cubicBezTo>
                          <a:pt x="-58692" y="501852"/>
                          <a:pt x="70533" y="189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9F772A-02E6-4F10-B967-2365A2135561}"/>
              </a:ext>
            </a:extLst>
          </p:cNvPr>
          <p:cNvSpPr txBox="1"/>
          <p:nvPr/>
        </p:nvSpPr>
        <p:spPr>
          <a:xfrm>
            <a:off x="1456374" y="6761685"/>
            <a:ext cx="15106127" cy="165167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48647"/>
                      <a:gd name="connsiteY0" fmla="*/ 0 h 2955746"/>
                      <a:gd name="connsiteX1" fmla="*/ 436459 w 14548647"/>
                      <a:gd name="connsiteY1" fmla="*/ 0 h 2955746"/>
                      <a:gd name="connsiteX2" fmla="*/ 1309378 w 14548647"/>
                      <a:gd name="connsiteY2" fmla="*/ 0 h 2955746"/>
                      <a:gd name="connsiteX3" fmla="*/ 1891324 w 14548647"/>
                      <a:gd name="connsiteY3" fmla="*/ 0 h 2955746"/>
                      <a:gd name="connsiteX4" fmla="*/ 2473270 w 14548647"/>
                      <a:gd name="connsiteY4" fmla="*/ 0 h 2955746"/>
                      <a:gd name="connsiteX5" fmla="*/ 2618756 w 14548647"/>
                      <a:gd name="connsiteY5" fmla="*/ 0 h 2955746"/>
                      <a:gd name="connsiteX6" fmla="*/ 3346189 w 14548647"/>
                      <a:gd name="connsiteY6" fmla="*/ 0 h 2955746"/>
                      <a:gd name="connsiteX7" fmla="*/ 3928135 w 14548647"/>
                      <a:gd name="connsiteY7" fmla="*/ 0 h 2955746"/>
                      <a:gd name="connsiteX8" fmla="*/ 4510081 w 14548647"/>
                      <a:gd name="connsiteY8" fmla="*/ 0 h 2955746"/>
                      <a:gd name="connsiteX9" fmla="*/ 4801054 w 14548647"/>
                      <a:gd name="connsiteY9" fmla="*/ 0 h 2955746"/>
                      <a:gd name="connsiteX10" fmla="*/ 5528486 w 14548647"/>
                      <a:gd name="connsiteY10" fmla="*/ 0 h 2955746"/>
                      <a:gd name="connsiteX11" fmla="*/ 5673972 w 14548647"/>
                      <a:gd name="connsiteY11" fmla="*/ 0 h 2955746"/>
                      <a:gd name="connsiteX12" fmla="*/ 5819459 w 14548647"/>
                      <a:gd name="connsiteY12" fmla="*/ 0 h 2955746"/>
                      <a:gd name="connsiteX13" fmla="*/ 6546891 w 14548647"/>
                      <a:gd name="connsiteY13" fmla="*/ 0 h 2955746"/>
                      <a:gd name="connsiteX14" fmla="*/ 7128837 w 14548647"/>
                      <a:gd name="connsiteY14" fmla="*/ 0 h 2955746"/>
                      <a:gd name="connsiteX15" fmla="*/ 7856269 w 14548647"/>
                      <a:gd name="connsiteY15" fmla="*/ 0 h 2955746"/>
                      <a:gd name="connsiteX16" fmla="*/ 8583702 w 14548647"/>
                      <a:gd name="connsiteY16" fmla="*/ 0 h 2955746"/>
                      <a:gd name="connsiteX17" fmla="*/ 8729188 w 14548647"/>
                      <a:gd name="connsiteY17" fmla="*/ 0 h 2955746"/>
                      <a:gd name="connsiteX18" fmla="*/ 9456621 w 14548647"/>
                      <a:gd name="connsiteY18" fmla="*/ 0 h 2955746"/>
                      <a:gd name="connsiteX19" fmla="*/ 9602107 w 14548647"/>
                      <a:gd name="connsiteY19" fmla="*/ 0 h 2955746"/>
                      <a:gd name="connsiteX20" fmla="*/ 10329539 w 14548647"/>
                      <a:gd name="connsiteY20" fmla="*/ 0 h 2955746"/>
                      <a:gd name="connsiteX21" fmla="*/ 10475026 w 14548647"/>
                      <a:gd name="connsiteY21" fmla="*/ 0 h 2955746"/>
                      <a:gd name="connsiteX22" fmla="*/ 11347945 w 14548647"/>
                      <a:gd name="connsiteY22" fmla="*/ 0 h 2955746"/>
                      <a:gd name="connsiteX23" fmla="*/ 11638918 w 14548647"/>
                      <a:gd name="connsiteY23" fmla="*/ 0 h 2955746"/>
                      <a:gd name="connsiteX24" fmla="*/ 12366350 w 14548647"/>
                      <a:gd name="connsiteY24" fmla="*/ 0 h 2955746"/>
                      <a:gd name="connsiteX25" fmla="*/ 13093782 w 14548647"/>
                      <a:gd name="connsiteY25" fmla="*/ 0 h 2955746"/>
                      <a:gd name="connsiteX26" fmla="*/ 13966701 w 14548647"/>
                      <a:gd name="connsiteY26" fmla="*/ 0 h 2955746"/>
                      <a:gd name="connsiteX27" fmla="*/ 14548647 w 14548647"/>
                      <a:gd name="connsiteY27" fmla="*/ 0 h 2955746"/>
                      <a:gd name="connsiteX28" fmla="*/ 14548647 w 14548647"/>
                      <a:gd name="connsiteY28" fmla="*/ 502477 h 2955746"/>
                      <a:gd name="connsiteX29" fmla="*/ 14548647 w 14548647"/>
                      <a:gd name="connsiteY29" fmla="*/ 1152741 h 2955746"/>
                      <a:gd name="connsiteX30" fmla="*/ 14548647 w 14548647"/>
                      <a:gd name="connsiteY30" fmla="*/ 1684775 h 2955746"/>
                      <a:gd name="connsiteX31" fmla="*/ 14548647 w 14548647"/>
                      <a:gd name="connsiteY31" fmla="*/ 2246367 h 2955746"/>
                      <a:gd name="connsiteX32" fmla="*/ 14548647 w 14548647"/>
                      <a:gd name="connsiteY32" fmla="*/ 2955746 h 2955746"/>
                      <a:gd name="connsiteX33" fmla="*/ 13821215 w 14548647"/>
                      <a:gd name="connsiteY33" fmla="*/ 2955746 h 2955746"/>
                      <a:gd name="connsiteX34" fmla="*/ 13093782 w 14548647"/>
                      <a:gd name="connsiteY34" fmla="*/ 2955746 h 2955746"/>
                      <a:gd name="connsiteX35" fmla="*/ 12366350 w 14548647"/>
                      <a:gd name="connsiteY35" fmla="*/ 2955746 h 2955746"/>
                      <a:gd name="connsiteX36" fmla="*/ 11784404 w 14548647"/>
                      <a:gd name="connsiteY36" fmla="*/ 2955746 h 2955746"/>
                      <a:gd name="connsiteX37" fmla="*/ 10911485 w 14548647"/>
                      <a:gd name="connsiteY37" fmla="*/ 2955746 h 2955746"/>
                      <a:gd name="connsiteX38" fmla="*/ 10620512 w 14548647"/>
                      <a:gd name="connsiteY38" fmla="*/ 2955746 h 2955746"/>
                      <a:gd name="connsiteX39" fmla="*/ 9893080 w 14548647"/>
                      <a:gd name="connsiteY39" fmla="*/ 2955746 h 2955746"/>
                      <a:gd name="connsiteX40" fmla="*/ 9747593 w 14548647"/>
                      <a:gd name="connsiteY40" fmla="*/ 2955746 h 2955746"/>
                      <a:gd name="connsiteX41" fmla="*/ 9165648 w 14548647"/>
                      <a:gd name="connsiteY41" fmla="*/ 2955746 h 2955746"/>
                      <a:gd name="connsiteX42" fmla="*/ 8729188 w 14548647"/>
                      <a:gd name="connsiteY42" fmla="*/ 2955746 h 2955746"/>
                      <a:gd name="connsiteX43" fmla="*/ 8438215 w 14548647"/>
                      <a:gd name="connsiteY43" fmla="*/ 2955746 h 2955746"/>
                      <a:gd name="connsiteX44" fmla="*/ 7856269 w 14548647"/>
                      <a:gd name="connsiteY44" fmla="*/ 2955746 h 2955746"/>
                      <a:gd name="connsiteX45" fmla="*/ 7274324 w 14548647"/>
                      <a:gd name="connsiteY45" fmla="*/ 2955746 h 2955746"/>
                      <a:gd name="connsiteX46" fmla="*/ 6837864 w 14548647"/>
                      <a:gd name="connsiteY46" fmla="*/ 2955746 h 2955746"/>
                      <a:gd name="connsiteX47" fmla="*/ 6692378 w 14548647"/>
                      <a:gd name="connsiteY47" fmla="*/ 2955746 h 2955746"/>
                      <a:gd name="connsiteX48" fmla="*/ 5819459 w 14548647"/>
                      <a:gd name="connsiteY48" fmla="*/ 2955746 h 2955746"/>
                      <a:gd name="connsiteX49" fmla="*/ 5092026 w 14548647"/>
                      <a:gd name="connsiteY49" fmla="*/ 2955746 h 2955746"/>
                      <a:gd name="connsiteX50" fmla="*/ 4364594 w 14548647"/>
                      <a:gd name="connsiteY50" fmla="*/ 2955746 h 2955746"/>
                      <a:gd name="connsiteX51" fmla="*/ 3928135 w 14548647"/>
                      <a:gd name="connsiteY51" fmla="*/ 2955746 h 2955746"/>
                      <a:gd name="connsiteX52" fmla="*/ 3491675 w 14548647"/>
                      <a:gd name="connsiteY52" fmla="*/ 2955746 h 2955746"/>
                      <a:gd name="connsiteX53" fmla="*/ 2618756 w 14548647"/>
                      <a:gd name="connsiteY53" fmla="*/ 2955746 h 2955746"/>
                      <a:gd name="connsiteX54" fmla="*/ 2036811 w 14548647"/>
                      <a:gd name="connsiteY54" fmla="*/ 2955746 h 2955746"/>
                      <a:gd name="connsiteX55" fmla="*/ 1309378 w 14548647"/>
                      <a:gd name="connsiteY55" fmla="*/ 2955746 h 2955746"/>
                      <a:gd name="connsiteX56" fmla="*/ 1163892 w 14548647"/>
                      <a:gd name="connsiteY56" fmla="*/ 2955746 h 2955746"/>
                      <a:gd name="connsiteX57" fmla="*/ 727432 w 14548647"/>
                      <a:gd name="connsiteY57" fmla="*/ 2955746 h 2955746"/>
                      <a:gd name="connsiteX58" fmla="*/ 581946 w 14548647"/>
                      <a:gd name="connsiteY58" fmla="*/ 2955746 h 2955746"/>
                      <a:gd name="connsiteX59" fmla="*/ 0 w 14548647"/>
                      <a:gd name="connsiteY59" fmla="*/ 2955746 h 2955746"/>
                      <a:gd name="connsiteX60" fmla="*/ 0 w 14548647"/>
                      <a:gd name="connsiteY60" fmla="*/ 2453269 h 2955746"/>
                      <a:gd name="connsiteX61" fmla="*/ 0 w 14548647"/>
                      <a:gd name="connsiteY61" fmla="*/ 1803005 h 2955746"/>
                      <a:gd name="connsiteX62" fmla="*/ 0 w 14548647"/>
                      <a:gd name="connsiteY62" fmla="*/ 1211856 h 2955746"/>
                      <a:gd name="connsiteX63" fmla="*/ 0 w 14548647"/>
                      <a:gd name="connsiteY63" fmla="*/ 679822 h 2955746"/>
                      <a:gd name="connsiteX64" fmla="*/ 0 w 14548647"/>
                      <a:gd name="connsiteY64" fmla="*/ 0 h 2955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4548647" h="2955746" extrusionOk="0">
                        <a:moveTo>
                          <a:pt x="0" y="0"/>
                        </a:moveTo>
                        <a:cubicBezTo>
                          <a:pt x="96927" y="-50553"/>
                          <a:pt x="314723" y="49190"/>
                          <a:pt x="436459" y="0"/>
                        </a:cubicBezTo>
                        <a:cubicBezTo>
                          <a:pt x="558195" y="-49190"/>
                          <a:pt x="1071164" y="45059"/>
                          <a:pt x="1309378" y="0"/>
                        </a:cubicBezTo>
                        <a:cubicBezTo>
                          <a:pt x="1547592" y="-45059"/>
                          <a:pt x="1639838" y="33559"/>
                          <a:pt x="1891324" y="0"/>
                        </a:cubicBezTo>
                        <a:cubicBezTo>
                          <a:pt x="2142810" y="-33559"/>
                          <a:pt x="2288261" y="3649"/>
                          <a:pt x="2473270" y="0"/>
                        </a:cubicBezTo>
                        <a:cubicBezTo>
                          <a:pt x="2658279" y="-3649"/>
                          <a:pt x="2561153" y="16178"/>
                          <a:pt x="2618756" y="0"/>
                        </a:cubicBezTo>
                        <a:cubicBezTo>
                          <a:pt x="2676359" y="-16178"/>
                          <a:pt x="3157045" y="84890"/>
                          <a:pt x="3346189" y="0"/>
                        </a:cubicBezTo>
                        <a:cubicBezTo>
                          <a:pt x="3535333" y="-84890"/>
                          <a:pt x="3729802" y="62481"/>
                          <a:pt x="3928135" y="0"/>
                        </a:cubicBezTo>
                        <a:cubicBezTo>
                          <a:pt x="4126468" y="-62481"/>
                          <a:pt x="4270476" y="14570"/>
                          <a:pt x="4510081" y="0"/>
                        </a:cubicBezTo>
                        <a:cubicBezTo>
                          <a:pt x="4749686" y="-14570"/>
                          <a:pt x="4690840" y="34110"/>
                          <a:pt x="4801054" y="0"/>
                        </a:cubicBezTo>
                        <a:cubicBezTo>
                          <a:pt x="4911268" y="-34110"/>
                          <a:pt x="5363338" y="27"/>
                          <a:pt x="5528486" y="0"/>
                        </a:cubicBezTo>
                        <a:cubicBezTo>
                          <a:pt x="5693634" y="-27"/>
                          <a:pt x="5615515" y="10712"/>
                          <a:pt x="5673972" y="0"/>
                        </a:cubicBezTo>
                        <a:cubicBezTo>
                          <a:pt x="5732429" y="-10712"/>
                          <a:pt x="5774459" y="13129"/>
                          <a:pt x="5819459" y="0"/>
                        </a:cubicBezTo>
                        <a:cubicBezTo>
                          <a:pt x="5864459" y="-13129"/>
                          <a:pt x="6206998" y="79221"/>
                          <a:pt x="6546891" y="0"/>
                        </a:cubicBezTo>
                        <a:cubicBezTo>
                          <a:pt x="6886784" y="-79221"/>
                          <a:pt x="6875049" y="47743"/>
                          <a:pt x="7128837" y="0"/>
                        </a:cubicBezTo>
                        <a:cubicBezTo>
                          <a:pt x="7382625" y="-47743"/>
                          <a:pt x="7696352" y="12941"/>
                          <a:pt x="7856269" y="0"/>
                        </a:cubicBezTo>
                        <a:cubicBezTo>
                          <a:pt x="8016186" y="-12941"/>
                          <a:pt x="8409168" y="80410"/>
                          <a:pt x="8583702" y="0"/>
                        </a:cubicBezTo>
                        <a:cubicBezTo>
                          <a:pt x="8758236" y="-80410"/>
                          <a:pt x="8665028" y="11386"/>
                          <a:pt x="8729188" y="0"/>
                        </a:cubicBezTo>
                        <a:cubicBezTo>
                          <a:pt x="8793348" y="-11386"/>
                          <a:pt x="9268917" y="16536"/>
                          <a:pt x="9456621" y="0"/>
                        </a:cubicBezTo>
                        <a:cubicBezTo>
                          <a:pt x="9644325" y="-16536"/>
                          <a:pt x="9562816" y="6484"/>
                          <a:pt x="9602107" y="0"/>
                        </a:cubicBezTo>
                        <a:cubicBezTo>
                          <a:pt x="9641398" y="-6484"/>
                          <a:pt x="10107545" y="13096"/>
                          <a:pt x="10329539" y="0"/>
                        </a:cubicBezTo>
                        <a:cubicBezTo>
                          <a:pt x="10551533" y="-13096"/>
                          <a:pt x="10430446" y="7455"/>
                          <a:pt x="10475026" y="0"/>
                        </a:cubicBezTo>
                        <a:cubicBezTo>
                          <a:pt x="10519606" y="-7455"/>
                          <a:pt x="11135585" y="84720"/>
                          <a:pt x="11347945" y="0"/>
                        </a:cubicBezTo>
                        <a:cubicBezTo>
                          <a:pt x="11560305" y="-84720"/>
                          <a:pt x="11498740" y="3891"/>
                          <a:pt x="11638918" y="0"/>
                        </a:cubicBezTo>
                        <a:cubicBezTo>
                          <a:pt x="11779096" y="-3891"/>
                          <a:pt x="12122962" y="60168"/>
                          <a:pt x="12366350" y="0"/>
                        </a:cubicBezTo>
                        <a:cubicBezTo>
                          <a:pt x="12609738" y="-60168"/>
                          <a:pt x="12841281" y="16264"/>
                          <a:pt x="13093782" y="0"/>
                        </a:cubicBezTo>
                        <a:cubicBezTo>
                          <a:pt x="13346283" y="-16264"/>
                          <a:pt x="13629720" y="90120"/>
                          <a:pt x="13966701" y="0"/>
                        </a:cubicBezTo>
                        <a:cubicBezTo>
                          <a:pt x="14303682" y="-90120"/>
                          <a:pt x="14385647" y="51044"/>
                          <a:pt x="14548647" y="0"/>
                        </a:cubicBezTo>
                        <a:cubicBezTo>
                          <a:pt x="14586556" y="133250"/>
                          <a:pt x="14546655" y="382425"/>
                          <a:pt x="14548647" y="502477"/>
                        </a:cubicBezTo>
                        <a:cubicBezTo>
                          <a:pt x="14550639" y="622529"/>
                          <a:pt x="14522457" y="865538"/>
                          <a:pt x="14548647" y="1152741"/>
                        </a:cubicBezTo>
                        <a:cubicBezTo>
                          <a:pt x="14574837" y="1439944"/>
                          <a:pt x="14485605" y="1481649"/>
                          <a:pt x="14548647" y="1684775"/>
                        </a:cubicBezTo>
                        <a:cubicBezTo>
                          <a:pt x="14611689" y="1887901"/>
                          <a:pt x="14519278" y="1970241"/>
                          <a:pt x="14548647" y="2246367"/>
                        </a:cubicBezTo>
                        <a:cubicBezTo>
                          <a:pt x="14578016" y="2522493"/>
                          <a:pt x="14497176" y="2748921"/>
                          <a:pt x="14548647" y="2955746"/>
                        </a:cubicBezTo>
                        <a:cubicBezTo>
                          <a:pt x="14289020" y="3002829"/>
                          <a:pt x="13994939" y="2917925"/>
                          <a:pt x="13821215" y="2955746"/>
                        </a:cubicBezTo>
                        <a:cubicBezTo>
                          <a:pt x="13647491" y="2993567"/>
                          <a:pt x="13261459" y="2876523"/>
                          <a:pt x="13093782" y="2955746"/>
                        </a:cubicBezTo>
                        <a:cubicBezTo>
                          <a:pt x="12926105" y="3034969"/>
                          <a:pt x="12680912" y="2892101"/>
                          <a:pt x="12366350" y="2955746"/>
                        </a:cubicBezTo>
                        <a:cubicBezTo>
                          <a:pt x="12051788" y="3019391"/>
                          <a:pt x="11982956" y="2952470"/>
                          <a:pt x="11784404" y="2955746"/>
                        </a:cubicBezTo>
                        <a:cubicBezTo>
                          <a:pt x="11585852" y="2959022"/>
                          <a:pt x="11328819" y="2857237"/>
                          <a:pt x="10911485" y="2955746"/>
                        </a:cubicBezTo>
                        <a:cubicBezTo>
                          <a:pt x="10494151" y="3054255"/>
                          <a:pt x="10712221" y="2953380"/>
                          <a:pt x="10620512" y="2955746"/>
                        </a:cubicBezTo>
                        <a:cubicBezTo>
                          <a:pt x="10528803" y="2958112"/>
                          <a:pt x="10177102" y="2895167"/>
                          <a:pt x="9893080" y="2955746"/>
                        </a:cubicBezTo>
                        <a:cubicBezTo>
                          <a:pt x="9609058" y="3016325"/>
                          <a:pt x="9813176" y="2955659"/>
                          <a:pt x="9747593" y="2955746"/>
                        </a:cubicBezTo>
                        <a:cubicBezTo>
                          <a:pt x="9682010" y="2955833"/>
                          <a:pt x="9317677" y="2943851"/>
                          <a:pt x="9165648" y="2955746"/>
                        </a:cubicBezTo>
                        <a:cubicBezTo>
                          <a:pt x="9013620" y="2967641"/>
                          <a:pt x="8928184" y="2955617"/>
                          <a:pt x="8729188" y="2955746"/>
                        </a:cubicBezTo>
                        <a:cubicBezTo>
                          <a:pt x="8530192" y="2955875"/>
                          <a:pt x="8498715" y="2944167"/>
                          <a:pt x="8438215" y="2955746"/>
                        </a:cubicBezTo>
                        <a:cubicBezTo>
                          <a:pt x="8377715" y="2967325"/>
                          <a:pt x="8081622" y="2944744"/>
                          <a:pt x="7856269" y="2955746"/>
                        </a:cubicBezTo>
                        <a:cubicBezTo>
                          <a:pt x="7630916" y="2966748"/>
                          <a:pt x="7544465" y="2947933"/>
                          <a:pt x="7274324" y="2955746"/>
                        </a:cubicBezTo>
                        <a:cubicBezTo>
                          <a:pt x="7004183" y="2963559"/>
                          <a:pt x="7018520" y="2949884"/>
                          <a:pt x="6837864" y="2955746"/>
                        </a:cubicBezTo>
                        <a:cubicBezTo>
                          <a:pt x="6657208" y="2961608"/>
                          <a:pt x="6731346" y="2952557"/>
                          <a:pt x="6692378" y="2955746"/>
                        </a:cubicBezTo>
                        <a:cubicBezTo>
                          <a:pt x="6653410" y="2958935"/>
                          <a:pt x="6197799" y="2951362"/>
                          <a:pt x="5819459" y="2955746"/>
                        </a:cubicBezTo>
                        <a:cubicBezTo>
                          <a:pt x="5441119" y="2960130"/>
                          <a:pt x="5380117" y="2950539"/>
                          <a:pt x="5092026" y="2955746"/>
                        </a:cubicBezTo>
                        <a:cubicBezTo>
                          <a:pt x="4803935" y="2960953"/>
                          <a:pt x="4537608" y="2925310"/>
                          <a:pt x="4364594" y="2955746"/>
                        </a:cubicBezTo>
                        <a:cubicBezTo>
                          <a:pt x="4191580" y="2986182"/>
                          <a:pt x="4032980" y="2903659"/>
                          <a:pt x="3928135" y="2955746"/>
                        </a:cubicBezTo>
                        <a:cubicBezTo>
                          <a:pt x="3823290" y="3007833"/>
                          <a:pt x="3626829" y="2933776"/>
                          <a:pt x="3491675" y="2955746"/>
                        </a:cubicBezTo>
                        <a:cubicBezTo>
                          <a:pt x="3356521" y="2977716"/>
                          <a:pt x="2893980" y="2884150"/>
                          <a:pt x="2618756" y="2955746"/>
                        </a:cubicBezTo>
                        <a:cubicBezTo>
                          <a:pt x="2343532" y="3027342"/>
                          <a:pt x="2188978" y="2913271"/>
                          <a:pt x="2036811" y="2955746"/>
                        </a:cubicBezTo>
                        <a:cubicBezTo>
                          <a:pt x="1884644" y="2998221"/>
                          <a:pt x="1519828" y="2907326"/>
                          <a:pt x="1309378" y="2955746"/>
                        </a:cubicBezTo>
                        <a:cubicBezTo>
                          <a:pt x="1098928" y="3004166"/>
                          <a:pt x="1226223" y="2944332"/>
                          <a:pt x="1163892" y="2955746"/>
                        </a:cubicBezTo>
                        <a:cubicBezTo>
                          <a:pt x="1101561" y="2967160"/>
                          <a:pt x="913855" y="2932908"/>
                          <a:pt x="727432" y="2955746"/>
                        </a:cubicBezTo>
                        <a:cubicBezTo>
                          <a:pt x="541009" y="2978584"/>
                          <a:pt x="621841" y="2955188"/>
                          <a:pt x="581946" y="2955746"/>
                        </a:cubicBezTo>
                        <a:cubicBezTo>
                          <a:pt x="542051" y="2956304"/>
                          <a:pt x="279071" y="2924696"/>
                          <a:pt x="0" y="2955746"/>
                        </a:cubicBezTo>
                        <a:cubicBezTo>
                          <a:pt x="-39015" y="2766855"/>
                          <a:pt x="25831" y="2582284"/>
                          <a:pt x="0" y="2453269"/>
                        </a:cubicBezTo>
                        <a:cubicBezTo>
                          <a:pt x="-25831" y="2324254"/>
                          <a:pt x="22332" y="2042248"/>
                          <a:pt x="0" y="1803005"/>
                        </a:cubicBezTo>
                        <a:cubicBezTo>
                          <a:pt x="-22332" y="1563762"/>
                          <a:pt x="41371" y="1480789"/>
                          <a:pt x="0" y="1211856"/>
                        </a:cubicBezTo>
                        <a:cubicBezTo>
                          <a:pt x="-41371" y="942923"/>
                          <a:pt x="58692" y="857792"/>
                          <a:pt x="0" y="679822"/>
                        </a:cubicBezTo>
                        <a:cubicBezTo>
                          <a:pt x="-58692" y="501852"/>
                          <a:pt x="70533" y="189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5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04816"/>
            <a:ext cx="16230600" cy="858218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3880" y="284787"/>
            <a:ext cx="2363891" cy="2376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4185" y="6134100"/>
            <a:ext cx="319458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251" y="8334375"/>
            <a:ext cx="3243149" cy="21463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47400" y="2797429"/>
            <a:ext cx="10742459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800" b="1" spc="126" dirty="0">
                <a:solidFill>
                  <a:srgbClr val="C0000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43005">
            <a:off x="16254275" y="4623355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2B4969-4170-42B1-BE2B-DC2984918B98}"/>
              </a:ext>
            </a:extLst>
          </p:cNvPr>
          <p:cNvGrpSpPr/>
          <p:nvPr/>
        </p:nvGrpSpPr>
        <p:grpSpPr>
          <a:xfrm>
            <a:off x="2150616" y="4799589"/>
            <a:ext cx="13112520" cy="2392637"/>
            <a:chOff x="2150616" y="4799589"/>
            <a:chExt cx="13112520" cy="2392637"/>
          </a:xfrm>
        </p:grpSpPr>
        <p:sp>
          <p:nvSpPr>
            <p:cNvPr id="13" name="TextBox 13"/>
            <p:cNvSpPr txBox="1"/>
            <p:nvPr/>
          </p:nvSpPr>
          <p:spPr>
            <a:xfrm>
              <a:off x="3818450" y="5060301"/>
              <a:ext cx="11444686" cy="1905843"/>
            </a:xfrm>
            <a:custGeom>
              <a:avLst/>
              <a:gdLst>
                <a:gd name="connsiteX0" fmla="*/ 0 w 11444686"/>
                <a:gd name="connsiteY0" fmla="*/ 0 h 1905843"/>
                <a:gd name="connsiteX1" fmla="*/ 572234 w 11444686"/>
                <a:gd name="connsiteY1" fmla="*/ 0 h 1905843"/>
                <a:gd name="connsiteX2" fmla="*/ 1030022 w 11444686"/>
                <a:gd name="connsiteY2" fmla="*/ 0 h 1905843"/>
                <a:gd name="connsiteX3" fmla="*/ 1487809 w 11444686"/>
                <a:gd name="connsiteY3" fmla="*/ 0 h 1905843"/>
                <a:gd name="connsiteX4" fmla="*/ 1831150 w 11444686"/>
                <a:gd name="connsiteY4" fmla="*/ 0 h 1905843"/>
                <a:gd name="connsiteX5" fmla="*/ 2517831 w 11444686"/>
                <a:gd name="connsiteY5" fmla="*/ 0 h 1905843"/>
                <a:gd name="connsiteX6" fmla="*/ 3318959 w 11444686"/>
                <a:gd name="connsiteY6" fmla="*/ 0 h 1905843"/>
                <a:gd name="connsiteX7" fmla="*/ 3776746 w 11444686"/>
                <a:gd name="connsiteY7" fmla="*/ 0 h 1905843"/>
                <a:gd name="connsiteX8" fmla="*/ 4120087 w 11444686"/>
                <a:gd name="connsiteY8" fmla="*/ 0 h 1905843"/>
                <a:gd name="connsiteX9" fmla="*/ 4806768 w 11444686"/>
                <a:gd name="connsiteY9" fmla="*/ 0 h 1905843"/>
                <a:gd name="connsiteX10" fmla="*/ 5607896 w 11444686"/>
                <a:gd name="connsiteY10" fmla="*/ 0 h 1905843"/>
                <a:gd name="connsiteX11" fmla="*/ 6294577 w 11444686"/>
                <a:gd name="connsiteY11" fmla="*/ 0 h 1905843"/>
                <a:gd name="connsiteX12" fmla="*/ 6981258 w 11444686"/>
                <a:gd name="connsiteY12" fmla="*/ 0 h 1905843"/>
                <a:gd name="connsiteX13" fmla="*/ 7210152 w 11444686"/>
                <a:gd name="connsiteY13" fmla="*/ 0 h 1905843"/>
                <a:gd name="connsiteX14" fmla="*/ 7667940 w 11444686"/>
                <a:gd name="connsiteY14" fmla="*/ 0 h 1905843"/>
                <a:gd name="connsiteX15" fmla="*/ 8011280 w 11444686"/>
                <a:gd name="connsiteY15" fmla="*/ 0 h 1905843"/>
                <a:gd name="connsiteX16" fmla="*/ 8240174 w 11444686"/>
                <a:gd name="connsiteY16" fmla="*/ 0 h 1905843"/>
                <a:gd name="connsiteX17" fmla="*/ 8469068 w 11444686"/>
                <a:gd name="connsiteY17" fmla="*/ 0 h 1905843"/>
                <a:gd name="connsiteX18" fmla="*/ 8697961 w 11444686"/>
                <a:gd name="connsiteY18" fmla="*/ 0 h 1905843"/>
                <a:gd name="connsiteX19" fmla="*/ 9155749 w 11444686"/>
                <a:gd name="connsiteY19" fmla="*/ 0 h 1905843"/>
                <a:gd name="connsiteX20" fmla="*/ 9499089 w 11444686"/>
                <a:gd name="connsiteY20" fmla="*/ 0 h 1905843"/>
                <a:gd name="connsiteX21" fmla="*/ 9956877 w 11444686"/>
                <a:gd name="connsiteY21" fmla="*/ 0 h 1905843"/>
                <a:gd name="connsiteX22" fmla="*/ 10643558 w 11444686"/>
                <a:gd name="connsiteY22" fmla="*/ 0 h 1905843"/>
                <a:gd name="connsiteX23" fmla="*/ 11444686 w 11444686"/>
                <a:gd name="connsiteY23" fmla="*/ 0 h 1905843"/>
                <a:gd name="connsiteX24" fmla="*/ 11444686 w 11444686"/>
                <a:gd name="connsiteY24" fmla="*/ 495519 h 1905843"/>
                <a:gd name="connsiteX25" fmla="*/ 11444686 w 11444686"/>
                <a:gd name="connsiteY25" fmla="*/ 952922 h 1905843"/>
                <a:gd name="connsiteX26" fmla="*/ 11444686 w 11444686"/>
                <a:gd name="connsiteY26" fmla="*/ 1448441 h 1905843"/>
                <a:gd name="connsiteX27" fmla="*/ 11444686 w 11444686"/>
                <a:gd name="connsiteY27" fmla="*/ 1905843 h 1905843"/>
                <a:gd name="connsiteX28" fmla="*/ 11215792 w 11444686"/>
                <a:gd name="connsiteY28" fmla="*/ 1905843 h 1905843"/>
                <a:gd name="connsiteX29" fmla="*/ 10414664 w 11444686"/>
                <a:gd name="connsiteY29" fmla="*/ 1905843 h 1905843"/>
                <a:gd name="connsiteX30" fmla="*/ 9956877 w 11444686"/>
                <a:gd name="connsiteY30" fmla="*/ 1905843 h 1905843"/>
                <a:gd name="connsiteX31" fmla="*/ 9727983 w 11444686"/>
                <a:gd name="connsiteY31" fmla="*/ 1905843 h 1905843"/>
                <a:gd name="connsiteX32" fmla="*/ 9041302 w 11444686"/>
                <a:gd name="connsiteY32" fmla="*/ 1905843 h 1905843"/>
                <a:gd name="connsiteX33" fmla="*/ 8583515 w 11444686"/>
                <a:gd name="connsiteY33" fmla="*/ 1905843 h 1905843"/>
                <a:gd name="connsiteX34" fmla="*/ 8011280 w 11444686"/>
                <a:gd name="connsiteY34" fmla="*/ 1905843 h 1905843"/>
                <a:gd name="connsiteX35" fmla="*/ 7667940 w 11444686"/>
                <a:gd name="connsiteY35" fmla="*/ 1905843 h 1905843"/>
                <a:gd name="connsiteX36" fmla="*/ 7210152 w 11444686"/>
                <a:gd name="connsiteY36" fmla="*/ 1905843 h 1905843"/>
                <a:gd name="connsiteX37" fmla="*/ 6409024 w 11444686"/>
                <a:gd name="connsiteY37" fmla="*/ 1905843 h 1905843"/>
                <a:gd name="connsiteX38" fmla="*/ 5836790 w 11444686"/>
                <a:gd name="connsiteY38" fmla="*/ 1905843 h 1905843"/>
                <a:gd name="connsiteX39" fmla="*/ 5379002 w 11444686"/>
                <a:gd name="connsiteY39" fmla="*/ 1905843 h 1905843"/>
                <a:gd name="connsiteX40" fmla="*/ 5035662 w 11444686"/>
                <a:gd name="connsiteY40" fmla="*/ 1905843 h 1905843"/>
                <a:gd name="connsiteX41" fmla="*/ 4692321 w 11444686"/>
                <a:gd name="connsiteY41" fmla="*/ 1905843 h 1905843"/>
                <a:gd name="connsiteX42" fmla="*/ 4234534 w 11444686"/>
                <a:gd name="connsiteY42" fmla="*/ 1905843 h 1905843"/>
                <a:gd name="connsiteX43" fmla="*/ 3662300 w 11444686"/>
                <a:gd name="connsiteY43" fmla="*/ 1905843 h 1905843"/>
                <a:gd name="connsiteX44" fmla="*/ 2975618 w 11444686"/>
                <a:gd name="connsiteY44" fmla="*/ 1905843 h 1905843"/>
                <a:gd name="connsiteX45" fmla="*/ 2288937 w 11444686"/>
                <a:gd name="connsiteY45" fmla="*/ 1905843 h 1905843"/>
                <a:gd name="connsiteX46" fmla="*/ 2060043 w 11444686"/>
                <a:gd name="connsiteY46" fmla="*/ 1905843 h 1905843"/>
                <a:gd name="connsiteX47" fmla="*/ 1716703 w 11444686"/>
                <a:gd name="connsiteY47" fmla="*/ 1905843 h 1905843"/>
                <a:gd name="connsiteX48" fmla="*/ 915575 w 11444686"/>
                <a:gd name="connsiteY48" fmla="*/ 1905843 h 1905843"/>
                <a:gd name="connsiteX49" fmla="*/ 686681 w 11444686"/>
                <a:gd name="connsiteY49" fmla="*/ 1905843 h 1905843"/>
                <a:gd name="connsiteX50" fmla="*/ 0 w 11444686"/>
                <a:gd name="connsiteY50" fmla="*/ 1905843 h 1905843"/>
                <a:gd name="connsiteX51" fmla="*/ 0 w 11444686"/>
                <a:gd name="connsiteY51" fmla="*/ 1429382 h 1905843"/>
                <a:gd name="connsiteX52" fmla="*/ 0 w 11444686"/>
                <a:gd name="connsiteY52" fmla="*/ 952922 h 1905843"/>
                <a:gd name="connsiteX53" fmla="*/ 0 w 11444686"/>
                <a:gd name="connsiteY53" fmla="*/ 438344 h 1905843"/>
                <a:gd name="connsiteX54" fmla="*/ 0 w 11444686"/>
                <a:gd name="connsiteY54" fmla="*/ 0 h 190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1444686" h="1905843" fill="none" extrusionOk="0">
                  <a:moveTo>
                    <a:pt x="0" y="0"/>
                  </a:moveTo>
                  <a:cubicBezTo>
                    <a:pt x="226499" y="-2735"/>
                    <a:pt x="393427" y="15322"/>
                    <a:pt x="572234" y="0"/>
                  </a:cubicBezTo>
                  <a:cubicBezTo>
                    <a:pt x="751041" y="-15322"/>
                    <a:pt x="816071" y="8092"/>
                    <a:pt x="1030022" y="0"/>
                  </a:cubicBezTo>
                  <a:cubicBezTo>
                    <a:pt x="1243973" y="-8092"/>
                    <a:pt x="1268455" y="32717"/>
                    <a:pt x="1487809" y="0"/>
                  </a:cubicBezTo>
                  <a:cubicBezTo>
                    <a:pt x="1707163" y="-32717"/>
                    <a:pt x="1746914" y="21541"/>
                    <a:pt x="1831150" y="0"/>
                  </a:cubicBezTo>
                  <a:cubicBezTo>
                    <a:pt x="1915386" y="-21541"/>
                    <a:pt x="2332857" y="38580"/>
                    <a:pt x="2517831" y="0"/>
                  </a:cubicBezTo>
                  <a:cubicBezTo>
                    <a:pt x="2702805" y="-38580"/>
                    <a:pt x="2925865" y="46254"/>
                    <a:pt x="3318959" y="0"/>
                  </a:cubicBezTo>
                  <a:cubicBezTo>
                    <a:pt x="3712053" y="-46254"/>
                    <a:pt x="3605890" y="40305"/>
                    <a:pt x="3776746" y="0"/>
                  </a:cubicBezTo>
                  <a:cubicBezTo>
                    <a:pt x="3947602" y="-40305"/>
                    <a:pt x="4031112" y="12400"/>
                    <a:pt x="4120087" y="0"/>
                  </a:cubicBezTo>
                  <a:cubicBezTo>
                    <a:pt x="4209062" y="-12400"/>
                    <a:pt x="4469882" y="25470"/>
                    <a:pt x="4806768" y="0"/>
                  </a:cubicBezTo>
                  <a:cubicBezTo>
                    <a:pt x="5143654" y="-25470"/>
                    <a:pt x="5404262" y="14362"/>
                    <a:pt x="5607896" y="0"/>
                  </a:cubicBezTo>
                  <a:cubicBezTo>
                    <a:pt x="5811530" y="-14362"/>
                    <a:pt x="6078377" y="6135"/>
                    <a:pt x="6294577" y="0"/>
                  </a:cubicBezTo>
                  <a:cubicBezTo>
                    <a:pt x="6510777" y="-6135"/>
                    <a:pt x="6648096" y="22987"/>
                    <a:pt x="6981258" y="0"/>
                  </a:cubicBezTo>
                  <a:cubicBezTo>
                    <a:pt x="7314420" y="-22987"/>
                    <a:pt x="7116460" y="21920"/>
                    <a:pt x="7210152" y="0"/>
                  </a:cubicBezTo>
                  <a:cubicBezTo>
                    <a:pt x="7303844" y="-21920"/>
                    <a:pt x="7546669" y="16478"/>
                    <a:pt x="7667940" y="0"/>
                  </a:cubicBezTo>
                  <a:cubicBezTo>
                    <a:pt x="7789211" y="-16478"/>
                    <a:pt x="7844298" y="8622"/>
                    <a:pt x="8011280" y="0"/>
                  </a:cubicBezTo>
                  <a:cubicBezTo>
                    <a:pt x="8178262" y="-8622"/>
                    <a:pt x="8180090" y="15295"/>
                    <a:pt x="8240174" y="0"/>
                  </a:cubicBezTo>
                  <a:cubicBezTo>
                    <a:pt x="8300258" y="-15295"/>
                    <a:pt x="8396628" y="27233"/>
                    <a:pt x="8469068" y="0"/>
                  </a:cubicBezTo>
                  <a:cubicBezTo>
                    <a:pt x="8541508" y="-27233"/>
                    <a:pt x="8590925" y="5867"/>
                    <a:pt x="8697961" y="0"/>
                  </a:cubicBezTo>
                  <a:cubicBezTo>
                    <a:pt x="8804997" y="-5867"/>
                    <a:pt x="9018253" y="38883"/>
                    <a:pt x="9155749" y="0"/>
                  </a:cubicBezTo>
                  <a:cubicBezTo>
                    <a:pt x="9293245" y="-38883"/>
                    <a:pt x="9364374" y="25874"/>
                    <a:pt x="9499089" y="0"/>
                  </a:cubicBezTo>
                  <a:cubicBezTo>
                    <a:pt x="9633804" y="-25874"/>
                    <a:pt x="9758380" y="47577"/>
                    <a:pt x="9956877" y="0"/>
                  </a:cubicBezTo>
                  <a:cubicBezTo>
                    <a:pt x="10155374" y="-47577"/>
                    <a:pt x="10465456" y="8848"/>
                    <a:pt x="10643558" y="0"/>
                  </a:cubicBezTo>
                  <a:cubicBezTo>
                    <a:pt x="10821660" y="-8848"/>
                    <a:pt x="11088908" y="94804"/>
                    <a:pt x="11444686" y="0"/>
                  </a:cubicBezTo>
                  <a:cubicBezTo>
                    <a:pt x="11498458" y="124705"/>
                    <a:pt x="11425750" y="268450"/>
                    <a:pt x="11444686" y="495519"/>
                  </a:cubicBezTo>
                  <a:cubicBezTo>
                    <a:pt x="11463622" y="722588"/>
                    <a:pt x="11391032" y="828191"/>
                    <a:pt x="11444686" y="952922"/>
                  </a:cubicBezTo>
                  <a:cubicBezTo>
                    <a:pt x="11498340" y="1077653"/>
                    <a:pt x="11418886" y="1293270"/>
                    <a:pt x="11444686" y="1448441"/>
                  </a:cubicBezTo>
                  <a:cubicBezTo>
                    <a:pt x="11470486" y="1603612"/>
                    <a:pt x="11416885" y="1711854"/>
                    <a:pt x="11444686" y="1905843"/>
                  </a:cubicBezTo>
                  <a:cubicBezTo>
                    <a:pt x="11346756" y="1916901"/>
                    <a:pt x="11291834" y="1902916"/>
                    <a:pt x="11215792" y="1905843"/>
                  </a:cubicBezTo>
                  <a:cubicBezTo>
                    <a:pt x="11139750" y="1908770"/>
                    <a:pt x="10646030" y="1898263"/>
                    <a:pt x="10414664" y="1905843"/>
                  </a:cubicBezTo>
                  <a:cubicBezTo>
                    <a:pt x="10183298" y="1913423"/>
                    <a:pt x="10144786" y="1867756"/>
                    <a:pt x="9956877" y="1905843"/>
                  </a:cubicBezTo>
                  <a:cubicBezTo>
                    <a:pt x="9768968" y="1943930"/>
                    <a:pt x="9787023" y="1884078"/>
                    <a:pt x="9727983" y="1905843"/>
                  </a:cubicBezTo>
                  <a:cubicBezTo>
                    <a:pt x="9668943" y="1927608"/>
                    <a:pt x="9233009" y="1877636"/>
                    <a:pt x="9041302" y="1905843"/>
                  </a:cubicBezTo>
                  <a:cubicBezTo>
                    <a:pt x="8849595" y="1934050"/>
                    <a:pt x="8805687" y="1890880"/>
                    <a:pt x="8583515" y="1905843"/>
                  </a:cubicBezTo>
                  <a:cubicBezTo>
                    <a:pt x="8361343" y="1920806"/>
                    <a:pt x="8200391" y="1881053"/>
                    <a:pt x="8011280" y="1905843"/>
                  </a:cubicBezTo>
                  <a:cubicBezTo>
                    <a:pt x="7822169" y="1930633"/>
                    <a:pt x="7780883" y="1875574"/>
                    <a:pt x="7667940" y="1905843"/>
                  </a:cubicBezTo>
                  <a:cubicBezTo>
                    <a:pt x="7554997" y="1936112"/>
                    <a:pt x="7344367" y="1873421"/>
                    <a:pt x="7210152" y="1905843"/>
                  </a:cubicBezTo>
                  <a:cubicBezTo>
                    <a:pt x="7075937" y="1938265"/>
                    <a:pt x="6634317" y="1883067"/>
                    <a:pt x="6409024" y="1905843"/>
                  </a:cubicBezTo>
                  <a:cubicBezTo>
                    <a:pt x="6183731" y="1928619"/>
                    <a:pt x="6042060" y="1878248"/>
                    <a:pt x="5836790" y="1905843"/>
                  </a:cubicBezTo>
                  <a:cubicBezTo>
                    <a:pt x="5631520" y="1933438"/>
                    <a:pt x="5545621" y="1861411"/>
                    <a:pt x="5379002" y="1905843"/>
                  </a:cubicBezTo>
                  <a:cubicBezTo>
                    <a:pt x="5212383" y="1950275"/>
                    <a:pt x="5112590" y="1896326"/>
                    <a:pt x="5035662" y="1905843"/>
                  </a:cubicBezTo>
                  <a:cubicBezTo>
                    <a:pt x="4958734" y="1915360"/>
                    <a:pt x="4861568" y="1876840"/>
                    <a:pt x="4692321" y="1905843"/>
                  </a:cubicBezTo>
                  <a:cubicBezTo>
                    <a:pt x="4523074" y="1934846"/>
                    <a:pt x="4421175" y="1875135"/>
                    <a:pt x="4234534" y="1905843"/>
                  </a:cubicBezTo>
                  <a:cubicBezTo>
                    <a:pt x="4047893" y="1936551"/>
                    <a:pt x="3946276" y="1859950"/>
                    <a:pt x="3662300" y="1905843"/>
                  </a:cubicBezTo>
                  <a:cubicBezTo>
                    <a:pt x="3378324" y="1951736"/>
                    <a:pt x="3114367" y="1838273"/>
                    <a:pt x="2975618" y="1905843"/>
                  </a:cubicBezTo>
                  <a:cubicBezTo>
                    <a:pt x="2836869" y="1973413"/>
                    <a:pt x="2453294" y="1852391"/>
                    <a:pt x="2288937" y="1905843"/>
                  </a:cubicBezTo>
                  <a:cubicBezTo>
                    <a:pt x="2124580" y="1959295"/>
                    <a:pt x="2154476" y="1887361"/>
                    <a:pt x="2060043" y="1905843"/>
                  </a:cubicBezTo>
                  <a:cubicBezTo>
                    <a:pt x="1965610" y="1924325"/>
                    <a:pt x="1820470" y="1898418"/>
                    <a:pt x="1716703" y="1905843"/>
                  </a:cubicBezTo>
                  <a:cubicBezTo>
                    <a:pt x="1612936" y="1913268"/>
                    <a:pt x="1228002" y="1861324"/>
                    <a:pt x="915575" y="1905843"/>
                  </a:cubicBezTo>
                  <a:cubicBezTo>
                    <a:pt x="603148" y="1950362"/>
                    <a:pt x="798952" y="1890351"/>
                    <a:pt x="686681" y="1905843"/>
                  </a:cubicBezTo>
                  <a:cubicBezTo>
                    <a:pt x="574410" y="1921335"/>
                    <a:pt x="238465" y="1859352"/>
                    <a:pt x="0" y="1905843"/>
                  </a:cubicBezTo>
                  <a:cubicBezTo>
                    <a:pt x="-54810" y="1727311"/>
                    <a:pt x="50508" y="1663972"/>
                    <a:pt x="0" y="1429382"/>
                  </a:cubicBezTo>
                  <a:cubicBezTo>
                    <a:pt x="-50508" y="1194792"/>
                    <a:pt x="37658" y="1127874"/>
                    <a:pt x="0" y="952922"/>
                  </a:cubicBezTo>
                  <a:cubicBezTo>
                    <a:pt x="-37658" y="777970"/>
                    <a:pt x="26488" y="551709"/>
                    <a:pt x="0" y="438344"/>
                  </a:cubicBezTo>
                  <a:cubicBezTo>
                    <a:pt x="-26488" y="324979"/>
                    <a:pt x="2979" y="210449"/>
                    <a:pt x="0" y="0"/>
                  </a:cubicBezTo>
                  <a:close/>
                </a:path>
                <a:path w="11444686" h="1905843" stroke="0" extrusionOk="0">
                  <a:moveTo>
                    <a:pt x="0" y="0"/>
                  </a:moveTo>
                  <a:cubicBezTo>
                    <a:pt x="251865" y="-41331"/>
                    <a:pt x="399671" y="18353"/>
                    <a:pt x="686681" y="0"/>
                  </a:cubicBezTo>
                  <a:cubicBezTo>
                    <a:pt x="973691" y="-18353"/>
                    <a:pt x="990009" y="7765"/>
                    <a:pt x="1144469" y="0"/>
                  </a:cubicBezTo>
                  <a:cubicBezTo>
                    <a:pt x="1298929" y="-7765"/>
                    <a:pt x="1499765" y="15747"/>
                    <a:pt x="1716703" y="0"/>
                  </a:cubicBezTo>
                  <a:cubicBezTo>
                    <a:pt x="1933641" y="-15747"/>
                    <a:pt x="2050377" y="35856"/>
                    <a:pt x="2174490" y="0"/>
                  </a:cubicBezTo>
                  <a:cubicBezTo>
                    <a:pt x="2298603" y="-35856"/>
                    <a:pt x="2327494" y="3044"/>
                    <a:pt x="2403384" y="0"/>
                  </a:cubicBezTo>
                  <a:cubicBezTo>
                    <a:pt x="2479274" y="-3044"/>
                    <a:pt x="2949480" y="33518"/>
                    <a:pt x="3090065" y="0"/>
                  </a:cubicBezTo>
                  <a:cubicBezTo>
                    <a:pt x="3230650" y="-33518"/>
                    <a:pt x="3671614" y="6877"/>
                    <a:pt x="3891193" y="0"/>
                  </a:cubicBezTo>
                  <a:cubicBezTo>
                    <a:pt x="4110772" y="-6877"/>
                    <a:pt x="4270894" y="4285"/>
                    <a:pt x="4577874" y="0"/>
                  </a:cubicBezTo>
                  <a:cubicBezTo>
                    <a:pt x="4884854" y="-4285"/>
                    <a:pt x="4718601" y="15297"/>
                    <a:pt x="4806768" y="0"/>
                  </a:cubicBezTo>
                  <a:cubicBezTo>
                    <a:pt x="4894935" y="-15297"/>
                    <a:pt x="5309252" y="23628"/>
                    <a:pt x="5493449" y="0"/>
                  </a:cubicBezTo>
                  <a:cubicBezTo>
                    <a:pt x="5677646" y="-23628"/>
                    <a:pt x="5627555" y="16694"/>
                    <a:pt x="5722343" y="0"/>
                  </a:cubicBezTo>
                  <a:cubicBezTo>
                    <a:pt x="5817131" y="-16694"/>
                    <a:pt x="6113402" y="66768"/>
                    <a:pt x="6409024" y="0"/>
                  </a:cubicBezTo>
                  <a:cubicBezTo>
                    <a:pt x="6704646" y="-66768"/>
                    <a:pt x="6922068" y="43008"/>
                    <a:pt x="7095705" y="0"/>
                  </a:cubicBezTo>
                  <a:cubicBezTo>
                    <a:pt x="7269342" y="-43008"/>
                    <a:pt x="7555074" y="23485"/>
                    <a:pt x="7782386" y="0"/>
                  </a:cubicBezTo>
                  <a:cubicBezTo>
                    <a:pt x="8009698" y="-23485"/>
                    <a:pt x="8093495" y="23511"/>
                    <a:pt x="8240174" y="0"/>
                  </a:cubicBezTo>
                  <a:cubicBezTo>
                    <a:pt x="8386853" y="-23511"/>
                    <a:pt x="8436365" y="28497"/>
                    <a:pt x="8583515" y="0"/>
                  </a:cubicBezTo>
                  <a:cubicBezTo>
                    <a:pt x="8730665" y="-28497"/>
                    <a:pt x="8896767" y="39630"/>
                    <a:pt x="9041302" y="0"/>
                  </a:cubicBezTo>
                  <a:cubicBezTo>
                    <a:pt x="9185837" y="-39630"/>
                    <a:pt x="9401135" y="6236"/>
                    <a:pt x="9613536" y="0"/>
                  </a:cubicBezTo>
                  <a:cubicBezTo>
                    <a:pt x="9825937" y="-6236"/>
                    <a:pt x="10159467" y="49318"/>
                    <a:pt x="10300217" y="0"/>
                  </a:cubicBezTo>
                  <a:cubicBezTo>
                    <a:pt x="10440967" y="-49318"/>
                    <a:pt x="10474903" y="27747"/>
                    <a:pt x="10643558" y="0"/>
                  </a:cubicBezTo>
                  <a:cubicBezTo>
                    <a:pt x="10812213" y="-27747"/>
                    <a:pt x="11116336" y="30481"/>
                    <a:pt x="11444686" y="0"/>
                  </a:cubicBezTo>
                  <a:cubicBezTo>
                    <a:pt x="11485355" y="180746"/>
                    <a:pt x="11414143" y="337845"/>
                    <a:pt x="11444686" y="457402"/>
                  </a:cubicBezTo>
                  <a:cubicBezTo>
                    <a:pt x="11475229" y="576959"/>
                    <a:pt x="11415116" y="765575"/>
                    <a:pt x="11444686" y="971980"/>
                  </a:cubicBezTo>
                  <a:cubicBezTo>
                    <a:pt x="11474256" y="1178385"/>
                    <a:pt x="11403952" y="1292309"/>
                    <a:pt x="11444686" y="1429382"/>
                  </a:cubicBezTo>
                  <a:cubicBezTo>
                    <a:pt x="11485420" y="1566455"/>
                    <a:pt x="11431746" y="1717795"/>
                    <a:pt x="11444686" y="1905843"/>
                  </a:cubicBezTo>
                  <a:cubicBezTo>
                    <a:pt x="11345088" y="1956518"/>
                    <a:pt x="11180409" y="1897669"/>
                    <a:pt x="10986899" y="1905843"/>
                  </a:cubicBezTo>
                  <a:cubicBezTo>
                    <a:pt x="10793389" y="1914017"/>
                    <a:pt x="10534159" y="1838368"/>
                    <a:pt x="10414664" y="1905843"/>
                  </a:cubicBezTo>
                  <a:cubicBezTo>
                    <a:pt x="10295170" y="1973318"/>
                    <a:pt x="9848286" y="1901909"/>
                    <a:pt x="9613536" y="1905843"/>
                  </a:cubicBezTo>
                  <a:cubicBezTo>
                    <a:pt x="9378786" y="1909777"/>
                    <a:pt x="9391131" y="1865280"/>
                    <a:pt x="9270196" y="1905843"/>
                  </a:cubicBezTo>
                  <a:cubicBezTo>
                    <a:pt x="9149261" y="1946406"/>
                    <a:pt x="8822451" y="1872275"/>
                    <a:pt x="8583515" y="1905843"/>
                  </a:cubicBezTo>
                  <a:cubicBezTo>
                    <a:pt x="8344579" y="1939411"/>
                    <a:pt x="8041529" y="1820216"/>
                    <a:pt x="7782386" y="1905843"/>
                  </a:cubicBezTo>
                  <a:cubicBezTo>
                    <a:pt x="7523243" y="1991470"/>
                    <a:pt x="7451875" y="1880693"/>
                    <a:pt x="7324599" y="1905843"/>
                  </a:cubicBezTo>
                  <a:cubicBezTo>
                    <a:pt x="7197323" y="1930993"/>
                    <a:pt x="6876753" y="1882348"/>
                    <a:pt x="6637918" y="1905843"/>
                  </a:cubicBezTo>
                  <a:cubicBezTo>
                    <a:pt x="6399083" y="1929338"/>
                    <a:pt x="6491013" y="1883606"/>
                    <a:pt x="6409024" y="1905843"/>
                  </a:cubicBezTo>
                  <a:cubicBezTo>
                    <a:pt x="6327035" y="1928080"/>
                    <a:pt x="6107551" y="1858142"/>
                    <a:pt x="5836790" y="1905843"/>
                  </a:cubicBezTo>
                  <a:cubicBezTo>
                    <a:pt x="5566029" y="1953544"/>
                    <a:pt x="5468418" y="1851501"/>
                    <a:pt x="5264556" y="1905843"/>
                  </a:cubicBezTo>
                  <a:cubicBezTo>
                    <a:pt x="5060694" y="1960185"/>
                    <a:pt x="4880124" y="1896510"/>
                    <a:pt x="4692321" y="1905843"/>
                  </a:cubicBezTo>
                  <a:cubicBezTo>
                    <a:pt x="4504519" y="1915176"/>
                    <a:pt x="4522770" y="1884106"/>
                    <a:pt x="4463428" y="1905843"/>
                  </a:cubicBezTo>
                  <a:cubicBezTo>
                    <a:pt x="4404086" y="1927580"/>
                    <a:pt x="4006455" y="1877587"/>
                    <a:pt x="3891193" y="1905843"/>
                  </a:cubicBezTo>
                  <a:cubicBezTo>
                    <a:pt x="3775931" y="1934099"/>
                    <a:pt x="3743765" y="1902639"/>
                    <a:pt x="3662300" y="1905843"/>
                  </a:cubicBezTo>
                  <a:cubicBezTo>
                    <a:pt x="3580835" y="1909047"/>
                    <a:pt x="3066306" y="1828470"/>
                    <a:pt x="2861171" y="1905843"/>
                  </a:cubicBezTo>
                  <a:cubicBezTo>
                    <a:pt x="2656036" y="1983216"/>
                    <a:pt x="2675606" y="1883941"/>
                    <a:pt x="2517831" y="1905843"/>
                  </a:cubicBezTo>
                  <a:cubicBezTo>
                    <a:pt x="2360056" y="1927745"/>
                    <a:pt x="1987106" y="1847089"/>
                    <a:pt x="1716703" y="1905843"/>
                  </a:cubicBezTo>
                  <a:cubicBezTo>
                    <a:pt x="1446300" y="1964597"/>
                    <a:pt x="1589689" y="1886539"/>
                    <a:pt x="1487809" y="1905843"/>
                  </a:cubicBezTo>
                  <a:cubicBezTo>
                    <a:pt x="1385929" y="1925147"/>
                    <a:pt x="1098870" y="1838466"/>
                    <a:pt x="915575" y="1905843"/>
                  </a:cubicBezTo>
                  <a:cubicBezTo>
                    <a:pt x="732280" y="1973220"/>
                    <a:pt x="289182" y="1877191"/>
                    <a:pt x="0" y="1905843"/>
                  </a:cubicBezTo>
                  <a:cubicBezTo>
                    <a:pt x="-22087" y="1764882"/>
                    <a:pt x="14000" y="1647969"/>
                    <a:pt x="0" y="1486558"/>
                  </a:cubicBezTo>
                  <a:cubicBezTo>
                    <a:pt x="-14000" y="1325147"/>
                    <a:pt x="47504" y="1187349"/>
                    <a:pt x="0" y="1010097"/>
                  </a:cubicBezTo>
                  <a:cubicBezTo>
                    <a:pt x="-47504" y="832845"/>
                    <a:pt x="10939" y="747611"/>
                    <a:pt x="0" y="552694"/>
                  </a:cubicBezTo>
                  <a:cubicBezTo>
                    <a:pt x="-10939" y="357777"/>
                    <a:pt x="65369" y="161164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766416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</a:t>
              </a:r>
              <a:r>
                <a:rPr lang="en-US" sz="4400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400" b="1" dirty="0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531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endParaRPr lang="en-US" sz="4400" b="1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22529B-C387-4534-A641-D26B7A13F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616" y="4799589"/>
              <a:ext cx="1450975" cy="23926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5181" y="2870643"/>
            <a:ext cx="18100898" cy="661625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348721" y="3182742"/>
            <a:ext cx="17939279" cy="628334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-291602" y="1491779"/>
            <a:ext cx="1409871" cy="16808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81" y="1037753"/>
            <a:ext cx="1295463" cy="2219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73122">
            <a:off x="17241775" y="175240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64688" y="3317379"/>
            <a:ext cx="622221" cy="608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B963CA-70F7-4D1C-8849-DDCDFE66B2FC}"/>
              </a:ext>
            </a:extLst>
          </p:cNvPr>
          <p:cNvSpPr txBox="1"/>
          <p:nvPr/>
        </p:nvSpPr>
        <p:spPr>
          <a:xfrm>
            <a:off x="2139015" y="687686"/>
            <a:ext cx="15330997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31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ion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C9D20-4487-4D42-864A-5B83D9A057AB}"/>
              </a:ext>
            </a:extLst>
          </p:cNvPr>
          <p:cNvSpPr txBox="1"/>
          <p:nvPr/>
        </p:nvSpPr>
        <p:spPr>
          <a:xfrm>
            <a:off x="1532565" y="4378428"/>
            <a:ext cx="15106127" cy="165167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48647"/>
                      <a:gd name="connsiteY0" fmla="*/ 0 h 2955746"/>
                      <a:gd name="connsiteX1" fmla="*/ 436459 w 14548647"/>
                      <a:gd name="connsiteY1" fmla="*/ 0 h 2955746"/>
                      <a:gd name="connsiteX2" fmla="*/ 1309378 w 14548647"/>
                      <a:gd name="connsiteY2" fmla="*/ 0 h 2955746"/>
                      <a:gd name="connsiteX3" fmla="*/ 1891324 w 14548647"/>
                      <a:gd name="connsiteY3" fmla="*/ 0 h 2955746"/>
                      <a:gd name="connsiteX4" fmla="*/ 2473270 w 14548647"/>
                      <a:gd name="connsiteY4" fmla="*/ 0 h 2955746"/>
                      <a:gd name="connsiteX5" fmla="*/ 2618756 w 14548647"/>
                      <a:gd name="connsiteY5" fmla="*/ 0 h 2955746"/>
                      <a:gd name="connsiteX6" fmla="*/ 3346189 w 14548647"/>
                      <a:gd name="connsiteY6" fmla="*/ 0 h 2955746"/>
                      <a:gd name="connsiteX7" fmla="*/ 3928135 w 14548647"/>
                      <a:gd name="connsiteY7" fmla="*/ 0 h 2955746"/>
                      <a:gd name="connsiteX8" fmla="*/ 4510081 w 14548647"/>
                      <a:gd name="connsiteY8" fmla="*/ 0 h 2955746"/>
                      <a:gd name="connsiteX9" fmla="*/ 4801054 w 14548647"/>
                      <a:gd name="connsiteY9" fmla="*/ 0 h 2955746"/>
                      <a:gd name="connsiteX10" fmla="*/ 5528486 w 14548647"/>
                      <a:gd name="connsiteY10" fmla="*/ 0 h 2955746"/>
                      <a:gd name="connsiteX11" fmla="*/ 5673972 w 14548647"/>
                      <a:gd name="connsiteY11" fmla="*/ 0 h 2955746"/>
                      <a:gd name="connsiteX12" fmla="*/ 5819459 w 14548647"/>
                      <a:gd name="connsiteY12" fmla="*/ 0 h 2955746"/>
                      <a:gd name="connsiteX13" fmla="*/ 6546891 w 14548647"/>
                      <a:gd name="connsiteY13" fmla="*/ 0 h 2955746"/>
                      <a:gd name="connsiteX14" fmla="*/ 7128837 w 14548647"/>
                      <a:gd name="connsiteY14" fmla="*/ 0 h 2955746"/>
                      <a:gd name="connsiteX15" fmla="*/ 7856269 w 14548647"/>
                      <a:gd name="connsiteY15" fmla="*/ 0 h 2955746"/>
                      <a:gd name="connsiteX16" fmla="*/ 8583702 w 14548647"/>
                      <a:gd name="connsiteY16" fmla="*/ 0 h 2955746"/>
                      <a:gd name="connsiteX17" fmla="*/ 8729188 w 14548647"/>
                      <a:gd name="connsiteY17" fmla="*/ 0 h 2955746"/>
                      <a:gd name="connsiteX18" fmla="*/ 9456621 w 14548647"/>
                      <a:gd name="connsiteY18" fmla="*/ 0 h 2955746"/>
                      <a:gd name="connsiteX19" fmla="*/ 9602107 w 14548647"/>
                      <a:gd name="connsiteY19" fmla="*/ 0 h 2955746"/>
                      <a:gd name="connsiteX20" fmla="*/ 10329539 w 14548647"/>
                      <a:gd name="connsiteY20" fmla="*/ 0 h 2955746"/>
                      <a:gd name="connsiteX21" fmla="*/ 10475026 w 14548647"/>
                      <a:gd name="connsiteY21" fmla="*/ 0 h 2955746"/>
                      <a:gd name="connsiteX22" fmla="*/ 11347945 w 14548647"/>
                      <a:gd name="connsiteY22" fmla="*/ 0 h 2955746"/>
                      <a:gd name="connsiteX23" fmla="*/ 11638918 w 14548647"/>
                      <a:gd name="connsiteY23" fmla="*/ 0 h 2955746"/>
                      <a:gd name="connsiteX24" fmla="*/ 12366350 w 14548647"/>
                      <a:gd name="connsiteY24" fmla="*/ 0 h 2955746"/>
                      <a:gd name="connsiteX25" fmla="*/ 13093782 w 14548647"/>
                      <a:gd name="connsiteY25" fmla="*/ 0 h 2955746"/>
                      <a:gd name="connsiteX26" fmla="*/ 13966701 w 14548647"/>
                      <a:gd name="connsiteY26" fmla="*/ 0 h 2955746"/>
                      <a:gd name="connsiteX27" fmla="*/ 14548647 w 14548647"/>
                      <a:gd name="connsiteY27" fmla="*/ 0 h 2955746"/>
                      <a:gd name="connsiteX28" fmla="*/ 14548647 w 14548647"/>
                      <a:gd name="connsiteY28" fmla="*/ 502477 h 2955746"/>
                      <a:gd name="connsiteX29" fmla="*/ 14548647 w 14548647"/>
                      <a:gd name="connsiteY29" fmla="*/ 1152741 h 2955746"/>
                      <a:gd name="connsiteX30" fmla="*/ 14548647 w 14548647"/>
                      <a:gd name="connsiteY30" fmla="*/ 1684775 h 2955746"/>
                      <a:gd name="connsiteX31" fmla="*/ 14548647 w 14548647"/>
                      <a:gd name="connsiteY31" fmla="*/ 2246367 h 2955746"/>
                      <a:gd name="connsiteX32" fmla="*/ 14548647 w 14548647"/>
                      <a:gd name="connsiteY32" fmla="*/ 2955746 h 2955746"/>
                      <a:gd name="connsiteX33" fmla="*/ 13821215 w 14548647"/>
                      <a:gd name="connsiteY33" fmla="*/ 2955746 h 2955746"/>
                      <a:gd name="connsiteX34" fmla="*/ 13093782 w 14548647"/>
                      <a:gd name="connsiteY34" fmla="*/ 2955746 h 2955746"/>
                      <a:gd name="connsiteX35" fmla="*/ 12366350 w 14548647"/>
                      <a:gd name="connsiteY35" fmla="*/ 2955746 h 2955746"/>
                      <a:gd name="connsiteX36" fmla="*/ 11784404 w 14548647"/>
                      <a:gd name="connsiteY36" fmla="*/ 2955746 h 2955746"/>
                      <a:gd name="connsiteX37" fmla="*/ 10911485 w 14548647"/>
                      <a:gd name="connsiteY37" fmla="*/ 2955746 h 2955746"/>
                      <a:gd name="connsiteX38" fmla="*/ 10620512 w 14548647"/>
                      <a:gd name="connsiteY38" fmla="*/ 2955746 h 2955746"/>
                      <a:gd name="connsiteX39" fmla="*/ 9893080 w 14548647"/>
                      <a:gd name="connsiteY39" fmla="*/ 2955746 h 2955746"/>
                      <a:gd name="connsiteX40" fmla="*/ 9747593 w 14548647"/>
                      <a:gd name="connsiteY40" fmla="*/ 2955746 h 2955746"/>
                      <a:gd name="connsiteX41" fmla="*/ 9165648 w 14548647"/>
                      <a:gd name="connsiteY41" fmla="*/ 2955746 h 2955746"/>
                      <a:gd name="connsiteX42" fmla="*/ 8729188 w 14548647"/>
                      <a:gd name="connsiteY42" fmla="*/ 2955746 h 2955746"/>
                      <a:gd name="connsiteX43" fmla="*/ 8438215 w 14548647"/>
                      <a:gd name="connsiteY43" fmla="*/ 2955746 h 2955746"/>
                      <a:gd name="connsiteX44" fmla="*/ 7856269 w 14548647"/>
                      <a:gd name="connsiteY44" fmla="*/ 2955746 h 2955746"/>
                      <a:gd name="connsiteX45" fmla="*/ 7274324 w 14548647"/>
                      <a:gd name="connsiteY45" fmla="*/ 2955746 h 2955746"/>
                      <a:gd name="connsiteX46" fmla="*/ 6837864 w 14548647"/>
                      <a:gd name="connsiteY46" fmla="*/ 2955746 h 2955746"/>
                      <a:gd name="connsiteX47" fmla="*/ 6692378 w 14548647"/>
                      <a:gd name="connsiteY47" fmla="*/ 2955746 h 2955746"/>
                      <a:gd name="connsiteX48" fmla="*/ 5819459 w 14548647"/>
                      <a:gd name="connsiteY48" fmla="*/ 2955746 h 2955746"/>
                      <a:gd name="connsiteX49" fmla="*/ 5092026 w 14548647"/>
                      <a:gd name="connsiteY49" fmla="*/ 2955746 h 2955746"/>
                      <a:gd name="connsiteX50" fmla="*/ 4364594 w 14548647"/>
                      <a:gd name="connsiteY50" fmla="*/ 2955746 h 2955746"/>
                      <a:gd name="connsiteX51" fmla="*/ 3928135 w 14548647"/>
                      <a:gd name="connsiteY51" fmla="*/ 2955746 h 2955746"/>
                      <a:gd name="connsiteX52" fmla="*/ 3491675 w 14548647"/>
                      <a:gd name="connsiteY52" fmla="*/ 2955746 h 2955746"/>
                      <a:gd name="connsiteX53" fmla="*/ 2618756 w 14548647"/>
                      <a:gd name="connsiteY53" fmla="*/ 2955746 h 2955746"/>
                      <a:gd name="connsiteX54" fmla="*/ 2036811 w 14548647"/>
                      <a:gd name="connsiteY54" fmla="*/ 2955746 h 2955746"/>
                      <a:gd name="connsiteX55" fmla="*/ 1309378 w 14548647"/>
                      <a:gd name="connsiteY55" fmla="*/ 2955746 h 2955746"/>
                      <a:gd name="connsiteX56" fmla="*/ 1163892 w 14548647"/>
                      <a:gd name="connsiteY56" fmla="*/ 2955746 h 2955746"/>
                      <a:gd name="connsiteX57" fmla="*/ 727432 w 14548647"/>
                      <a:gd name="connsiteY57" fmla="*/ 2955746 h 2955746"/>
                      <a:gd name="connsiteX58" fmla="*/ 581946 w 14548647"/>
                      <a:gd name="connsiteY58" fmla="*/ 2955746 h 2955746"/>
                      <a:gd name="connsiteX59" fmla="*/ 0 w 14548647"/>
                      <a:gd name="connsiteY59" fmla="*/ 2955746 h 2955746"/>
                      <a:gd name="connsiteX60" fmla="*/ 0 w 14548647"/>
                      <a:gd name="connsiteY60" fmla="*/ 2453269 h 2955746"/>
                      <a:gd name="connsiteX61" fmla="*/ 0 w 14548647"/>
                      <a:gd name="connsiteY61" fmla="*/ 1803005 h 2955746"/>
                      <a:gd name="connsiteX62" fmla="*/ 0 w 14548647"/>
                      <a:gd name="connsiteY62" fmla="*/ 1211856 h 2955746"/>
                      <a:gd name="connsiteX63" fmla="*/ 0 w 14548647"/>
                      <a:gd name="connsiteY63" fmla="*/ 679822 h 2955746"/>
                      <a:gd name="connsiteX64" fmla="*/ 0 w 14548647"/>
                      <a:gd name="connsiteY64" fmla="*/ 0 h 2955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4548647" h="2955746" extrusionOk="0">
                        <a:moveTo>
                          <a:pt x="0" y="0"/>
                        </a:moveTo>
                        <a:cubicBezTo>
                          <a:pt x="96927" y="-50553"/>
                          <a:pt x="314723" y="49190"/>
                          <a:pt x="436459" y="0"/>
                        </a:cubicBezTo>
                        <a:cubicBezTo>
                          <a:pt x="558195" y="-49190"/>
                          <a:pt x="1071164" y="45059"/>
                          <a:pt x="1309378" y="0"/>
                        </a:cubicBezTo>
                        <a:cubicBezTo>
                          <a:pt x="1547592" y="-45059"/>
                          <a:pt x="1639838" y="33559"/>
                          <a:pt x="1891324" y="0"/>
                        </a:cubicBezTo>
                        <a:cubicBezTo>
                          <a:pt x="2142810" y="-33559"/>
                          <a:pt x="2288261" y="3649"/>
                          <a:pt x="2473270" y="0"/>
                        </a:cubicBezTo>
                        <a:cubicBezTo>
                          <a:pt x="2658279" y="-3649"/>
                          <a:pt x="2561153" y="16178"/>
                          <a:pt x="2618756" y="0"/>
                        </a:cubicBezTo>
                        <a:cubicBezTo>
                          <a:pt x="2676359" y="-16178"/>
                          <a:pt x="3157045" y="84890"/>
                          <a:pt x="3346189" y="0"/>
                        </a:cubicBezTo>
                        <a:cubicBezTo>
                          <a:pt x="3535333" y="-84890"/>
                          <a:pt x="3729802" y="62481"/>
                          <a:pt x="3928135" y="0"/>
                        </a:cubicBezTo>
                        <a:cubicBezTo>
                          <a:pt x="4126468" y="-62481"/>
                          <a:pt x="4270476" y="14570"/>
                          <a:pt x="4510081" y="0"/>
                        </a:cubicBezTo>
                        <a:cubicBezTo>
                          <a:pt x="4749686" y="-14570"/>
                          <a:pt x="4690840" y="34110"/>
                          <a:pt x="4801054" y="0"/>
                        </a:cubicBezTo>
                        <a:cubicBezTo>
                          <a:pt x="4911268" y="-34110"/>
                          <a:pt x="5363338" y="27"/>
                          <a:pt x="5528486" y="0"/>
                        </a:cubicBezTo>
                        <a:cubicBezTo>
                          <a:pt x="5693634" y="-27"/>
                          <a:pt x="5615515" y="10712"/>
                          <a:pt x="5673972" y="0"/>
                        </a:cubicBezTo>
                        <a:cubicBezTo>
                          <a:pt x="5732429" y="-10712"/>
                          <a:pt x="5774459" y="13129"/>
                          <a:pt x="5819459" y="0"/>
                        </a:cubicBezTo>
                        <a:cubicBezTo>
                          <a:pt x="5864459" y="-13129"/>
                          <a:pt x="6206998" y="79221"/>
                          <a:pt x="6546891" y="0"/>
                        </a:cubicBezTo>
                        <a:cubicBezTo>
                          <a:pt x="6886784" y="-79221"/>
                          <a:pt x="6875049" y="47743"/>
                          <a:pt x="7128837" y="0"/>
                        </a:cubicBezTo>
                        <a:cubicBezTo>
                          <a:pt x="7382625" y="-47743"/>
                          <a:pt x="7696352" y="12941"/>
                          <a:pt x="7856269" y="0"/>
                        </a:cubicBezTo>
                        <a:cubicBezTo>
                          <a:pt x="8016186" y="-12941"/>
                          <a:pt x="8409168" y="80410"/>
                          <a:pt x="8583702" y="0"/>
                        </a:cubicBezTo>
                        <a:cubicBezTo>
                          <a:pt x="8758236" y="-80410"/>
                          <a:pt x="8665028" y="11386"/>
                          <a:pt x="8729188" y="0"/>
                        </a:cubicBezTo>
                        <a:cubicBezTo>
                          <a:pt x="8793348" y="-11386"/>
                          <a:pt x="9268917" y="16536"/>
                          <a:pt x="9456621" y="0"/>
                        </a:cubicBezTo>
                        <a:cubicBezTo>
                          <a:pt x="9644325" y="-16536"/>
                          <a:pt x="9562816" y="6484"/>
                          <a:pt x="9602107" y="0"/>
                        </a:cubicBezTo>
                        <a:cubicBezTo>
                          <a:pt x="9641398" y="-6484"/>
                          <a:pt x="10107545" y="13096"/>
                          <a:pt x="10329539" y="0"/>
                        </a:cubicBezTo>
                        <a:cubicBezTo>
                          <a:pt x="10551533" y="-13096"/>
                          <a:pt x="10430446" y="7455"/>
                          <a:pt x="10475026" y="0"/>
                        </a:cubicBezTo>
                        <a:cubicBezTo>
                          <a:pt x="10519606" y="-7455"/>
                          <a:pt x="11135585" y="84720"/>
                          <a:pt x="11347945" y="0"/>
                        </a:cubicBezTo>
                        <a:cubicBezTo>
                          <a:pt x="11560305" y="-84720"/>
                          <a:pt x="11498740" y="3891"/>
                          <a:pt x="11638918" y="0"/>
                        </a:cubicBezTo>
                        <a:cubicBezTo>
                          <a:pt x="11779096" y="-3891"/>
                          <a:pt x="12122962" y="60168"/>
                          <a:pt x="12366350" y="0"/>
                        </a:cubicBezTo>
                        <a:cubicBezTo>
                          <a:pt x="12609738" y="-60168"/>
                          <a:pt x="12841281" y="16264"/>
                          <a:pt x="13093782" y="0"/>
                        </a:cubicBezTo>
                        <a:cubicBezTo>
                          <a:pt x="13346283" y="-16264"/>
                          <a:pt x="13629720" y="90120"/>
                          <a:pt x="13966701" y="0"/>
                        </a:cubicBezTo>
                        <a:cubicBezTo>
                          <a:pt x="14303682" y="-90120"/>
                          <a:pt x="14385647" y="51044"/>
                          <a:pt x="14548647" y="0"/>
                        </a:cubicBezTo>
                        <a:cubicBezTo>
                          <a:pt x="14586556" y="133250"/>
                          <a:pt x="14546655" y="382425"/>
                          <a:pt x="14548647" y="502477"/>
                        </a:cubicBezTo>
                        <a:cubicBezTo>
                          <a:pt x="14550639" y="622529"/>
                          <a:pt x="14522457" y="865538"/>
                          <a:pt x="14548647" y="1152741"/>
                        </a:cubicBezTo>
                        <a:cubicBezTo>
                          <a:pt x="14574837" y="1439944"/>
                          <a:pt x="14485605" y="1481649"/>
                          <a:pt x="14548647" y="1684775"/>
                        </a:cubicBezTo>
                        <a:cubicBezTo>
                          <a:pt x="14611689" y="1887901"/>
                          <a:pt x="14519278" y="1970241"/>
                          <a:pt x="14548647" y="2246367"/>
                        </a:cubicBezTo>
                        <a:cubicBezTo>
                          <a:pt x="14578016" y="2522493"/>
                          <a:pt x="14497176" y="2748921"/>
                          <a:pt x="14548647" y="2955746"/>
                        </a:cubicBezTo>
                        <a:cubicBezTo>
                          <a:pt x="14289020" y="3002829"/>
                          <a:pt x="13994939" y="2917925"/>
                          <a:pt x="13821215" y="2955746"/>
                        </a:cubicBezTo>
                        <a:cubicBezTo>
                          <a:pt x="13647491" y="2993567"/>
                          <a:pt x="13261459" y="2876523"/>
                          <a:pt x="13093782" y="2955746"/>
                        </a:cubicBezTo>
                        <a:cubicBezTo>
                          <a:pt x="12926105" y="3034969"/>
                          <a:pt x="12680912" y="2892101"/>
                          <a:pt x="12366350" y="2955746"/>
                        </a:cubicBezTo>
                        <a:cubicBezTo>
                          <a:pt x="12051788" y="3019391"/>
                          <a:pt x="11982956" y="2952470"/>
                          <a:pt x="11784404" y="2955746"/>
                        </a:cubicBezTo>
                        <a:cubicBezTo>
                          <a:pt x="11585852" y="2959022"/>
                          <a:pt x="11328819" y="2857237"/>
                          <a:pt x="10911485" y="2955746"/>
                        </a:cubicBezTo>
                        <a:cubicBezTo>
                          <a:pt x="10494151" y="3054255"/>
                          <a:pt x="10712221" y="2953380"/>
                          <a:pt x="10620512" y="2955746"/>
                        </a:cubicBezTo>
                        <a:cubicBezTo>
                          <a:pt x="10528803" y="2958112"/>
                          <a:pt x="10177102" y="2895167"/>
                          <a:pt x="9893080" y="2955746"/>
                        </a:cubicBezTo>
                        <a:cubicBezTo>
                          <a:pt x="9609058" y="3016325"/>
                          <a:pt x="9813176" y="2955659"/>
                          <a:pt x="9747593" y="2955746"/>
                        </a:cubicBezTo>
                        <a:cubicBezTo>
                          <a:pt x="9682010" y="2955833"/>
                          <a:pt x="9317677" y="2943851"/>
                          <a:pt x="9165648" y="2955746"/>
                        </a:cubicBezTo>
                        <a:cubicBezTo>
                          <a:pt x="9013620" y="2967641"/>
                          <a:pt x="8928184" y="2955617"/>
                          <a:pt x="8729188" y="2955746"/>
                        </a:cubicBezTo>
                        <a:cubicBezTo>
                          <a:pt x="8530192" y="2955875"/>
                          <a:pt x="8498715" y="2944167"/>
                          <a:pt x="8438215" y="2955746"/>
                        </a:cubicBezTo>
                        <a:cubicBezTo>
                          <a:pt x="8377715" y="2967325"/>
                          <a:pt x="8081622" y="2944744"/>
                          <a:pt x="7856269" y="2955746"/>
                        </a:cubicBezTo>
                        <a:cubicBezTo>
                          <a:pt x="7630916" y="2966748"/>
                          <a:pt x="7544465" y="2947933"/>
                          <a:pt x="7274324" y="2955746"/>
                        </a:cubicBezTo>
                        <a:cubicBezTo>
                          <a:pt x="7004183" y="2963559"/>
                          <a:pt x="7018520" y="2949884"/>
                          <a:pt x="6837864" y="2955746"/>
                        </a:cubicBezTo>
                        <a:cubicBezTo>
                          <a:pt x="6657208" y="2961608"/>
                          <a:pt x="6731346" y="2952557"/>
                          <a:pt x="6692378" y="2955746"/>
                        </a:cubicBezTo>
                        <a:cubicBezTo>
                          <a:pt x="6653410" y="2958935"/>
                          <a:pt x="6197799" y="2951362"/>
                          <a:pt x="5819459" y="2955746"/>
                        </a:cubicBezTo>
                        <a:cubicBezTo>
                          <a:pt x="5441119" y="2960130"/>
                          <a:pt x="5380117" y="2950539"/>
                          <a:pt x="5092026" y="2955746"/>
                        </a:cubicBezTo>
                        <a:cubicBezTo>
                          <a:pt x="4803935" y="2960953"/>
                          <a:pt x="4537608" y="2925310"/>
                          <a:pt x="4364594" y="2955746"/>
                        </a:cubicBezTo>
                        <a:cubicBezTo>
                          <a:pt x="4191580" y="2986182"/>
                          <a:pt x="4032980" y="2903659"/>
                          <a:pt x="3928135" y="2955746"/>
                        </a:cubicBezTo>
                        <a:cubicBezTo>
                          <a:pt x="3823290" y="3007833"/>
                          <a:pt x="3626829" y="2933776"/>
                          <a:pt x="3491675" y="2955746"/>
                        </a:cubicBezTo>
                        <a:cubicBezTo>
                          <a:pt x="3356521" y="2977716"/>
                          <a:pt x="2893980" y="2884150"/>
                          <a:pt x="2618756" y="2955746"/>
                        </a:cubicBezTo>
                        <a:cubicBezTo>
                          <a:pt x="2343532" y="3027342"/>
                          <a:pt x="2188978" y="2913271"/>
                          <a:pt x="2036811" y="2955746"/>
                        </a:cubicBezTo>
                        <a:cubicBezTo>
                          <a:pt x="1884644" y="2998221"/>
                          <a:pt x="1519828" y="2907326"/>
                          <a:pt x="1309378" y="2955746"/>
                        </a:cubicBezTo>
                        <a:cubicBezTo>
                          <a:pt x="1098928" y="3004166"/>
                          <a:pt x="1226223" y="2944332"/>
                          <a:pt x="1163892" y="2955746"/>
                        </a:cubicBezTo>
                        <a:cubicBezTo>
                          <a:pt x="1101561" y="2967160"/>
                          <a:pt x="913855" y="2932908"/>
                          <a:pt x="727432" y="2955746"/>
                        </a:cubicBezTo>
                        <a:cubicBezTo>
                          <a:pt x="541009" y="2978584"/>
                          <a:pt x="621841" y="2955188"/>
                          <a:pt x="581946" y="2955746"/>
                        </a:cubicBezTo>
                        <a:cubicBezTo>
                          <a:pt x="542051" y="2956304"/>
                          <a:pt x="279071" y="2924696"/>
                          <a:pt x="0" y="2955746"/>
                        </a:cubicBezTo>
                        <a:cubicBezTo>
                          <a:pt x="-39015" y="2766855"/>
                          <a:pt x="25831" y="2582284"/>
                          <a:pt x="0" y="2453269"/>
                        </a:cubicBezTo>
                        <a:cubicBezTo>
                          <a:pt x="-25831" y="2324254"/>
                          <a:pt x="22332" y="2042248"/>
                          <a:pt x="0" y="1803005"/>
                        </a:cubicBezTo>
                        <a:cubicBezTo>
                          <a:pt x="-22332" y="1563762"/>
                          <a:pt x="41371" y="1480789"/>
                          <a:pt x="0" y="1211856"/>
                        </a:cubicBezTo>
                        <a:cubicBezTo>
                          <a:pt x="-41371" y="942923"/>
                          <a:pt x="58692" y="857792"/>
                          <a:pt x="0" y="679822"/>
                        </a:cubicBezTo>
                        <a:cubicBezTo>
                          <a:pt x="-58692" y="501852"/>
                          <a:pt x="70533" y="189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9F772A-02E6-4F10-B967-2365A2135561}"/>
              </a:ext>
            </a:extLst>
          </p:cNvPr>
          <p:cNvSpPr txBox="1"/>
          <p:nvPr/>
        </p:nvSpPr>
        <p:spPr>
          <a:xfrm>
            <a:off x="1532566" y="6761685"/>
            <a:ext cx="15106127" cy="165167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84775427">
                  <a:custGeom>
                    <a:avLst/>
                    <a:gdLst>
                      <a:gd name="connsiteX0" fmla="*/ 0 w 14548647"/>
                      <a:gd name="connsiteY0" fmla="*/ 0 h 2955746"/>
                      <a:gd name="connsiteX1" fmla="*/ 436459 w 14548647"/>
                      <a:gd name="connsiteY1" fmla="*/ 0 h 2955746"/>
                      <a:gd name="connsiteX2" fmla="*/ 1309378 w 14548647"/>
                      <a:gd name="connsiteY2" fmla="*/ 0 h 2955746"/>
                      <a:gd name="connsiteX3" fmla="*/ 1891324 w 14548647"/>
                      <a:gd name="connsiteY3" fmla="*/ 0 h 2955746"/>
                      <a:gd name="connsiteX4" fmla="*/ 2473270 w 14548647"/>
                      <a:gd name="connsiteY4" fmla="*/ 0 h 2955746"/>
                      <a:gd name="connsiteX5" fmla="*/ 2618756 w 14548647"/>
                      <a:gd name="connsiteY5" fmla="*/ 0 h 2955746"/>
                      <a:gd name="connsiteX6" fmla="*/ 3346189 w 14548647"/>
                      <a:gd name="connsiteY6" fmla="*/ 0 h 2955746"/>
                      <a:gd name="connsiteX7" fmla="*/ 3928135 w 14548647"/>
                      <a:gd name="connsiteY7" fmla="*/ 0 h 2955746"/>
                      <a:gd name="connsiteX8" fmla="*/ 4510081 w 14548647"/>
                      <a:gd name="connsiteY8" fmla="*/ 0 h 2955746"/>
                      <a:gd name="connsiteX9" fmla="*/ 4801054 w 14548647"/>
                      <a:gd name="connsiteY9" fmla="*/ 0 h 2955746"/>
                      <a:gd name="connsiteX10" fmla="*/ 5528486 w 14548647"/>
                      <a:gd name="connsiteY10" fmla="*/ 0 h 2955746"/>
                      <a:gd name="connsiteX11" fmla="*/ 5673972 w 14548647"/>
                      <a:gd name="connsiteY11" fmla="*/ 0 h 2955746"/>
                      <a:gd name="connsiteX12" fmla="*/ 5819459 w 14548647"/>
                      <a:gd name="connsiteY12" fmla="*/ 0 h 2955746"/>
                      <a:gd name="connsiteX13" fmla="*/ 6546891 w 14548647"/>
                      <a:gd name="connsiteY13" fmla="*/ 0 h 2955746"/>
                      <a:gd name="connsiteX14" fmla="*/ 7128837 w 14548647"/>
                      <a:gd name="connsiteY14" fmla="*/ 0 h 2955746"/>
                      <a:gd name="connsiteX15" fmla="*/ 7856269 w 14548647"/>
                      <a:gd name="connsiteY15" fmla="*/ 0 h 2955746"/>
                      <a:gd name="connsiteX16" fmla="*/ 8583702 w 14548647"/>
                      <a:gd name="connsiteY16" fmla="*/ 0 h 2955746"/>
                      <a:gd name="connsiteX17" fmla="*/ 8729188 w 14548647"/>
                      <a:gd name="connsiteY17" fmla="*/ 0 h 2955746"/>
                      <a:gd name="connsiteX18" fmla="*/ 9456621 w 14548647"/>
                      <a:gd name="connsiteY18" fmla="*/ 0 h 2955746"/>
                      <a:gd name="connsiteX19" fmla="*/ 9602107 w 14548647"/>
                      <a:gd name="connsiteY19" fmla="*/ 0 h 2955746"/>
                      <a:gd name="connsiteX20" fmla="*/ 10329539 w 14548647"/>
                      <a:gd name="connsiteY20" fmla="*/ 0 h 2955746"/>
                      <a:gd name="connsiteX21" fmla="*/ 10475026 w 14548647"/>
                      <a:gd name="connsiteY21" fmla="*/ 0 h 2955746"/>
                      <a:gd name="connsiteX22" fmla="*/ 11347945 w 14548647"/>
                      <a:gd name="connsiteY22" fmla="*/ 0 h 2955746"/>
                      <a:gd name="connsiteX23" fmla="*/ 11638918 w 14548647"/>
                      <a:gd name="connsiteY23" fmla="*/ 0 h 2955746"/>
                      <a:gd name="connsiteX24" fmla="*/ 12366350 w 14548647"/>
                      <a:gd name="connsiteY24" fmla="*/ 0 h 2955746"/>
                      <a:gd name="connsiteX25" fmla="*/ 13093782 w 14548647"/>
                      <a:gd name="connsiteY25" fmla="*/ 0 h 2955746"/>
                      <a:gd name="connsiteX26" fmla="*/ 13966701 w 14548647"/>
                      <a:gd name="connsiteY26" fmla="*/ 0 h 2955746"/>
                      <a:gd name="connsiteX27" fmla="*/ 14548647 w 14548647"/>
                      <a:gd name="connsiteY27" fmla="*/ 0 h 2955746"/>
                      <a:gd name="connsiteX28" fmla="*/ 14548647 w 14548647"/>
                      <a:gd name="connsiteY28" fmla="*/ 502477 h 2955746"/>
                      <a:gd name="connsiteX29" fmla="*/ 14548647 w 14548647"/>
                      <a:gd name="connsiteY29" fmla="*/ 1152741 h 2955746"/>
                      <a:gd name="connsiteX30" fmla="*/ 14548647 w 14548647"/>
                      <a:gd name="connsiteY30" fmla="*/ 1684775 h 2955746"/>
                      <a:gd name="connsiteX31" fmla="*/ 14548647 w 14548647"/>
                      <a:gd name="connsiteY31" fmla="*/ 2246367 h 2955746"/>
                      <a:gd name="connsiteX32" fmla="*/ 14548647 w 14548647"/>
                      <a:gd name="connsiteY32" fmla="*/ 2955746 h 2955746"/>
                      <a:gd name="connsiteX33" fmla="*/ 13821215 w 14548647"/>
                      <a:gd name="connsiteY33" fmla="*/ 2955746 h 2955746"/>
                      <a:gd name="connsiteX34" fmla="*/ 13093782 w 14548647"/>
                      <a:gd name="connsiteY34" fmla="*/ 2955746 h 2955746"/>
                      <a:gd name="connsiteX35" fmla="*/ 12366350 w 14548647"/>
                      <a:gd name="connsiteY35" fmla="*/ 2955746 h 2955746"/>
                      <a:gd name="connsiteX36" fmla="*/ 11784404 w 14548647"/>
                      <a:gd name="connsiteY36" fmla="*/ 2955746 h 2955746"/>
                      <a:gd name="connsiteX37" fmla="*/ 10911485 w 14548647"/>
                      <a:gd name="connsiteY37" fmla="*/ 2955746 h 2955746"/>
                      <a:gd name="connsiteX38" fmla="*/ 10620512 w 14548647"/>
                      <a:gd name="connsiteY38" fmla="*/ 2955746 h 2955746"/>
                      <a:gd name="connsiteX39" fmla="*/ 9893080 w 14548647"/>
                      <a:gd name="connsiteY39" fmla="*/ 2955746 h 2955746"/>
                      <a:gd name="connsiteX40" fmla="*/ 9747593 w 14548647"/>
                      <a:gd name="connsiteY40" fmla="*/ 2955746 h 2955746"/>
                      <a:gd name="connsiteX41" fmla="*/ 9165648 w 14548647"/>
                      <a:gd name="connsiteY41" fmla="*/ 2955746 h 2955746"/>
                      <a:gd name="connsiteX42" fmla="*/ 8729188 w 14548647"/>
                      <a:gd name="connsiteY42" fmla="*/ 2955746 h 2955746"/>
                      <a:gd name="connsiteX43" fmla="*/ 8438215 w 14548647"/>
                      <a:gd name="connsiteY43" fmla="*/ 2955746 h 2955746"/>
                      <a:gd name="connsiteX44" fmla="*/ 7856269 w 14548647"/>
                      <a:gd name="connsiteY44" fmla="*/ 2955746 h 2955746"/>
                      <a:gd name="connsiteX45" fmla="*/ 7274324 w 14548647"/>
                      <a:gd name="connsiteY45" fmla="*/ 2955746 h 2955746"/>
                      <a:gd name="connsiteX46" fmla="*/ 6837864 w 14548647"/>
                      <a:gd name="connsiteY46" fmla="*/ 2955746 h 2955746"/>
                      <a:gd name="connsiteX47" fmla="*/ 6692378 w 14548647"/>
                      <a:gd name="connsiteY47" fmla="*/ 2955746 h 2955746"/>
                      <a:gd name="connsiteX48" fmla="*/ 5819459 w 14548647"/>
                      <a:gd name="connsiteY48" fmla="*/ 2955746 h 2955746"/>
                      <a:gd name="connsiteX49" fmla="*/ 5092026 w 14548647"/>
                      <a:gd name="connsiteY49" fmla="*/ 2955746 h 2955746"/>
                      <a:gd name="connsiteX50" fmla="*/ 4364594 w 14548647"/>
                      <a:gd name="connsiteY50" fmla="*/ 2955746 h 2955746"/>
                      <a:gd name="connsiteX51" fmla="*/ 3928135 w 14548647"/>
                      <a:gd name="connsiteY51" fmla="*/ 2955746 h 2955746"/>
                      <a:gd name="connsiteX52" fmla="*/ 3491675 w 14548647"/>
                      <a:gd name="connsiteY52" fmla="*/ 2955746 h 2955746"/>
                      <a:gd name="connsiteX53" fmla="*/ 2618756 w 14548647"/>
                      <a:gd name="connsiteY53" fmla="*/ 2955746 h 2955746"/>
                      <a:gd name="connsiteX54" fmla="*/ 2036811 w 14548647"/>
                      <a:gd name="connsiteY54" fmla="*/ 2955746 h 2955746"/>
                      <a:gd name="connsiteX55" fmla="*/ 1309378 w 14548647"/>
                      <a:gd name="connsiteY55" fmla="*/ 2955746 h 2955746"/>
                      <a:gd name="connsiteX56" fmla="*/ 1163892 w 14548647"/>
                      <a:gd name="connsiteY56" fmla="*/ 2955746 h 2955746"/>
                      <a:gd name="connsiteX57" fmla="*/ 727432 w 14548647"/>
                      <a:gd name="connsiteY57" fmla="*/ 2955746 h 2955746"/>
                      <a:gd name="connsiteX58" fmla="*/ 581946 w 14548647"/>
                      <a:gd name="connsiteY58" fmla="*/ 2955746 h 2955746"/>
                      <a:gd name="connsiteX59" fmla="*/ 0 w 14548647"/>
                      <a:gd name="connsiteY59" fmla="*/ 2955746 h 2955746"/>
                      <a:gd name="connsiteX60" fmla="*/ 0 w 14548647"/>
                      <a:gd name="connsiteY60" fmla="*/ 2453269 h 2955746"/>
                      <a:gd name="connsiteX61" fmla="*/ 0 w 14548647"/>
                      <a:gd name="connsiteY61" fmla="*/ 1803005 h 2955746"/>
                      <a:gd name="connsiteX62" fmla="*/ 0 w 14548647"/>
                      <a:gd name="connsiteY62" fmla="*/ 1211856 h 2955746"/>
                      <a:gd name="connsiteX63" fmla="*/ 0 w 14548647"/>
                      <a:gd name="connsiteY63" fmla="*/ 679822 h 2955746"/>
                      <a:gd name="connsiteX64" fmla="*/ 0 w 14548647"/>
                      <a:gd name="connsiteY64" fmla="*/ 0 h 2955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4548647" h="2955746" extrusionOk="0">
                        <a:moveTo>
                          <a:pt x="0" y="0"/>
                        </a:moveTo>
                        <a:cubicBezTo>
                          <a:pt x="96927" y="-50553"/>
                          <a:pt x="314723" y="49190"/>
                          <a:pt x="436459" y="0"/>
                        </a:cubicBezTo>
                        <a:cubicBezTo>
                          <a:pt x="558195" y="-49190"/>
                          <a:pt x="1071164" y="45059"/>
                          <a:pt x="1309378" y="0"/>
                        </a:cubicBezTo>
                        <a:cubicBezTo>
                          <a:pt x="1547592" y="-45059"/>
                          <a:pt x="1639838" y="33559"/>
                          <a:pt x="1891324" y="0"/>
                        </a:cubicBezTo>
                        <a:cubicBezTo>
                          <a:pt x="2142810" y="-33559"/>
                          <a:pt x="2288261" y="3649"/>
                          <a:pt x="2473270" y="0"/>
                        </a:cubicBezTo>
                        <a:cubicBezTo>
                          <a:pt x="2658279" y="-3649"/>
                          <a:pt x="2561153" y="16178"/>
                          <a:pt x="2618756" y="0"/>
                        </a:cubicBezTo>
                        <a:cubicBezTo>
                          <a:pt x="2676359" y="-16178"/>
                          <a:pt x="3157045" y="84890"/>
                          <a:pt x="3346189" y="0"/>
                        </a:cubicBezTo>
                        <a:cubicBezTo>
                          <a:pt x="3535333" y="-84890"/>
                          <a:pt x="3729802" y="62481"/>
                          <a:pt x="3928135" y="0"/>
                        </a:cubicBezTo>
                        <a:cubicBezTo>
                          <a:pt x="4126468" y="-62481"/>
                          <a:pt x="4270476" y="14570"/>
                          <a:pt x="4510081" y="0"/>
                        </a:cubicBezTo>
                        <a:cubicBezTo>
                          <a:pt x="4749686" y="-14570"/>
                          <a:pt x="4690840" y="34110"/>
                          <a:pt x="4801054" y="0"/>
                        </a:cubicBezTo>
                        <a:cubicBezTo>
                          <a:pt x="4911268" y="-34110"/>
                          <a:pt x="5363338" y="27"/>
                          <a:pt x="5528486" y="0"/>
                        </a:cubicBezTo>
                        <a:cubicBezTo>
                          <a:pt x="5693634" y="-27"/>
                          <a:pt x="5615515" y="10712"/>
                          <a:pt x="5673972" y="0"/>
                        </a:cubicBezTo>
                        <a:cubicBezTo>
                          <a:pt x="5732429" y="-10712"/>
                          <a:pt x="5774459" y="13129"/>
                          <a:pt x="5819459" y="0"/>
                        </a:cubicBezTo>
                        <a:cubicBezTo>
                          <a:pt x="5864459" y="-13129"/>
                          <a:pt x="6206998" y="79221"/>
                          <a:pt x="6546891" y="0"/>
                        </a:cubicBezTo>
                        <a:cubicBezTo>
                          <a:pt x="6886784" y="-79221"/>
                          <a:pt x="6875049" y="47743"/>
                          <a:pt x="7128837" y="0"/>
                        </a:cubicBezTo>
                        <a:cubicBezTo>
                          <a:pt x="7382625" y="-47743"/>
                          <a:pt x="7696352" y="12941"/>
                          <a:pt x="7856269" y="0"/>
                        </a:cubicBezTo>
                        <a:cubicBezTo>
                          <a:pt x="8016186" y="-12941"/>
                          <a:pt x="8409168" y="80410"/>
                          <a:pt x="8583702" y="0"/>
                        </a:cubicBezTo>
                        <a:cubicBezTo>
                          <a:pt x="8758236" y="-80410"/>
                          <a:pt x="8665028" y="11386"/>
                          <a:pt x="8729188" y="0"/>
                        </a:cubicBezTo>
                        <a:cubicBezTo>
                          <a:pt x="8793348" y="-11386"/>
                          <a:pt x="9268917" y="16536"/>
                          <a:pt x="9456621" y="0"/>
                        </a:cubicBezTo>
                        <a:cubicBezTo>
                          <a:pt x="9644325" y="-16536"/>
                          <a:pt x="9562816" y="6484"/>
                          <a:pt x="9602107" y="0"/>
                        </a:cubicBezTo>
                        <a:cubicBezTo>
                          <a:pt x="9641398" y="-6484"/>
                          <a:pt x="10107545" y="13096"/>
                          <a:pt x="10329539" y="0"/>
                        </a:cubicBezTo>
                        <a:cubicBezTo>
                          <a:pt x="10551533" y="-13096"/>
                          <a:pt x="10430446" y="7455"/>
                          <a:pt x="10475026" y="0"/>
                        </a:cubicBezTo>
                        <a:cubicBezTo>
                          <a:pt x="10519606" y="-7455"/>
                          <a:pt x="11135585" y="84720"/>
                          <a:pt x="11347945" y="0"/>
                        </a:cubicBezTo>
                        <a:cubicBezTo>
                          <a:pt x="11560305" y="-84720"/>
                          <a:pt x="11498740" y="3891"/>
                          <a:pt x="11638918" y="0"/>
                        </a:cubicBezTo>
                        <a:cubicBezTo>
                          <a:pt x="11779096" y="-3891"/>
                          <a:pt x="12122962" y="60168"/>
                          <a:pt x="12366350" y="0"/>
                        </a:cubicBezTo>
                        <a:cubicBezTo>
                          <a:pt x="12609738" y="-60168"/>
                          <a:pt x="12841281" y="16264"/>
                          <a:pt x="13093782" y="0"/>
                        </a:cubicBezTo>
                        <a:cubicBezTo>
                          <a:pt x="13346283" y="-16264"/>
                          <a:pt x="13629720" y="90120"/>
                          <a:pt x="13966701" y="0"/>
                        </a:cubicBezTo>
                        <a:cubicBezTo>
                          <a:pt x="14303682" y="-90120"/>
                          <a:pt x="14385647" y="51044"/>
                          <a:pt x="14548647" y="0"/>
                        </a:cubicBezTo>
                        <a:cubicBezTo>
                          <a:pt x="14586556" y="133250"/>
                          <a:pt x="14546655" y="382425"/>
                          <a:pt x="14548647" y="502477"/>
                        </a:cubicBezTo>
                        <a:cubicBezTo>
                          <a:pt x="14550639" y="622529"/>
                          <a:pt x="14522457" y="865538"/>
                          <a:pt x="14548647" y="1152741"/>
                        </a:cubicBezTo>
                        <a:cubicBezTo>
                          <a:pt x="14574837" y="1439944"/>
                          <a:pt x="14485605" y="1481649"/>
                          <a:pt x="14548647" y="1684775"/>
                        </a:cubicBezTo>
                        <a:cubicBezTo>
                          <a:pt x="14611689" y="1887901"/>
                          <a:pt x="14519278" y="1970241"/>
                          <a:pt x="14548647" y="2246367"/>
                        </a:cubicBezTo>
                        <a:cubicBezTo>
                          <a:pt x="14578016" y="2522493"/>
                          <a:pt x="14497176" y="2748921"/>
                          <a:pt x="14548647" y="2955746"/>
                        </a:cubicBezTo>
                        <a:cubicBezTo>
                          <a:pt x="14289020" y="3002829"/>
                          <a:pt x="13994939" y="2917925"/>
                          <a:pt x="13821215" y="2955746"/>
                        </a:cubicBezTo>
                        <a:cubicBezTo>
                          <a:pt x="13647491" y="2993567"/>
                          <a:pt x="13261459" y="2876523"/>
                          <a:pt x="13093782" y="2955746"/>
                        </a:cubicBezTo>
                        <a:cubicBezTo>
                          <a:pt x="12926105" y="3034969"/>
                          <a:pt x="12680912" y="2892101"/>
                          <a:pt x="12366350" y="2955746"/>
                        </a:cubicBezTo>
                        <a:cubicBezTo>
                          <a:pt x="12051788" y="3019391"/>
                          <a:pt x="11982956" y="2952470"/>
                          <a:pt x="11784404" y="2955746"/>
                        </a:cubicBezTo>
                        <a:cubicBezTo>
                          <a:pt x="11585852" y="2959022"/>
                          <a:pt x="11328819" y="2857237"/>
                          <a:pt x="10911485" y="2955746"/>
                        </a:cubicBezTo>
                        <a:cubicBezTo>
                          <a:pt x="10494151" y="3054255"/>
                          <a:pt x="10712221" y="2953380"/>
                          <a:pt x="10620512" y="2955746"/>
                        </a:cubicBezTo>
                        <a:cubicBezTo>
                          <a:pt x="10528803" y="2958112"/>
                          <a:pt x="10177102" y="2895167"/>
                          <a:pt x="9893080" y="2955746"/>
                        </a:cubicBezTo>
                        <a:cubicBezTo>
                          <a:pt x="9609058" y="3016325"/>
                          <a:pt x="9813176" y="2955659"/>
                          <a:pt x="9747593" y="2955746"/>
                        </a:cubicBezTo>
                        <a:cubicBezTo>
                          <a:pt x="9682010" y="2955833"/>
                          <a:pt x="9317677" y="2943851"/>
                          <a:pt x="9165648" y="2955746"/>
                        </a:cubicBezTo>
                        <a:cubicBezTo>
                          <a:pt x="9013620" y="2967641"/>
                          <a:pt x="8928184" y="2955617"/>
                          <a:pt x="8729188" y="2955746"/>
                        </a:cubicBezTo>
                        <a:cubicBezTo>
                          <a:pt x="8530192" y="2955875"/>
                          <a:pt x="8498715" y="2944167"/>
                          <a:pt x="8438215" y="2955746"/>
                        </a:cubicBezTo>
                        <a:cubicBezTo>
                          <a:pt x="8377715" y="2967325"/>
                          <a:pt x="8081622" y="2944744"/>
                          <a:pt x="7856269" y="2955746"/>
                        </a:cubicBezTo>
                        <a:cubicBezTo>
                          <a:pt x="7630916" y="2966748"/>
                          <a:pt x="7544465" y="2947933"/>
                          <a:pt x="7274324" y="2955746"/>
                        </a:cubicBezTo>
                        <a:cubicBezTo>
                          <a:pt x="7004183" y="2963559"/>
                          <a:pt x="7018520" y="2949884"/>
                          <a:pt x="6837864" y="2955746"/>
                        </a:cubicBezTo>
                        <a:cubicBezTo>
                          <a:pt x="6657208" y="2961608"/>
                          <a:pt x="6731346" y="2952557"/>
                          <a:pt x="6692378" y="2955746"/>
                        </a:cubicBezTo>
                        <a:cubicBezTo>
                          <a:pt x="6653410" y="2958935"/>
                          <a:pt x="6197799" y="2951362"/>
                          <a:pt x="5819459" y="2955746"/>
                        </a:cubicBezTo>
                        <a:cubicBezTo>
                          <a:pt x="5441119" y="2960130"/>
                          <a:pt x="5380117" y="2950539"/>
                          <a:pt x="5092026" y="2955746"/>
                        </a:cubicBezTo>
                        <a:cubicBezTo>
                          <a:pt x="4803935" y="2960953"/>
                          <a:pt x="4537608" y="2925310"/>
                          <a:pt x="4364594" y="2955746"/>
                        </a:cubicBezTo>
                        <a:cubicBezTo>
                          <a:pt x="4191580" y="2986182"/>
                          <a:pt x="4032980" y="2903659"/>
                          <a:pt x="3928135" y="2955746"/>
                        </a:cubicBezTo>
                        <a:cubicBezTo>
                          <a:pt x="3823290" y="3007833"/>
                          <a:pt x="3626829" y="2933776"/>
                          <a:pt x="3491675" y="2955746"/>
                        </a:cubicBezTo>
                        <a:cubicBezTo>
                          <a:pt x="3356521" y="2977716"/>
                          <a:pt x="2893980" y="2884150"/>
                          <a:pt x="2618756" y="2955746"/>
                        </a:cubicBezTo>
                        <a:cubicBezTo>
                          <a:pt x="2343532" y="3027342"/>
                          <a:pt x="2188978" y="2913271"/>
                          <a:pt x="2036811" y="2955746"/>
                        </a:cubicBezTo>
                        <a:cubicBezTo>
                          <a:pt x="1884644" y="2998221"/>
                          <a:pt x="1519828" y="2907326"/>
                          <a:pt x="1309378" y="2955746"/>
                        </a:cubicBezTo>
                        <a:cubicBezTo>
                          <a:pt x="1098928" y="3004166"/>
                          <a:pt x="1226223" y="2944332"/>
                          <a:pt x="1163892" y="2955746"/>
                        </a:cubicBezTo>
                        <a:cubicBezTo>
                          <a:pt x="1101561" y="2967160"/>
                          <a:pt x="913855" y="2932908"/>
                          <a:pt x="727432" y="2955746"/>
                        </a:cubicBezTo>
                        <a:cubicBezTo>
                          <a:pt x="541009" y="2978584"/>
                          <a:pt x="621841" y="2955188"/>
                          <a:pt x="581946" y="2955746"/>
                        </a:cubicBezTo>
                        <a:cubicBezTo>
                          <a:pt x="542051" y="2956304"/>
                          <a:pt x="279071" y="2924696"/>
                          <a:pt x="0" y="2955746"/>
                        </a:cubicBezTo>
                        <a:cubicBezTo>
                          <a:pt x="-39015" y="2766855"/>
                          <a:pt x="25831" y="2582284"/>
                          <a:pt x="0" y="2453269"/>
                        </a:cubicBezTo>
                        <a:cubicBezTo>
                          <a:pt x="-25831" y="2324254"/>
                          <a:pt x="22332" y="2042248"/>
                          <a:pt x="0" y="1803005"/>
                        </a:cubicBezTo>
                        <a:cubicBezTo>
                          <a:pt x="-22332" y="1563762"/>
                          <a:pt x="41371" y="1480789"/>
                          <a:pt x="0" y="1211856"/>
                        </a:cubicBezTo>
                        <a:cubicBezTo>
                          <a:pt x="-41371" y="942923"/>
                          <a:pt x="58692" y="857792"/>
                          <a:pt x="0" y="679822"/>
                        </a:cubicBezTo>
                        <a:cubicBezTo>
                          <a:pt x="-58692" y="501852"/>
                          <a:pt x="70533" y="189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395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9536" y="-34923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91098" y="5372100"/>
            <a:ext cx="6195444" cy="3936427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>
            <a:off x="990183" y="5645341"/>
            <a:ext cx="7401084" cy="424405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AutoShape 5"/>
          <p:cNvSpPr/>
          <p:nvPr/>
        </p:nvSpPr>
        <p:spPr>
          <a:xfrm>
            <a:off x="591098" y="626204"/>
            <a:ext cx="6195444" cy="3936427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6" name="AutoShape 6"/>
          <p:cNvSpPr/>
          <p:nvPr/>
        </p:nvSpPr>
        <p:spPr>
          <a:xfrm>
            <a:off x="990183" y="899445"/>
            <a:ext cx="7401084" cy="424405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7" name="TextBox 7"/>
          <p:cNvSpPr txBox="1"/>
          <p:nvPr/>
        </p:nvSpPr>
        <p:spPr>
          <a:xfrm>
            <a:off x="2099265" y="1918664"/>
            <a:ext cx="49774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1937275" y="-957708"/>
            <a:ext cx="2773978" cy="7870072"/>
            <a:chOff x="0" y="0"/>
            <a:chExt cx="1742828" cy="4944588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1757158" cy="4976641"/>
            </a:xfrm>
            <a:custGeom>
              <a:avLst/>
              <a:gdLst/>
              <a:ahLst/>
              <a:cxnLst/>
              <a:rect l="l" t="t" r="r" b="b"/>
              <a:pathLst>
                <a:path w="1757158" h="4976641">
                  <a:moveTo>
                    <a:pt x="63030" y="4383088"/>
                  </a:moveTo>
                  <a:cubicBezTo>
                    <a:pt x="63030" y="4383088"/>
                    <a:pt x="0" y="413652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64085" y="6965"/>
                  </a:cubicBezTo>
                  <a:lnTo>
                    <a:pt x="864086" y="6965"/>
                  </a:lnTo>
                  <a:cubicBezTo>
                    <a:pt x="1080833" y="16819"/>
                    <a:pt x="1285148" y="36481"/>
                    <a:pt x="1419337" y="101690"/>
                  </a:cubicBezTo>
                  <a:cubicBezTo>
                    <a:pt x="1675383" y="226120"/>
                    <a:pt x="1757158" y="459160"/>
                    <a:pt x="1751670" y="704684"/>
                  </a:cubicBezTo>
                  <a:cubicBezTo>
                    <a:pt x="1751670" y="704684"/>
                    <a:pt x="1708382" y="1013073"/>
                    <a:pt x="1715816" y="1248607"/>
                  </a:cubicBezTo>
                  <a:cubicBezTo>
                    <a:pt x="1722939" y="4124889"/>
                    <a:pt x="1730095" y="4320493"/>
                    <a:pt x="1730095" y="4320493"/>
                  </a:cubicBezTo>
                  <a:cubicBezTo>
                    <a:pt x="1713414" y="4536225"/>
                    <a:pt x="1598770" y="4746837"/>
                    <a:pt x="1401901" y="4858461"/>
                  </a:cubicBezTo>
                  <a:cubicBezTo>
                    <a:pt x="1251549" y="4943709"/>
                    <a:pt x="1053518" y="4958807"/>
                    <a:pt x="826972" y="4948066"/>
                  </a:cubicBezTo>
                  <a:lnTo>
                    <a:pt x="826972" y="4948066"/>
                  </a:lnTo>
                  <a:cubicBezTo>
                    <a:pt x="645952" y="4942789"/>
                    <a:pt x="384604" y="4976642"/>
                    <a:pt x="254278" y="4867484"/>
                  </a:cubicBezTo>
                  <a:cubicBezTo>
                    <a:pt x="145767" y="4776599"/>
                    <a:pt x="81795" y="4583287"/>
                    <a:pt x="63030" y="4383088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054117" y="1853337"/>
            <a:ext cx="6580803" cy="238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7200" b="1" spc="121" dirty="0">
                <a:solidFill>
                  <a:srgbClr val="51604D"/>
                </a:solidFill>
                <a:latin typeface="Arial" panose="020B0604020202020204" pitchFamily="34" charset="0"/>
              </a:rPr>
              <a:t>HƯỚNG DẪN VỀ NHÀ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9302" y="6416725"/>
            <a:ext cx="5429978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8. 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9424179" y="5372100"/>
            <a:ext cx="6195444" cy="3936427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13" name="AutoShape 13"/>
          <p:cNvSpPr/>
          <p:nvPr/>
        </p:nvSpPr>
        <p:spPr>
          <a:xfrm>
            <a:off x="9823264" y="5645341"/>
            <a:ext cx="7401084" cy="424405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14" name="TextBox 14"/>
          <p:cNvSpPr txBox="1"/>
          <p:nvPr/>
        </p:nvSpPr>
        <p:spPr>
          <a:xfrm>
            <a:off x="10515600" y="6874237"/>
            <a:ext cx="5639477" cy="1597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32. 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600" b="1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6915" y="192228"/>
            <a:ext cx="2493918" cy="2285335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D62D8B7D-D453-4929-BA09-EC3EFB13E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0500" y="4439126"/>
            <a:ext cx="2996140" cy="1198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560675" y="2039687"/>
            <a:ext cx="11272484" cy="649068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4" name="TextBox 4"/>
          <p:cNvSpPr txBox="1"/>
          <p:nvPr/>
        </p:nvSpPr>
        <p:spPr>
          <a:xfrm>
            <a:off x="5308007" y="1620978"/>
            <a:ext cx="8017608" cy="71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</a:rPr>
              <a:t>Ở TIẾT HỌC SAU!</a:t>
            </a:r>
          </a:p>
        </p:txBody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18652" y="5983556"/>
            <a:ext cx="3934080" cy="409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71555">
            <a:off x="2796896" y="7907320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1467" y="2504007"/>
            <a:ext cx="2371475" cy="44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airplane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7019" y="1670293"/>
            <a:ext cx="13453962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163293" y="1028700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557" y="7553626"/>
            <a:ext cx="2620274" cy="2704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4291" y="7582201"/>
            <a:ext cx="3367139" cy="2442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9298">
            <a:off x="14424176" y="2534116"/>
            <a:ext cx="588964" cy="1732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22827" y="5363835"/>
            <a:ext cx="660080" cy="6600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1708">
            <a:off x="3732469" y="5745766"/>
            <a:ext cx="756699" cy="433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7737" y="2547394"/>
            <a:ext cx="707523" cy="711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6059" y="2610484"/>
            <a:ext cx="1463056" cy="585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616059" y="7632218"/>
            <a:ext cx="1842126" cy="4387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161600" y="2808323"/>
            <a:ext cx="10094949" cy="4361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1500" b="1" dirty="0">
                <a:solidFill>
                  <a:srgbClr val="FFFB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</a:p>
          <a:p>
            <a:pPr algn="ctr">
              <a:lnSpc>
                <a:spcPct val="130000"/>
              </a:lnSpc>
            </a:pPr>
            <a:r>
              <a:rPr lang="en-US" sz="11500" b="1" dirty="0">
                <a:solidFill>
                  <a:srgbClr val="FFFB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859851"/>
            <a:ext cx="20957720" cy="1178258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195" y="3273722"/>
            <a:ext cx="4937297" cy="5277241"/>
          </a:xfrm>
          <a:prstGeom prst="rect">
            <a:avLst/>
          </a:prstGeom>
          <a:solidFill>
            <a:srgbClr val="DB9703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-2450113" y="6035505"/>
            <a:ext cx="4350458" cy="680459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DB9703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5393479" y="224317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8" name="TextBox 8"/>
          <p:cNvSpPr txBox="1"/>
          <p:nvPr/>
        </p:nvSpPr>
        <p:spPr>
          <a:xfrm>
            <a:off x="12357" y="3392060"/>
            <a:ext cx="5067200" cy="467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4800" b="1" spc="117" dirty="0">
                <a:solidFill>
                  <a:srgbClr val="FFFBEC"/>
                </a:solidFill>
                <a:latin typeface="Arial" panose="020B0604020202020204" pitchFamily="34" charset="0"/>
              </a:rPr>
              <a:t>CHUYỂN HÓA VẬT CHẤT VÀ NĂNG LƯỢNG Ở SINH VẬT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88747" y="2267542"/>
            <a:ext cx="1412502" cy="14125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7237">
            <a:off x="3276093" y="1193564"/>
            <a:ext cx="1324314" cy="2504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15888">
            <a:off x="-293064" y="-630968"/>
            <a:ext cx="891982" cy="7152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863380" y="-736585"/>
            <a:ext cx="622221" cy="630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5127">
            <a:off x="17696890" y="-273222"/>
            <a:ext cx="955198" cy="9551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07259" y="10589290"/>
            <a:ext cx="1780741" cy="3367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299" y="9811540"/>
            <a:ext cx="781031" cy="7810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352605" y="2082671"/>
            <a:ext cx="835900" cy="12130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406" y="2689195"/>
            <a:ext cx="613606" cy="8458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D6A40F-08A2-414F-915E-18E6EE1F814F}"/>
              </a:ext>
            </a:extLst>
          </p:cNvPr>
          <p:cNvSpPr txBox="1"/>
          <p:nvPr/>
        </p:nvSpPr>
        <p:spPr>
          <a:xfrm>
            <a:off x="5616455" y="529183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FBDB6DA1-FF38-41DD-8A38-0B78FCC2F68C}"/>
              </a:ext>
            </a:extLst>
          </p:cNvPr>
          <p:cNvSpPr/>
          <p:nvPr/>
        </p:nvSpPr>
        <p:spPr>
          <a:xfrm>
            <a:off x="5393479" y="1575143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D8ECA-71E0-45AC-AA35-C991C60676F3}"/>
              </a:ext>
            </a:extLst>
          </p:cNvPr>
          <p:cNvSpPr txBox="1"/>
          <p:nvPr/>
        </p:nvSpPr>
        <p:spPr>
          <a:xfrm>
            <a:off x="5616455" y="1880009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03A3919F-2488-4859-A6AB-659F3C7DE729}"/>
              </a:ext>
            </a:extLst>
          </p:cNvPr>
          <p:cNvSpPr/>
          <p:nvPr/>
        </p:nvSpPr>
        <p:spPr>
          <a:xfrm>
            <a:off x="5389360" y="3017865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59C71A-6271-452D-BB4D-CAED3615F5EE}"/>
              </a:ext>
            </a:extLst>
          </p:cNvPr>
          <p:cNvSpPr txBox="1"/>
          <p:nvPr/>
        </p:nvSpPr>
        <p:spPr>
          <a:xfrm>
            <a:off x="5612336" y="3322731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7">
            <a:extLst>
              <a:ext uri="{FF2B5EF4-FFF2-40B4-BE49-F238E27FC236}">
                <a16:creationId xmlns:a16="http://schemas.microsoft.com/office/drawing/2014/main" id="{B7B6C713-C759-4E19-88B7-4508B00C2BBB}"/>
              </a:ext>
            </a:extLst>
          </p:cNvPr>
          <p:cNvSpPr/>
          <p:nvPr/>
        </p:nvSpPr>
        <p:spPr>
          <a:xfrm>
            <a:off x="5306292" y="4391580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D7D40-BF32-4B74-BE5F-61EF5A1C141C}"/>
              </a:ext>
            </a:extLst>
          </p:cNvPr>
          <p:cNvSpPr txBox="1"/>
          <p:nvPr/>
        </p:nvSpPr>
        <p:spPr>
          <a:xfrm>
            <a:off x="5529268" y="4696446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6B0A6B59-8EC5-4162-914F-6E906CC8E834}"/>
              </a:ext>
            </a:extLst>
          </p:cNvPr>
          <p:cNvSpPr/>
          <p:nvPr/>
        </p:nvSpPr>
        <p:spPr>
          <a:xfrm>
            <a:off x="5381769" y="5809110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8327B9-D26C-4D9B-A24E-25D3F52BA48A}"/>
              </a:ext>
            </a:extLst>
          </p:cNvPr>
          <p:cNvSpPr txBox="1"/>
          <p:nvPr/>
        </p:nvSpPr>
        <p:spPr>
          <a:xfrm>
            <a:off x="5604745" y="6113976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7">
            <a:extLst>
              <a:ext uri="{FF2B5EF4-FFF2-40B4-BE49-F238E27FC236}">
                <a16:creationId xmlns:a16="http://schemas.microsoft.com/office/drawing/2014/main" id="{5EC86963-8D3B-4CC4-BA7C-0F36E3D78AF9}"/>
              </a:ext>
            </a:extLst>
          </p:cNvPr>
          <p:cNvSpPr/>
          <p:nvPr/>
        </p:nvSpPr>
        <p:spPr>
          <a:xfrm>
            <a:off x="5403699" y="7443735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118989-EA0A-479D-B5CB-E3E04724D9D4}"/>
              </a:ext>
            </a:extLst>
          </p:cNvPr>
          <p:cNvSpPr txBox="1"/>
          <p:nvPr/>
        </p:nvSpPr>
        <p:spPr>
          <a:xfrm>
            <a:off x="5626675" y="7748601"/>
            <a:ext cx="1041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7">
            <a:extLst>
              <a:ext uri="{FF2B5EF4-FFF2-40B4-BE49-F238E27FC236}">
                <a16:creationId xmlns:a16="http://schemas.microsoft.com/office/drawing/2014/main" id="{6D07E667-B040-4EA2-A8F2-59F89BBF9E36}"/>
              </a:ext>
            </a:extLst>
          </p:cNvPr>
          <p:cNvSpPr/>
          <p:nvPr/>
        </p:nvSpPr>
        <p:spPr>
          <a:xfrm>
            <a:off x="5247895" y="8886457"/>
            <a:ext cx="11075277" cy="120982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1FF5CA-75C0-4B75-86D0-352A086B1C97}"/>
              </a:ext>
            </a:extLst>
          </p:cNvPr>
          <p:cNvSpPr txBox="1"/>
          <p:nvPr/>
        </p:nvSpPr>
        <p:spPr>
          <a:xfrm>
            <a:off x="4984773" y="9191324"/>
            <a:ext cx="1165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B11E6F4-EEE2-4296-BA0B-0A8D75AEE094}"/>
              </a:ext>
            </a:extLst>
          </p:cNvPr>
          <p:cNvCxnSpPr>
            <a:cxnSpLocks/>
            <a:stCxn id="4" idx="0"/>
          </p:cNvCxnSpPr>
          <p:nvPr/>
        </p:nvCxnSpPr>
        <p:spPr>
          <a:xfrm rot="5400000" flipH="1" flipV="1">
            <a:off x="2792458" y="672700"/>
            <a:ext cx="2285408" cy="291663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DDA3B728-A2B4-408F-AC0F-FD3CA355FA37}"/>
              </a:ext>
            </a:extLst>
          </p:cNvPr>
          <p:cNvCxnSpPr>
            <a:cxnSpLocks/>
          </p:cNvCxnSpPr>
          <p:nvPr/>
        </p:nvCxnSpPr>
        <p:spPr>
          <a:xfrm>
            <a:off x="2516856" y="8506949"/>
            <a:ext cx="2789436" cy="1003642"/>
          </a:xfrm>
          <a:prstGeom prst="bentConnector3">
            <a:avLst>
              <a:gd name="adj1" fmla="val 386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62761AF-4BF8-408D-A72C-7D316343BA4D}"/>
              </a:ext>
            </a:extLst>
          </p:cNvPr>
          <p:cNvCxnSpPr>
            <a:cxnSpLocks/>
          </p:cNvCxnSpPr>
          <p:nvPr/>
        </p:nvCxnSpPr>
        <p:spPr>
          <a:xfrm flipV="1">
            <a:off x="4948534" y="2322033"/>
            <a:ext cx="440826" cy="2884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9D77DA-78FC-4011-A889-838FB5A0EF71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4944725" y="3622778"/>
            <a:ext cx="444635" cy="15619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5B45EFC-EA5E-4CFE-86D2-B37CA92E4BC9}"/>
              </a:ext>
            </a:extLst>
          </p:cNvPr>
          <p:cNvCxnSpPr>
            <a:cxnSpLocks/>
          </p:cNvCxnSpPr>
          <p:nvPr/>
        </p:nvCxnSpPr>
        <p:spPr>
          <a:xfrm>
            <a:off x="4909294" y="5247247"/>
            <a:ext cx="472475" cy="13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8179489-6E0E-4553-BECF-5E4FAF1D0090}"/>
              </a:ext>
            </a:extLst>
          </p:cNvPr>
          <p:cNvCxnSpPr>
            <a:cxnSpLocks/>
          </p:cNvCxnSpPr>
          <p:nvPr/>
        </p:nvCxnSpPr>
        <p:spPr>
          <a:xfrm>
            <a:off x="4941686" y="5232883"/>
            <a:ext cx="447674" cy="13531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B776A8F-A76A-45EA-940B-E3261EB2B05B}"/>
              </a:ext>
            </a:extLst>
          </p:cNvPr>
          <p:cNvCxnSpPr>
            <a:cxnSpLocks/>
          </p:cNvCxnSpPr>
          <p:nvPr/>
        </p:nvCxnSpPr>
        <p:spPr>
          <a:xfrm>
            <a:off x="4941651" y="5229071"/>
            <a:ext cx="447709" cy="2841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4" name="Right Brace 93">
            <a:extLst>
              <a:ext uri="{FF2B5EF4-FFF2-40B4-BE49-F238E27FC236}">
                <a16:creationId xmlns:a16="http://schemas.microsoft.com/office/drawing/2014/main" id="{0DF60C2E-FF07-4F64-96E4-4BFE7CEE3A99}"/>
              </a:ext>
            </a:extLst>
          </p:cNvPr>
          <p:cNvSpPr/>
          <p:nvPr/>
        </p:nvSpPr>
        <p:spPr>
          <a:xfrm>
            <a:off x="15826407" y="669357"/>
            <a:ext cx="234684" cy="187383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B7ABAEF-7FD8-428F-A210-7C387D17E512}"/>
              </a:ext>
            </a:extLst>
          </p:cNvPr>
          <p:cNvSpPr txBox="1"/>
          <p:nvPr/>
        </p:nvSpPr>
        <p:spPr>
          <a:xfrm>
            <a:off x="16607601" y="1260206"/>
            <a:ext cx="118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1F2098AD-092F-4209-B98D-74F5D52491C0}"/>
              </a:ext>
            </a:extLst>
          </p:cNvPr>
          <p:cNvSpPr/>
          <p:nvPr/>
        </p:nvSpPr>
        <p:spPr>
          <a:xfrm>
            <a:off x="15826407" y="3459974"/>
            <a:ext cx="234684" cy="187383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EEC7D1B-085E-4F16-B70E-096F163EEE62}"/>
              </a:ext>
            </a:extLst>
          </p:cNvPr>
          <p:cNvSpPr txBox="1"/>
          <p:nvPr/>
        </p:nvSpPr>
        <p:spPr>
          <a:xfrm>
            <a:off x="16604545" y="4275208"/>
            <a:ext cx="118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6C713F52-2303-4374-AF95-513217296154}"/>
              </a:ext>
            </a:extLst>
          </p:cNvPr>
          <p:cNvSpPr/>
          <p:nvPr/>
        </p:nvSpPr>
        <p:spPr>
          <a:xfrm>
            <a:off x="15775682" y="6423090"/>
            <a:ext cx="234684" cy="187383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C6CE152-E9EA-47D5-95B9-8354112A65BC}"/>
              </a:ext>
            </a:extLst>
          </p:cNvPr>
          <p:cNvSpPr txBox="1"/>
          <p:nvPr/>
        </p:nvSpPr>
        <p:spPr>
          <a:xfrm>
            <a:off x="16576383" y="7102270"/>
            <a:ext cx="118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1C11EFB-00F4-4FFD-BB1A-14F135FB7933}"/>
              </a:ext>
            </a:extLst>
          </p:cNvPr>
          <p:cNvSpPr txBox="1"/>
          <p:nvPr/>
        </p:nvSpPr>
        <p:spPr>
          <a:xfrm>
            <a:off x="16570847" y="9129768"/>
            <a:ext cx="118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94" grpId="0" animBg="1"/>
      <p:bldP spid="95" grpId="0"/>
      <p:bldP spid="97" grpId="0" animBg="1"/>
      <p:bldP spid="98" grpId="0"/>
      <p:bldP spid="100" grpId="0" animBg="1"/>
      <p:bldP spid="101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2371" y="168248"/>
            <a:ext cx="10188468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75" y="-701606"/>
            <a:ext cx="1361040" cy="13685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38732" y="3912394"/>
            <a:ext cx="690322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800" b="1" spc="120" dirty="0">
                <a:solidFill>
                  <a:srgbClr val="253140"/>
                </a:solidFill>
                <a:latin typeface="Arial" panose="020B0604020202020204" pitchFamily="34" charset="0"/>
              </a:rPr>
              <a:t>LUYỆN TẬP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8726" y="-701606"/>
            <a:ext cx="1361040" cy="13685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29862">
            <a:off x="8064150" y="1807583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723709">
            <a:off x="847382" y="3795921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346" y="3691248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0814" y="1868871"/>
            <a:ext cx="419392" cy="424799"/>
          </a:xfrm>
          <a:prstGeom prst="rect">
            <a:avLst/>
          </a:prstGeom>
        </p:spPr>
      </p:pic>
      <p:sp>
        <p:nvSpPr>
          <p:cNvPr id="16" name="AutoShape 8">
            <a:extLst>
              <a:ext uri="{FF2B5EF4-FFF2-40B4-BE49-F238E27FC236}">
                <a16:creationId xmlns:a16="http://schemas.microsoft.com/office/drawing/2014/main" id="{484D97B2-1723-4F94-AD10-C61C3B5EBDE0}"/>
              </a:ext>
            </a:extLst>
          </p:cNvPr>
          <p:cNvSpPr/>
          <p:nvPr/>
        </p:nvSpPr>
        <p:spPr>
          <a:xfrm>
            <a:off x="12110781" y="835146"/>
            <a:ext cx="6021473" cy="82296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40953827-F2E3-41C9-9D3F-8E955FA6E5E9}"/>
              </a:ext>
            </a:extLst>
          </p:cNvPr>
          <p:cNvSpPr/>
          <p:nvPr/>
        </p:nvSpPr>
        <p:spPr>
          <a:xfrm>
            <a:off x="10992293" y="1082647"/>
            <a:ext cx="6695950" cy="82296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D903A04F-77FB-43ED-A95A-B8BE96688A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67540">
            <a:off x="16315545" y="713893"/>
            <a:ext cx="1164686" cy="1231880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6D2AB78-6E28-45A4-94FC-0DE222A2F7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43646">
            <a:off x="10835942" y="7141872"/>
            <a:ext cx="1279821" cy="2461194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DACAE98-EA4C-4DB9-9634-5B36727922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758369" y="7504204"/>
            <a:ext cx="2373885" cy="2127864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5FB397B3-1FB6-44C0-8999-15FAEC4F67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370839" y="679052"/>
            <a:ext cx="1301562" cy="1301562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0F846732-5CAF-4545-B60B-0174410F0F92}"/>
              </a:ext>
            </a:extLst>
          </p:cNvPr>
          <p:cNvSpPr txBox="1"/>
          <p:nvPr/>
        </p:nvSpPr>
        <p:spPr>
          <a:xfrm>
            <a:off x="11493375" y="2500873"/>
            <a:ext cx="5929283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“VÒNG QUAY MAY MẮN”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A5FDA24-04E2-8F02-119B-C3C5A4D35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70881" y="717764"/>
            <a:ext cx="7151594" cy="956923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7CAC473-4769-F68D-9BA4-A2A7805AB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00" y="104618"/>
            <a:ext cx="8241318" cy="8245439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461431" y="366195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708307" y="366195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955181" y="366195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462568" y="598106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709444" y="598106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5956318" y="598106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7318" y="609234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82" y="1734866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80" y="2277777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1486986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1E6A706-007E-1E71-2D0F-FE9E728920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1C9F16F1-3C10-0F3C-2793-B1B97D37643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404" y="8229130"/>
            <a:ext cx="2006534" cy="2006534"/>
          </a:xfrm>
          <a:prstGeom prst="rect">
            <a:avLst/>
          </a:prstGeom>
        </p:spPr>
      </p:pic>
      <p:sp>
        <p:nvSpPr>
          <p:cNvPr id="40" name="Rounded 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AB509E9-FC02-48B0-9AAA-A58F5A276A63}"/>
              </a:ext>
            </a:extLst>
          </p:cNvPr>
          <p:cNvSpPr/>
          <p:nvPr/>
        </p:nvSpPr>
        <p:spPr>
          <a:xfrm>
            <a:off x="2464697" y="8202173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C065B15D-E362-4B14-AF59-A9863EEA5C3E}"/>
              </a:ext>
            </a:extLst>
          </p:cNvPr>
          <p:cNvSpPr/>
          <p:nvPr/>
        </p:nvSpPr>
        <p:spPr>
          <a:xfrm>
            <a:off x="4908882" y="8202173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2.96296E-6 L -2.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7906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EC58BA63-930A-7B38-52AE-ED4BC535F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363043-F791-C736-BEB0-68037E9A5007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D47080C9-88B2-BDB4-3C55-EF965D5F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468B14F3-15B6-CAE6-6637-0CA82551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77F9F8FC-4761-4B3D-37A4-F33EE1C65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300BD93-1447-7AA2-95B5-F6899C1C7B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52D1857-A8C7-A4CD-B72D-3C8D68F8E137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A2D8737-743B-3D6B-B5C5-8CBD52442891}"/>
              </a:ext>
            </a:extLst>
          </p:cNvPr>
          <p:cNvSpPr/>
          <p:nvPr/>
        </p:nvSpPr>
        <p:spPr>
          <a:xfrm>
            <a:off x="18833207" y="7337176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48954" y="50935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31335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95923" y="31398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3407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4036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51468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547711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4491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592190"/>
            <a:ext cx="1098888" cy="965690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CECFB613-87BB-D592-29FE-01548E5BD65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5FC8C91A-7344-E662-1CCA-CCB29DD268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0CD808-2765-22F5-ECAE-242C2DCAD2B6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1D9B043-D23F-79A8-E11D-D1F2363C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4453B72D-BEBF-68B0-BE66-57107C35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sp>
        <p:nvSpPr>
          <p:cNvPr id="4" name="Snip Diagonal Corner Rectangle 3"/>
          <p:cNvSpPr/>
          <p:nvPr/>
        </p:nvSpPr>
        <p:spPr>
          <a:xfrm>
            <a:off x="1248954" y="47125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3095469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(ATP +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3101753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(ATP +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3407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4036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4575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496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515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535040"/>
            <a:ext cx="1098888" cy="96569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9205B2E-F8F9-1E5D-D808-41BF2C164A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9267" y="5845994"/>
            <a:ext cx="5970297" cy="3567252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280066BF-A8D1-3843-7023-7827E5739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2B4EC58-B355-87A6-F543-6931B30B9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100F450-DCEE-6EE6-CD07-12D9201CD2A2}"/>
              </a:ext>
            </a:extLst>
          </p:cNvPr>
          <p:cNvSpPr/>
          <p:nvPr/>
        </p:nvSpPr>
        <p:spPr>
          <a:xfrm>
            <a:off x="-1059689" y="816053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F6CF122-E0D0-C0A8-8799-28CE57199821}"/>
              </a:ext>
            </a:extLst>
          </p:cNvPr>
          <p:cNvSpPr/>
          <p:nvPr/>
        </p:nvSpPr>
        <p:spPr>
          <a:xfrm>
            <a:off x="18623657" y="7277894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93CB53-426F-F4D6-8D3E-BFFB38B31D06}"/>
              </a:ext>
            </a:extLst>
          </p:cNvPr>
          <p:cNvSpPr/>
          <p:nvPr/>
        </p:nvSpPr>
        <p:spPr>
          <a:xfrm>
            <a:off x="1665330" y="5419827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BE9632-1B85-529B-146F-18D522D61EDA}"/>
              </a:ext>
            </a:extLst>
          </p:cNvPr>
          <p:cNvSpPr/>
          <p:nvPr/>
        </p:nvSpPr>
        <p:spPr>
          <a:xfrm>
            <a:off x="9195923" y="5426111"/>
            <a:ext cx="7360197" cy="1796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(ATP +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 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72B19550-A2BC-27C9-1E6D-9438C8A36D9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FFA412B7-11E7-4330-3961-22FFADC752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erris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>
            <a:extLst>
              <a:ext uri="{FF2B5EF4-FFF2-40B4-BE49-F238E27FC236}">
                <a16:creationId xmlns:a16="http://schemas.microsoft.com/office/drawing/2014/main" id="{415CA964-FA72-BF53-3436-DB9BFB15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802" y="6003116"/>
            <a:ext cx="2575889" cy="3747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8503BE-4E12-C9C2-CC98-C6806EB0AB4F}"/>
              </a:ext>
            </a:extLst>
          </p:cNvPr>
          <p:cNvGrpSpPr/>
          <p:nvPr/>
        </p:nvGrpSpPr>
        <p:grpSpPr>
          <a:xfrm>
            <a:off x="-1" y="9043050"/>
            <a:ext cx="18288002" cy="1248156"/>
            <a:chOff x="-2222169" y="6025896"/>
            <a:chExt cx="14463783" cy="832104"/>
          </a:xfrm>
        </p:grpSpPr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341D1224-18B6-FCE4-4AD1-C3E85EE2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26414" y="6025896"/>
              <a:ext cx="7315200" cy="832104"/>
            </a:xfrm>
            <a:prstGeom prst="rect">
              <a:avLst/>
            </a:prstGeom>
          </p:spPr>
        </p:pic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3CAF1281-595D-3CD3-D575-F0F6C7FC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222169" y="6025896"/>
              <a:ext cx="7315200" cy="832104"/>
            </a:xfrm>
            <a:prstGeom prst="rect">
              <a:avLst/>
            </a:prstGeom>
          </p:spPr>
        </p:pic>
      </p:grpSp>
      <p:pic>
        <p:nvPicPr>
          <p:cNvPr id="18" name="Picture 12">
            <a:extLst>
              <a:ext uri="{FF2B5EF4-FFF2-40B4-BE49-F238E27FC236}">
                <a16:creationId xmlns:a16="http://schemas.microsoft.com/office/drawing/2014/main" id="{D1A052B0-7030-A656-038B-EE7691D419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63651" y="5686371"/>
            <a:ext cx="4103396" cy="400640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0D1DF03-2420-2C5E-FE2C-8F14ACBEA5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09590" y="5880462"/>
            <a:ext cx="5970297" cy="356725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25154" y="590552"/>
            <a:ext cx="15790092" cy="24209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Quang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41530" y="3400269"/>
            <a:ext cx="7360197" cy="1850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72123" y="3406553"/>
            <a:ext cx="7360197" cy="1850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41530" y="5515077"/>
            <a:ext cx="7360197" cy="1850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72123" y="5521361"/>
            <a:ext cx="7360197" cy="18509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74022" y="38004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94923" y="585087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207" y="586826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207" y="3830387"/>
            <a:ext cx="1207113" cy="1060796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E9E84419-69D1-9C73-BBAB-14949BFF64FE}"/>
              </a:ext>
            </a:extLst>
          </p:cNvPr>
          <p:cNvSpPr/>
          <p:nvPr/>
        </p:nvSpPr>
        <p:spPr>
          <a:xfrm>
            <a:off x="-1059689" y="8255786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91C0DBA4-E3AD-2EAE-F897-91B4D2F3C980}"/>
              </a:ext>
            </a:extLst>
          </p:cNvPr>
          <p:cNvSpPr/>
          <p:nvPr/>
        </p:nvSpPr>
        <p:spPr>
          <a:xfrm>
            <a:off x="18833207" y="766408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75EC59-E11C-5CE2-A1C9-C8AB0B1E3E1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44667" y="8186225"/>
            <a:ext cx="1524000" cy="1447800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F92468E5-6551-D0A2-480D-7064725794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1162</Words>
  <Application>Microsoft Office PowerPoint</Application>
  <PresentationFormat>Custom</PresentationFormat>
  <Paragraphs>108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Arial</vt:lpstr>
      <vt:lpstr>Cambria Math</vt:lpstr>
      <vt:lpstr>Tahoma</vt:lpstr>
      <vt:lpstr>Times New Roman</vt:lpstr>
      <vt:lpstr>Wingdings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Tosca Green Cute Illustration Earth Science Class Presentation</dc:title>
  <cp:lastModifiedBy>Nguyệt Lê</cp:lastModifiedBy>
  <cp:revision>14</cp:revision>
  <dcterms:created xsi:type="dcterms:W3CDTF">2006-08-16T00:00:00Z</dcterms:created>
  <dcterms:modified xsi:type="dcterms:W3CDTF">2022-10-22T02:49:44Z</dcterms:modified>
  <dc:identifier>DAFPd4GthPw</dc:identifier>
</cp:coreProperties>
</file>