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3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308" r:id="rId14"/>
    <p:sldId id="267" r:id="rId15"/>
    <p:sldId id="268" r:id="rId16"/>
    <p:sldId id="309" r:id="rId17"/>
    <p:sldId id="269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270" r:id="rId29"/>
    <p:sldId id="272" r:id="rId30"/>
    <p:sldId id="278" r:id="rId31"/>
    <p:sldId id="321" r:id="rId32"/>
    <p:sldId id="322" r:id="rId33"/>
    <p:sldId id="323" r:id="rId34"/>
    <p:sldId id="279" r:id="rId35"/>
    <p:sldId id="280" r:id="rId36"/>
  </p:sldIdLst>
  <p:sldSz cx="9144000" cy="5143500" type="screen16x9"/>
  <p:notesSz cx="6858000" cy="9144000"/>
  <p:embeddedFontLst>
    <p:embeddedFont>
      <p:font typeface="Anaheim" panose="020B0604020202020204" charset="0"/>
      <p:regular r:id="rId38"/>
    </p:embeddedFont>
    <p:embeddedFont>
      <p:font typeface="Bebas Neue" panose="020B0604020202020204" charset="0"/>
      <p:regular r:id="rId39"/>
    </p:embeddedFont>
    <p:embeddedFont>
      <p:font typeface="Cambria Math" panose="02040503050406030204" pitchFamily="18" charset="0"/>
      <p:regular r:id="rId40"/>
    </p:embeddedFont>
    <p:embeddedFont>
      <p:font typeface="Nunito" pitchFamily="2" charset="0"/>
      <p:regular r:id="rId41"/>
      <p:bold r:id="rId42"/>
      <p:italic r:id="rId43"/>
      <p:boldItalic r:id="rId44"/>
    </p:embeddedFont>
    <p:embeddedFont>
      <p:font typeface="Patua One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92FA13-E646-40B1-BD15-8B6B5FAF8B29}">
  <a:tblStyle styleId="{0E92FA13-E646-40B1-BD15-8B6B5FAF8B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0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13b778143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13b778143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6" name="Google Shape;2966;g13d11f3f05e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7" name="Google Shape;2967;g13d11f3f05e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g13d11f3f05e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4" name="Google Shape;3074;g13d11f3f05e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g13d11f3f05e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7" name="Google Shape;3167;g13d11f3f05e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g13d11f3f05e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7" name="Google Shape;3167;g13d11f3f05e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34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9" name="Google Shape;3189;g13d11f3f05e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0" name="Google Shape;3190;g13d11f3f05e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g13d11f3f05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0" name="Google Shape;3250;g13d11f3f05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g13d11f3f05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0" name="Google Shape;3250;g13d11f3f05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232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" name="Google Shape;3303;g13d11f3f05e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4" name="Google Shape;3304;g13d11f3f05e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" name="Google Shape;3303;g13d11f3f05e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4" name="Google Shape;3304;g13d11f3f05e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995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" name="Google Shape;3303;g13d11f3f05e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4" name="Google Shape;3304;g13d11f3f05e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45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11621753f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11621753f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g13d11f3f05e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4" name="Google Shape;3074;g13d11f3f05e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55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g13d11f3f05e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4" name="Google Shape;3074;g13d11f3f05e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348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g13d11f3f05e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4" name="Google Shape;3074;g13d11f3f05e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898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g13d11f3f05e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4" name="Google Shape;3074;g13d11f3f05e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971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9" name="Google Shape;3189;g13d11f3f05e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0" name="Google Shape;3190;g13d11f3f05e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369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g13d11f3f05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0" name="Google Shape;3250;g13d11f3f05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859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g13d11f3f05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0" name="Google Shape;3250;g13d11f3f05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993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g13d11f3f05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0" name="Google Shape;3250;g13d11f3f05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109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" name="Google Shape;3381;g13d11f3f05e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2" name="Google Shape;3382;g13d11f3f05e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" name="Google Shape;3542;g13d11f3f05e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3" name="Google Shape;3543;g13d11f3f05e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g11621753f2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g11621753f2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4" name="Google Shape;3854;g13d11f3f05e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5" name="Google Shape;3855;g13d11f3f05e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" name="Google Shape;3542;g13d11f3f05e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3" name="Google Shape;3543;g13d11f3f05e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2061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4" name="Google Shape;3854;g13d11f3f05e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5" name="Google Shape;3855;g13d11f3f05e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6330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4" name="Google Shape;3854;g13d11f3f05e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5" name="Google Shape;3855;g13d11f3f05e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8783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1" name="Google Shape;3951;g13d11f3f05e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2" name="Google Shape;3952;g13d11f3f05e_0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13d11f3f05e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13d11f3f05e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13c7b9ec1d9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13c7b9ec1d9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c7b9ec1d9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c7b9ec1d9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13d11f3f05e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13d11f3f05e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13d11f3f05e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13d11f3f05e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13d11f3f05e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4" name="Google Shape;2934;g13d11f3f05e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2" name="Google Shape;3732;g13d11f3f05e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3" name="Google Shape;3733;g13d11f3f05e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32725" y="651900"/>
            <a:ext cx="4623900" cy="30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2725" y="4003202"/>
            <a:ext cx="46239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38790" y="120932"/>
            <a:ext cx="8614324" cy="4897081"/>
            <a:chOff x="238790" y="120932"/>
            <a:chExt cx="8614324" cy="4897081"/>
          </a:xfrm>
        </p:grpSpPr>
        <p:sp>
          <p:nvSpPr>
            <p:cNvPr id="13" name="Google Shape;13;p2"/>
            <p:cNvSpPr/>
            <p:nvPr/>
          </p:nvSpPr>
          <p:spPr>
            <a:xfrm flipH="1">
              <a:off x="1331036" y="4853725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291915" y="3718553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5" y="1"/>
                  </a:moveTo>
                  <a:cubicBezTo>
                    <a:pt x="1824" y="1247"/>
                    <a:pt x="1003" y="2219"/>
                    <a:pt x="0" y="2280"/>
                  </a:cubicBezTo>
                  <a:cubicBezTo>
                    <a:pt x="1003" y="2341"/>
                    <a:pt x="1824" y="3314"/>
                    <a:pt x="1855" y="4560"/>
                  </a:cubicBezTo>
                  <a:cubicBezTo>
                    <a:pt x="1915" y="3314"/>
                    <a:pt x="2706" y="2341"/>
                    <a:pt x="3709" y="2280"/>
                  </a:cubicBezTo>
                  <a:cubicBezTo>
                    <a:pt x="2706" y="2219"/>
                    <a:pt x="1915" y="1247"/>
                    <a:pt x="185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1102660" y="402726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7061234" y="4504941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5761113" y="4584721"/>
              <a:ext cx="132790" cy="163214"/>
            </a:xfrm>
            <a:custGeom>
              <a:avLst/>
              <a:gdLst/>
              <a:ahLst/>
              <a:cxnLst/>
              <a:rect l="l" t="t" r="r" b="b"/>
              <a:pathLst>
                <a:path w="3710" h="4560" extrusionOk="0">
                  <a:moveTo>
                    <a:pt x="1855" y="0"/>
                  </a:moveTo>
                  <a:cubicBezTo>
                    <a:pt x="1825" y="1216"/>
                    <a:pt x="1004" y="2219"/>
                    <a:pt x="1" y="2280"/>
                  </a:cubicBezTo>
                  <a:cubicBezTo>
                    <a:pt x="1004" y="2310"/>
                    <a:pt x="1825" y="3313"/>
                    <a:pt x="1855" y="4559"/>
                  </a:cubicBezTo>
                  <a:cubicBezTo>
                    <a:pt x="1916" y="3313"/>
                    <a:pt x="2736" y="2341"/>
                    <a:pt x="3709" y="2280"/>
                  </a:cubicBezTo>
                  <a:cubicBezTo>
                    <a:pt x="2736" y="2219"/>
                    <a:pt x="1916" y="1216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5248738" y="120932"/>
              <a:ext cx="132754" cy="164323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8719250" y="2204342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4322893" y="4967666"/>
              <a:ext cx="30495" cy="3053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238790" y="90750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3810488" y="4982914"/>
              <a:ext cx="31569" cy="30495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2467283" y="4949844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1766235" y="52674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213" y="0"/>
                    <a:pt x="0" y="21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2637675" y="296101"/>
              <a:ext cx="30495" cy="31569"/>
            </a:xfrm>
            <a:custGeom>
              <a:avLst/>
              <a:gdLst/>
              <a:ahLst/>
              <a:cxnLst/>
              <a:rect l="l" t="t" r="r" b="b"/>
              <a:pathLst>
                <a:path w="852" h="882" extrusionOk="0">
                  <a:moveTo>
                    <a:pt x="426" y="0"/>
                  </a:moveTo>
                  <a:cubicBezTo>
                    <a:pt x="183" y="0"/>
                    <a:pt x="0" y="213"/>
                    <a:pt x="0" y="456"/>
                  </a:cubicBezTo>
                  <a:cubicBezTo>
                    <a:pt x="0" y="669"/>
                    <a:pt x="183" y="882"/>
                    <a:pt x="426" y="882"/>
                  </a:cubicBezTo>
                  <a:cubicBezTo>
                    <a:pt x="669" y="882"/>
                    <a:pt x="851" y="669"/>
                    <a:pt x="851" y="45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3595053" y="46908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8278645" y="176411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8553889" y="4230054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8508182" y="2958275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13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3"/>
          <p:cNvSpPr txBox="1">
            <a:spLocks noGrp="1"/>
          </p:cNvSpPr>
          <p:nvPr>
            <p:ph type="title" hasCustomPrompt="1"/>
          </p:nvPr>
        </p:nvSpPr>
        <p:spPr>
          <a:xfrm>
            <a:off x="763164" y="1245907"/>
            <a:ext cx="13500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1"/>
          </p:nvPr>
        </p:nvSpPr>
        <p:spPr>
          <a:xfrm>
            <a:off x="763174" y="2252136"/>
            <a:ext cx="2303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2" hasCustomPrompt="1"/>
          </p:nvPr>
        </p:nvSpPr>
        <p:spPr>
          <a:xfrm>
            <a:off x="3420751" y="1245907"/>
            <a:ext cx="13503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3"/>
          </p:nvPr>
        </p:nvSpPr>
        <p:spPr>
          <a:xfrm>
            <a:off x="3420749" y="2252136"/>
            <a:ext cx="2303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title" idx="4" hasCustomPrompt="1"/>
          </p:nvPr>
        </p:nvSpPr>
        <p:spPr>
          <a:xfrm>
            <a:off x="6078339" y="1245907"/>
            <a:ext cx="13503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24" name="Google Shape;624;p13"/>
          <p:cNvSpPr txBox="1">
            <a:spLocks noGrp="1"/>
          </p:cNvSpPr>
          <p:nvPr>
            <p:ph type="subTitle" idx="5"/>
          </p:nvPr>
        </p:nvSpPr>
        <p:spPr>
          <a:xfrm>
            <a:off x="6078351" y="2252147"/>
            <a:ext cx="2303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3"/>
          <p:cNvSpPr txBox="1">
            <a:spLocks noGrp="1"/>
          </p:cNvSpPr>
          <p:nvPr>
            <p:ph type="title" idx="6" hasCustomPrompt="1"/>
          </p:nvPr>
        </p:nvSpPr>
        <p:spPr>
          <a:xfrm>
            <a:off x="763164" y="3047428"/>
            <a:ext cx="13500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26" name="Google Shape;626;p13"/>
          <p:cNvSpPr txBox="1">
            <a:spLocks noGrp="1"/>
          </p:cNvSpPr>
          <p:nvPr>
            <p:ph type="subTitle" idx="7"/>
          </p:nvPr>
        </p:nvSpPr>
        <p:spPr>
          <a:xfrm>
            <a:off x="763174" y="4062850"/>
            <a:ext cx="2303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3"/>
          <p:cNvSpPr txBox="1">
            <a:spLocks noGrp="1"/>
          </p:cNvSpPr>
          <p:nvPr>
            <p:ph type="title" idx="8" hasCustomPrompt="1"/>
          </p:nvPr>
        </p:nvSpPr>
        <p:spPr>
          <a:xfrm>
            <a:off x="3420751" y="3047428"/>
            <a:ext cx="13503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28" name="Google Shape;628;p13"/>
          <p:cNvSpPr txBox="1">
            <a:spLocks noGrp="1"/>
          </p:cNvSpPr>
          <p:nvPr>
            <p:ph type="subTitle" idx="9"/>
          </p:nvPr>
        </p:nvSpPr>
        <p:spPr>
          <a:xfrm>
            <a:off x="3420749" y="4062850"/>
            <a:ext cx="2303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3"/>
          <p:cNvSpPr txBox="1">
            <a:spLocks noGrp="1"/>
          </p:cNvSpPr>
          <p:nvPr>
            <p:ph type="title" idx="13" hasCustomPrompt="1"/>
          </p:nvPr>
        </p:nvSpPr>
        <p:spPr>
          <a:xfrm>
            <a:off x="6078339" y="3047428"/>
            <a:ext cx="13503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30" name="Google Shape;630;p13"/>
          <p:cNvSpPr txBox="1">
            <a:spLocks noGrp="1"/>
          </p:cNvSpPr>
          <p:nvPr>
            <p:ph type="subTitle" idx="14"/>
          </p:nvPr>
        </p:nvSpPr>
        <p:spPr>
          <a:xfrm>
            <a:off x="6078351" y="4062852"/>
            <a:ext cx="2303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13"/>
          <p:cNvSpPr txBox="1">
            <a:spLocks noGrp="1"/>
          </p:cNvSpPr>
          <p:nvPr>
            <p:ph type="subTitle" idx="15"/>
          </p:nvPr>
        </p:nvSpPr>
        <p:spPr>
          <a:xfrm>
            <a:off x="763174" y="1820725"/>
            <a:ext cx="2303700" cy="43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632" name="Google Shape;632;p13"/>
          <p:cNvSpPr txBox="1">
            <a:spLocks noGrp="1"/>
          </p:cNvSpPr>
          <p:nvPr>
            <p:ph type="subTitle" idx="16"/>
          </p:nvPr>
        </p:nvSpPr>
        <p:spPr>
          <a:xfrm>
            <a:off x="3420749" y="1820725"/>
            <a:ext cx="2303700" cy="43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633" name="Google Shape;633;p13"/>
          <p:cNvSpPr txBox="1">
            <a:spLocks noGrp="1"/>
          </p:cNvSpPr>
          <p:nvPr>
            <p:ph type="subTitle" idx="17"/>
          </p:nvPr>
        </p:nvSpPr>
        <p:spPr>
          <a:xfrm>
            <a:off x="6078324" y="1835925"/>
            <a:ext cx="2303700" cy="43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634" name="Google Shape;634;p13"/>
          <p:cNvSpPr txBox="1">
            <a:spLocks noGrp="1"/>
          </p:cNvSpPr>
          <p:nvPr>
            <p:ph type="subTitle" idx="18"/>
          </p:nvPr>
        </p:nvSpPr>
        <p:spPr>
          <a:xfrm>
            <a:off x="763174" y="3626850"/>
            <a:ext cx="2303700" cy="43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635" name="Google Shape;635;p13"/>
          <p:cNvSpPr txBox="1">
            <a:spLocks noGrp="1"/>
          </p:cNvSpPr>
          <p:nvPr>
            <p:ph type="subTitle" idx="19"/>
          </p:nvPr>
        </p:nvSpPr>
        <p:spPr>
          <a:xfrm>
            <a:off x="3420749" y="3626850"/>
            <a:ext cx="2303700" cy="43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636" name="Google Shape;636;p13"/>
          <p:cNvSpPr txBox="1">
            <a:spLocks noGrp="1"/>
          </p:cNvSpPr>
          <p:nvPr>
            <p:ph type="subTitle" idx="20"/>
          </p:nvPr>
        </p:nvSpPr>
        <p:spPr>
          <a:xfrm>
            <a:off x="6078351" y="3626854"/>
            <a:ext cx="2303700" cy="43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637" name="Google Shape;637;p13"/>
          <p:cNvSpPr txBox="1">
            <a:spLocks noGrp="1"/>
          </p:cNvSpPr>
          <p:nvPr>
            <p:ph type="title" idx="21"/>
          </p:nvPr>
        </p:nvSpPr>
        <p:spPr>
          <a:xfrm>
            <a:off x="720000" y="539500"/>
            <a:ext cx="77040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638" name="Google Shape;638;p13"/>
          <p:cNvGrpSpPr/>
          <p:nvPr/>
        </p:nvGrpSpPr>
        <p:grpSpPr>
          <a:xfrm rot="10800000">
            <a:off x="8336328" y="-125412"/>
            <a:ext cx="746261" cy="1785269"/>
            <a:chOff x="2331900" y="3286925"/>
            <a:chExt cx="421950" cy="1009425"/>
          </a:xfrm>
        </p:grpSpPr>
        <p:sp>
          <p:nvSpPr>
            <p:cNvPr id="639" name="Google Shape;639;p13"/>
            <p:cNvSpPr/>
            <p:nvPr/>
          </p:nvSpPr>
          <p:spPr>
            <a:xfrm>
              <a:off x="2483100" y="3478375"/>
              <a:ext cx="129200" cy="817975"/>
            </a:xfrm>
            <a:custGeom>
              <a:avLst/>
              <a:gdLst/>
              <a:ahLst/>
              <a:cxnLst/>
              <a:rect l="l" t="t" r="r" b="b"/>
              <a:pathLst>
                <a:path w="5168" h="32719" fill="none" extrusionOk="0">
                  <a:moveTo>
                    <a:pt x="2012" y="32718"/>
                  </a:moveTo>
                  <a:cubicBezTo>
                    <a:pt x="5167" y="22029"/>
                    <a:pt x="4440" y="10226"/>
                    <a:pt x="1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2416575" y="3286925"/>
              <a:ext cx="99050" cy="271525"/>
            </a:xfrm>
            <a:custGeom>
              <a:avLst/>
              <a:gdLst/>
              <a:ahLst/>
              <a:cxnLst/>
              <a:rect l="l" t="t" r="r" b="b"/>
              <a:pathLst>
                <a:path w="3962" h="10861" extrusionOk="0">
                  <a:moveTo>
                    <a:pt x="745" y="1"/>
                  </a:moveTo>
                  <a:cubicBezTo>
                    <a:pt x="688" y="1"/>
                    <a:pt x="631" y="11"/>
                    <a:pt x="573" y="32"/>
                  </a:cubicBezTo>
                  <a:cubicBezTo>
                    <a:pt x="233" y="140"/>
                    <a:pt x="125" y="543"/>
                    <a:pt x="94" y="883"/>
                  </a:cubicBezTo>
                  <a:cubicBezTo>
                    <a:pt x="1" y="1950"/>
                    <a:pt x="248" y="3002"/>
                    <a:pt x="511" y="4023"/>
                  </a:cubicBezTo>
                  <a:cubicBezTo>
                    <a:pt x="1177" y="6529"/>
                    <a:pt x="2074" y="9097"/>
                    <a:pt x="3961" y="10861"/>
                  </a:cubicBezTo>
                  <a:cubicBezTo>
                    <a:pt x="3791" y="9654"/>
                    <a:pt x="3791" y="8324"/>
                    <a:pt x="3652" y="7117"/>
                  </a:cubicBezTo>
                  <a:cubicBezTo>
                    <a:pt x="3373" y="4874"/>
                    <a:pt x="2677" y="2693"/>
                    <a:pt x="1594" y="728"/>
                  </a:cubicBezTo>
                  <a:cubicBezTo>
                    <a:pt x="1408" y="382"/>
                    <a:pt x="1095" y="1"/>
                    <a:pt x="74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2331900" y="3438300"/>
              <a:ext cx="216975" cy="217225"/>
            </a:xfrm>
            <a:custGeom>
              <a:avLst/>
              <a:gdLst/>
              <a:ahLst/>
              <a:cxnLst/>
              <a:rect l="l" t="t" r="r" b="b"/>
              <a:pathLst>
                <a:path w="8679" h="8689" extrusionOk="0">
                  <a:moveTo>
                    <a:pt x="515" y="0"/>
                  </a:moveTo>
                  <a:cubicBezTo>
                    <a:pt x="394" y="0"/>
                    <a:pt x="280" y="35"/>
                    <a:pt x="186" y="118"/>
                  </a:cubicBezTo>
                  <a:cubicBezTo>
                    <a:pt x="47" y="258"/>
                    <a:pt x="0" y="459"/>
                    <a:pt x="16" y="644"/>
                  </a:cubicBezTo>
                  <a:cubicBezTo>
                    <a:pt x="16" y="1155"/>
                    <a:pt x="279" y="1634"/>
                    <a:pt x="572" y="2068"/>
                  </a:cubicBezTo>
                  <a:cubicBezTo>
                    <a:pt x="2506" y="5038"/>
                    <a:pt x="5383" y="7389"/>
                    <a:pt x="8678" y="8688"/>
                  </a:cubicBezTo>
                  <a:cubicBezTo>
                    <a:pt x="7472" y="7389"/>
                    <a:pt x="5987" y="5935"/>
                    <a:pt x="4904" y="4527"/>
                  </a:cubicBezTo>
                  <a:cubicBezTo>
                    <a:pt x="4424" y="3908"/>
                    <a:pt x="3960" y="3305"/>
                    <a:pt x="3481" y="2686"/>
                  </a:cubicBezTo>
                  <a:cubicBezTo>
                    <a:pt x="2800" y="1805"/>
                    <a:pt x="2119" y="923"/>
                    <a:pt x="1207" y="273"/>
                  </a:cubicBezTo>
                  <a:cubicBezTo>
                    <a:pt x="1012" y="130"/>
                    <a:pt x="751" y="0"/>
                    <a:pt x="51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2337700" y="3636825"/>
              <a:ext cx="237850" cy="187325"/>
            </a:xfrm>
            <a:custGeom>
              <a:avLst/>
              <a:gdLst/>
              <a:ahLst/>
              <a:cxnLst/>
              <a:rect l="l" t="t" r="r" b="b"/>
              <a:pathLst>
                <a:path w="9514" h="7493" extrusionOk="0">
                  <a:moveTo>
                    <a:pt x="488" y="1"/>
                  </a:moveTo>
                  <a:cubicBezTo>
                    <a:pt x="304" y="1"/>
                    <a:pt x="145" y="64"/>
                    <a:pt x="78" y="237"/>
                  </a:cubicBezTo>
                  <a:cubicBezTo>
                    <a:pt x="0" y="438"/>
                    <a:pt x="93" y="639"/>
                    <a:pt x="186" y="825"/>
                  </a:cubicBezTo>
                  <a:cubicBezTo>
                    <a:pt x="1145" y="2526"/>
                    <a:pt x="2630" y="3872"/>
                    <a:pt x="4270" y="4924"/>
                  </a:cubicBezTo>
                  <a:cubicBezTo>
                    <a:pt x="5925" y="5961"/>
                    <a:pt x="7719" y="6734"/>
                    <a:pt x="9514" y="7492"/>
                  </a:cubicBezTo>
                  <a:cubicBezTo>
                    <a:pt x="8075" y="6208"/>
                    <a:pt x="6915" y="4847"/>
                    <a:pt x="5585" y="3455"/>
                  </a:cubicBezTo>
                  <a:cubicBezTo>
                    <a:pt x="4285" y="2109"/>
                    <a:pt x="2754" y="980"/>
                    <a:pt x="1083" y="160"/>
                  </a:cubicBezTo>
                  <a:cubicBezTo>
                    <a:pt x="908" y="72"/>
                    <a:pt x="684" y="1"/>
                    <a:pt x="48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2360500" y="3831350"/>
              <a:ext cx="225500" cy="181525"/>
            </a:xfrm>
            <a:custGeom>
              <a:avLst/>
              <a:gdLst/>
              <a:ahLst/>
              <a:cxnLst/>
              <a:rect l="l" t="t" r="r" b="b"/>
              <a:pathLst>
                <a:path w="9020" h="7261" extrusionOk="0">
                  <a:moveTo>
                    <a:pt x="418" y="1"/>
                  </a:moveTo>
                  <a:cubicBezTo>
                    <a:pt x="328" y="1"/>
                    <a:pt x="243" y="24"/>
                    <a:pt x="171" y="82"/>
                  </a:cubicBezTo>
                  <a:cubicBezTo>
                    <a:pt x="1" y="222"/>
                    <a:pt x="32" y="485"/>
                    <a:pt x="94" y="701"/>
                  </a:cubicBezTo>
                  <a:cubicBezTo>
                    <a:pt x="558" y="2341"/>
                    <a:pt x="2012" y="3517"/>
                    <a:pt x="3435" y="4460"/>
                  </a:cubicBezTo>
                  <a:cubicBezTo>
                    <a:pt x="4533" y="5203"/>
                    <a:pt x="5678" y="5883"/>
                    <a:pt x="6838" y="6502"/>
                  </a:cubicBezTo>
                  <a:cubicBezTo>
                    <a:pt x="7534" y="6858"/>
                    <a:pt x="8246" y="7214"/>
                    <a:pt x="9019" y="7260"/>
                  </a:cubicBezTo>
                  <a:cubicBezTo>
                    <a:pt x="7736" y="6193"/>
                    <a:pt x="6715" y="4909"/>
                    <a:pt x="5508" y="3733"/>
                  </a:cubicBezTo>
                  <a:cubicBezTo>
                    <a:pt x="4085" y="2325"/>
                    <a:pt x="2615" y="902"/>
                    <a:pt x="790" y="98"/>
                  </a:cubicBezTo>
                  <a:cubicBezTo>
                    <a:pt x="673" y="44"/>
                    <a:pt x="541" y="1"/>
                    <a:pt x="41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2553100" y="3442600"/>
              <a:ext cx="114875" cy="244250"/>
            </a:xfrm>
            <a:custGeom>
              <a:avLst/>
              <a:gdLst/>
              <a:ahLst/>
              <a:cxnLst/>
              <a:rect l="l" t="t" r="r" b="b"/>
              <a:pathLst>
                <a:path w="4595" h="9770" extrusionOk="0">
                  <a:moveTo>
                    <a:pt x="4050" y="1"/>
                  </a:moveTo>
                  <a:cubicBezTo>
                    <a:pt x="4025" y="1"/>
                    <a:pt x="4001" y="3"/>
                    <a:pt x="3976" y="8"/>
                  </a:cubicBezTo>
                  <a:cubicBezTo>
                    <a:pt x="3868" y="39"/>
                    <a:pt x="3775" y="117"/>
                    <a:pt x="3698" y="194"/>
                  </a:cubicBezTo>
                  <a:cubicBezTo>
                    <a:pt x="2429" y="1385"/>
                    <a:pt x="1702" y="3040"/>
                    <a:pt x="1223" y="4711"/>
                  </a:cubicBezTo>
                  <a:cubicBezTo>
                    <a:pt x="728" y="6366"/>
                    <a:pt x="480" y="8099"/>
                    <a:pt x="1" y="9769"/>
                  </a:cubicBezTo>
                  <a:cubicBezTo>
                    <a:pt x="728" y="8733"/>
                    <a:pt x="1470" y="7418"/>
                    <a:pt x="2135" y="6351"/>
                  </a:cubicBezTo>
                  <a:cubicBezTo>
                    <a:pt x="3156" y="4665"/>
                    <a:pt x="4208" y="2932"/>
                    <a:pt x="4533" y="998"/>
                  </a:cubicBezTo>
                  <a:cubicBezTo>
                    <a:pt x="4564" y="782"/>
                    <a:pt x="4595" y="550"/>
                    <a:pt x="4502" y="333"/>
                  </a:cubicBezTo>
                  <a:cubicBezTo>
                    <a:pt x="4434" y="155"/>
                    <a:pt x="4243" y="1"/>
                    <a:pt x="405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2579025" y="3604250"/>
              <a:ext cx="139625" cy="257800"/>
            </a:xfrm>
            <a:custGeom>
              <a:avLst/>
              <a:gdLst/>
              <a:ahLst/>
              <a:cxnLst/>
              <a:rect l="l" t="t" r="r" b="b"/>
              <a:pathLst>
                <a:path w="5585" h="10312" extrusionOk="0">
                  <a:moveTo>
                    <a:pt x="5029" y="0"/>
                  </a:moveTo>
                  <a:cubicBezTo>
                    <a:pt x="4875" y="0"/>
                    <a:pt x="4713" y="100"/>
                    <a:pt x="4579" y="210"/>
                  </a:cubicBezTo>
                  <a:cubicBezTo>
                    <a:pt x="3573" y="1076"/>
                    <a:pt x="2970" y="2313"/>
                    <a:pt x="2429" y="3536"/>
                  </a:cubicBezTo>
                  <a:cubicBezTo>
                    <a:pt x="1470" y="5732"/>
                    <a:pt x="665" y="8006"/>
                    <a:pt x="0" y="10311"/>
                  </a:cubicBezTo>
                  <a:cubicBezTo>
                    <a:pt x="1222" y="8548"/>
                    <a:pt x="2522" y="6753"/>
                    <a:pt x="3682" y="4943"/>
                  </a:cubicBezTo>
                  <a:cubicBezTo>
                    <a:pt x="4316" y="3953"/>
                    <a:pt x="4842" y="2901"/>
                    <a:pt x="5244" y="1803"/>
                  </a:cubicBezTo>
                  <a:cubicBezTo>
                    <a:pt x="5430" y="1308"/>
                    <a:pt x="5584" y="751"/>
                    <a:pt x="5368" y="271"/>
                  </a:cubicBezTo>
                  <a:cubicBezTo>
                    <a:pt x="5321" y="179"/>
                    <a:pt x="5260" y="70"/>
                    <a:pt x="5151" y="24"/>
                  </a:cubicBezTo>
                  <a:cubicBezTo>
                    <a:pt x="5112" y="7"/>
                    <a:pt x="5071" y="0"/>
                    <a:pt x="502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2571675" y="3832050"/>
              <a:ext cx="161275" cy="233800"/>
            </a:xfrm>
            <a:custGeom>
              <a:avLst/>
              <a:gdLst/>
              <a:ahLst/>
              <a:cxnLst/>
              <a:rect l="l" t="t" r="r" b="b"/>
              <a:pathLst>
                <a:path w="6451" h="9352" extrusionOk="0">
                  <a:moveTo>
                    <a:pt x="6179" y="0"/>
                  </a:moveTo>
                  <a:cubicBezTo>
                    <a:pt x="6114" y="0"/>
                    <a:pt x="6047" y="24"/>
                    <a:pt x="5987" y="54"/>
                  </a:cubicBezTo>
                  <a:cubicBezTo>
                    <a:pt x="5554" y="209"/>
                    <a:pt x="5120" y="364"/>
                    <a:pt x="4749" y="658"/>
                  </a:cubicBezTo>
                  <a:cubicBezTo>
                    <a:pt x="4285" y="1029"/>
                    <a:pt x="4007" y="1570"/>
                    <a:pt x="3728" y="2112"/>
                  </a:cubicBezTo>
                  <a:cubicBezTo>
                    <a:pt x="2491" y="4525"/>
                    <a:pt x="1238" y="6938"/>
                    <a:pt x="0" y="9351"/>
                  </a:cubicBezTo>
                  <a:cubicBezTo>
                    <a:pt x="866" y="8717"/>
                    <a:pt x="1810" y="7789"/>
                    <a:pt x="2506" y="6969"/>
                  </a:cubicBezTo>
                  <a:cubicBezTo>
                    <a:pt x="4146" y="5035"/>
                    <a:pt x="5832" y="2994"/>
                    <a:pt x="6404" y="518"/>
                  </a:cubicBezTo>
                  <a:cubicBezTo>
                    <a:pt x="6451" y="333"/>
                    <a:pt x="6451" y="85"/>
                    <a:pt x="6281" y="23"/>
                  </a:cubicBezTo>
                  <a:cubicBezTo>
                    <a:pt x="6248" y="7"/>
                    <a:pt x="6214" y="0"/>
                    <a:pt x="61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2376375" y="3986775"/>
              <a:ext cx="194150" cy="157575"/>
            </a:xfrm>
            <a:custGeom>
              <a:avLst/>
              <a:gdLst/>
              <a:ahLst/>
              <a:cxnLst/>
              <a:rect l="l" t="t" r="r" b="b"/>
              <a:pathLst>
                <a:path w="7766" h="6303" extrusionOk="0">
                  <a:moveTo>
                    <a:pt x="420" y="1"/>
                  </a:moveTo>
                  <a:cubicBezTo>
                    <a:pt x="246" y="1"/>
                    <a:pt x="75" y="53"/>
                    <a:pt x="31" y="208"/>
                  </a:cubicBezTo>
                  <a:cubicBezTo>
                    <a:pt x="0" y="301"/>
                    <a:pt x="46" y="424"/>
                    <a:pt x="93" y="517"/>
                  </a:cubicBezTo>
                  <a:cubicBezTo>
                    <a:pt x="789" y="2002"/>
                    <a:pt x="2011" y="3193"/>
                    <a:pt x="3372" y="4106"/>
                  </a:cubicBezTo>
                  <a:cubicBezTo>
                    <a:pt x="4734" y="5019"/>
                    <a:pt x="6250" y="5668"/>
                    <a:pt x="7766" y="6303"/>
                  </a:cubicBezTo>
                  <a:cubicBezTo>
                    <a:pt x="6884" y="5545"/>
                    <a:pt x="6080" y="4384"/>
                    <a:pt x="5306" y="3503"/>
                  </a:cubicBezTo>
                  <a:cubicBezTo>
                    <a:pt x="4007" y="2018"/>
                    <a:pt x="2537" y="486"/>
                    <a:pt x="619" y="22"/>
                  </a:cubicBezTo>
                  <a:cubicBezTo>
                    <a:pt x="557" y="9"/>
                    <a:pt x="488" y="1"/>
                    <a:pt x="42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2563550" y="4007750"/>
              <a:ext cx="190300" cy="188825"/>
            </a:xfrm>
            <a:custGeom>
              <a:avLst/>
              <a:gdLst/>
              <a:ahLst/>
              <a:cxnLst/>
              <a:rect l="l" t="t" r="r" b="b"/>
              <a:pathLst>
                <a:path w="7612" h="7553" extrusionOk="0">
                  <a:moveTo>
                    <a:pt x="6974" y="0"/>
                  </a:moveTo>
                  <a:cubicBezTo>
                    <a:pt x="6195" y="0"/>
                    <a:pt x="5531" y="536"/>
                    <a:pt x="4966" y="1086"/>
                  </a:cubicBezTo>
                  <a:cubicBezTo>
                    <a:pt x="3017" y="2989"/>
                    <a:pt x="1501" y="5278"/>
                    <a:pt x="0" y="7552"/>
                  </a:cubicBezTo>
                  <a:cubicBezTo>
                    <a:pt x="1439" y="6763"/>
                    <a:pt x="2352" y="6268"/>
                    <a:pt x="3666" y="5324"/>
                  </a:cubicBezTo>
                  <a:cubicBezTo>
                    <a:pt x="4533" y="4721"/>
                    <a:pt x="5384" y="4102"/>
                    <a:pt x="6095" y="3344"/>
                  </a:cubicBezTo>
                  <a:cubicBezTo>
                    <a:pt x="6822" y="2586"/>
                    <a:pt x="7395" y="1658"/>
                    <a:pt x="7580" y="622"/>
                  </a:cubicBezTo>
                  <a:cubicBezTo>
                    <a:pt x="7596" y="498"/>
                    <a:pt x="7611" y="359"/>
                    <a:pt x="7549" y="235"/>
                  </a:cubicBezTo>
                  <a:cubicBezTo>
                    <a:pt x="7472" y="65"/>
                    <a:pt x="7255" y="3"/>
                    <a:pt x="7070" y="3"/>
                  </a:cubicBezTo>
                  <a:cubicBezTo>
                    <a:pt x="7038" y="1"/>
                    <a:pt x="7006" y="0"/>
                    <a:pt x="697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2582875" y="3604250"/>
              <a:ext cx="126875" cy="244650"/>
            </a:xfrm>
            <a:custGeom>
              <a:avLst/>
              <a:gdLst/>
              <a:ahLst/>
              <a:cxnLst/>
              <a:rect l="l" t="t" r="r" b="b"/>
              <a:pathLst>
                <a:path w="5075" h="9786" extrusionOk="0">
                  <a:moveTo>
                    <a:pt x="4875" y="0"/>
                  </a:moveTo>
                  <a:cubicBezTo>
                    <a:pt x="4721" y="0"/>
                    <a:pt x="4559" y="100"/>
                    <a:pt x="4425" y="210"/>
                  </a:cubicBezTo>
                  <a:cubicBezTo>
                    <a:pt x="3419" y="1076"/>
                    <a:pt x="2816" y="2313"/>
                    <a:pt x="2275" y="3536"/>
                  </a:cubicBezTo>
                  <a:cubicBezTo>
                    <a:pt x="1393" y="5577"/>
                    <a:pt x="635" y="7666"/>
                    <a:pt x="1" y="9785"/>
                  </a:cubicBezTo>
                  <a:cubicBezTo>
                    <a:pt x="1826" y="6629"/>
                    <a:pt x="3512" y="3381"/>
                    <a:pt x="5075" y="86"/>
                  </a:cubicBezTo>
                  <a:cubicBezTo>
                    <a:pt x="5059" y="55"/>
                    <a:pt x="5028" y="39"/>
                    <a:pt x="4997" y="24"/>
                  </a:cubicBezTo>
                  <a:cubicBezTo>
                    <a:pt x="4958" y="7"/>
                    <a:pt x="4917" y="0"/>
                    <a:pt x="487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416575" y="3287325"/>
              <a:ext cx="93250" cy="265725"/>
            </a:xfrm>
            <a:custGeom>
              <a:avLst/>
              <a:gdLst/>
              <a:ahLst/>
              <a:cxnLst/>
              <a:rect l="l" t="t" r="r" b="b"/>
              <a:pathLst>
                <a:path w="3730" h="10629" extrusionOk="0">
                  <a:moveTo>
                    <a:pt x="635" y="1"/>
                  </a:moveTo>
                  <a:cubicBezTo>
                    <a:pt x="620" y="1"/>
                    <a:pt x="589" y="1"/>
                    <a:pt x="573" y="16"/>
                  </a:cubicBezTo>
                  <a:cubicBezTo>
                    <a:pt x="233" y="124"/>
                    <a:pt x="125" y="527"/>
                    <a:pt x="94" y="867"/>
                  </a:cubicBezTo>
                  <a:cubicBezTo>
                    <a:pt x="1" y="1934"/>
                    <a:pt x="248" y="2986"/>
                    <a:pt x="511" y="4007"/>
                  </a:cubicBezTo>
                  <a:cubicBezTo>
                    <a:pt x="1146" y="6405"/>
                    <a:pt x="1996" y="8865"/>
                    <a:pt x="3729" y="10628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37300" y="3438350"/>
              <a:ext cx="208875" cy="214075"/>
            </a:xfrm>
            <a:custGeom>
              <a:avLst/>
              <a:gdLst/>
              <a:ahLst/>
              <a:cxnLst/>
              <a:rect l="l" t="t" r="r" b="b"/>
              <a:pathLst>
                <a:path w="8355" h="8563" extrusionOk="0">
                  <a:moveTo>
                    <a:pt x="313" y="1"/>
                  </a:moveTo>
                  <a:cubicBezTo>
                    <a:pt x="199" y="1"/>
                    <a:pt x="92" y="30"/>
                    <a:pt x="1" y="101"/>
                  </a:cubicBezTo>
                  <a:cubicBezTo>
                    <a:pt x="1594" y="2746"/>
                    <a:pt x="3930" y="4943"/>
                    <a:pt x="6219" y="7047"/>
                  </a:cubicBezTo>
                  <a:cubicBezTo>
                    <a:pt x="6869" y="7650"/>
                    <a:pt x="7550" y="8253"/>
                    <a:pt x="8354" y="8563"/>
                  </a:cubicBezTo>
                  <a:cubicBezTo>
                    <a:pt x="7163" y="7294"/>
                    <a:pt x="5740" y="5902"/>
                    <a:pt x="4688" y="4525"/>
                  </a:cubicBezTo>
                  <a:cubicBezTo>
                    <a:pt x="4208" y="3906"/>
                    <a:pt x="3744" y="3303"/>
                    <a:pt x="3265" y="2684"/>
                  </a:cubicBezTo>
                  <a:cubicBezTo>
                    <a:pt x="2584" y="1803"/>
                    <a:pt x="1903" y="921"/>
                    <a:pt x="991" y="271"/>
                  </a:cubicBezTo>
                  <a:cubicBezTo>
                    <a:pt x="803" y="125"/>
                    <a:pt x="546" y="1"/>
                    <a:pt x="3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346200" y="3636775"/>
              <a:ext cx="229350" cy="187375"/>
            </a:xfrm>
            <a:custGeom>
              <a:avLst/>
              <a:gdLst/>
              <a:ahLst/>
              <a:cxnLst/>
              <a:rect l="l" t="t" r="r" b="b"/>
              <a:pathLst>
                <a:path w="9174" h="7495" extrusionOk="0">
                  <a:moveTo>
                    <a:pt x="178" y="1"/>
                  </a:moveTo>
                  <a:cubicBezTo>
                    <a:pt x="116" y="1"/>
                    <a:pt x="57" y="7"/>
                    <a:pt x="0" y="22"/>
                  </a:cubicBezTo>
                  <a:cubicBezTo>
                    <a:pt x="2244" y="2173"/>
                    <a:pt x="4641" y="4168"/>
                    <a:pt x="7178" y="5963"/>
                  </a:cubicBezTo>
                  <a:cubicBezTo>
                    <a:pt x="7843" y="6442"/>
                    <a:pt x="8524" y="6922"/>
                    <a:pt x="9127" y="7479"/>
                  </a:cubicBezTo>
                  <a:cubicBezTo>
                    <a:pt x="9143" y="7479"/>
                    <a:pt x="9158" y="7494"/>
                    <a:pt x="9174" y="7494"/>
                  </a:cubicBezTo>
                  <a:cubicBezTo>
                    <a:pt x="7735" y="6210"/>
                    <a:pt x="6575" y="4849"/>
                    <a:pt x="5245" y="3457"/>
                  </a:cubicBezTo>
                  <a:cubicBezTo>
                    <a:pt x="3945" y="2111"/>
                    <a:pt x="2414" y="982"/>
                    <a:pt x="743" y="162"/>
                  </a:cubicBezTo>
                  <a:cubicBezTo>
                    <a:pt x="579" y="68"/>
                    <a:pt x="370" y="1"/>
                    <a:pt x="178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362050" y="3831350"/>
              <a:ext cx="223950" cy="181525"/>
            </a:xfrm>
            <a:custGeom>
              <a:avLst/>
              <a:gdLst/>
              <a:ahLst/>
              <a:cxnLst/>
              <a:rect l="l" t="t" r="r" b="b"/>
              <a:pathLst>
                <a:path w="8958" h="7261" extrusionOk="0">
                  <a:moveTo>
                    <a:pt x="356" y="1"/>
                  </a:moveTo>
                  <a:cubicBezTo>
                    <a:pt x="266" y="1"/>
                    <a:pt x="181" y="24"/>
                    <a:pt x="109" y="82"/>
                  </a:cubicBezTo>
                  <a:cubicBezTo>
                    <a:pt x="47" y="129"/>
                    <a:pt x="16" y="206"/>
                    <a:pt x="1" y="283"/>
                  </a:cubicBezTo>
                  <a:lnTo>
                    <a:pt x="8602" y="7183"/>
                  </a:lnTo>
                  <a:cubicBezTo>
                    <a:pt x="8633" y="7198"/>
                    <a:pt x="8648" y="7214"/>
                    <a:pt x="8664" y="7229"/>
                  </a:cubicBezTo>
                  <a:cubicBezTo>
                    <a:pt x="8756" y="7245"/>
                    <a:pt x="8865" y="7260"/>
                    <a:pt x="8957" y="7260"/>
                  </a:cubicBezTo>
                  <a:cubicBezTo>
                    <a:pt x="7674" y="6193"/>
                    <a:pt x="6653" y="4909"/>
                    <a:pt x="5446" y="3733"/>
                  </a:cubicBezTo>
                  <a:cubicBezTo>
                    <a:pt x="4023" y="2325"/>
                    <a:pt x="2553" y="902"/>
                    <a:pt x="728" y="98"/>
                  </a:cubicBezTo>
                  <a:cubicBezTo>
                    <a:pt x="611" y="44"/>
                    <a:pt x="479" y="1"/>
                    <a:pt x="35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554650" y="3442625"/>
              <a:ext cx="103675" cy="237650"/>
            </a:xfrm>
            <a:custGeom>
              <a:avLst/>
              <a:gdLst/>
              <a:ahLst/>
              <a:cxnLst/>
              <a:rect l="l" t="t" r="r" b="b"/>
              <a:pathLst>
                <a:path w="4147" h="9506" extrusionOk="0">
                  <a:moveTo>
                    <a:pt x="3982" y="1"/>
                  </a:moveTo>
                  <a:cubicBezTo>
                    <a:pt x="3960" y="1"/>
                    <a:pt x="3937" y="3"/>
                    <a:pt x="3914" y="7"/>
                  </a:cubicBezTo>
                  <a:cubicBezTo>
                    <a:pt x="3806" y="38"/>
                    <a:pt x="3713" y="116"/>
                    <a:pt x="3636" y="193"/>
                  </a:cubicBezTo>
                  <a:cubicBezTo>
                    <a:pt x="2367" y="1384"/>
                    <a:pt x="1640" y="3039"/>
                    <a:pt x="1161" y="4710"/>
                  </a:cubicBezTo>
                  <a:cubicBezTo>
                    <a:pt x="697" y="6288"/>
                    <a:pt x="434" y="7928"/>
                    <a:pt x="0" y="9506"/>
                  </a:cubicBezTo>
                  <a:cubicBezTo>
                    <a:pt x="1377" y="6350"/>
                    <a:pt x="2754" y="3194"/>
                    <a:pt x="4146" y="23"/>
                  </a:cubicBezTo>
                  <a:cubicBezTo>
                    <a:pt x="4092" y="12"/>
                    <a:pt x="4037" y="1"/>
                    <a:pt x="398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2572450" y="3833000"/>
              <a:ext cx="149300" cy="232075"/>
            </a:xfrm>
            <a:custGeom>
              <a:avLst/>
              <a:gdLst/>
              <a:ahLst/>
              <a:cxnLst/>
              <a:rect l="l" t="t" r="r" b="b"/>
              <a:pathLst>
                <a:path w="5972" h="9283" extrusionOk="0">
                  <a:moveTo>
                    <a:pt x="5971" y="1"/>
                  </a:moveTo>
                  <a:lnTo>
                    <a:pt x="5971" y="1"/>
                  </a:lnTo>
                  <a:cubicBezTo>
                    <a:pt x="5969" y="5"/>
                    <a:pt x="5966" y="10"/>
                    <a:pt x="5963" y="14"/>
                  </a:cubicBezTo>
                  <a:lnTo>
                    <a:pt x="5963" y="14"/>
                  </a:lnTo>
                  <a:cubicBezTo>
                    <a:pt x="5967" y="13"/>
                    <a:pt x="5971" y="9"/>
                    <a:pt x="5971" y="1"/>
                  </a:cubicBezTo>
                  <a:close/>
                  <a:moveTo>
                    <a:pt x="5963" y="14"/>
                  </a:moveTo>
                  <a:cubicBezTo>
                    <a:pt x="5960" y="16"/>
                    <a:pt x="5956" y="16"/>
                    <a:pt x="5956" y="16"/>
                  </a:cubicBezTo>
                  <a:cubicBezTo>
                    <a:pt x="5523" y="171"/>
                    <a:pt x="5089" y="326"/>
                    <a:pt x="4718" y="620"/>
                  </a:cubicBezTo>
                  <a:cubicBezTo>
                    <a:pt x="4254" y="991"/>
                    <a:pt x="3976" y="1532"/>
                    <a:pt x="3697" y="2074"/>
                  </a:cubicBezTo>
                  <a:cubicBezTo>
                    <a:pt x="2460" y="4472"/>
                    <a:pt x="1222" y="6869"/>
                    <a:pt x="0" y="9282"/>
                  </a:cubicBezTo>
                  <a:cubicBezTo>
                    <a:pt x="2132" y="6301"/>
                    <a:pt x="4125" y="3196"/>
                    <a:pt x="5963" y="14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377150" y="3986900"/>
              <a:ext cx="193375" cy="157450"/>
            </a:xfrm>
            <a:custGeom>
              <a:avLst/>
              <a:gdLst/>
              <a:ahLst/>
              <a:cxnLst/>
              <a:rect l="l" t="t" r="r" b="b"/>
              <a:pathLst>
                <a:path w="7735" h="6298" extrusionOk="0">
                  <a:moveTo>
                    <a:pt x="362" y="1"/>
                  </a:moveTo>
                  <a:cubicBezTo>
                    <a:pt x="203" y="1"/>
                    <a:pt x="52" y="52"/>
                    <a:pt x="0" y="187"/>
                  </a:cubicBezTo>
                  <a:cubicBezTo>
                    <a:pt x="1748" y="1982"/>
                    <a:pt x="3728" y="3544"/>
                    <a:pt x="5693" y="5091"/>
                  </a:cubicBezTo>
                  <a:cubicBezTo>
                    <a:pt x="6064" y="5385"/>
                    <a:pt x="6466" y="5679"/>
                    <a:pt x="6868" y="5926"/>
                  </a:cubicBezTo>
                  <a:cubicBezTo>
                    <a:pt x="7162" y="6066"/>
                    <a:pt x="7441" y="6189"/>
                    <a:pt x="7735" y="6298"/>
                  </a:cubicBezTo>
                  <a:cubicBezTo>
                    <a:pt x="6853" y="5540"/>
                    <a:pt x="6049" y="4379"/>
                    <a:pt x="5275" y="3498"/>
                  </a:cubicBezTo>
                  <a:cubicBezTo>
                    <a:pt x="3976" y="2013"/>
                    <a:pt x="2506" y="481"/>
                    <a:pt x="588" y="33"/>
                  </a:cubicBezTo>
                  <a:cubicBezTo>
                    <a:pt x="517" y="12"/>
                    <a:pt x="439" y="1"/>
                    <a:pt x="36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2563550" y="4007750"/>
              <a:ext cx="188750" cy="188825"/>
            </a:xfrm>
            <a:custGeom>
              <a:avLst/>
              <a:gdLst/>
              <a:ahLst/>
              <a:cxnLst/>
              <a:rect l="l" t="t" r="r" b="b"/>
              <a:pathLst>
                <a:path w="7550" h="7553" extrusionOk="0">
                  <a:moveTo>
                    <a:pt x="6974" y="0"/>
                  </a:moveTo>
                  <a:cubicBezTo>
                    <a:pt x="6195" y="0"/>
                    <a:pt x="5531" y="536"/>
                    <a:pt x="4966" y="1086"/>
                  </a:cubicBezTo>
                  <a:cubicBezTo>
                    <a:pt x="3017" y="2989"/>
                    <a:pt x="1501" y="5278"/>
                    <a:pt x="0" y="7552"/>
                  </a:cubicBezTo>
                  <a:cubicBezTo>
                    <a:pt x="155" y="7475"/>
                    <a:pt x="294" y="7397"/>
                    <a:pt x="433" y="7320"/>
                  </a:cubicBezTo>
                  <a:cubicBezTo>
                    <a:pt x="2878" y="5031"/>
                    <a:pt x="5260" y="2664"/>
                    <a:pt x="7549" y="235"/>
                  </a:cubicBezTo>
                  <a:cubicBezTo>
                    <a:pt x="7456" y="65"/>
                    <a:pt x="7255" y="3"/>
                    <a:pt x="7070" y="3"/>
                  </a:cubicBezTo>
                  <a:cubicBezTo>
                    <a:pt x="7038" y="1"/>
                    <a:pt x="7006" y="0"/>
                    <a:pt x="69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439400" y="3364675"/>
              <a:ext cx="76225" cy="193775"/>
            </a:xfrm>
            <a:custGeom>
              <a:avLst/>
              <a:gdLst/>
              <a:ahLst/>
              <a:cxnLst/>
              <a:rect l="l" t="t" r="r" b="b"/>
              <a:pathLst>
                <a:path w="3049" h="7751" extrusionOk="0">
                  <a:moveTo>
                    <a:pt x="1764" y="1"/>
                  </a:moveTo>
                  <a:lnTo>
                    <a:pt x="1826" y="3698"/>
                  </a:lnTo>
                  <a:cubicBezTo>
                    <a:pt x="1841" y="3760"/>
                    <a:pt x="1826" y="3837"/>
                    <a:pt x="1780" y="3883"/>
                  </a:cubicBezTo>
                  <a:cubicBezTo>
                    <a:pt x="1757" y="3906"/>
                    <a:pt x="1729" y="3915"/>
                    <a:pt x="1698" y="3915"/>
                  </a:cubicBezTo>
                  <a:cubicBezTo>
                    <a:pt x="1625" y="3915"/>
                    <a:pt x="1536" y="3861"/>
                    <a:pt x="1470" y="3806"/>
                  </a:cubicBezTo>
                  <a:cubicBezTo>
                    <a:pt x="944" y="3342"/>
                    <a:pt x="465" y="2847"/>
                    <a:pt x="1" y="2321"/>
                  </a:cubicBezTo>
                  <a:lnTo>
                    <a:pt x="1" y="2321"/>
                  </a:lnTo>
                  <a:cubicBezTo>
                    <a:pt x="635" y="4347"/>
                    <a:pt x="1517" y="6312"/>
                    <a:pt x="3048" y="7751"/>
                  </a:cubicBezTo>
                  <a:cubicBezTo>
                    <a:pt x="2878" y="6544"/>
                    <a:pt x="2878" y="5214"/>
                    <a:pt x="2739" y="4007"/>
                  </a:cubicBezTo>
                  <a:cubicBezTo>
                    <a:pt x="2569" y="2630"/>
                    <a:pt x="2244" y="1284"/>
                    <a:pt x="176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2399575" y="3540250"/>
              <a:ext cx="149300" cy="115275"/>
            </a:xfrm>
            <a:custGeom>
              <a:avLst/>
              <a:gdLst/>
              <a:ahLst/>
              <a:cxnLst/>
              <a:rect l="l" t="t" r="r" b="b"/>
              <a:pathLst>
                <a:path w="5972" h="4611" extrusionOk="0">
                  <a:moveTo>
                    <a:pt x="1857" y="1"/>
                  </a:moveTo>
                  <a:lnTo>
                    <a:pt x="1857" y="1"/>
                  </a:lnTo>
                  <a:cubicBezTo>
                    <a:pt x="2011" y="418"/>
                    <a:pt x="2166" y="836"/>
                    <a:pt x="2321" y="1238"/>
                  </a:cubicBezTo>
                  <a:cubicBezTo>
                    <a:pt x="2279" y="1240"/>
                    <a:pt x="2237" y="1241"/>
                    <a:pt x="2196" y="1241"/>
                  </a:cubicBezTo>
                  <a:cubicBezTo>
                    <a:pt x="1423" y="1241"/>
                    <a:pt x="705" y="973"/>
                    <a:pt x="0" y="650"/>
                  </a:cubicBezTo>
                  <a:lnTo>
                    <a:pt x="0" y="650"/>
                  </a:lnTo>
                  <a:cubicBezTo>
                    <a:pt x="1686" y="2367"/>
                    <a:pt x="3728" y="3729"/>
                    <a:pt x="5971" y="4610"/>
                  </a:cubicBezTo>
                  <a:cubicBezTo>
                    <a:pt x="4765" y="3311"/>
                    <a:pt x="3280" y="1857"/>
                    <a:pt x="2197" y="449"/>
                  </a:cubicBezTo>
                  <a:cubicBezTo>
                    <a:pt x="2089" y="310"/>
                    <a:pt x="1965" y="155"/>
                    <a:pt x="185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2378675" y="3698825"/>
              <a:ext cx="196875" cy="125325"/>
            </a:xfrm>
            <a:custGeom>
              <a:avLst/>
              <a:gdLst/>
              <a:ahLst/>
              <a:cxnLst/>
              <a:rect l="l" t="t" r="r" b="b"/>
              <a:pathLst>
                <a:path w="7875" h="5013" extrusionOk="0">
                  <a:moveTo>
                    <a:pt x="2925" y="0"/>
                  </a:moveTo>
                  <a:cubicBezTo>
                    <a:pt x="3017" y="201"/>
                    <a:pt x="3110" y="387"/>
                    <a:pt x="3219" y="588"/>
                  </a:cubicBezTo>
                  <a:cubicBezTo>
                    <a:pt x="3389" y="959"/>
                    <a:pt x="3559" y="1330"/>
                    <a:pt x="3574" y="1733"/>
                  </a:cubicBezTo>
                  <a:cubicBezTo>
                    <a:pt x="2352" y="1330"/>
                    <a:pt x="1161" y="851"/>
                    <a:pt x="1" y="278"/>
                  </a:cubicBezTo>
                  <a:lnTo>
                    <a:pt x="1" y="278"/>
                  </a:lnTo>
                  <a:cubicBezTo>
                    <a:pt x="774" y="1114"/>
                    <a:pt x="1672" y="1825"/>
                    <a:pt x="2631" y="2444"/>
                  </a:cubicBezTo>
                  <a:cubicBezTo>
                    <a:pt x="4286" y="3481"/>
                    <a:pt x="6080" y="4254"/>
                    <a:pt x="7875" y="5012"/>
                  </a:cubicBezTo>
                  <a:cubicBezTo>
                    <a:pt x="6436" y="3728"/>
                    <a:pt x="5276" y="2367"/>
                    <a:pt x="3946" y="975"/>
                  </a:cubicBezTo>
                  <a:cubicBezTo>
                    <a:pt x="3621" y="634"/>
                    <a:pt x="3280" y="309"/>
                    <a:pt x="29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2410400" y="3893350"/>
              <a:ext cx="175600" cy="119525"/>
            </a:xfrm>
            <a:custGeom>
              <a:avLst/>
              <a:gdLst/>
              <a:ahLst/>
              <a:cxnLst/>
              <a:rect l="l" t="t" r="r" b="b"/>
              <a:pathLst>
                <a:path w="7024" h="4781" extrusionOk="0">
                  <a:moveTo>
                    <a:pt x="2197" y="0"/>
                  </a:moveTo>
                  <a:cubicBezTo>
                    <a:pt x="2584" y="712"/>
                    <a:pt x="2955" y="1439"/>
                    <a:pt x="3280" y="2181"/>
                  </a:cubicBezTo>
                  <a:cubicBezTo>
                    <a:pt x="3253" y="2263"/>
                    <a:pt x="3172" y="2292"/>
                    <a:pt x="3085" y="2292"/>
                  </a:cubicBezTo>
                  <a:cubicBezTo>
                    <a:pt x="3024" y="2292"/>
                    <a:pt x="2960" y="2278"/>
                    <a:pt x="2909" y="2259"/>
                  </a:cubicBezTo>
                  <a:cubicBezTo>
                    <a:pt x="1903" y="1887"/>
                    <a:pt x="929" y="1423"/>
                    <a:pt x="0" y="913"/>
                  </a:cubicBezTo>
                  <a:lnTo>
                    <a:pt x="0" y="913"/>
                  </a:lnTo>
                  <a:cubicBezTo>
                    <a:pt x="449" y="1300"/>
                    <a:pt x="944" y="1655"/>
                    <a:pt x="1439" y="1980"/>
                  </a:cubicBezTo>
                  <a:cubicBezTo>
                    <a:pt x="2537" y="2723"/>
                    <a:pt x="3682" y="3403"/>
                    <a:pt x="4842" y="4022"/>
                  </a:cubicBezTo>
                  <a:cubicBezTo>
                    <a:pt x="5538" y="4378"/>
                    <a:pt x="6250" y="4734"/>
                    <a:pt x="7023" y="4780"/>
                  </a:cubicBezTo>
                  <a:cubicBezTo>
                    <a:pt x="5740" y="3713"/>
                    <a:pt x="4719" y="2429"/>
                    <a:pt x="3512" y="1253"/>
                  </a:cubicBezTo>
                  <a:cubicBezTo>
                    <a:pt x="3079" y="835"/>
                    <a:pt x="2646" y="402"/>
                    <a:pt x="21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2553100" y="3529025"/>
              <a:ext cx="92450" cy="157825"/>
            </a:xfrm>
            <a:custGeom>
              <a:avLst/>
              <a:gdLst/>
              <a:ahLst/>
              <a:cxnLst/>
              <a:rect l="l" t="t" r="r" b="b"/>
              <a:pathLst>
                <a:path w="3698" h="6313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470" y="419"/>
                    <a:pt x="1331" y="836"/>
                    <a:pt x="1223" y="1254"/>
                  </a:cubicBezTo>
                  <a:cubicBezTo>
                    <a:pt x="728" y="2909"/>
                    <a:pt x="480" y="4642"/>
                    <a:pt x="1" y="6312"/>
                  </a:cubicBezTo>
                  <a:cubicBezTo>
                    <a:pt x="728" y="5276"/>
                    <a:pt x="1470" y="3961"/>
                    <a:pt x="2135" y="2894"/>
                  </a:cubicBezTo>
                  <a:cubicBezTo>
                    <a:pt x="2692" y="1981"/>
                    <a:pt x="3249" y="1053"/>
                    <a:pt x="3698" y="94"/>
                  </a:cubicBezTo>
                  <a:lnTo>
                    <a:pt x="3698" y="94"/>
                  </a:lnTo>
                  <a:cubicBezTo>
                    <a:pt x="3033" y="883"/>
                    <a:pt x="2352" y="1656"/>
                    <a:pt x="1640" y="2399"/>
                  </a:cubicBezTo>
                  <a:cubicBezTo>
                    <a:pt x="1408" y="1641"/>
                    <a:pt x="1517" y="805"/>
                    <a:pt x="162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2579025" y="3706150"/>
              <a:ext cx="103650" cy="155900"/>
            </a:xfrm>
            <a:custGeom>
              <a:avLst/>
              <a:gdLst/>
              <a:ahLst/>
              <a:cxnLst/>
              <a:rect l="l" t="t" r="r" b="b"/>
              <a:pathLst>
                <a:path w="4146" h="6236" extrusionOk="0">
                  <a:moveTo>
                    <a:pt x="2212" y="1"/>
                  </a:moveTo>
                  <a:cubicBezTo>
                    <a:pt x="1346" y="2043"/>
                    <a:pt x="603" y="4116"/>
                    <a:pt x="0" y="6235"/>
                  </a:cubicBezTo>
                  <a:cubicBezTo>
                    <a:pt x="1222" y="4472"/>
                    <a:pt x="2522" y="2677"/>
                    <a:pt x="3682" y="867"/>
                  </a:cubicBezTo>
                  <a:cubicBezTo>
                    <a:pt x="3836" y="620"/>
                    <a:pt x="4007" y="357"/>
                    <a:pt x="4146" y="94"/>
                  </a:cubicBezTo>
                  <a:lnTo>
                    <a:pt x="4146" y="94"/>
                  </a:lnTo>
                  <a:cubicBezTo>
                    <a:pt x="3481" y="743"/>
                    <a:pt x="2800" y="1378"/>
                    <a:pt x="2243" y="2120"/>
                  </a:cubicBezTo>
                  <a:cubicBezTo>
                    <a:pt x="2233" y="2124"/>
                    <a:pt x="2224" y="2125"/>
                    <a:pt x="2215" y="2125"/>
                  </a:cubicBezTo>
                  <a:cubicBezTo>
                    <a:pt x="2141" y="2125"/>
                    <a:pt x="2104" y="2018"/>
                    <a:pt x="2104" y="1935"/>
                  </a:cubicBezTo>
                  <a:cubicBezTo>
                    <a:pt x="2104" y="1285"/>
                    <a:pt x="2135" y="651"/>
                    <a:pt x="22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2571675" y="3934325"/>
              <a:ext cx="114100" cy="131525"/>
            </a:xfrm>
            <a:custGeom>
              <a:avLst/>
              <a:gdLst/>
              <a:ahLst/>
              <a:cxnLst/>
              <a:rect l="l" t="t" r="r" b="b"/>
              <a:pathLst>
                <a:path w="4564" h="5261" extrusionOk="0">
                  <a:moveTo>
                    <a:pt x="2707" y="1"/>
                  </a:moveTo>
                  <a:lnTo>
                    <a:pt x="2707" y="1"/>
                  </a:lnTo>
                  <a:cubicBezTo>
                    <a:pt x="1810" y="1764"/>
                    <a:pt x="897" y="3512"/>
                    <a:pt x="0" y="5260"/>
                  </a:cubicBezTo>
                  <a:cubicBezTo>
                    <a:pt x="866" y="4626"/>
                    <a:pt x="1810" y="3698"/>
                    <a:pt x="2506" y="2878"/>
                  </a:cubicBezTo>
                  <a:cubicBezTo>
                    <a:pt x="3218" y="2043"/>
                    <a:pt x="3929" y="1192"/>
                    <a:pt x="4564" y="295"/>
                  </a:cubicBezTo>
                  <a:lnTo>
                    <a:pt x="4564" y="295"/>
                  </a:lnTo>
                  <a:cubicBezTo>
                    <a:pt x="4038" y="682"/>
                    <a:pt x="3512" y="1053"/>
                    <a:pt x="2986" y="1439"/>
                  </a:cubicBezTo>
                  <a:cubicBezTo>
                    <a:pt x="2932" y="1480"/>
                    <a:pt x="2867" y="1520"/>
                    <a:pt x="2800" y="1520"/>
                  </a:cubicBezTo>
                  <a:cubicBezTo>
                    <a:pt x="2790" y="1520"/>
                    <a:pt x="2779" y="1519"/>
                    <a:pt x="2769" y="1517"/>
                  </a:cubicBezTo>
                  <a:cubicBezTo>
                    <a:pt x="2583" y="1517"/>
                    <a:pt x="2537" y="1254"/>
                    <a:pt x="2553" y="1068"/>
                  </a:cubicBezTo>
                  <a:cubicBezTo>
                    <a:pt x="2599" y="712"/>
                    <a:pt x="2645" y="357"/>
                    <a:pt x="270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2431675" y="4039150"/>
              <a:ext cx="138850" cy="105200"/>
            </a:xfrm>
            <a:custGeom>
              <a:avLst/>
              <a:gdLst/>
              <a:ahLst/>
              <a:cxnLst/>
              <a:rect l="l" t="t" r="r" b="b"/>
              <a:pathLst>
                <a:path w="5554" h="4208" extrusionOk="0">
                  <a:moveTo>
                    <a:pt x="1779" y="0"/>
                  </a:moveTo>
                  <a:cubicBezTo>
                    <a:pt x="1903" y="217"/>
                    <a:pt x="2042" y="449"/>
                    <a:pt x="2181" y="665"/>
                  </a:cubicBezTo>
                  <a:cubicBezTo>
                    <a:pt x="2321" y="897"/>
                    <a:pt x="2460" y="1238"/>
                    <a:pt x="2259" y="1439"/>
                  </a:cubicBezTo>
                  <a:cubicBezTo>
                    <a:pt x="2178" y="1519"/>
                    <a:pt x="2073" y="1545"/>
                    <a:pt x="1960" y="1545"/>
                  </a:cubicBezTo>
                  <a:cubicBezTo>
                    <a:pt x="1855" y="1545"/>
                    <a:pt x="1744" y="1523"/>
                    <a:pt x="1640" y="1501"/>
                  </a:cubicBezTo>
                  <a:cubicBezTo>
                    <a:pt x="1099" y="1377"/>
                    <a:pt x="557" y="1253"/>
                    <a:pt x="0" y="1129"/>
                  </a:cubicBezTo>
                  <a:lnTo>
                    <a:pt x="0" y="1129"/>
                  </a:lnTo>
                  <a:cubicBezTo>
                    <a:pt x="371" y="1454"/>
                    <a:pt x="758" y="1748"/>
                    <a:pt x="1160" y="2011"/>
                  </a:cubicBezTo>
                  <a:cubicBezTo>
                    <a:pt x="2522" y="2924"/>
                    <a:pt x="4038" y="3573"/>
                    <a:pt x="5554" y="4208"/>
                  </a:cubicBezTo>
                  <a:cubicBezTo>
                    <a:pt x="4672" y="3450"/>
                    <a:pt x="3852" y="2289"/>
                    <a:pt x="3094" y="1408"/>
                  </a:cubicBezTo>
                  <a:cubicBezTo>
                    <a:pt x="2676" y="928"/>
                    <a:pt x="2228" y="449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2563550" y="4083625"/>
              <a:ext cx="130725" cy="112950"/>
            </a:xfrm>
            <a:custGeom>
              <a:avLst/>
              <a:gdLst/>
              <a:ahLst/>
              <a:cxnLst/>
              <a:rect l="l" t="t" r="r" b="b"/>
              <a:pathLst>
                <a:path w="5229" h="4518" extrusionOk="0">
                  <a:moveTo>
                    <a:pt x="3218" y="0"/>
                  </a:moveTo>
                  <a:cubicBezTo>
                    <a:pt x="2058" y="1439"/>
                    <a:pt x="1021" y="2970"/>
                    <a:pt x="0" y="4517"/>
                  </a:cubicBezTo>
                  <a:cubicBezTo>
                    <a:pt x="1439" y="3728"/>
                    <a:pt x="2352" y="3233"/>
                    <a:pt x="3666" y="2289"/>
                  </a:cubicBezTo>
                  <a:cubicBezTo>
                    <a:pt x="4208" y="1918"/>
                    <a:pt x="4734" y="1531"/>
                    <a:pt x="5229" y="1114"/>
                  </a:cubicBezTo>
                  <a:lnTo>
                    <a:pt x="5229" y="1114"/>
                  </a:lnTo>
                  <a:cubicBezTo>
                    <a:pt x="4378" y="1439"/>
                    <a:pt x="3496" y="1733"/>
                    <a:pt x="2615" y="1980"/>
                  </a:cubicBezTo>
                  <a:cubicBezTo>
                    <a:pt x="2738" y="1299"/>
                    <a:pt x="2939" y="634"/>
                    <a:pt x="321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13"/>
          <p:cNvGrpSpPr/>
          <p:nvPr/>
        </p:nvGrpSpPr>
        <p:grpSpPr>
          <a:xfrm>
            <a:off x="112212" y="136144"/>
            <a:ext cx="8740902" cy="4821787"/>
            <a:chOff x="112212" y="136144"/>
            <a:chExt cx="8740902" cy="4821787"/>
          </a:xfrm>
        </p:grpSpPr>
        <p:sp>
          <p:nvSpPr>
            <p:cNvPr id="668" name="Google Shape;668;p13"/>
            <p:cNvSpPr/>
            <p:nvPr/>
          </p:nvSpPr>
          <p:spPr>
            <a:xfrm rot="10800000" flipH="1">
              <a:off x="8236380" y="3120601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 rot="10800000" flipH="1">
              <a:off x="1897916" y="161387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 rot="10800000" flipH="1">
              <a:off x="4112401" y="310207"/>
              <a:ext cx="132790" cy="163214"/>
            </a:xfrm>
            <a:custGeom>
              <a:avLst/>
              <a:gdLst/>
              <a:ahLst/>
              <a:cxnLst/>
              <a:rect l="l" t="t" r="r" b="b"/>
              <a:pathLst>
                <a:path w="3710" h="4560" extrusionOk="0">
                  <a:moveTo>
                    <a:pt x="1855" y="0"/>
                  </a:moveTo>
                  <a:cubicBezTo>
                    <a:pt x="1825" y="1216"/>
                    <a:pt x="1004" y="2219"/>
                    <a:pt x="1" y="2280"/>
                  </a:cubicBezTo>
                  <a:cubicBezTo>
                    <a:pt x="1004" y="2310"/>
                    <a:pt x="1825" y="3313"/>
                    <a:pt x="1855" y="4559"/>
                  </a:cubicBezTo>
                  <a:cubicBezTo>
                    <a:pt x="1916" y="3313"/>
                    <a:pt x="2736" y="2341"/>
                    <a:pt x="3709" y="2280"/>
                  </a:cubicBezTo>
                  <a:cubicBezTo>
                    <a:pt x="2736" y="2219"/>
                    <a:pt x="1916" y="1216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 rot="10800000" flipH="1">
              <a:off x="112212" y="3992790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 rot="10800000" flipH="1">
              <a:off x="3100812" y="4772886"/>
              <a:ext cx="132754" cy="164323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 rot="10800000" flipH="1">
              <a:off x="238790" y="284728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 rot="10800000" flipH="1">
              <a:off x="238790" y="2308512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 rot="10800000" flipH="1">
              <a:off x="4738516" y="136144"/>
              <a:ext cx="30495" cy="3053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 rot="10800000" flipH="1">
              <a:off x="8822619" y="419633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 rot="10800000" flipH="1">
              <a:off x="6594126" y="15400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 rot="10800000" flipH="1">
              <a:off x="5466356" y="463476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 rot="10800000" flipH="1">
              <a:off x="782764" y="492743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 rot="10800000" flipH="1">
              <a:off x="1134909" y="258035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21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39" y="852"/>
                    <a:pt x="851" y="669"/>
                    <a:pt x="851" y="426"/>
                  </a:cubicBezTo>
                  <a:cubicBezTo>
                    <a:pt x="851" y="213"/>
                    <a:pt x="63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 rot="10800000" flipH="1">
              <a:off x="202720" y="87379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 rot="10800000" flipH="1">
              <a:off x="324627" y="1840771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14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14"/>
          <p:cNvSpPr txBox="1">
            <a:spLocks noGrp="1"/>
          </p:cNvSpPr>
          <p:nvPr>
            <p:ph type="title"/>
          </p:nvPr>
        </p:nvSpPr>
        <p:spPr>
          <a:xfrm>
            <a:off x="713225" y="3513125"/>
            <a:ext cx="4122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686" name="Google Shape;686;p14"/>
          <p:cNvSpPr txBox="1">
            <a:spLocks noGrp="1"/>
          </p:cNvSpPr>
          <p:nvPr>
            <p:ph type="subTitle" idx="1"/>
          </p:nvPr>
        </p:nvSpPr>
        <p:spPr>
          <a:xfrm>
            <a:off x="713225" y="1098475"/>
            <a:ext cx="41226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687" name="Google Shape;687;p14"/>
          <p:cNvGrpSpPr/>
          <p:nvPr/>
        </p:nvGrpSpPr>
        <p:grpSpPr>
          <a:xfrm>
            <a:off x="112212" y="154002"/>
            <a:ext cx="8802794" cy="4803928"/>
            <a:chOff x="112212" y="154002"/>
            <a:chExt cx="8802794" cy="4803928"/>
          </a:xfrm>
        </p:grpSpPr>
        <p:sp>
          <p:nvSpPr>
            <p:cNvPr id="688" name="Google Shape;688;p14"/>
            <p:cNvSpPr/>
            <p:nvPr/>
          </p:nvSpPr>
          <p:spPr>
            <a:xfrm flipH="1">
              <a:off x="366258" y="4602717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4"/>
            <p:cNvSpPr/>
            <p:nvPr/>
          </p:nvSpPr>
          <p:spPr>
            <a:xfrm flipH="1">
              <a:off x="499031" y="294283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4"/>
            <p:cNvSpPr/>
            <p:nvPr/>
          </p:nvSpPr>
          <p:spPr>
            <a:xfrm flipH="1">
              <a:off x="232377" y="1839704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4"/>
            <p:cNvSpPr/>
            <p:nvPr/>
          </p:nvSpPr>
          <p:spPr>
            <a:xfrm flipH="1">
              <a:off x="8525772" y="4603243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4"/>
            <p:cNvSpPr/>
            <p:nvPr/>
          </p:nvSpPr>
          <p:spPr>
            <a:xfrm flipH="1">
              <a:off x="4893560" y="403324"/>
              <a:ext cx="132754" cy="164323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4"/>
            <p:cNvSpPr/>
            <p:nvPr/>
          </p:nvSpPr>
          <p:spPr>
            <a:xfrm flipH="1">
              <a:off x="8525222" y="457359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4"/>
            <p:cNvSpPr/>
            <p:nvPr/>
          </p:nvSpPr>
          <p:spPr>
            <a:xfrm flipH="1">
              <a:off x="112212" y="88510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4"/>
            <p:cNvSpPr/>
            <p:nvPr/>
          </p:nvSpPr>
          <p:spPr>
            <a:xfrm flipH="1">
              <a:off x="2340705" y="492743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4"/>
            <p:cNvSpPr/>
            <p:nvPr/>
          </p:nvSpPr>
          <p:spPr>
            <a:xfrm flipH="1">
              <a:off x="1944457" y="580539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213" y="0"/>
                    <a:pt x="0" y="21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4"/>
            <p:cNvSpPr/>
            <p:nvPr/>
          </p:nvSpPr>
          <p:spPr>
            <a:xfrm flipH="1">
              <a:off x="3620875" y="29427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4"/>
            <p:cNvSpPr/>
            <p:nvPr/>
          </p:nvSpPr>
          <p:spPr>
            <a:xfrm flipH="1">
              <a:off x="8152067" y="15400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4"/>
            <p:cNvSpPr/>
            <p:nvPr/>
          </p:nvSpPr>
          <p:spPr>
            <a:xfrm flipH="1">
              <a:off x="8884511" y="382664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4"/>
            <p:cNvSpPr/>
            <p:nvPr/>
          </p:nvSpPr>
          <p:spPr>
            <a:xfrm flipH="1">
              <a:off x="8610204" y="3240667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15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1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704" name="Google Shape;704;p15"/>
          <p:cNvGrpSpPr/>
          <p:nvPr/>
        </p:nvGrpSpPr>
        <p:grpSpPr>
          <a:xfrm rot="-8999891" flipH="1">
            <a:off x="8244749" y="-220985"/>
            <a:ext cx="868260" cy="2037686"/>
            <a:chOff x="3286350" y="1615775"/>
            <a:chExt cx="577025" cy="1354075"/>
          </a:xfrm>
        </p:grpSpPr>
        <p:sp>
          <p:nvSpPr>
            <p:cNvPr id="705" name="Google Shape;705;p15"/>
            <p:cNvSpPr/>
            <p:nvPr/>
          </p:nvSpPr>
          <p:spPr>
            <a:xfrm>
              <a:off x="3501375" y="1872275"/>
              <a:ext cx="152400" cy="1097575"/>
            </a:xfrm>
            <a:custGeom>
              <a:avLst/>
              <a:gdLst/>
              <a:ahLst/>
              <a:cxnLst/>
              <a:rect l="l" t="t" r="r" b="b"/>
              <a:pathLst>
                <a:path w="6096" h="43903" fill="none" extrusionOk="0">
                  <a:moveTo>
                    <a:pt x="6095" y="43902"/>
                  </a:moveTo>
                  <a:cubicBezTo>
                    <a:pt x="4347" y="41783"/>
                    <a:pt x="2584" y="39586"/>
                    <a:pt x="1563" y="37034"/>
                  </a:cubicBezTo>
                  <a:cubicBezTo>
                    <a:pt x="0" y="33120"/>
                    <a:pt x="310" y="28696"/>
                    <a:pt x="1253" y="24566"/>
                  </a:cubicBezTo>
                  <a:cubicBezTo>
                    <a:pt x="2197" y="20451"/>
                    <a:pt x="3729" y="16491"/>
                    <a:pt x="4595" y="12360"/>
                  </a:cubicBezTo>
                  <a:cubicBezTo>
                    <a:pt x="5446" y="8307"/>
                    <a:pt x="5616" y="4115"/>
                    <a:pt x="5121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3598825" y="1615775"/>
              <a:ext cx="72725" cy="369450"/>
            </a:xfrm>
            <a:custGeom>
              <a:avLst/>
              <a:gdLst/>
              <a:ahLst/>
              <a:cxnLst/>
              <a:rect l="l" t="t" r="r" b="b"/>
              <a:pathLst>
                <a:path w="2909" h="14778" extrusionOk="0">
                  <a:moveTo>
                    <a:pt x="1897" y="0"/>
                  </a:moveTo>
                  <a:cubicBezTo>
                    <a:pt x="1804" y="0"/>
                    <a:pt x="1712" y="21"/>
                    <a:pt x="1625" y="66"/>
                  </a:cubicBezTo>
                  <a:cubicBezTo>
                    <a:pt x="1347" y="205"/>
                    <a:pt x="1238" y="546"/>
                    <a:pt x="1161" y="855"/>
                  </a:cubicBezTo>
                  <a:cubicBezTo>
                    <a:pt x="1" y="5388"/>
                    <a:pt x="310" y="10199"/>
                    <a:pt x="1362" y="14777"/>
                  </a:cubicBezTo>
                  <a:cubicBezTo>
                    <a:pt x="1873" y="11854"/>
                    <a:pt x="2909" y="9131"/>
                    <a:pt x="2878" y="6176"/>
                  </a:cubicBezTo>
                  <a:cubicBezTo>
                    <a:pt x="2863" y="4645"/>
                    <a:pt x="2847" y="3114"/>
                    <a:pt x="2816" y="1582"/>
                  </a:cubicBezTo>
                  <a:cubicBezTo>
                    <a:pt x="2816" y="1195"/>
                    <a:pt x="2816" y="793"/>
                    <a:pt x="2615" y="453"/>
                  </a:cubicBezTo>
                  <a:cubicBezTo>
                    <a:pt x="2475" y="196"/>
                    <a:pt x="2184" y="0"/>
                    <a:pt x="18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3487450" y="1804650"/>
              <a:ext cx="136150" cy="343775"/>
            </a:xfrm>
            <a:custGeom>
              <a:avLst/>
              <a:gdLst/>
              <a:ahLst/>
              <a:cxnLst/>
              <a:rect l="l" t="t" r="r" b="b"/>
              <a:pathLst>
                <a:path w="5446" h="13751" extrusionOk="0">
                  <a:moveTo>
                    <a:pt x="509" y="0"/>
                  </a:moveTo>
                  <a:cubicBezTo>
                    <a:pt x="378" y="0"/>
                    <a:pt x="250" y="42"/>
                    <a:pt x="155" y="137"/>
                  </a:cubicBezTo>
                  <a:cubicBezTo>
                    <a:pt x="32" y="277"/>
                    <a:pt x="16" y="478"/>
                    <a:pt x="16" y="679"/>
                  </a:cubicBezTo>
                  <a:cubicBezTo>
                    <a:pt x="1" y="1963"/>
                    <a:pt x="325" y="3247"/>
                    <a:pt x="728" y="4484"/>
                  </a:cubicBezTo>
                  <a:cubicBezTo>
                    <a:pt x="1780" y="7795"/>
                    <a:pt x="3373" y="10951"/>
                    <a:pt x="5446" y="13750"/>
                  </a:cubicBezTo>
                  <a:cubicBezTo>
                    <a:pt x="4750" y="11693"/>
                    <a:pt x="3744" y="8847"/>
                    <a:pt x="3373" y="6696"/>
                  </a:cubicBezTo>
                  <a:cubicBezTo>
                    <a:pt x="3017" y="4608"/>
                    <a:pt x="2321" y="2566"/>
                    <a:pt x="1331" y="694"/>
                  </a:cubicBezTo>
                  <a:cubicBezTo>
                    <a:pt x="1207" y="478"/>
                    <a:pt x="1068" y="246"/>
                    <a:pt x="867" y="107"/>
                  </a:cubicBezTo>
                  <a:cubicBezTo>
                    <a:pt x="761" y="39"/>
                    <a:pt x="633" y="0"/>
                    <a:pt x="50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3330825" y="1990725"/>
              <a:ext cx="250625" cy="322450"/>
            </a:xfrm>
            <a:custGeom>
              <a:avLst/>
              <a:gdLst/>
              <a:ahLst/>
              <a:cxnLst/>
              <a:rect l="l" t="t" r="r" b="b"/>
              <a:pathLst>
                <a:path w="10025" h="12898" extrusionOk="0">
                  <a:moveTo>
                    <a:pt x="511" y="1"/>
                  </a:moveTo>
                  <a:cubicBezTo>
                    <a:pt x="447" y="1"/>
                    <a:pt x="384" y="13"/>
                    <a:pt x="325" y="42"/>
                  </a:cubicBezTo>
                  <a:cubicBezTo>
                    <a:pt x="0" y="197"/>
                    <a:pt x="16" y="646"/>
                    <a:pt x="93" y="986"/>
                  </a:cubicBezTo>
                  <a:cubicBezTo>
                    <a:pt x="480" y="2579"/>
                    <a:pt x="1408" y="3987"/>
                    <a:pt x="2383" y="5302"/>
                  </a:cubicBezTo>
                  <a:cubicBezTo>
                    <a:pt x="4564" y="8179"/>
                    <a:pt x="7132" y="10747"/>
                    <a:pt x="10025" y="12897"/>
                  </a:cubicBezTo>
                  <a:cubicBezTo>
                    <a:pt x="8493" y="10639"/>
                    <a:pt x="7828" y="8319"/>
                    <a:pt x="6343" y="6029"/>
                  </a:cubicBezTo>
                  <a:cubicBezTo>
                    <a:pt x="4889" y="3801"/>
                    <a:pt x="3342" y="1481"/>
                    <a:pt x="1006" y="166"/>
                  </a:cubicBezTo>
                  <a:cubicBezTo>
                    <a:pt x="860" y="87"/>
                    <a:pt x="681" y="1"/>
                    <a:pt x="51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3286350" y="2253025"/>
              <a:ext cx="237100" cy="251575"/>
            </a:xfrm>
            <a:custGeom>
              <a:avLst/>
              <a:gdLst/>
              <a:ahLst/>
              <a:cxnLst/>
              <a:rect l="l" t="t" r="r" b="b"/>
              <a:pathLst>
                <a:path w="9484" h="10063" extrusionOk="0">
                  <a:moveTo>
                    <a:pt x="1014" y="1"/>
                  </a:moveTo>
                  <a:cubicBezTo>
                    <a:pt x="886" y="1"/>
                    <a:pt x="759" y="26"/>
                    <a:pt x="635" y="85"/>
                  </a:cubicBezTo>
                  <a:cubicBezTo>
                    <a:pt x="263" y="240"/>
                    <a:pt x="47" y="657"/>
                    <a:pt x="31" y="1060"/>
                  </a:cubicBezTo>
                  <a:cubicBezTo>
                    <a:pt x="0" y="1462"/>
                    <a:pt x="140" y="1864"/>
                    <a:pt x="325" y="2235"/>
                  </a:cubicBezTo>
                  <a:cubicBezTo>
                    <a:pt x="805" y="3225"/>
                    <a:pt x="1547" y="4076"/>
                    <a:pt x="2305" y="4881"/>
                  </a:cubicBezTo>
                  <a:cubicBezTo>
                    <a:pt x="4347" y="7046"/>
                    <a:pt x="6668" y="9119"/>
                    <a:pt x="9483" y="10063"/>
                  </a:cubicBezTo>
                  <a:cubicBezTo>
                    <a:pt x="8168" y="8609"/>
                    <a:pt x="7859" y="7139"/>
                    <a:pt x="6714" y="5561"/>
                  </a:cubicBezTo>
                  <a:cubicBezTo>
                    <a:pt x="5430" y="3798"/>
                    <a:pt x="3976" y="2173"/>
                    <a:pt x="2367" y="704"/>
                  </a:cubicBezTo>
                  <a:cubicBezTo>
                    <a:pt x="1989" y="362"/>
                    <a:pt x="1495" y="1"/>
                    <a:pt x="101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3335475" y="2566650"/>
              <a:ext cx="192600" cy="202875"/>
            </a:xfrm>
            <a:custGeom>
              <a:avLst/>
              <a:gdLst/>
              <a:ahLst/>
              <a:cxnLst/>
              <a:rect l="l" t="t" r="r" b="b"/>
              <a:pathLst>
                <a:path w="7704" h="8115" extrusionOk="0">
                  <a:moveTo>
                    <a:pt x="496" y="0"/>
                  </a:moveTo>
                  <a:cubicBezTo>
                    <a:pt x="464" y="0"/>
                    <a:pt x="433" y="3"/>
                    <a:pt x="402" y="8"/>
                  </a:cubicBezTo>
                  <a:cubicBezTo>
                    <a:pt x="77" y="101"/>
                    <a:pt x="0" y="550"/>
                    <a:pt x="31" y="890"/>
                  </a:cubicBezTo>
                  <a:cubicBezTo>
                    <a:pt x="248" y="2746"/>
                    <a:pt x="1655" y="4231"/>
                    <a:pt x="3140" y="5376"/>
                  </a:cubicBezTo>
                  <a:cubicBezTo>
                    <a:pt x="4548" y="6474"/>
                    <a:pt x="6080" y="7387"/>
                    <a:pt x="7704" y="8114"/>
                  </a:cubicBezTo>
                  <a:cubicBezTo>
                    <a:pt x="6667" y="6892"/>
                    <a:pt x="5708" y="4634"/>
                    <a:pt x="4656" y="3427"/>
                  </a:cubicBezTo>
                  <a:cubicBezTo>
                    <a:pt x="3558" y="2159"/>
                    <a:pt x="2413" y="859"/>
                    <a:pt x="913" y="117"/>
                  </a:cubicBezTo>
                  <a:cubicBezTo>
                    <a:pt x="786" y="53"/>
                    <a:pt x="638" y="0"/>
                    <a:pt x="49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3622800" y="1907150"/>
              <a:ext cx="194175" cy="235775"/>
            </a:xfrm>
            <a:custGeom>
              <a:avLst/>
              <a:gdLst/>
              <a:ahLst/>
              <a:cxnLst/>
              <a:rect l="l" t="t" r="r" b="b"/>
              <a:pathLst>
                <a:path w="7767" h="9431" extrusionOk="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41" y="9273"/>
                    <a:pt x="198" y="9430"/>
                    <a:pt x="229" y="9430"/>
                  </a:cubicBezTo>
                  <a:cubicBezTo>
                    <a:pt x="233" y="9430"/>
                    <a:pt x="235" y="9427"/>
                    <a:pt x="233" y="9418"/>
                  </a:cubicBezTo>
                  <a:cubicBezTo>
                    <a:pt x="202" y="9372"/>
                    <a:pt x="264" y="9326"/>
                    <a:pt x="310" y="9279"/>
                  </a:cubicBezTo>
                  <a:cubicBezTo>
                    <a:pt x="1068" y="8660"/>
                    <a:pt x="1904" y="8227"/>
                    <a:pt x="2569" y="7500"/>
                  </a:cubicBezTo>
                  <a:cubicBezTo>
                    <a:pt x="4116" y="5814"/>
                    <a:pt x="5678" y="4128"/>
                    <a:pt x="7070" y="2318"/>
                  </a:cubicBezTo>
                  <a:cubicBezTo>
                    <a:pt x="7333" y="1978"/>
                    <a:pt x="7612" y="1606"/>
                    <a:pt x="7689" y="1189"/>
                  </a:cubicBezTo>
                  <a:cubicBezTo>
                    <a:pt x="7766" y="756"/>
                    <a:pt x="7612" y="245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3557825" y="2089300"/>
              <a:ext cx="305550" cy="292700"/>
            </a:xfrm>
            <a:custGeom>
              <a:avLst/>
              <a:gdLst/>
              <a:ahLst/>
              <a:cxnLst/>
              <a:rect l="l" t="t" r="r" b="b"/>
              <a:pathLst>
                <a:path w="12222" h="11708" extrusionOk="0">
                  <a:moveTo>
                    <a:pt x="11199" y="1"/>
                  </a:moveTo>
                  <a:cubicBezTo>
                    <a:pt x="10121" y="1"/>
                    <a:pt x="9179" y="778"/>
                    <a:pt x="8385" y="1529"/>
                  </a:cubicBezTo>
                  <a:cubicBezTo>
                    <a:pt x="5199" y="4577"/>
                    <a:pt x="2383" y="7995"/>
                    <a:pt x="1" y="11708"/>
                  </a:cubicBezTo>
                  <a:cubicBezTo>
                    <a:pt x="2321" y="10269"/>
                    <a:pt x="4441" y="8413"/>
                    <a:pt x="6606" y="6758"/>
                  </a:cubicBezTo>
                  <a:cubicBezTo>
                    <a:pt x="8138" y="5567"/>
                    <a:pt x="9592" y="4298"/>
                    <a:pt x="10969" y="2937"/>
                  </a:cubicBezTo>
                  <a:cubicBezTo>
                    <a:pt x="11572" y="2349"/>
                    <a:pt x="12222" y="1622"/>
                    <a:pt x="12175" y="771"/>
                  </a:cubicBezTo>
                  <a:cubicBezTo>
                    <a:pt x="12160" y="555"/>
                    <a:pt x="12098" y="338"/>
                    <a:pt x="11928" y="199"/>
                  </a:cubicBezTo>
                  <a:cubicBezTo>
                    <a:pt x="11789" y="75"/>
                    <a:pt x="11603" y="29"/>
                    <a:pt x="11433" y="13"/>
                  </a:cubicBezTo>
                  <a:cubicBezTo>
                    <a:pt x="11354" y="5"/>
                    <a:pt x="11276" y="1"/>
                    <a:pt x="1119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3519175" y="2301150"/>
              <a:ext cx="328350" cy="297825"/>
            </a:xfrm>
            <a:custGeom>
              <a:avLst/>
              <a:gdLst/>
              <a:ahLst/>
              <a:cxnLst/>
              <a:rect l="l" t="t" r="r" b="b"/>
              <a:pathLst>
                <a:path w="13134" h="11913" extrusionOk="0">
                  <a:moveTo>
                    <a:pt x="12298" y="1"/>
                  </a:moveTo>
                  <a:cubicBezTo>
                    <a:pt x="10844" y="109"/>
                    <a:pt x="9653" y="1130"/>
                    <a:pt x="8586" y="2120"/>
                  </a:cubicBezTo>
                  <a:cubicBezTo>
                    <a:pt x="5445" y="5121"/>
                    <a:pt x="2568" y="8401"/>
                    <a:pt x="0" y="11912"/>
                  </a:cubicBezTo>
                  <a:cubicBezTo>
                    <a:pt x="2212" y="10365"/>
                    <a:pt x="5043" y="9205"/>
                    <a:pt x="7131" y="7488"/>
                  </a:cubicBezTo>
                  <a:cubicBezTo>
                    <a:pt x="8802" y="6096"/>
                    <a:pt x="10395" y="4595"/>
                    <a:pt x="11865" y="2986"/>
                  </a:cubicBezTo>
                  <a:cubicBezTo>
                    <a:pt x="12437" y="2383"/>
                    <a:pt x="13010" y="1703"/>
                    <a:pt x="13103" y="883"/>
                  </a:cubicBezTo>
                  <a:cubicBezTo>
                    <a:pt x="13134" y="604"/>
                    <a:pt x="13072" y="264"/>
                    <a:pt x="12840" y="109"/>
                  </a:cubicBezTo>
                  <a:cubicBezTo>
                    <a:pt x="12685" y="1"/>
                    <a:pt x="12484" y="1"/>
                    <a:pt x="1229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3557825" y="2565775"/>
              <a:ext cx="181425" cy="290375"/>
            </a:xfrm>
            <a:custGeom>
              <a:avLst/>
              <a:gdLst/>
              <a:ahLst/>
              <a:cxnLst/>
              <a:rect l="l" t="t" r="r" b="b"/>
              <a:pathLst>
                <a:path w="7257" h="11615" extrusionOk="0">
                  <a:moveTo>
                    <a:pt x="6628" y="1"/>
                  </a:moveTo>
                  <a:cubicBezTo>
                    <a:pt x="6367" y="1"/>
                    <a:pt x="6084" y="161"/>
                    <a:pt x="5864" y="337"/>
                  </a:cubicBezTo>
                  <a:cubicBezTo>
                    <a:pt x="4595" y="1405"/>
                    <a:pt x="3729" y="2890"/>
                    <a:pt x="2971" y="4375"/>
                  </a:cubicBezTo>
                  <a:cubicBezTo>
                    <a:pt x="1795" y="6695"/>
                    <a:pt x="790" y="9124"/>
                    <a:pt x="1" y="11614"/>
                  </a:cubicBezTo>
                  <a:cubicBezTo>
                    <a:pt x="1966" y="10315"/>
                    <a:pt x="2987" y="8335"/>
                    <a:pt x="4332" y="6401"/>
                  </a:cubicBezTo>
                  <a:cubicBezTo>
                    <a:pt x="5462" y="4808"/>
                    <a:pt x="6359" y="3060"/>
                    <a:pt x="7024" y="1219"/>
                  </a:cubicBezTo>
                  <a:cubicBezTo>
                    <a:pt x="7163" y="832"/>
                    <a:pt x="7256" y="322"/>
                    <a:pt x="6931" y="90"/>
                  </a:cubicBezTo>
                  <a:cubicBezTo>
                    <a:pt x="6837" y="27"/>
                    <a:pt x="6735" y="1"/>
                    <a:pt x="662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3622800" y="1907150"/>
              <a:ext cx="182950" cy="232000"/>
            </a:xfrm>
            <a:custGeom>
              <a:avLst/>
              <a:gdLst/>
              <a:ahLst/>
              <a:cxnLst/>
              <a:rect l="l" t="t" r="r" b="b"/>
              <a:pathLst>
                <a:path w="7318" h="9280" extrusionOk="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16" y="9248"/>
                    <a:pt x="32" y="9264"/>
                    <a:pt x="47" y="9279"/>
                  </a:cubicBezTo>
                  <a:cubicBezTo>
                    <a:pt x="2584" y="6325"/>
                    <a:pt x="5013" y="3277"/>
                    <a:pt x="7318" y="137"/>
                  </a:cubicBezTo>
                  <a:cubicBezTo>
                    <a:pt x="7287" y="106"/>
                    <a:pt x="7256" y="90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3599600" y="1615775"/>
              <a:ext cx="53400" cy="360175"/>
            </a:xfrm>
            <a:custGeom>
              <a:avLst/>
              <a:gdLst/>
              <a:ahLst/>
              <a:cxnLst/>
              <a:rect l="l" t="t" r="r" b="b"/>
              <a:pathLst>
                <a:path w="2136" h="14407" extrusionOk="0">
                  <a:moveTo>
                    <a:pt x="1865" y="0"/>
                  </a:moveTo>
                  <a:cubicBezTo>
                    <a:pt x="1772" y="0"/>
                    <a:pt x="1679" y="20"/>
                    <a:pt x="1594" y="66"/>
                  </a:cubicBezTo>
                  <a:cubicBezTo>
                    <a:pt x="1316" y="205"/>
                    <a:pt x="1207" y="546"/>
                    <a:pt x="1130" y="855"/>
                  </a:cubicBezTo>
                  <a:cubicBezTo>
                    <a:pt x="1" y="5264"/>
                    <a:pt x="279" y="9951"/>
                    <a:pt x="1238" y="14406"/>
                  </a:cubicBezTo>
                  <a:cubicBezTo>
                    <a:pt x="1130" y="9611"/>
                    <a:pt x="1579" y="4831"/>
                    <a:pt x="2135" y="51"/>
                  </a:cubicBezTo>
                  <a:cubicBezTo>
                    <a:pt x="2050" y="20"/>
                    <a:pt x="1958" y="0"/>
                    <a:pt x="186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3497500" y="1804500"/>
              <a:ext cx="122625" cy="333875"/>
            </a:xfrm>
            <a:custGeom>
              <a:avLst/>
              <a:gdLst/>
              <a:ahLst/>
              <a:cxnLst/>
              <a:rect l="l" t="t" r="r" b="b"/>
              <a:pathLst>
                <a:path w="4905" h="13355" extrusionOk="0">
                  <a:moveTo>
                    <a:pt x="77" y="0"/>
                  </a:moveTo>
                  <a:cubicBezTo>
                    <a:pt x="51" y="0"/>
                    <a:pt x="26" y="2"/>
                    <a:pt x="1" y="4"/>
                  </a:cubicBezTo>
                  <a:cubicBezTo>
                    <a:pt x="1331" y="4568"/>
                    <a:pt x="2739" y="9147"/>
                    <a:pt x="4905" y="13354"/>
                  </a:cubicBezTo>
                  <a:cubicBezTo>
                    <a:pt x="4224" y="11328"/>
                    <a:pt x="3311" y="8713"/>
                    <a:pt x="2971" y="6702"/>
                  </a:cubicBezTo>
                  <a:cubicBezTo>
                    <a:pt x="2615" y="4614"/>
                    <a:pt x="1919" y="2572"/>
                    <a:pt x="929" y="700"/>
                  </a:cubicBezTo>
                  <a:cubicBezTo>
                    <a:pt x="805" y="484"/>
                    <a:pt x="666" y="252"/>
                    <a:pt x="465" y="113"/>
                  </a:cubicBezTo>
                  <a:cubicBezTo>
                    <a:pt x="348" y="35"/>
                    <a:pt x="210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3333925" y="1990725"/>
              <a:ext cx="247525" cy="322450"/>
            </a:xfrm>
            <a:custGeom>
              <a:avLst/>
              <a:gdLst/>
              <a:ahLst/>
              <a:cxnLst/>
              <a:rect l="l" t="t" r="r" b="b"/>
              <a:pathLst>
                <a:path w="9901" h="12898" extrusionOk="0">
                  <a:moveTo>
                    <a:pt x="387" y="1"/>
                  </a:moveTo>
                  <a:cubicBezTo>
                    <a:pt x="323" y="1"/>
                    <a:pt x="260" y="13"/>
                    <a:pt x="201" y="42"/>
                  </a:cubicBezTo>
                  <a:cubicBezTo>
                    <a:pt x="109" y="89"/>
                    <a:pt x="47" y="151"/>
                    <a:pt x="0" y="244"/>
                  </a:cubicBezTo>
                  <a:cubicBezTo>
                    <a:pt x="3032" y="4250"/>
                    <a:pt x="6064" y="8257"/>
                    <a:pt x="9096" y="12263"/>
                  </a:cubicBezTo>
                  <a:cubicBezTo>
                    <a:pt x="9359" y="12480"/>
                    <a:pt x="9622" y="12696"/>
                    <a:pt x="9901" y="12897"/>
                  </a:cubicBezTo>
                  <a:cubicBezTo>
                    <a:pt x="8369" y="10639"/>
                    <a:pt x="7704" y="8319"/>
                    <a:pt x="6219" y="6029"/>
                  </a:cubicBezTo>
                  <a:cubicBezTo>
                    <a:pt x="4765" y="3801"/>
                    <a:pt x="3218" y="1481"/>
                    <a:pt x="882" y="166"/>
                  </a:cubicBezTo>
                  <a:cubicBezTo>
                    <a:pt x="736" y="87"/>
                    <a:pt x="557" y="1"/>
                    <a:pt x="38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3294850" y="2253025"/>
              <a:ext cx="228600" cy="251575"/>
            </a:xfrm>
            <a:custGeom>
              <a:avLst/>
              <a:gdLst/>
              <a:ahLst/>
              <a:cxnLst/>
              <a:rect l="l" t="t" r="r" b="b"/>
              <a:pathLst>
                <a:path w="9144" h="10063" extrusionOk="0">
                  <a:moveTo>
                    <a:pt x="674" y="1"/>
                  </a:moveTo>
                  <a:cubicBezTo>
                    <a:pt x="546" y="1"/>
                    <a:pt x="419" y="26"/>
                    <a:pt x="295" y="85"/>
                  </a:cubicBezTo>
                  <a:cubicBezTo>
                    <a:pt x="186" y="131"/>
                    <a:pt x="94" y="193"/>
                    <a:pt x="1" y="286"/>
                  </a:cubicBezTo>
                  <a:cubicBezTo>
                    <a:pt x="2383" y="3921"/>
                    <a:pt x="5338" y="7185"/>
                    <a:pt x="8726" y="9908"/>
                  </a:cubicBezTo>
                  <a:cubicBezTo>
                    <a:pt x="8865" y="9970"/>
                    <a:pt x="9004" y="10016"/>
                    <a:pt x="9143" y="10063"/>
                  </a:cubicBezTo>
                  <a:cubicBezTo>
                    <a:pt x="7828" y="8609"/>
                    <a:pt x="7519" y="7139"/>
                    <a:pt x="6374" y="5561"/>
                  </a:cubicBezTo>
                  <a:cubicBezTo>
                    <a:pt x="5090" y="3798"/>
                    <a:pt x="3636" y="2173"/>
                    <a:pt x="2027" y="704"/>
                  </a:cubicBezTo>
                  <a:cubicBezTo>
                    <a:pt x="1649" y="362"/>
                    <a:pt x="1155" y="1"/>
                    <a:pt x="67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3339725" y="2566650"/>
              <a:ext cx="188350" cy="202875"/>
            </a:xfrm>
            <a:custGeom>
              <a:avLst/>
              <a:gdLst/>
              <a:ahLst/>
              <a:cxnLst/>
              <a:rect l="l" t="t" r="r" b="b"/>
              <a:pathLst>
                <a:path w="7534" h="8115" extrusionOk="0">
                  <a:moveTo>
                    <a:pt x="326" y="0"/>
                  </a:moveTo>
                  <a:cubicBezTo>
                    <a:pt x="294" y="0"/>
                    <a:pt x="263" y="3"/>
                    <a:pt x="232" y="8"/>
                  </a:cubicBezTo>
                  <a:cubicBezTo>
                    <a:pt x="139" y="39"/>
                    <a:pt x="62" y="101"/>
                    <a:pt x="0" y="178"/>
                  </a:cubicBezTo>
                  <a:cubicBezTo>
                    <a:pt x="1903" y="3164"/>
                    <a:pt x="4332" y="5809"/>
                    <a:pt x="7147" y="7944"/>
                  </a:cubicBezTo>
                  <a:cubicBezTo>
                    <a:pt x="7286" y="7990"/>
                    <a:pt x="7410" y="8052"/>
                    <a:pt x="7534" y="8114"/>
                  </a:cubicBezTo>
                  <a:cubicBezTo>
                    <a:pt x="6497" y="6892"/>
                    <a:pt x="5538" y="4634"/>
                    <a:pt x="4486" y="3427"/>
                  </a:cubicBezTo>
                  <a:cubicBezTo>
                    <a:pt x="3388" y="2159"/>
                    <a:pt x="2243" y="859"/>
                    <a:pt x="743" y="117"/>
                  </a:cubicBezTo>
                  <a:cubicBezTo>
                    <a:pt x="616" y="53"/>
                    <a:pt x="468" y="0"/>
                    <a:pt x="32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3562475" y="2089300"/>
              <a:ext cx="291250" cy="285750"/>
            </a:xfrm>
            <a:custGeom>
              <a:avLst/>
              <a:gdLst/>
              <a:ahLst/>
              <a:cxnLst/>
              <a:rect l="l" t="t" r="r" b="b"/>
              <a:pathLst>
                <a:path w="11650" h="11430" extrusionOk="0">
                  <a:moveTo>
                    <a:pt x="11013" y="1"/>
                  </a:moveTo>
                  <a:cubicBezTo>
                    <a:pt x="9935" y="1"/>
                    <a:pt x="8993" y="778"/>
                    <a:pt x="8199" y="1529"/>
                  </a:cubicBezTo>
                  <a:cubicBezTo>
                    <a:pt x="5090" y="4499"/>
                    <a:pt x="2336" y="7825"/>
                    <a:pt x="1" y="11430"/>
                  </a:cubicBezTo>
                  <a:cubicBezTo>
                    <a:pt x="635" y="11012"/>
                    <a:pt x="1161" y="10455"/>
                    <a:pt x="1687" y="9914"/>
                  </a:cubicBezTo>
                  <a:cubicBezTo>
                    <a:pt x="4935" y="6572"/>
                    <a:pt x="8261" y="3324"/>
                    <a:pt x="11649" y="137"/>
                  </a:cubicBezTo>
                  <a:cubicBezTo>
                    <a:pt x="11525" y="60"/>
                    <a:pt x="11386" y="29"/>
                    <a:pt x="11247" y="13"/>
                  </a:cubicBezTo>
                  <a:cubicBezTo>
                    <a:pt x="11168" y="5"/>
                    <a:pt x="11090" y="1"/>
                    <a:pt x="110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3528825" y="2301150"/>
              <a:ext cx="316775" cy="284675"/>
            </a:xfrm>
            <a:custGeom>
              <a:avLst/>
              <a:gdLst/>
              <a:ahLst/>
              <a:cxnLst/>
              <a:rect l="l" t="t" r="r" b="b"/>
              <a:pathLst>
                <a:path w="12671" h="11387" extrusionOk="0">
                  <a:moveTo>
                    <a:pt x="11912" y="1"/>
                  </a:moveTo>
                  <a:cubicBezTo>
                    <a:pt x="10458" y="109"/>
                    <a:pt x="9267" y="1130"/>
                    <a:pt x="8200" y="2120"/>
                  </a:cubicBezTo>
                  <a:cubicBezTo>
                    <a:pt x="5214" y="4967"/>
                    <a:pt x="2476" y="8076"/>
                    <a:pt x="1" y="11386"/>
                  </a:cubicBezTo>
                  <a:cubicBezTo>
                    <a:pt x="4394" y="7921"/>
                    <a:pt x="8261" y="3806"/>
                    <a:pt x="12670" y="388"/>
                  </a:cubicBezTo>
                  <a:cubicBezTo>
                    <a:pt x="12624" y="279"/>
                    <a:pt x="12562" y="171"/>
                    <a:pt x="12454" y="109"/>
                  </a:cubicBezTo>
                  <a:cubicBezTo>
                    <a:pt x="12299" y="1"/>
                    <a:pt x="12098" y="1"/>
                    <a:pt x="1191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3562875" y="2565775"/>
              <a:ext cx="170175" cy="275675"/>
            </a:xfrm>
            <a:custGeom>
              <a:avLst/>
              <a:gdLst/>
              <a:ahLst/>
              <a:cxnLst/>
              <a:rect l="l" t="t" r="r" b="b"/>
              <a:pathLst>
                <a:path w="6807" h="11027" extrusionOk="0">
                  <a:moveTo>
                    <a:pt x="6426" y="1"/>
                  </a:moveTo>
                  <a:cubicBezTo>
                    <a:pt x="6165" y="1"/>
                    <a:pt x="5882" y="161"/>
                    <a:pt x="5662" y="337"/>
                  </a:cubicBezTo>
                  <a:cubicBezTo>
                    <a:pt x="4393" y="1405"/>
                    <a:pt x="3527" y="2890"/>
                    <a:pt x="2769" y="4375"/>
                  </a:cubicBezTo>
                  <a:cubicBezTo>
                    <a:pt x="1686" y="6509"/>
                    <a:pt x="758" y="8737"/>
                    <a:pt x="0" y="11027"/>
                  </a:cubicBezTo>
                  <a:cubicBezTo>
                    <a:pt x="2135" y="7329"/>
                    <a:pt x="4409" y="3710"/>
                    <a:pt x="6807" y="167"/>
                  </a:cubicBezTo>
                  <a:cubicBezTo>
                    <a:pt x="6776" y="136"/>
                    <a:pt x="6760" y="105"/>
                    <a:pt x="6729" y="90"/>
                  </a:cubicBezTo>
                  <a:cubicBezTo>
                    <a:pt x="6635" y="27"/>
                    <a:pt x="6533" y="1"/>
                    <a:pt x="642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3606950" y="1762825"/>
              <a:ext cx="64600" cy="222400"/>
            </a:xfrm>
            <a:custGeom>
              <a:avLst/>
              <a:gdLst/>
              <a:ahLst/>
              <a:cxnLst/>
              <a:rect l="l" t="t" r="r" b="b"/>
              <a:pathLst>
                <a:path w="2584" h="8896" extrusionOk="0">
                  <a:moveTo>
                    <a:pt x="124" y="1"/>
                  </a:moveTo>
                  <a:lnTo>
                    <a:pt x="124" y="1"/>
                  </a:lnTo>
                  <a:cubicBezTo>
                    <a:pt x="1" y="2971"/>
                    <a:pt x="372" y="5987"/>
                    <a:pt x="1037" y="8895"/>
                  </a:cubicBezTo>
                  <a:cubicBezTo>
                    <a:pt x="1548" y="5972"/>
                    <a:pt x="2584" y="3249"/>
                    <a:pt x="2553" y="294"/>
                  </a:cubicBezTo>
                  <a:cubicBezTo>
                    <a:pt x="2553" y="217"/>
                    <a:pt x="2553" y="140"/>
                    <a:pt x="2553" y="62"/>
                  </a:cubicBezTo>
                  <a:cubicBezTo>
                    <a:pt x="2197" y="1114"/>
                    <a:pt x="1857" y="2151"/>
                    <a:pt x="1532" y="3203"/>
                  </a:cubicBezTo>
                  <a:cubicBezTo>
                    <a:pt x="1501" y="3214"/>
                    <a:pt x="1470" y="3219"/>
                    <a:pt x="1441" y="3219"/>
                  </a:cubicBezTo>
                  <a:cubicBezTo>
                    <a:pt x="1223" y="3219"/>
                    <a:pt x="1057" y="2939"/>
                    <a:pt x="975" y="2708"/>
                  </a:cubicBezTo>
                  <a:cubicBezTo>
                    <a:pt x="635" y="1826"/>
                    <a:pt x="356" y="913"/>
                    <a:pt x="12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3526125" y="1947675"/>
              <a:ext cx="97475" cy="200750"/>
            </a:xfrm>
            <a:custGeom>
              <a:avLst/>
              <a:gdLst/>
              <a:ahLst/>
              <a:cxnLst/>
              <a:rect l="l" t="t" r="r" b="b"/>
              <a:pathLst>
                <a:path w="3899" h="8030" extrusionOk="0">
                  <a:moveTo>
                    <a:pt x="1640" y="1"/>
                  </a:moveTo>
                  <a:cubicBezTo>
                    <a:pt x="1640" y="697"/>
                    <a:pt x="1640" y="1378"/>
                    <a:pt x="1625" y="2074"/>
                  </a:cubicBezTo>
                  <a:cubicBezTo>
                    <a:pt x="1625" y="2259"/>
                    <a:pt x="1594" y="2491"/>
                    <a:pt x="1408" y="2584"/>
                  </a:cubicBezTo>
                  <a:cubicBezTo>
                    <a:pt x="913" y="2089"/>
                    <a:pt x="449" y="1563"/>
                    <a:pt x="0" y="1022"/>
                  </a:cubicBezTo>
                  <a:lnTo>
                    <a:pt x="0" y="1022"/>
                  </a:lnTo>
                  <a:cubicBezTo>
                    <a:pt x="991" y="3512"/>
                    <a:pt x="2305" y="5879"/>
                    <a:pt x="3899" y="8029"/>
                  </a:cubicBezTo>
                  <a:cubicBezTo>
                    <a:pt x="3203" y="5972"/>
                    <a:pt x="2197" y="3126"/>
                    <a:pt x="1826" y="975"/>
                  </a:cubicBezTo>
                  <a:cubicBezTo>
                    <a:pt x="1779" y="651"/>
                    <a:pt x="1702" y="326"/>
                    <a:pt x="164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3391550" y="2076475"/>
              <a:ext cx="189900" cy="236700"/>
            </a:xfrm>
            <a:custGeom>
              <a:avLst/>
              <a:gdLst/>
              <a:ahLst/>
              <a:cxnLst/>
              <a:rect l="l" t="t" r="r" b="b"/>
              <a:pathLst>
                <a:path w="7596" h="9468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2553" y="1145"/>
                    <a:pt x="2986" y="2290"/>
                    <a:pt x="3419" y="3434"/>
                  </a:cubicBezTo>
                  <a:cubicBezTo>
                    <a:pt x="3512" y="3682"/>
                    <a:pt x="3558" y="4053"/>
                    <a:pt x="3311" y="4146"/>
                  </a:cubicBezTo>
                  <a:cubicBezTo>
                    <a:pt x="3276" y="4159"/>
                    <a:pt x="3240" y="4165"/>
                    <a:pt x="3206" y="4165"/>
                  </a:cubicBezTo>
                  <a:cubicBezTo>
                    <a:pt x="3118" y="4165"/>
                    <a:pt x="3032" y="4128"/>
                    <a:pt x="2955" y="4084"/>
                  </a:cubicBezTo>
                  <a:cubicBezTo>
                    <a:pt x="2274" y="3790"/>
                    <a:pt x="1686" y="3342"/>
                    <a:pt x="1098" y="2862"/>
                  </a:cubicBezTo>
                  <a:cubicBezTo>
                    <a:pt x="727" y="2568"/>
                    <a:pt x="371" y="2243"/>
                    <a:pt x="0" y="1934"/>
                  </a:cubicBezTo>
                  <a:lnTo>
                    <a:pt x="0" y="1934"/>
                  </a:lnTo>
                  <a:cubicBezTo>
                    <a:pt x="2166" y="4780"/>
                    <a:pt x="4718" y="7317"/>
                    <a:pt x="7596" y="9467"/>
                  </a:cubicBezTo>
                  <a:cubicBezTo>
                    <a:pt x="6064" y="7209"/>
                    <a:pt x="5399" y="4889"/>
                    <a:pt x="3914" y="2599"/>
                  </a:cubicBezTo>
                  <a:cubicBezTo>
                    <a:pt x="3342" y="1717"/>
                    <a:pt x="2754" y="836"/>
                    <a:pt x="211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3330050" y="2333250"/>
              <a:ext cx="193400" cy="171350"/>
            </a:xfrm>
            <a:custGeom>
              <a:avLst/>
              <a:gdLst/>
              <a:ahLst/>
              <a:cxnLst/>
              <a:rect l="l" t="t" r="r" b="b"/>
              <a:pathLst>
                <a:path w="7736" h="6854" extrusionOk="0">
                  <a:moveTo>
                    <a:pt x="3079" y="1"/>
                  </a:moveTo>
                  <a:lnTo>
                    <a:pt x="3079" y="1"/>
                  </a:lnTo>
                  <a:cubicBezTo>
                    <a:pt x="3589" y="1006"/>
                    <a:pt x="4069" y="2027"/>
                    <a:pt x="4533" y="3048"/>
                  </a:cubicBezTo>
                  <a:cubicBezTo>
                    <a:pt x="4422" y="3117"/>
                    <a:pt x="4301" y="3144"/>
                    <a:pt x="4176" y="3144"/>
                  </a:cubicBezTo>
                  <a:cubicBezTo>
                    <a:pt x="3933" y="3144"/>
                    <a:pt x="3675" y="3042"/>
                    <a:pt x="3450" y="2940"/>
                  </a:cubicBezTo>
                  <a:cubicBezTo>
                    <a:pt x="2259" y="2383"/>
                    <a:pt x="1114" y="1749"/>
                    <a:pt x="1" y="1053"/>
                  </a:cubicBezTo>
                  <a:lnTo>
                    <a:pt x="1" y="1053"/>
                  </a:lnTo>
                  <a:cubicBezTo>
                    <a:pt x="186" y="1269"/>
                    <a:pt x="372" y="1470"/>
                    <a:pt x="557" y="1672"/>
                  </a:cubicBezTo>
                  <a:cubicBezTo>
                    <a:pt x="2615" y="3837"/>
                    <a:pt x="4920" y="5910"/>
                    <a:pt x="7735" y="6854"/>
                  </a:cubicBezTo>
                  <a:cubicBezTo>
                    <a:pt x="6420" y="5400"/>
                    <a:pt x="6111" y="3930"/>
                    <a:pt x="4966" y="2352"/>
                  </a:cubicBezTo>
                  <a:cubicBezTo>
                    <a:pt x="4363" y="1532"/>
                    <a:pt x="3744" y="759"/>
                    <a:pt x="307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3378775" y="2598550"/>
              <a:ext cx="149300" cy="170975"/>
            </a:xfrm>
            <a:custGeom>
              <a:avLst/>
              <a:gdLst/>
              <a:ahLst/>
              <a:cxnLst/>
              <a:rect l="l" t="t" r="r" b="b"/>
              <a:pathLst>
                <a:path w="5972" h="6839" extrusionOk="0">
                  <a:moveTo>
                    <a:pt x="867" y="1"/>
                  </a:moveTo>
                  <a:lnTo>
                    <a:pt x="867" y="1"/>
                  </a:lnTo>
                  <a:cubicBezTo>
                    <a:pt x="1517" y="1006"/>
                    <a:pt x="2182" y="2012"/>
                    <a:pt x="2832" y="3017"/>
                  </a:cubicBezTo>
                  <a:cubicBezTo>
                    <a:pt x="3079" y="3389"/>
                    <a:pt x="3327" y="3775"/>
                    <a:pt x="3388" y="4208"/>
                  </a:cubicBezTo>
                  <a:cubicBezTo>
                    <a:pt x="2213" y="3884"/>
                    <a:pt x="1084" y="3420"/>
                    <a:pt x="1" y="2847"/>
                  </a:cubicBezTo>
                  <a:lnTo>
                    <a:pt x="1" y="2847"/>
                  </a:lnTo>
                  <a:cubicBezTo>
                    <a:pt x="434" y="3311"/>
                    <a:pt x="913" y="3729"/>
                    <a:pt x="1408" y="4100"/>
                  </a:cubicBezTo>
                  <a:cubicBezTo>
                    <a:pt x="2816" y="5198"/>
                    <a:pt x="4348" y="6111"/>
                    <a:pt x="5972" y="6838"/>
                  </a:cubicBezTo>
                  <a:cubicBezTo>
                    <a:pt x="4935" y="5616"/>
                    <a:pt x="3976" y="3358"/>
                    <a:pt x="2924" y="2151"/>
                  </a:cubicBezTo>
                  <a:cubicBezTo>
                    <a:pt x="2275" y="1408"/>
                    <a:pt x="1609" y="651"/>
                    <a:pt x="86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3622800" y="1994475"/>
              <a:ext cx="153175" cy="148450"/>
            </a:xfrm>
            <a:custGeom>
              <a:avLst/>
              <a:gdLst/>
              <a:ahLst/>
              <a:cxnLst/>
              <a:rect l="l" t="t" r="r" b="b"/>
              <a:pathLst>
                <a:path w="6127" h="5938" extrusionOk="0">
                  <a:moveTo>
                    <a:pt x="6127" y="1"/>
                  </a:moveTo>
                  <a:lnTo>
                    <a:pt x="6127" y="1"/>
                  </a:lnTo>
                  <a:cubicBezTo>
                    <a:pt x="4858" y="1114"/>
                    <a:pt x="3559" y="2228"/>
                    <a:pt x="2244" y="3280"/>
                  </a:cubicBezTo>
                  <a:cubicBezTo>
                    <a:pt x="2105" y="3218"/>
                    <a:pt x="2105" y="3017"/>
                    <a:pt x="2120" y="2863"/>
                  </a:cubicBezTo>
                  <a:cubicBezTo>
                    <a:pt x="2167" y="2445"/>
                    <a:pt x="2244" y="2043"/>
                    <a:pt x="2306" y="1640"/>
                  </a:cubicBezTo>
                  <a:lnTo>
                    <a:pt x="2306" y="1640"/>
                  </a:lnTo>
                  <a:cubicBezTo>
                    <a:pt x="1486" y="2971"/>
                    <a:pt x="743" y="4363"/>
                    <a:pt x="1" y="5740"/>
                  </a:cubicBezTo>
                  <a:cubicBezTo>
                    <a:pt x="41" y="5780"/>
                    <a:pt x="198" y="5937"/>
                    <a:pt x="229" y="5937"/>
                  </a:cubicBezTo>
                  <a:cubicBezTo>
                    <a:pt x="233" y="5937"/>
                    <a:pt x="235" y="5934"/>
                    <a:pt x="233" y="5925"/>
                  </a:cubicBezTo>
                  <a:cubicBezTo>
                    <a:pt x="202" y="5879"/>
                    <a:pt x="264" y="5833"/>
                    <a:pt x="310" y="5786"/>
                  </a:cubicBezTo>
                  <a:cubicBezTo>
                    <a:pt x="1068" y="5167"/>
                    <a:pt x="1904" y="4734"/>
                    <a:pt x="2569" y="4007"/>
                  </a:cubicBezTo>
                  <a:cubicBezTo>
                    <a:pt x="3791" y="2692"/>
                    <a:pt x="4997" y="1377"/>
                    <a:pt x="612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3557825" y="2218400"/>
              <a:ext cx="195325" cy="163600"/>
            </a:xfrm>
            <a:custGeom>
              <a:avLst/>
              <a:gdLst/>
              <a:ahLst/>
              <a:cxnLst/>
              <a:rect l="l" t="t" r="r" b="b"/>
              <a:pathLst>
                <a:path w="7813" h="6544" extrusionOk="0">
                  <a:moveTo>
                    <a:pt x="4905" y="0"/>
                  </a:moveTo>
                  <a:cubicBezTo>
                    <a:pt x="3110" y="2058"/>
                    <a:pt x="1471" y="4255"/>
                    <a:pt x="1" y="6544"/>
                  </a:cubicBezTo>
                  <a:cubicBezTo>
                    <a:pt x="2321" y="5105"/>
                    <a:pt x="4441" y="3249"/>
                    <a:pt x="6606" y="1594"/>
                  </a:cubicBezTo>
                  <a:cubicBezTo>
                    <a:pt x="7009" y="1269"/>
                    <a:pt x="7411" y="944"/>
                    <a:pt x="7813" y="619"/>
                  </a:cubicBezTo>
                  <a:lnTo>
                    <a:pt x="7813" y="619"/>
                  </a:lnTo>
                  <a:cubicBezTo>
                    <a:pt x="6483" y="1408"/>
                    <a:pt x="5106" y="2104"/>
                    <a:pt x="3683" y="2708"/>
                  </a:cubicBezTo>
                  <a:cubicBezTo>
                    <a:pt x="4038" y="1779"/>
                    <a:pt x="4456" y="882"/>
                    <a:pt x="490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3519175" y="2455075"/>
              <a:ext cx="203425" cy="143900"/>
            </a:xfrm>
            <a:custGeom>
              <a:avLst/>
              <a:gdLst/>
              <a:ahLst/>
              <a:cxnLst/>
              <a:rect l="l" t="t" r="r" b="b"/>
              <a:pathLst>
                <a:path w="8137" h="5756" extrusionOk="0">
                  <a:moveTo>
                    <a:pt x="4672" y="1"/>
                  </a:moveTo>
                  <a:cubicBezTo>
                    <a:pt x="3017" y="1842"/>
                    <a:pt x="1454" y="3760"/>
                    <a:pt x="0" y="5755"/>
                  </a:cubicBezTo>
                  <a:cubicBezTo>
                    <a:pt x="2212" y="4208"/>
                    <a:pt x="5043" y="3048"/>
                    <a:pt x="7131" y="1331"/>
                  </a:cubicBezTo>
                  <a:cubicBezTo>
                    <a:pt x="7472" y="1037"/>
                    <a:pt x="7797" y="759"/>
                    <a:pt x="8137" y="465"/>
                  </a:cubicBezTo>
                  <a:lnTo>
                    <a:pt x="8137" y="465"/>
                  </a:lnTo>
                  <a:cubicBezTo>
                    <a:pt x="7023" y="929"/>
                    <a:pt x="5878" y="1377"/>
                    <a:pt x="4734" y="1780"/>
                  </a:cubicBezTo>
                  <a:cubicBezTo>
                    <a:pt x="4639" y="1814"/>
                    <a:pt x="4526" y="1848"/>
                    <a:pt x="4422" y="1848"/>
                  </a:cubicBezTo>
                  <a:cubicBezTo>
                    <a:pt x="4339" y="1848"/>
                    <a:pt x="4263" y="1826"/>
                    <a:pt x="4208" y="1764"/>
                  </a:cubicBezTo>
                  <a:cubicBezTo>
                    <a:pt x="4099" y="1640"/>
                    <a:pt x="4146" y="1439"/>
                    <a:pt x="4192" y="1285"/>
                  </a:cubicBezTo>
                  <a:cubicBezTo>
                    <a:pt x="4331" y="851"/>
                    <a:pt x="4502" y="418"/>
                    <a:pt x="46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3557825" y="2687125"/>
              <a:ext cx="107150" cy="169025"/>
            </a:xfrm>
            <a:custGeom>
              <a:avLst/>
              <a:gdLst/>
              <a:ahLst/>
              <a:cxnLst/>
              <a:rect l="l" t="t" r="r" b="b"/>
              <a:pathLst>
                <a:path w="4286" h="6761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1656" y="2181"/>
                    <a:pt x="744" y="4440"/>
                    <a:pt x="1" y="6760"/>
                  </a:cubicBezTo>
                  <a:cubicBezTo>
                    <a:pt x="1950" y="5492"/>
                    <a:pt x="2956" y="3543"/>
                    <a:pt x="4286" y="1625"/>
                  </a:cubicBezTo>
                  <a:lnTo>
                    <a:pt x="4286" y="1625"/>
                  </a:lnTo>
                  <a:cubicBezTo>
                    <a:pt x="3590" y="2197"/>
                    <a:pt x="2894" y="2754"/>
                    <a:pt x="2167" y="3280"/>
                  </a:cubicBezTo>
                  <a:cubicBezTo>
                    <a:pt x="1904" y="3156"/>
                    <a:pt x="1950" y="2769"/>
                    <a:pt x="2027" y="2491"/>
                  </a:cubicBezTo>
                  <a:cubicBezTo>
                    <a:pt x="2260" y="1671"/>
                    <a:pt x="2492" y="836"/>
                    <a:pt x="273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15"/>
          <p:cNvGrpSpPr/>
          <p:nvPr/>
        </p:nvGrpSpPr>
        <p:grpSpPr>
          <a:xfrm rot="-8099861" flipH="1">
            <a:off x="8730759" y="1633856"/>
            <a:ext cx="446613" cy="572558"/>
            <a:chOff x="3905125" y="2252100"/>
            <a:chExt cx="254875" cy="326750"/>
          </a:xfrm>
        </p:grpSpPr>
        <p:sp>
          <p:nvSpPr>
            <p:cNvPr id="734" name="Google Shape;734;p15"/>
            <p:cNvSpPr/>
            <p:nvPr/>
          </p:nvSpPr>
          <p:spPr>
            <a:xfrm>
              <a:off x="4017675" y="2311600"/>
              <a:ext cx="116425" cy="267250"/>
            </a:xfrm>
            <a:custGeom>
              <a:avLst/>
              <a:gdLst/>
              <a:ahLst/>
              <a:cxnLst/>
              <a:rect l="l" t="t" r="r" b="b"/>
              <a:pathLst>
                <a:path w="4657" h="10690" fill="none" extrusionOk="0">
                  <a:moveTo>
                    <a:pt x="4656" y="10690"/>
                  </a:moveTo>
                  <a:cubicBezTo>
                    <a:pt x="2290" y="7565"/>
                    <a:pt x="681" y="3868"/>
                    <a:pt x="0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4078000" y="2407900"/>
              <a:ext cx="30575" cy="80475"/>
            </a:xfrm>
            <a:custGeom>
              <a:avLst/>
              <a:gdLst/>
              <a:ahLst/>
              <a:cxnLst/>
              <a:rect l="l" t="t" r="r" b="b"/>
              <a:pathLst>
                <a:path w="1223" h="3219" fill="none" extrusionOk="0">
                  <a:moveTo>
                    <a:pt x="0" y="3218"/>
                  </a:moveTo>
                  <a:cubicBezTo>
                    <a:pt x="248" y="2089"/>
                    <a:pt x="665" y="1006"/>
                    <a:pt x="1222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3963125" y="2398625"/>
              <a:ext cx="81625" cy="16650"/>
            </a:xfrm>
            <a:custGeom>
              <a:avLst/>
              <a:gdLst/>
              <a:ahLst/>
              <a:cxnLst/>
              <a:rect l="l" t="t" r="r" b="b"/>
              <a:pathLst>
                <a:path w="3265" h="666" fill="none" extrusionOk="0">
                  <a:moveTo>
                    <a:pt x="3265" y="665"/>
                  </a:moveTo>
                  <a:cubicBezTo>
                    <a:pt x="2244" y="217"/>
                    <a:pt x="1115" y="0"/>
                    <a:pt x="1" y="3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3905125" y="2374625"/>
              <a:ext cx="63450" cy="55725"/>
            </a:xfrm>
            <a:custGeom>
              <a:avLst/>
              <a:gdLst/>
              <a:ahLst/>
              <a:cxnLst/>
              <a:rect l="l" t="t" r="r" b="b"/>
              <a:pathLst>
                <a:path w="2538" h="2229" extrusionOk="0">
                  <a:moveTo>
                    <a:pt x="1281" y="1"/>
                  </a:moveTo>
                  <a:cubicBezTo>
                    <a:pt x="1133" y="1"/>
                    <a:pt x="982" y="31"/>
                    <a:pt x="836" y="94"/>
                  </a:cubicBezTo>
                  <a:cubicBezTo>
                    <a:pt x="279" y="326"/>
                    <a:pt x="0" y="976"/>
                    <a:pt x="248" y="1548"/>
                  </a:cubicBezTo>
                  <a:cubicBezTo>
                    <a:pt x="421" y="1974"/>
                    <a:pt x="834" y="2229"/>
                    <a:pt x="1263" y="2229"/>
                  </a:cubicBezTo>
                  <a:cubicBezTo>
                    <a:pt x="1411" y="2229"/>
                    <a:pt x="1560" y="2199"/>
                    <a:pt x="1702" y="2136"/>
                  </a:cubicBezTo>
                  <a:cubicBezTo>
                    <a:pt x="2274" y="1904"/>
                    <a:pt x="2537" y="1254"/>
                    <a:pt x="2305" y="682"/>
                  </a:cubicBezTo>
                  <a:cubicBezTo>
                    <a:pt x="2121" y="255"/>
                    <a:pt x="1714" y="1"/>
                    <a:pt x="1281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3917125" y="2384975"/>
              <a:ext cx="39850" cy="35050"/>
            </a:xfrm>
            <a:custGeom>
              <a:avLst/>
              <a:gdLst/>
              <a:ahLst/>
              <a:cxnLst/>
              <a:rect l="l" t="t" r="r" b="b"/>
              <a:pathLst>
                <a:path w="1594" h="1402" extrusionOk="0">
                  <a:moveTo>
                    <a:pt x="793" y="0"/>
                  </a:moveTo>
                  <a:cubicBezTo>
                    <a:pt x="704" y="0"/>
                    <a:pt x="614" y="17"/>
                    <a:pt x="526" y="51"/>
                  </a:cubicBezTo>
                  <a:cubicBezTo>
                    <a:pt x="170" y="206"/>
                    <a:pt x="0" y="623"/>
                    <a:pt x="155" y="979"/>
                  </a:cubicBezTo>
                  <a:cubicBezTo>
                    <a:pt x="260" y="1247"/>
                    <a:pt x="523" y="1401"/>
                    <a:pt x="798" y="1401"/>
                  </a:cubicBezTo>
                  <a:cubicBezTo>
                    <a:pt x="888" y="1401"/>
                    <a:pt x="980" y="1385"/>
                    <a:pt x="1067" y="1351"/>
                  </a:cubicBezTo>
                  <a:cubicBezTo>
                    <a:pt x="1423" y="1196"/>
                    <a:pt x="1593" y="778"/>
                    <a:pt x="1439" y="422"/>
                  </a:cubicBezTo>
                  <a:cubicBezTo>
                    <a:pt x="1322" y="154"/>
                    <a:pt x="1065" y="0"/>
                    <a:pt x="79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3922150" y="2374700"/>
              <a:ext cx="42950" cy="30025"/>
            </a:xfrm>
            <a:custGeom>
              <a:avLst/>
              <a:gdLst/>
              <a:ahLst/>
              <a:cxnLst/>
              <a:rect l="l" t="t" r="r" b="b"/>
              <a:pathLst>
                <a:path w="1718" h="1201" extrusionOk="0">
                  <a:moveTo>
                    <a:pt x="595" y="0"/>
                  </a:moveTo>
                  <a:cubicBezTo>
                    <a:pt x="448" y="0"/>
                    <a:pt x="298" y="30"/>
                    <a:pt x="155" y="91"/>
                  </a:cubicBezTo>
                  <a:cubicBezTo>
                    <a:pt x="124" y="106"/>
                    <a:pt x="77" y="122"/>
                    <a:pt x="47" y="137"/>
                  </a:cubicBezTo>
                  <a:cubicBezTo>
                    <a:pt x="31" y="153"/>
                    <a:pt x="16" y="168"/>
                    <a:pt x="0" y="168"/>
                  </a:cubicBezTo>
                  <a:cubicBezTo>
                    <a:pt x="0" y="276"/>
                    <a:pt x="31" y="385"/>
                    <a:pt x="77" y="478"/>
                  </a:cubicBezTo>
                  <a:cubicBezTo>
                    <a:pt x="93" y="524"/>
                    <a:pt x="108" y="555"/>
                    <a:pt x="124" y="586"/>
                  </a:cubicBezTo>
                  <a:cubicBezTo>
                    <a:pt x="186" y="679"/>
                    <a:pt x="248" y="772"/>
                    <a:pt x="310" y="849"/>
                  </a:cubicBezTo>
                  <a:cubicBezTo>
                    <a:pt x="418" y="942"/>
                    <a:pt x="526" y="1034"/>
                    <a:pt x="665" y="1096"/>
                  </a:cubicBezTo>
                  <a:cubicBezTo>
                    <a:pt x="758" y="1143"/>
                    <a:pt x="866" y="1174"/>
                    <a:pt x="975" y="1189"/>
                  </a:cubicBezTo>
                  <a:cubicBezTo>
                    <a:pt x="1029" y="1197"/>
                    <a:pt x="1083" y="1201"/>
                    <a:pt x="1135" y="1201"/>
                  </a:cubicBezTo>
                  <a:cubicBezTo>
                    <a:pt x="1187" y="1201"/>
                    <a:pt x="1238" y="1197"/>
                    <a:pt x="1284" y="1189"/>
                  </a:cubicBezTo>
                  <a:cubicBezTo>
                    <a:pt x="1392" y="1174"/>
                    <a:pt x="1501" y="1158"/>
                    <a:pt x="1609" y="1112"/>
                  </a:cubicBezTo>
                  <a:cubicBezTo>
                    <a:pt x="1640" y="1096"/>
                    <a:pt x="1671" y="1081"/>
                    <a:pt x="1702" y="1065"/>
                  </a:cubicBezTo>
                  <a:lnTo>
                    <a:pt x="1717" y="1065"/>
                  </a:lnTo>
                  <a:lnTo>
                    <a:pt x="1702" y="957"/>
                  </a:lnTo>
                  <a:cubicBezTo>
                    <a:pt x="1686" y="911"/>
                    <a:pt x="1686" y="864"/>
                    <a:pt x="1671" y="818"/>
                  </a:cubicBezTo>
                  <a:cubicBezTo>
                    <a:pt x="1671" y="802"/>
                    <a:pt x="1655" y="772"/>
                    <a:pt x="1655" y="756"/>
                  </a:cubicBezTo>
                  <a:cubicBezTo>
                    <a:pt x="1655" y="741"/>
                    <a:pt x="1640" y="741"/>
                    <a:pt x="1640" y="725"/>
                  </a:cubicBezTo>
                  <a:cubicBezTo>
                    <a:pt x="1640" y="710"/>
                    <a:pt x="1624" y="694"/>
                    <a:pt x="1624" y="679"/>
                  </a:cubicBezTo>
                  <a:cubicBezTo>
                    <a:pt x="1578" y="570"/>
                    <a:pt x="1516" y="478"/>
                    <a:pt x="1454" y="385"/>
                  </a:cubicBezTo>
                  <a:cubicBezTo>
                    <a:pt x="1423" y="369"/>
                    <a:pt x="1408" y="354"/>
                    <a:pt x="1392" y="338"/>
                  </a:cubicBezTo>
                  <a:cubicBezTo>
                    <a:pt x="1185" y="121"/>
                    <a:pt x="895" y="0"/>
                    <a:pt x="59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3928325" y="2396575"/>
              <a:ext cx="36775" cy="33925"/>
            </a:xfrm>
            <a:custGeom>
              <a:avLst/>
              <a:gdLst/>
              <a:ahLst/>
              <a:cxnLst/>
              <a:rect l="l" t="t" r="r" b="b"/>
              <a:pathLst>
                <a:path w="1471" h="1357" extrusionOk="0">
                  <a:moveTo>
                    <a:pt x="1086" y="1"/>
                  </a:moveTo>
                  <a:cubicBezTo>
                    <a:pt x="1059" y="1"/>
                    <a:pt x="1033" y="2"/>
                    <a:pt x="1006" y="5"/>
                  </a:cubicBezTo>
                  <a:cubicBezTo>
                    <a:pt x="898" y="5"/>
                    <a:pt x="805" y="20"/>
                    <a:pt x="697" y="67"/>
                  </a:cubicBezTo>
                  <a:cubicBezTo>
                    <a:pt x="681" y="67"/>
                    <a:pt x="666" y="67"/>
                    <a:pt x="650" y="82"/>
                  </a:cubicBezTo>
                  <a:cubicBezTo>
                    <a:pt x="558" y="113"/>
                    <a:pt x="480" y="159"/>
                    <a:pt x="418" y="221"/>
                  </a:cubicBezTo>
                  <a:cubicBezTo>
                    <a:pt x="295" y="314"/>
                    <a:pt x="202" y="422"/>
                    <a:pt x="124" y="562"/>
                  </a:cubicBezTo>
                  <a:cubicBezTo>
                    <a:pt x="78" y="655"/>
                    <a:pt x="47" y="747"/>
                    <a:pt x="32" y="856"/>
                  </a:cubicBezTo>
                  <a:cubicBezTo>
                    <a:pt x="1" y="1010"/>
                    <a:pt x="1" y="1165"/>
                    <a:pt x="47" y="1304"/>
                  </a:cubicBezTo>
                  <a:cubicBezTo>
                    <a:pt x="78" y="1320"/>
                    <a:pt x="93" y="1320"/>
                    <a:pt x="124" y="1335"/>
                  </a:cubicBezTo>
                  <a:cubicBezTo>
                    <a:pt x="171" y="1335"/>
                    <a:pt x="217" y="1351"/>
                    <a:pt x="264" y="1351"/>
                  </a:cubicBezTo>
                  <a:lnTo>
                    <a:pt x="279" y="1351"/>
                  </a:lnTo>
                  <a:cubicBezTo>
                    <a:pt x="310" y="1354"/>
                    <a:pt x="342" y="1356"/>
                    <a:pt x="375" y="1356"/>
                  </a:cubicBezTo>
                  <a:cubicBezTo>
                    <a:pt x="472" y="1356"/>
                    <a:pt x="577" y="1339"/>
                    <a:pt x="681" y="1304"/>
                  </a:cubicBezTo>
                  <a:cubicBezTo>
                    <a:pt x="712" y="1289"/>
                    <a:pt x="743" y="1273"/>
                    <a:pt x="774" y="1258"/>
                  </a:cubicBezTo>
                  <a:cubicBezTo>
                    <a:pt x="882" y="1211"/>
                    <a:pt x="991" y="1165"/>
                    <a:pt x="1068" y="1088"/>
                  </a:cubicBezTo>
                  <a:cubicBezTo>
                    <a:pt x="1083" y="1072"/>
                    <a:pt x="1114" y="1057"/>
                    <a:pt x="1130" y="1041"/>
                  </a:cubicBezTo>
                  <a:cubicBezTo>
                    <a:pt x="1223" y="933"/>
                    <a:pt x="1300" y="825"/>
                    <a:pt x="1362" y="701"/>
                  </a:cubicBezTo>
                  <a:cubicBezTo>
                    <a:pt x="1377" y="655"/>
                    <a:pt x="1408" y="608"/>
                    <a:pt x="1424" y="562"/>
                  </a:cubicBezTo>
                  <a:cubicBezTo>
                    <a:pt x="1455" y="438"/>
                    <a:pt x="1470" y="314"/>
                    <a:pt x="1455" y="190"/>
                  </a:cubicBezTo>
                  <a:lnTo>
                    <a:pt x="1470" y="190"/>
                  </a:lnTo>
                  <a:lnTo>
                    <a:pt x="1455" y="82"/>
                  </a:lnTo>
                  <a:cubicBezTo>
                    <a:pt x="1339" y="31"/>
                    <a:pt x="1213" y="1"/>
                    <a:pt x="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3980925" y="2252100"/>
              <a:ext cx="63825" cy="55900"/>
            </a:xfrm>
            <a:custGeom>
              <a:avLst/>
              <a:gdLst/>
              <a:ahLst/>
              <a:cxnLst/>
              <a:rect l="l" t="t" r="r" b="b"/>
              <a:pathLst>
                <a:path w="2553" h="2236" extrusionOk="0">
                  <a:moveTo>
                    <a:pt x="1282" y="1"/>
                  </a:moveTo>
                  <a:cubicBezTo>
                    <a:pt x="1112" y="1"/>
                    <a:pt x="938" y="40"/>
                    <a:pt x="774" y="122"/>
                  </a:cubicBezTo>
                  <a:cubicBezTo>
                    <a:pt x="233" y="385"/>
                    <a:pt x="0" y="1066"/>
                    <a:pt x="279" y="1607"/>
                  </a:cubicBezTo>
                  <a:cubicBezTo>
                    <a:pt x="477" y="2004"/>
                    <a:pt x="872" y="2236"/>
                    <a:pt x="1284" y="2236"/>
                  </a:cubicBezTo>
                  <a:cubicBezTo>
                    <a:pt x="1450" y="2236"/>
                    <a:pt x="1619" y="2198"/>
                    <a:pt x="1779" y="2118"/>
                  </a:cubicBezTo>
                  <a:cubicBezTo>
                    <a:pt x="2321" y="1839"/>
                    <a:pt x="2553" y="1174"/>
                    <a:pt x="2274" y="617"/>
                  </a:cubicBezTo>
                  <a:cubicBezTo>
                    <a:pt x="2078" y="224"/>
                    <a:pt x="1689" y="1"/>
                    <a:pt x="128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3992925" y="2262425"/>
              <a:ext cx="39850" cy="35150"/>
            </a:xfrm>
            <a:custGeom>
              <a:avLst/>
              <a:gdLst/>
              <a:ahLst/>
              <a:cxnLst/>
              <a:rect l="l" t="t" r="r" b="b"/>
              <a:pathLst>
                <a:path w="1594" h="1406" extrusionOk="0">
                  <a:moveTo>
                    <a:pt x="799" y="1"/>
                  </a:moveTo>
                  <a:cubicBezTo>
                    <a:pt x="693" y="1"/>
                    <a:pt x="584" y="26"/>
                    <a:pt x="480" y="80"/>
                  </a:cubicBezTo>
                  <a:cubicBezTo>
                    <a:pt x="139" y="250"/>
                    <a:pt x="0" y="668"/>
                    <a:pt x="170" y="1008"/>
                  </a:cubicBezTo>
                  <a:cubicBezTo>
                    <a:pt x="291" y="1262"/>
                    <a:pt x="538" y="1406"/>
                    <a:pt x="799" y="1406"/>
                  </a:cubicBezTo>
                  <a:cubicBezTo>
                    <a:pt x="904" y="1406"/>
                    <a:pt x="1012" y="1382"/>
                    <a:pt x="1114" y="1333"/>
                  </a:cubicBezTo>
                  <a:cubicBezTo>
                    <a:pt x="1454" y="1163"/>
                    <a:pt x="1593" y="730"/>
                    <a:pt x="1423" y="390"/>
                  </a:cubicBezTo>
                  <a:cubicBezTo>
                    <a:pt x="1303" y="149"/>
                    <a:pt x="1058" y="1"/>
                    <a:pt x="79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4011475" y="2263650"/>
              <a:ext cx="29800" cy="44100"/>
            </a:xfrm>
            <a:custGeom>
              <a:avLst/>
              <a:gdLst/>
              <a:ahLst/>
              <a:cxnLst/>
              <a:rect l="l" t="t" r="r" b="b"/>
              <a:pathLst>
                <a:path w="1192" h="1764" extrusionOk="0">
                  <a:moveTo>
                    <a:pt x="960" y="0"/>
                  </a:moveTo>
                  <a:cubicBezTo>
                    <a:pt x="851" y="16"/>
                    <a:pt x="743" y="47"/>
                    <a:pt x="650" y="93"/>
                  </a:cubicBezTo>
                  <a:cubicBezTo>
                    <a:pt x="619" y="109"/>
                    <a:pt x="573" y="140"/>
                    <a:pt x="542" y="155"/>
                  </a:cubicBezTo>
                  <a:cubicBezTo>
                    <a:pt x="449" y="217"/>
                    <a:pt x="372" y="279"/>
                    <a:pt x="310" y="356"/>
                  </a:cubicBezTo>
                  <a:cubicBezTo>
                    <a:pt x="202" y="464"/>
                    <a:pt x="124" y="588"/>
                    <a:pt x="78" y="727"/>
                  </a:cubicBezTo>
                  <a:cubicBezTo>
                    <a:pt x="47" y="820"/>
                    <a:pt x="16" y="929"/>
                    <a:pt x="1" y="1037"/>
                  </a:cubicBezTo>
                  <a:cubicBezTo>
                    <a:pt x="1" y="1145"/>
                    <a:pt x="1" y="1253"/>
                    <a:pt x="16" y="1346"/>
                  </a:cubicBezTo>
                  <a:cubicBezTo>
                    <a:pt x="31" y="1454"/>
                    <a:pt x="78" y="1563"/>
                    <a:pt x="124" y="1656"/>
                  </a:cubicBezTo>
                  <a:cubicBezTo>
                    <a:pt x="140" y="1702"/>
                    <a:pt x="155" y="1733"/>
                    <a:pt x="171" y="1764"/>
                  </a:cubicBezTo>
                  <a:lnTo>
                    <a:pt x="279" y="1748"/>
                  </a:lnTo>
                  <a:cubicBezTo>
                    <a:pt x="294" y="1733"/>
                    <a:pt x="310" y="1733"/>
                    <a:pt x="341" y="1733"/>
                  </a:cubicBezTo>
                  <a:cubicBezTo>
                    <a:pt x="372" y="1717"/>
                    <a:pt x="418" y="1702"/>
                    <a:pt x="449" y="1702"/>
                  </a:cubicBezTo>
                  <a:cubicBezTo>
                    <a:pt x="480" y="1687"/>
                    <a:pt x="527" y="1671"/>
                    <a:pt x="557" y="1656"/>
                  </a:cubicBezTo>
                  <a:cubicBezTo>
                    <a:pt x="805" y="1532"/>
                    <a:pt x="975" y="1331"/>
                    <a:pt x="1083" y="1099"/>
                  </a:cubicBezTo>
                  <a:cubicBezTo>
                    <a:pt x="1114" y="1021"/>
                    <a:pt x="1130" y="959"/>
                    <a:pt x="1145" y="882"/>
                  </a:cubicBezTo>
                  <a:cubicBezTo>
                    <a:pt x="1192" y="650"/>
                    <a:pt x="1176" y="387"/>
                    <a:pt x="1052" y="155"/>
                  </a:cubicBezTo>
                  <a:cubicBezTo>
                    <a:pt x="1037" y="124"/>
                    <a:pt x="1022" y="93"/>
                    <a:pt x="1006" y="78"/>
                  </a:cubicBezTo>
                  <a:cubicBezTo>
                    <a:pt x="991" y="47"/>
                    <a:pt x="975" y="16"/>
                    <a:pt x="960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3984800" y="2272775"/>
              <a:ext cx="35200" cy="34975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366" y="1"/>
                  </a:moveTo>
                  <a:cubicBezTo>
                    <a:pt x="254" y="1"/>
                    <a:pt x="147" y="18"/>
                    <a:pt x="31" y="53"/>
                  </a:cubicBezTo>
                  <a:cubicBezTo>
                    <a:pt x="16" y="99"/>
                    <a:pt x="16" y="130"/>
                    <a:pt x="16" y="177"/>
                  </a:cubicBezTo>
                  <a:cubicBezTo>
                    <a:pt x="0" y="208"/>
                    <a:pt x="0" y="254"/>
                    <a:pt x="0" y="285"/>
                  </a:cubicBezTo>
                  <a:cubicBezTo>
                    <a:pt x="0" y="331"/>
                    <a:pt x="0" y="378"/>
                    <a:pt x="16" y="409"/>
                  </a:cubicBezTo>
                  <a:cubicBezTo>
                    <a:pt x="16" y="455"/>
                    <a:pt x="16" y="502"/>
                    <a:pt x="31" y="533"/>
                  </a:cubicBezTo>
                  <a:cubicBezTo>
                    <a:pt x="47" y="564"/>
                    <a:pt x="47" y="594"/>
                    <a:pt x="62" y="625"/>
                  </a:cubicBezTo>
                  <a:cubicBezTo>
                    <a:pt x="62" y="656"/>
                    <a:pt x="78" y="672"/>
                    <a:pt x="78" y="703"/>
                  </a:cubicBezTo>
                  <a:cubicBezTo>
                    <a:pt x="93" y="718"/>
                    <a:pt x="93" y="734"/>
                    <a:pt x="108" y="749"/>
                  </a:cubicBezTo>
                  <a:lnTo>
                    <a:pt x="124" y="780"/>
                  </a:lnTo>
                  <a:cubicBezTo>
                    <a:pt x="155" y="826"/>
                    <a:pt x="170" y="873"/>
                    <a:pt x="201" y="919"/>
                  </a:cubicBezTo>
                  <a:cubicBezTo>
                    <a:pt x="418" y="1229"/>
                    <a:pt x="758" y="1399"/>
                    <a:pt x="1129" y="1399"/>
                  </a:cubicBezTo>
                  <a:lnTo>
                    <a:pt x="1238" y="1399"/>
                  </a:lnTo>
                  <a:lnTo>
                    <a:pt x="1346" y="1383"/>
                  </a:lnTo>
                  <a:cubicBezTo>
                    <a:pt x="1392" y="1244"/>
                    <a:pt x="1408" y="1089"/>
                    <a:pt x="1392" y="935"/>
                  </a:cubicBezTo>
                  <a:cubicBezTo>
                    <a:pt x="1392" y="826"/>
                    <a:pt x="1361" y="718"/>
                    <a:pt x="1315" y="625"/>
                  </a:cubicBezTo>
                  <a:cubicBezTo>
                    <a:pt x="1315" y="610"/>
                    <a:pt x="1300" y="594"/>
                    <a:pt x="1300" y="579"/>
                  </a:cubicBezTo>
                  <a:cubicBezTo>
                    <a:pt x="1253" y="502"/>
                    <a:pt x="1207" y="424"/>
                    <a:pt x="1145" y="362"/>
                  </a:cubicBezTo>
                  <a:cubicBezTo>
                    <a:pt x="1052" y="239"/>
                    <a:pt x="928" y="146"/>
                    <a:pt x="789" y="84"/>
                  </a:cubicBezTo>
                  <a:cubicBezTo>
                    <a:pt x="696" y="53"/>
                    <a:pt x="588" y="22"/>
                    <a:pt x="480" y="7"/>
                  </a:cubicBezTo>
                  <a:cubicBezTo>
                    <a:pt x="441" y="3"/>
                    <a:pt x="403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4096550" y="2362500"/>
              <a:ext cx="63450" cy="55775"/>
            </a:xfrm>
            <a:custGeom>
              <a:avLst/>
              <a:gdLst/>
              <a:ahLst/>
              <a:cxnLst/>
              <a:rect l="l" t="t" r="r" b="b"/>
              <a:pathLst>
                <a:path w="2538" h="2231" extrusionOk="0">
                  <a:moveTo>
                    <a:pt x="1272" y="1"/>
                  </a:moveTo>
                  <a:cubicBezTo>
                    <a:pt x="915" y="1"/>
                    <a:pt x="562" y="169"/>
                    <a:pt x="341" y="486"/>
                  </a:cubicBezTo>
                  <a:cubicBezTo>
                    <a:pt x="1" y="997"/>
                    <a:pt x="125" y="1693"/>
                    <a:pt x="635" y="2033"/>
                  </a:cubicBezTo>
                  <a:cubicBezTo>
                    <a:pt x="828" y="2167"/>
                    <a:pt x="1047" y="2231"/>
                    <a:pt x="1264" y="2231"/>
                  </a:cubicBezTo>
                  <a:cubicBezTo>
                    <a:pt x="1622" y="2231"/>
                    <a:pt x="1976" y="2057"/>
                    <a:pt x="2197" y="1739"/>
                  </a:cubicBezTo>
                  <a:cubicBezTo>
                    <a:pt x="2538" y="1229"/>
                    <a:pt x="2414" y="548"/>
                    <a:pt x="1904" y="192"/>
                  </a:cubicBezTo>
                  <a:cubicBezTo>
                    <a:pt x="1710" y="63"/>
                    <a:pt x="1490" y="1"/>
                    <a:pt x="127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4108150" y="2372750"/>
              <a:ext cx="40250" cy="35125"/>
            </a:xfrm>
            <a:custGeom>
              <a:avLst/>
              <a:gdLst/>
              <a:ahLst/>
              <a:cxnLst/>
              <a:rect l="l" t="t" r="r" b="b"/>
              <a:pathLst>
                <a:path w="1610" h="1405" extrusionOk="0">
                  <a:moveTo>
                    <a:pt x="808" y="0"/>
                  </a:moveTo>
                  <a:cubicBezTo>
                    <a:pt x="585" y="0"/>
                    <a:pt x="367" y="107"/>
                    <a:pt x="233" y="308"/>
                  </a:cubicBezTo>
                  <a:cubicBezTo>
                    <a:pt x="1" y="633"/>
                    <a:pt x="94" y="1066"/>
                    <a:pt x="403" y="1283"/>
                  </a:cubicBezTo>
                  <a:cubicBezTo>
                    <a:pt x="526" y="1365"/>
                    <a:pt x="665" y="1405"/>
                    <a:pt x="802" y="1405"/>
                  </a:cubicBezTo>
                  <a:cubicBezTo>
                    <a:pt x="1026" y="1405"/>
                    <a:pt x="1243" y="1298"/>
                    <a:pt x="1378" y="1097"/>
                  </a:cubicBezTo>
                  <a:cubicBezTo>
                    <a:pt x="1610" y="788"/>
                    <a:pt x="1517" y="339"/>
                    <a:pt x="1207" y="122"/>
                  </a:cubicBezTo>
                  <a:cubicBezTo>
                    <a:pt x="1084" y="40"/>
                    <a:pt x="945" y="0"/>
                    <a:pt x="80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4105450" y="2391400"/>
              <a:ext cx="48375" cy="26875"/>
            </a:xfrm>
            <a:custGeom>
              <a:avLst/>
              <a:gdLst/>
              <a:ahLst/>
              <a:cxnLst/>
              <a:rect l="l" t="t" r="r" b="b"/>
              <a:pathLst>
                <a:path w="1935" h="1075" extrusionOk="0">
                  <a:moveTo>
                    <a:pt x="1046" y="1"/>
                  </a:moveTo>
                  <a:cubicBezTo>
                    <a:pt x="985" y="1"/>
                    <a:pt x="925" y="4"/>
                    <a:pt x="867" y="11"/>
                  </a:cubicBezTo>
                  <a:cubicBezTo>
                    <a:pt x="759" y="26"/>
                    <a:pt x="650" y="57"/>
                    <a:pt x="557" y="104"/>
                  </a:cubicBezTo>
                  <a:cubicBezTo>
                    <a:pt x="465" y="150"/>
                    <a:pt x="372" y="196"/>
                    <a:pt x="279" y="274"/>
                  </a:cubicBezTo>
                  <a:cubicBezTo>
                    <a:pt x="202" y="336"/>
                    <a:pt x="124" y="413"/>
                    <a:pt x="62" y="506"/>
                  </a:cubicBezTo>
                  <a:cubicBezTo>
                    <a:pt x="47" y="537"/>
                    <a:pt x="16" y="568"/>
                    <a:pt x="1" y="599"/>
                  </a:cubicBezTo>
                  <a:lnTo>
                    <a:pt x="78" y="691"/>
                  </a:lnTo>
                  <a:cubicBezTo>
                    <a:pt x="124" y="753"/>
                    <a:pt x="202" y="831"/>
                    <a:pt x="279" y="877"/>
                  </a:cubicBezTo>
                  <a:cubicBezTo>
                    <a:pt x="472" y="1011"/>
                    <a:pt x="691" y="1075"/>
                    <a:pt x="908" y="1075"/>
                  </a:cubicBezTo>
                  <a:cubicBezTo>
                    <a:pt x="1266" y="1075"/>
                    <a:pt x="1620" y="901"/>
                    <a:pt x="1841" y="583"/>
                  </a:cubicBezTo>
                  <a:cubicBezTo>
                    <a:pt x="1872" y="537"/>
                    <a:pt x="1903" y="490"/>
                    <a:pt x="1919" y="444"/>
                  </a:cubicBezTo>
                  <a:cubicBezTo>
                    <a:pt x="1919" y="428"/>
                    <a:pt x="1919" y="428"/>
                    <a:pt x="1934" y="428"/>
                  </a:cubicBezTo>
                  <a:lnTo>
                    <a:pt x="1919" y="428"/>
                  </a:lnTo>
                  <a:cubicBezTo>
                    <a:pt x="1857" y="336"/>
                    <a:pt x="1780" y="274"/>
                    <a:pt x="1687" y="212"/>
                  </a:cubicBezTo>
                  <a:cubicBezTo>
                    <a:pt x="1656" y="181"/>
                    <a:pt x="1625" y="165"/>
                    <a:pt x="1594" y="150"/>
                  </a:cubicBezTo>
                  <a:cubicBezTo>
                    <a:pt x="1501" y="88"/>
                    <a:pt x="1393" y="57"/>
                    <a:pt x="1300" y="26"/>
                  </a:cubicBezTo>
                  <a:cubicBezTo>
                    <a:pt x="1218" y="8"/>
                    <a:pt x="1132" y="1"/>
                    <a:pt x="1046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4100425" y="2363800"/>
              <a:ext cx="28250" cy="44900"/>
            </a:xfrm>
            <a:custGeom>
              <a:avLst/>
              <a:gdLst/>
              <a:ahLst/>
              <a:cxnLst/>
              <a:rect l="l" t="t" r="r" b="b"/>
              <a:pathLst>
                <a:path w="1130" h="1796" extrusionOk="0">
                  <a:moveTo>
                    <a:pt x="789" y="1"/>
                  </a:moveTo>
                  <a:cubicBezTo>
                    <a:pt x="728" y="16"/>
                    <a:pt x="666" y="32"/>
                    <a:pt x="619" y="63"/>
                  </a:cubicBezTo>
                  <a:cubicBezTo>
                    <a:pt x="588" y="78"/>
                    <a:pt x="557" y="94"/>
                    <a:pt x="526" y="109"/>
                  </a:cubicBezTo>
                  <a:cubicBezTo>
                    <a:pt x="511" y="125"/>
                    <a:pt x="480" y="140"/>
                    <a:pt x="465" y="156"/>
                  </a:cubicBezTo>
                  <a:cubicBezTo>
                    <a:pt x="434" y="187"/>
                    <a:pt x="403" y="202"/>
                    <a:pt x="387" y="217"/>
                  </a:cubicBezTo>
                  <a:lnTo>
                    <a:pt x="372" y="217"/>
                  </a:lnTo>
                  <a:cubicBezTo>
                    <a:pt x="356" y="248"/>
                    <a:pt x="341" y="264"/>
                    <a:pt x="310" y="279"/>
                  </a:cubicBezTo>
                  <a:cubicBezTo>
                    <a:pt x="294" y="310"/>
                    <a:pt x="263" y="326"/>
                    <a:pt x="248" y="357"/>
                  </a:cubicBezTo>
                  <a:cubicBezTo>
                    <a:pt x="233" y="388"/>
                    <a:pt x="217" y="403"/>
                    <a:pt x="186" y="434"/>
                  </a:cubicBezTo>
                  <a:cubicBezTo>
                    <a:pt x="109" y="558"/>
                    <a:pt x="62" y="682"/>
                    <a:pt x="31" y="821"/>
                  </a:cubicBezTo>
                  <a:cubicBezTo>
                    <a:pt x="0" y="929"/>
                    <a:pt x="0" y="1037"/>
                    <a:pt x="0" y="1146"/>
                  </a:cubicBezTo>
                  <a:cubicBezTo>
                    <a:pt x="0" y="1177"/>
                    <a:pt x="0" y="1208"/>
                    <a:pt x="16" y="1238"/>
                  </a:cubicBezTo>
                  <a:cubicBezTo>
                    <a:pt x="31" y="1409"/>
                    <a:pt x="93" y="1563"/>
                    <a:pt x="202" y="1703"/>
                  </a:cubicBezTo>
                  <a:lnTo>
                    <a:pt x="279" y="1795"/>
                  </a:lnTo>
                  <a:cubicBezTo>
                    <a:pt x="418" y="1764"/>
                    <a:pt x="557" y="1703"/>
                    <a:pt x="697" y="1625"/>
                  </a:cubicBezTo>
                  <a:cubicBezTo>
                    <a:pt x="774" y="1563"/>
                    <a:pt x="851" y="1486"/>
                    <a:pt x="913" y="1393"/>
                  </a:cubicBezTo>
                  <a:cubicBezTo>
                    <a:pt x="929" y="1378"/>
                    <a:pt x="944" y="1378"/>
                    <a:pt x="944" y="1362"/>
                  </a:cubicBezTo>
                  <a:cubicBezTo>
                    <a:pt x="991" y="1285"/>
                    <a:pt x="1037" y="1208"/>
                    <a:pt x="1068" y="1115"/>
                  </a:cubicBezTo>
                  <a:cubicBezTo>
                    <a:pt x="1114" y="975"/>
                    <a:pt x="1130" y="821"/>
                    <a:pt x="1114" y="666"/>
                  </a:cubicBezTo>
                  <a:cubicBezTo>
                    <a:pt x="1114" y="573"/>
                    <a:pt x="1083" y="465"/>
                    <a:pt x="1052" y="372"/>
                  </a:cubicBezTo>
                  <a:lnTo>
                    <a:pt x="1037" y="372"/>
                  </a:lnTo>
                  <a:cubicBezTo>
                    <a:pt x="991" y="233"/>
                    <a:pt x="898" y="109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15"/>
          <p:cNvGrpSpPr/>
          <p:nvPr/>
        </p:nvGrpSpPr>
        <p:grpSpPr>
          <a:xfrm>
            <a:off x="112212" y="120932"/>
            <a:ext cx="8687777" cy="4892477"/>
            <a:chOff x="112212" y="120932"/>
            <a:chExt cx="8687777" cy="4892477"/>
          </a:xfrm>
        </p:grpSpPr>
        <p:sp>
          <p:nvSpPr>
            <p:cNvPr id="750" name="Google Shape;750;p15"/>
            <p:cNvSpPr/>
            <p:nvPr/>
          </p:nvSpPr>
          <p:spPr>
            <a:xfrm>
              <a:off x="8542514" y="4701325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8667235" y="3718553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5" y="1"/>
                  </a:moveTo>
                  <a:cubicBezTo>
                    <a:pt x="1824" y="1247"/>
                    <a:pt x="1003" y="2219"/>
                    <a:pt x="0" y="2280"/>
                  </a:cubicBezTo>
                  <a:cubicBezTo>
                    <a:pt x="1003" y="2341"/>
                    <a:pt x="1824" y="3314"/>
                    <a:pt x="1855" y="4560"/>
                  </a:cubicBezTo>
                  <a:cubicBezTo>
                    <a:pt x="1915" y="3314"/>
                    <a:pt x="2706" y="2341"/>
                    <a:pt x="3709" y="2280"/>
                  </a:cubicBezTo>
                  <a:cubicBezTo>
                    <a:pt x="2706" y="2219"/>
                    <a:pt x="1915" y="1247"/>
                    <a:pt x="185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1897916" y="4809741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4112401" y="4660921"/>
              <a:ext cx="132790" cy="163214"/>
            </a:xfrm>
            <a:custGeom>
              <a:avLst/>
              <a:gdLst/>
              <a:ahLst/>
              <a:cxnLst/>
              <a:rect l="l" t="t" r="r" b="b"/>
              <a:pathLst>
                <a:path w="3710" h="4560" extrusionOk="0">
                  <a:moveTo>
                    <a:pt x="1855" y="0"/>
                  </a:moveTo>
                  <a:cubicBezTo>
                    <a:pt x="1825" y="1216"/>
                    <a:pt x="1004" y="2219"/>
                    <a:pt x="1" y="2280"/>
                  </a:cubicBezTo>
                  <a:cubicBezTo>
                    <a:pt x="1004" y="2310"/>
                    <a:pt x="1825" y="3313"/>
                    <a:pt x="1855" y="4559"/>
                  </a:cubicBezTo>
                  <a:cubicBezTo>
                    <a:pt x="1916" y="3313"/>
                    <a:pt x="2736" y="2341"/>
                    <a:pt x="3709" y="2280"/>
                  </a:cubicBezTo>
                  <a:cubicBezTo>
                    <a:pt x="2736" y="2219"/>
                    <a:pt x="1916" y="1216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112212" y="1206901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3710412" y="120932"/>
              <a:ext cx="132754" cy="164323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238790" y="2280542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4738516" y="4967666"/>
              <a:ext cx="30495" cy="3053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5249847" y="4982914"/>
              <a:ext cx="31569" cy="30495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594126" y="4949844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5466356" y="46908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782764" y="176411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1134909" y="4845811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21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39" y="852"/>
                    <a:pt x="851" y="669"/>
                    <a:pt x="851" y="426"/>
                  </a:cubicBezTo>
                  <a:cubicBezTo>
                    <a:pt x="851" y="213"/>
                    <a:pt x="63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202720" y="4230054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324627" y="3263075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17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791" name="Google Shape;791;p17"/>
          <p:cNvGrpSpPr/>
          <p:nvPr/>
        </p:nvGrpSpPr>
        <p:grpSpPr>
          <a:xfrm>
            <a:off x="156876" y="4178518"/>
            <a:ext cx="3095932" cy="1064355"/>
            <a:chOff x="156876" y="4178518"/>
            <a:chExt cx="3095932" cy="1064355"/>
          </a:xfrm>
        </p:grpSpPr>
        <p:grpSp>
          <p:nvGrpSpPr>
            <p:cNvPr id="792" name="Google Shape;792;p17"/>
            <p:cNvGrpSpPr/>
            <p:nvPr/>
          </p:nvGrpSpPr>
          <p:grpSpPr>
            <a:xfrm>
              <a:off x="156876" y="4178518"/>
              <a:ext cx="740351" cy="1002108"/>
              <a:chOff x="3051600" y="3618575"/>
              <a:chExt cx="498150" cy="674275"/>
            </a:xfrm>
          </p:grpSpPr>
          <p:sp>
            <p:nvSpPr>
              <p:cNvPr id="793" name="Google Shape;793;p17"/>
              <p:cNvSpPr/>
              <p:nvPr/>
            </p:nvSpPr>
            <p:spPr>
              <a:xfrm>
                <a:off x="3051600" y="3854600"/>
                <a:ext cx="191850" cy="41852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 extrusionOk="0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/>
                  <a:t> </a:t>
                </a:r>
                <a:endParaRPr/>
              </a:p>
            </p:txBody>
          </p:sp>
          <p:sp>
            <p:nvSpPr>
              <p:cNvPr id="794" name="Google Shape;794;p17"/>
              <p:cNvSpPr/>
              <p:nvPr/>
            </p:nvSpPr>
            <p:spPr>
              <a:xfrm>
                <a:off x="3203200" y="3618575"/>
                <a:ext cx="141175" cy="6742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 extrusionOk="0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7"/>
              <p:cNvSpPr/>
              <p:nvPr/>
            </p:nvSpPr>
            <p:spPr>
              <a:xfrm>
                <a:off x="3256575" y="4093025"/>
                <a:ext cx="293175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 extrusionOk="0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7"/>
              <p:cNvSpPr/>
              <p:nvPr/>
            </p:nvSpPr>
            <p:spPr>
              <a:xfrm>
                <a:off x="3254250" y="3903600"/>
                <a:ext cx="2746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 extrusionOk="0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7"/>
              <p:cNvSpPr/>
              <p:nvPr/>
            </p:nvSpPr>
            <p:spPr>
              <a:xfrm>
                <a:off x="3051600" y="3867425"/>
                <a:ext cx="182175" cy="39450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 extrusionOk="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7"/>
              <p:cNvSpPr/>
              <p:nvPr/>
            </p:nvSpPr>
            <p:spPr>
              <a:xfrm>
                <a:off x="3203200" y="3618750"/>
                <a:ext cx="107925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 extrusionOk="0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7"/>
              <p:cNvSpPr/>
              <p:nvPr/>
            </p:nvSpPr>
            <p:spPr>
              <a:xfrm>
                <a:off x="3277850" y="3903600"/>
                <a:ext cx="243650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 extrusionOk="0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7"/>
              <p:cNvSpPr/>
              <p:nvPr/>
            </p:nvSpPr>
            <p:spPr>
              <a:xfrm>
                <a:off x="3260450" y="4093025"/>
                <a:ext cx="286975" cy="1909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 extrusionOk="0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3114250" y="4014775"/>
                <a:ext cx="12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 extrusionOk="0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7"/>
              <p:cNvSpPr/>
              <p:nvPr/>
            </p:nvSpPr>
            <p:spPr>
              <a:xfrm>
                <a:off x="3256575" y="4131950"/>
                <a:ext cx="185275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 extrusionOk="0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>
                <a:off x="3254250" y="4047250"/>
                <a:ext cx="159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 extrusionOk="0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17"/>
            <p:cNvGrpSpPr/>
            <p:nvPr/>
          </p:nvGrpSpPr>
          <p:grpSpPr>
            <a:xfrm>
              <a:off x="1694007" y="4496392"/>
              <a:ext cx="874257" cy="746481"/>
              <a:chOff x="4806600" y="3805275"/>
              <a:chExt cx="588250" cy="502275"/>
            </a:xfrm>
          </p:grpSpPr>
          <p:sp>
            <p:nvSpPr>
              <p:cNvPr id="805" name="Google Shape;805;p17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7"/>
            <p:cNvGrpSpPr/>
            <p:nvPr/>
          </p:nvGrpSpPr>
          <p:grpSpPr>
            <a:xfrm>
              <a:off x="2849267" y="4479486"/>
              <a:ext cx="403540" cy="749602"/>
              <a:chOff x="5583925" y="3793900"/>
              <a:chExt cx="271525" cy="504375"/>
            </a:xfrm>
          </p:grpSpPr>
          <p:sp>
            <p:nvSpPr>
              <p:cNvPr id="812" name="Google Shape;812;p17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7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7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7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8" name="Google Shape;818;p17"/>
            <p:cNvGrpSpPr/>
            <p:nvPr/>
          </p:nvGrpSpPr>
          <p:grpSpPr>
            <a:xfrm>
              <a:off x="1120965" y="4562671"/>
              <a:ext cx="382251" cy="673063"/>
              <a:chOff x="4421025" y="3798600"/>
              <a:chExt cx="257200" cy="452875"/>
            </a:xfrm>
          </p:grpSpPr>
          <p:sp>
            <p:nvSpPr>
              <p:cNvPr id="819" name="Google Shape;819;p17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7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7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7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7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7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7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7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7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7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9" name="Google Shape;829;p17"/>
          <p:cNvGrpSpPr/>
          <p:nvPr/>
        </p:nvGrpSpPr>
        <p:grpSpPr>
          <a:xfrm>
            <a:off x="112212" y="154002"/>
            <a:ext cx="8802794" cy="4803928"/>
            <a:chOff x="112212" y="154002"/>
            <a:chExt cx="8802794" cy="4803928"/>
          </a:xfrm>
        </p:grpSpPr>
        <p:sp>
          <p:nvSpPr>
            <p:cNvPr id="830" name="Google Shape;830;p17"/>
            <p:cNvSpPr/>
            <p:nvPr/>
          </p:nvSpPr>
          <p:spPr>
            <a:xfrm>
              <a:off x="8528206" y="4602717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3939872" y="4597968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8395433" y="294283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8660978" y="1839704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368691" y="1591024"/>
              <a:ext cx="132754" cy="164323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434510" y="2263505"/>
              <a:ext cx="1110" cy="1145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1" y="31"/>
                    <a:pt x="31" y="3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368132" y="457359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8884511" y="88510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6656018" y="492743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5375848" y="29427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844656" y="15400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112212" y="382664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386519" y="3240667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Google Shape;844;p18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1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846" name="Google Shape;846;p18"/>
          <p:cNvGrpSpPr/>
          <p:nvPr/>
        </p:nvGrpSpPr>
        <p:grpSpPr>
          <a:xfrm rot="10800000" flipH="1">
            <a:off x="8379839" y="-66039"/>
            <a:ext cx="258407" cy="1021683"/>
            <a:chOff x="5996975" y="3592950"/>
            <a:chExt cx="186025" cy="735500"/>
          </a:xfrm>
        </p:grpSpPr>
        <p:sp>
          <p:nvSpPr>
            <p:cNvPr id="847" name="Google Shape;847;p18"/>
            <p:cNvSpPr/>
            <p:nvPr/>
          </p:nvSpPr>
          <p:spPr>
            <a:xfrm>
              <a:off x="5996975" y="3593000"/>
              <a:ext cx="186025" cy="735450"/>
            </a:xfrm>
            <a:custGeom>
              <a:avLst/>
              <a:gdLst/>
              <a:ahLst/>
              <a:cxnLst/>
              <a:rect l="l" t="t" r="r" b="b"/>
              <a:pathLst>
                <a:path w="7441" h="29418" extrusionOk="0">
                  <a:moveTo>
                    <a:pt x="2933" y="1"/>
                  </a:moveTo>
                  <a:cubicBezTo>
                    <a:pt x="2900" y="1"/>
                    <a:pt x="2866" y="4"/>
                    <a:pt x="2831" y="10"/>
                  </a:cubicBezTo>
                  <a:cubicBezTo>
                    <a:pt x="2615" y="41"/>
                    <a:pt x="2444" y="211"/>
                    <a:pt x="2305" y="381"/>
                  </a:cubicBezTo>
                  <a:cubicBezTo>
                    <a:pt x="1269" y="1572"/>
                    <a:pt x="959" y="3212"/>
                    <a:pt x="805" y="4790"/>
                  </a:cubicBezTo>
                  <a:cubicBezTo>
                    <a:pt x="0" y="13391"/>
                    <a:pt x="3264" y="21868"/>
                    <a:pt x="7441" y="29417"/>
                  </a:cubicBezTo>
                  <a:cubicBezTo>
                    <a:pt x="6776" y="25689"/>
                    <a:pt x="5631" y="20971"/>
                    <a:pt x="5662" y="17181"/>
                  </a:cubicBezTo>
                  <a:cubicBezTo>
                    <a:pt x="5724" y="11751"/>
                    <a:pt x="5090" y="6321"/>
                    <a:pt x="3790" y="1062"/>
                  </a:cubicBezTo>
                  <a:cubicBezTo>
                    <a:pt x="3675" y="585"/>
                    <a:pt x="3397" y="1"/>
                    <a:pt x="293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5997750" y="3592950"/>
              <a:ext cx="171350" cy="709200"/>
            </a:xfrm>
            <a:custGeom>
              <a:avLst/>
              <a:gdLst/>
              <a:ahLst/>
              <a:cxnLst/>
              <a:rect l="l" t="t" r="r" b="b"/>
              <a:pathLst>
                <a:path w="6854" h="28368" extrusionOk="0">
                  <a:moveTo>
                    <a:pt x="2906" y="0"/>
                  </a:moveTo>
                  <a:cubicBezTo>
                    <a:pt x="2874" y="0"/>
                    <a:pt x="2839" y="4"/>
                    <a:pt x="2800" y="12"/>
                  </a:cubicBezTo>
                  <a:cubicBezTo>
                    <a:pt x="2584" y="43"/>
                    <a:pt x="2413" y="213"/>
                    <a:pt x="2274" y="383"/>
                  </a:cubicBezTo>
                  <a:cubicBezTo>
                    <a:pt x="1238" y="1574"/>
                    <a:pt x="928" y="3214"/>
                    <a:pt x="774" y="4792"/>
                  </a:cubicBezTo>
                  <a:cubicBezTo>
                    <a:pt x="0" y="12991"/>
                    <a:pt x="2939" y="21081"/>
                    <a:pt x="6853" y="28367"/>
                  </a:cubicBezTo>
                  <a:cubicBezTo>
                    <a:pt x="5043" y="24067"/>
                    <a:pt x="3945" y="19457"/>
                    <a:pt x="3372" y="14801"/>
                  </a:cubicBezTo>
                  <a:cubicBezTo>
                    <a:pt x="2769" y="9897"/>
                    <a:pt x="2754" y="4947"/>
                    <a:pt x="3001" y="12"/>
                  </a:cubicBezTo>
                  <a:cubicBezTo>
                    <a:pt x="2970" y="4"/>
                    <a:pt x="2939" y="0"/>
                    <a:pt x="290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6025200" y="3810200"/>
              <a:ext cx="157800" cy="518250"/>
            </a:xfrm>
            <a:custGeom>
              <a:avLst/>
              <a:gdLst/>
              <a:ahLst/>
              <a:cxnLst/>
              <a:rect l="l" t="t" r="r" b="b"/>
              <a:pathLst>
                <a:path w="6312" h="20730" extrusionOk="0">
                  <a:moveTo>
                    <a:pt x="4053" y="0"/>
                  </a:moveTo>
                  <a:cubicBezTo>
                    <a:pt x="3636" y="3218"/>
                    <a:pt x="3326" y="6451"/>
                    <a:pt x="3156" y="9684"/>
                  </a:cubicBezTo>
                  <a:cubicBezTo>
                    <a:pt x="1965" y="7874"/>
                    <a:pt x="913" y="5971"/>
                    <a:pt x="0" y="3991"/>
                  </a:cubicBezTo>
                  <a:lnTo>
                    <a:pt x="0" y="3991"/>
                  </a:lnTo>
                  <a:cubicBezTo>
                    <a:pt x="975" y="9839"/>
                    <a:pt x="3419" y="15500"/>
                    <a:pt x="6312" y="20729"/>
                  </a:cubicBezTo>
                  <a:cubicBezTo>
                    <a:pt x="5647" y="17001"/>
                    <a:pt x="4502" y="12283"/>
                    <a:pt x="4533" y="8493"/>
                  </a:cubicBezTo>
                  <a:cubicBezTo>
                    <a:pt x="4564" y="5662"/>
                    <a:pt x="4394" y="2816"/>
                    <a:pt x="405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18"/>
          <p:cNvGrpSpPr/>
          <p:nvPr/>
        </p:nvGrpSpPr>
        <p:grpSpPr>
          <a:xfrm>
            <a:off x="215732" y="240740"/>
            <a:ext cx="8699274" cy="4662360"/>
            <a:chOff x="215732" y="240740"/>
            <a:chExt cx="8699274" cy="4662360"/>
          </a:xfrm>
        </p:grpSpPr>
        <p:sp>
          <p:nvSpPr>
            <p:cNvPr id="851" name="Google Shape;851;p18"/>
            <p:cNvSpPr/>
            <p:nvPr/>
          </p:nvSpPr>
          <p:spPr>
            <a:xfrm flipH="1">
              <a:off x="4884753" y="4738812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8"/>
            <p:cNvSpPr/>
            <p:nvPr/>
          </p:nvSpPr>
          <p:spPr>
            <a:xfrm flipH="1">
              <a:off x="470076" y="240740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8"/>
            <p:cNvSpPr/>
            <p:nvPr/>
          </p:nvSpPr>
          <p:spPr>
            <a:xfrm flipH="1">
              <a:off x="316597" y="3345287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 flipH="1">
              <a:off x="8781692" y="2081113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8"/>
            <p:cNvSpPr/>
            <p:nvPr/>
          </p:nvSpPr>
          <p:spPr>
            <a:xfrm flipH="1">
              <a:off x="8781142" y="602666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8"/>
            <p:cNvSpPr/>
            <p:nvPr/>
          </p:nvSpPr>
          <p:spPr>
            <a:xfrm flipH="1">
              <a:off x="3004435" y="4729490"/>
              <a:ext cx="30495" cy="3053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8"/>
            <p:cNvSpPr/>
            <p:nvPr/>
          </p:nvSpPr>
          <p:spPr>
            <a:xfrm flipH="1">
              <a:off x="215732" y="127893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8"/>
            <p:cNvSpPr/>
            <p:nvPr/>
          </p:nvSpPr>
          <p:spPr>
            <a:xfrm flipH="1">
              <a:off x="920225" y="486406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8"/>
            <p:cNvSpPr/>
            <p:nvPr/>
          </p:nvSpPr>
          <p:spPr>
            <a:xfrm flipH="1">
              <a:off x="3114795" y="30711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8"/>
            <p:cNvSpPr/>
            <p:nvPr/>
          </p:nvSpPr>
          <p:spPr>
            <a:xfrm flipH="1">
              <a:off x="7104536" y="42233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8"/>
            <p:cNvSpPr/>
            <p:nvPr/>
          </p:nvSpPr>
          <p:spPr>
            <a:xfrm flipH="1">
              <a:off x="8759431" y="467767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8"/>
            <p:cNvSpPr/>
            <p:nvPr/>
          </p:nvSpPr>
          <p:spPr>
            <a:xfrm flipH="1">
              <a:off x="8713724" y="3253499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6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19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866" name="Google Shape;866;p19"/>
          <p:cNvGrpSpPr/>
          <p:nvPr/>
        </p:nvGrpSpPr>
        <p:grpSpPr>
          <a:xfrm>
            <a:off x="219933" y="3807277"/>
            <a:ext cx="586131" cy="1402192"/>
            <a:chOff x="2331900" y="3286925"/>
            <a:chExt cx="421950" cy="1009425"/>
          </a:xfrm>
        </p:grpSpPr>
        <p:sp>
          <p:nvSpPr>
            <p:cNvPr id="867" name="Google Shape;867;p19"/>
            <p:cNvSpPr/>
            <p:nvPr/>
          </p:nvSpPr>
          <p:spPr>
            <a:xfrm>
              <a:off x="2483100" y="3478375"/>
              <a:ext cx="129200" cy="817975"/>
            </a:xfrm>
            <a:custGeom>
              <a:avLst/>
              <a:gdLst/>
              <a:ahLst/>
              <a:cxnLst/>
              <a:rect l="l" t="t" r="r" b="b"/>
              <a:pathLst>
                <a:path w="5168" h="32719" fill="none" extrusionOk="0">
                  <a:moveTo>
                    <a:pt x="2012" y="32718"/>
                  </a:moveTo>
                  <a:cubicBezTo>
                    <a:pt x="5167" y="22029"/>
                    <a:pt x="4440" y="10226"/>
                    <a:pt x="1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2416575" y="3286925"/>
              <a:ext cx="99050" cy="271525"/>
            </a:xfrm>
            <a:custGeom>
              <a:avLst/>
              <a:gdLst/>
              <a:ahLst/>
              <a:cxnLst/>
              <a:rect l="l" t="t" r="r" b="b"/>
              <a:pathLst>
                <a:path w="3962" h="10861" extrusionOk="0">
                  <a:moveTo>
                    <a:pt x="745" y="1"/>
                  </a:moveTo>
                  <a:cubicBezTo>
                    <a:pt x="688" y="1"/>
                    <a:pt x="631" y="11"/>
                    <a:pt x="573" y="32"/>
                  </a:cubicBezTo>
                  <a:cubicBezTo>
                    <a:pt x="233" y="140"/>
                    <a:pt x="125" y="543"/>
                    <a:pt x="94" y="883"/>
                  </a:cubicBezTo>
                  <a:cubicBezTo>
                    <a:pt x="1" y="1950"/>
                    <a:pt x="248" y="3002"/>
                    <a:pt x="511" y="4023"/>
                  </a:cubicBezTo>
                  <a:cubicBezTo>
                    <a:pt x="1177" y="6529"/>
                    <a:pt x="2074" y="9097"/>
                    <a:pt x="3961" y="10861"/>
                  </a:cubicBezTo>
                  <a:cubicBezTo>
                    <a:pt x="3791" y="9654"/>
                    <a:pt x="3791" y="8324"/>
                    <a:pt x="3652" y="7117"/>
                  </a:cubicBezTo>
                  <a:cubicBezTo>
                    <a:pt x="3373" y="4874"/>
                    <a:pt x="2677" y="2693"/>
                    <a:pt x="1594" y="728"/>
                  </a:cubicBezTo>
                  <a:cubicBezTo>
                    <a:pt x="1408" y="382"/>
                    <a:pt x="1095" y="1"/>
                    <a:pt x="74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2331900" y="3438300"/>
              <a:ext cx="216975" cy="217225"/>
            </a:xfrm>
            <a:custGeom>
              <a:avLst/>
              <a:gdLst/>
              <a:ahLst/>
              <a:cxnLst/>
              <a:rect l="l" t="t" r="r" b="b"/>
              <a:pathLst>
                <a:path w="8679" h="8689" extrusionOk="0">
                  <a:moveTo>
                    <a:pt x="515" y="0"/>
                  </a:moveTo>
                  <a:cubicBezTo>
                    <a:pt x="394" y="0"/>
                    <a:pt x="280" y="35"/>
                    <a:pt x="186" y="118"/>
                  </a:cubicBezTo>
                  <a:cubicBezTo>
                    <a:pt x="47" y="258"/>
                    <a:pt x="0" y="459"/>
                    <a:pt x="16" y="644"/>
                  </a:cubicBezTo>
                  <a:cubicBezTo>
                    <a:pt x="16" y="1155"/>
                    <a:pt x="279" y="1634"/>
                    <a:pt x="572" y="2068"/>
                  </a:cubicBezTo>
                  <a:cubicBezTo>
                    <a:pt x="2506" y="5038"/>
                    <a:pt x="5383" y="7389"/>
                    <a:pt x="8678" y="8688"/>
                  </a:cubicBezTo>
                  <a:cubicBezTo>
                    <a:pt x="7472" y="7389"/>
                    <a:pt x="5987" y="5935"/>
                    <a:pt x="4904" y="4527"/>
                  </a:cubicBezTo>
                  <a:cubicBezTo>
                    <a:pt x="4424" y="3908"/>
                    <a:pt x="3960" y="3305"/>
                    <a:pt x="3481" y="2686"/>
                  </a:cubicBezTo>
                  <a:cubicBezTo>
                    <a:pt x="2800" y="1805"/>
                    <a:pt x="2119" y="923"/>
                    <a:pt x="1207" y="273"/>
                  </a:cubicBezTo>
                  <a:cubicBezTo>
                    <a:pt x="1012" y="130"/>
                    <a:pt x="751" y="0"/>
                    <a:pt x="51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2337700" y="3636825"/>
              <a:ext cx="237850" cy="187325"/>
            </a:xfrm>
            <a:custGeom>
              <a:avLst/>
              <a:gdLst/>
              <a:ahLst/>
              <a:cxnLst/>
              <a:rect l="l" t="t" r="r" b="b"/>
              <a:pathLst>
                <a:path w="9514" h="7493" extrusionOk="0">
                  <a:moveTo>
                    <a:pt x="488" y="1"/>
                  </a:moveTo>
                  <a:cubicBezTo>
                    <a:pt x="304" y="1"/>
                    <a:pt x="145" y="64"/>
                    <a:pt x="78" y="237"/>
                  </a:cubicBezTo>
                  <a:cubicBezTo>
                    <a:pt x="0" y="438"/>
                    <a:pt x="93" y="639"/>
                    <a:pt x="186" y="825"/>
                  </a:cubicBezTo>
                  <a:cubicBezTo>
                    <a:pt x="1145" y="2526"/>
                    <a:pt x="2630" y="3872"/>
                    <a:pt x="4270" y="4924"/>
                  </a:cubicBezTo>
                  <a:cubicBezTo>
                    <a:pt x="5925" y="5961"/>
                    <a:pt x="7719" y="6734"/>
                    <a:pt x="9514" y="7492"/>
                  </a:cubicBezTo>
                  <a:cubicBezTo>
                    <a:pt x="8075" y="6208"/>
                    <a:pt x="6915" y="4847"/>
                    <a:pt x="5585" y="3455"/>
                  </a:cubicBezTo>
                  <a:cubicBezTo>
                    <a:pt x="4285" y="2109"/>
                    <a:pt x="2754" y="980"/>
                    <a:pt x="1083" y="160"/>
                  </a:cubicBezTo>
                  <a:cubicBezTo>
                    <a:pt x="908" y="72"/>
                    <a:pt x="684" y="1"/>
                    <a:pt x="48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2360500" y="3831350"/>
              <a:ext cx="225500" cy="181525"/>
            </a:xfrm>
            <a:custGeom>
              <a:avLst/>
              <a:gdLst/>
              <a:ahLst/>
              <a:cxnLst/>
              <a:rect l="l" t="t" r="r" b="b"/>
              <a:pathLst>
                <a:path w="9020" h="7261" extrusionOk="0">
                  <a:moveTo>
                    <a:pt x="418" y="1"/>
                  </a:moveTo>
                  <a:cubicBezTo>
                    <a:pt x="328" y="1"/>
                    <a:pt x="243" y="24"/>
                    <a:pt x="171" y="82"/>
                  </a:cubicBezTo>
                  <a:cubicBezTo>
                    <a:pt x="1" y="222"/>
                    <a:pt x="32" y="485"/>
                    <a:pt x="94" y="701"/>
                  </a:cubicBezTo>
                  <a:cubicBezTo>
                    <a:pt x="558" y="2341"/>
                    <a:pt x="2012" y="3517"/>
                    <a:pt x="3435" y="4460"/>
                  </a:cubicBezTo>
                  <a:cubicBezTo>
                    <a:pt x="4533" y="5203"/>
                    <a:pt x="5678" y="5883"/>
                    <a:pt x="6838" y="6502"/>
                  </a:cubicBezTo>
                  <a:cubicBezTo>
                    <a:pt x="7534" y="6858"/>
                    <a:pt x="8246" y="7214"/>
                    <a:pt x="9019" y="7260"/>
                  </a:cubicBezTo>
                  <a:cubicBezTo>
                    <a:pt x="7736" y="6193"/>
                    <a:pt x="6715" y="4909"/>
                    <a:pt x="5508" y="3733"/>
                  </a:cubicBezTo>
                  <a:cubicBezTo>
                    <a:pt x="4085" y="2325"/>
                    <a:pt x="2615" y="902"/>
                    <a:pt x="790" y="98"/>
                  </a:cubicBezTo>
                  <a:cubicBezTo>
                    <a:pt x="673" y="44"/>
                    <a:pt x="541" y="1"/>
                    <a:pt x="41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2553100" y="3442600"/>
              <a:ext cx="114875" cy="244250"/>
            </a:xfrm>
            <a:custGeom>
              <a:avLst/>
              <a:gdLst/>
              <a:ahLst/>
              <a:cxnLst/>
              <a:rect l="l" t="t" r="r" b="b"/>
              <a:pathLst>
                <a:path w="4595" h="9770" extrusionOk="0">
                  <a:moveTo>
                    <a:pt x="4050" y="1"/>
                  </a:moveTo>
                  <a:cubicBezTo>
                    <a:pt x="4025" y="1"/>
                    <a:pt x="4001" y="3"/>
                    <a:pt x="3976" y="8"/>
                  </a:cubicBezTo>
                  <a:cubicBezTo>
                    <a:pt x="3868" y="39"/>
                    <a:pt x="3775" y="117"/>
                    <a:pt x="3698" y="194"/>
                  </a:cubicBezTo>
                  <a:cubicBezTo>
                    <a:pt x="2429" y="1385"/>
                    <a:pt x="1702" y="3040"/>
                    <a:pt x="1223" y="4711"/>
                  </a:cubicBezTo>
                  <a:cubicBezTo>
                    <a:pt x="728" y="6366"/>
                    <a:pt x="480" y="8099"/>
                    <a:pt x="1" y="9769"/>
                  </a:cubicBezTo>
                  <a:cubicBezTo>
                    <a:pt x="728" y="8733"/>
                    <a:pt x="1470" y="7418"/>
                    <a:pt x="2135" y="6351"/>
                  </a:cubicBezTo>
                  <a:cubicBezTo>
                    <a:pt x="3156" y="4665"/>
                    <a:pt x="4208" y="2932"/>
                    <a:pt x="4533" y="998"/>
                  </a:cubicBezTo>
                  <a:cubicBezTo>
                    <a:pt x="4564" y="782"/>
                    <a:pt x="4595" y="550"/>
                    <a:pt x="4502" y="333"/>
                  </a:cubicBezTo>
                  <a:cubicBezTo>
                    <a:pt x="4434" y="155"/>
                    <a:pt x="4243" y="1"/>
                    <a:pt x="405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2579025" y="3604250"/>
              <a:ext cx="139625" cy="257800"/>
            </a:xfrm>
            <a:custGeom>
              <a:avLst/>
              <a:gdLst/>
              <a:ahLst/>
              <a:cxnLst/>
              <a:rect l="l" t="t" r="r" b="b"/>
              <a:pathLst>
                <a:path w="5585" h="10312" extrusionOk="0">
                  <a:moveTo>
                    <a:pt x="5029" y="0"/>
                  </a:moveTo>
                  <a:cubicBezTo>
                    <a:pt x="4875" y="0"/>
                    <a:pt x="4713" y="100"/>
                    <a:pt x="4579" y="210"/>
                  </a:cubicBezTo>
                  <a:cubicBezTo>
                    <a:pt x="3573" y="1076"/>
                    <a:pt x="2970" y="2313"/>
                    <a:pt x="2429" y="3536"/>
                  </a:cubicBezTo>
                  <a:cubicBezTo>
                    <a:pt x="1470" y="5732"/>
                    <a:pt x="665" y="8006"/>
                    <a:pt x="0" y="10311"/>
                  </a:cubicBezTo>
                  <a:cubicBezTo>
                    <a:pt x="1222" y="8548"/>
                    <a:pt x="2522" y="6753"/>
                    <a:pt x="3682" y="4943"/>
                  </a:cubicBezTo>
                  <a:cubicBezTo>
                    <a:pt x="4316" y="3953"/>
                    <a:pt x="4842" y="2901"/>
                    <a:pt x="5244" y="1803"/>
                  </a:cubicBezTo>
                  <a:cubicBezTo>
                    <a:pt x="5430" y="1308"/>
                    <a:pt x="5584" y="751"/>
                    <a:pt x="5368" y="271"/>
                  </a:cubicBezTo>
                  <a:cubicBezTo>
                    <a:pt x="5321" y="179"/>
                    <a:pt x="5260" y="70"/>
                    <a:pt x="5151" y="24"/>
                  </a:cubicBezTo>
                  <a:cubicBezTo>
                    <a:pt x="5112" y="7"/>
                    <a:pt x="5071" y="0"/>
                    <a:pt x="502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2571675" y="3832050"/>
              <a:ext cx="161275" cy="233800"/>
            </a:xfrm>
            <a:custGeom>
              <a:avLst/>
              <a:gdLst/>
              <a:ahLst/>
              <a:cxnLst/>
              <a:rect l="l" t="t" r="r" b="b"/>
              <a:pathLst>
                <a:path w="6451" h="9352" extrusionOk="0">
                  <a:moveTo>
                    <a:pt x="6179" y="0"/>
                  </a:moveTo>
                  <a:cubicBezTo>
                    <a:pt x="6114" y="0"/>
                    <a:pt x="6047" y="24"/>
                    <a:pt x="5987" y="54"/>
                  </a:cubicBezTo>
                  <a:cubicBezTo>
                    <a:pt x="5554" y="209"/>
                    <a:pt x="5120" y="364"/>
                    <a:pt x="4749" y="658"/>
                  </a:cubicBezTo>
                  <a:cubicBezTo>
                    <a:pt x="4285" y="1029"/>
                    <a:pt x="4007" y="1570"/>
                    <a:pt x="3728" y="2112"/>
                  </a:cubicBezTo>
                  <a:cubicBezTo>
                    <a:pt x="2491" y="4525"/>
                    <a:pt x="1238" y="6938"/>
                    <a:pt x="0" y="9351"/>
                  </a:cubicBezTo>
                  <a:cubicBezTo>
                    <a:pt x="866" y="8717"/>
                    <a:pt x="1810" y="7789"/>
                    <a:pt x="2506" y="6969"/>
                  </a:cubicBezTo>
                  <a:cubicBezTo>
                    <a:pt x="4146" y="5035"/>
                    <a:pt x="5832" y="2994"/>
                    <a:pt x="6404" y="518"/>
                  </a:cubicBezTo>
                  <a:cubicBezTo>
                    <a:pt x="6451" y="333"/>
                    <a:pt x="6451" y="85"/>
                    <a:pt x="6281" y="23"/>
                  </a:cubicBezTo>
                  <a:cubicBezTo>
                    <a:pt x="6248" y="7"/>
                    <a:pt x="6214" y="0"/>
                    <a:pt x="61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2376375" y="3986775"/>
              <a:ext cx="194150" cy="157575"/>
            </a:xfrm>
            <a:custGeom>
              <a:avLst/>
              <a:gdLst/>
              <a:ahLst/>
              <a:cxnLst/>
              <a:rect l="l" t="t" r="r" b="b"/>
              <a:pathLst>
                <a:path w="7766" h="6303" extrusionOk="0">
                  <a:moveTo>
                    <a:pt x="420" y="1"/>
                  </a:moveTo>
                  <a:cubicBezTo>
                    <a:pt x="246" y="1"/>
                    <a:pt x="75" y="53"/>
                    <a:pt x="31" y="208"/>
                  </a:cubicBezTo>
                  <a:cubicBezTo>
                    <a:pt x="0" y="301"/>
                    <a:pt x="46" y="424"/>
                    <a:pt x="93" y="517"/>
                  </a:cubicBezTo>
                  <a:cubicBezTo>
                    <a:pt x="789" y="2002"/>
                    <a:pt x="2011" y="3193"/>
                    <a:pt x="3372" y="4106"/>
                  </a:cubicBezTo>
                  <a:cubicBezTo>
                    <a:pt x="4734" y="5019"/>
                    <a:pt x="6250" y="5668"/>
                    <a:pt x="7766" y="6303"/>
                  </a:cubicBezTo>
                  <a:cubicBezTo>
                    <a:pt x="6884" y="5545"/>
                    <a:pt x="6080" y="4384"/>
                    <a:pt x="5306" y="3503"/>
                  </a:cubicBezTo>
                  <a:cubicBezTo>
                    <a:pt x="4007" y="2018"/>
                    <a:pt x="2537" y="486"/>
                    <a:pt x="619" y="22"/>
                  </a:cubicBezTo>
                  <a:cubicBezTo>
                    <a:pt x="557" y="9"/>
                    <a:pt x="488" y="1"/>
                    <a:pt x="42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2563550" y="4007750"/>
              <a:ext cx="190300" cy="188825"/>
            </a:xfrm>
            <a:custGeom>
              <a:avLst/>
              <a:gdLst/>
              <a:ahLst/>
              <a:cxnLst/>
              <a:rect l="l" t="t" r="r" b="b"/>
              <a:pathLst>
                <a:path w="7612" h="7553" extrusionOk="0">
                  <a:moveTo>
                    <a:pt x="6974" y="0"/>
                  </a:moveTo>
                  <a:cubicBezTo>
                    <a:pt x="6195" y="0"/>
                    <a:pt x="5531" y="536"/>
                    <a:pt x="4966" y="1086"/>
                  </a:cubicBezTo>
                  <a:cubicBezTo>
                    <a:pt x="3017" y="2989"/>
                    <a:pt x="1501" y="5278"/>
                    <a:pt x="0" y="7552"/>
                  </a:cubicBezTo>
                  <a:cubicBezTo>
                    <a:pt x="1439" y="6763"/>
                    <a:pt x="2352" y="6268"/>
                    <a:pt x="3666" y="5324"/>
                  </a:cubicBezTo>
                  <a:cubicBezTo>
                    <a:pt x="4533" y="4721"/>
                    <a:pt x="5384" y="4102"/>
                    <a:pt x="6095" y="3344"/>
                  </a:cubicBezTo>
                  <a:cubicBezTo>
                    <a:pt x="6822" y="2586"/>
                    <a:pt x="7395" y="1658"/>
                    <a:pt x="7580" y="622"/>
                  </a:cubicBezTo>
                  <a:cubicBezTo>
                    <a:pt x="7596" y="498"/>
                    <a:pt x="7611" y="359"/>
                    <a:pt x="7549" y="235"/>
                  </a:cubicBezTo>
                  <a:cubicBezTo>
                    <a:pt x="7472" y="65"/>
                    <a:pt x="7255" y="3"/>
                    <a:pt x="7070" y="3"/>
                  </a:cubicBezTo>
                  <a:cubicBezTo>
                    <a:pt x="7038" y="1"/>
                    <a:pt x="7006" y="0"/>
                    <a:pt x="697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2582875" y="3604250"/>
              <a:ext cx="126875" cy="244650"/>
            </a:xfrm>
            <a:custGeom>
              <a:avLst/>
              <a:gdLst/>
              <a:ahLst/>
              <a:cxnLst/>
              <a:rect l="l" t="t" r="r" b="b"/>
              <a:pathLst>
                <a:path w="5075" h="9786" extrusionOk="0">
                  <a:moveTo>
                    <a:pt x="4875" y="0"/>
                  </a:moveTo>
                  <a:cubicBezTo>
                    <a:pt x="4721" y="0"/>
                    <a:pt x="4559" y="100"/>
                    <a:pt x="4425" y="210"/>
                  </a:cubicBezTo>
                  <a:cubicBezTo>
                    <a:pt x="3419" y="1076"/>
                    <a:pt x="2816" y="2313"/>
                    <a:pt x="2275" y="3536"/>
                  </a:cubicBezTo>
                  <a:cubicBezTo>
                    <a:pt x="1393" y="5577"/>
                    <a:pt x="635" y="7666"/>
                    <a:pt x="1" y="9785"/>
                  </a:cubicBezTo>
                  <a:cubicBezTo>
                    <a:pt x="1826" y="6629"/>
                    <a:pt x="3512" y="3381"/>
                    <a:pt x="5075" y="86"/>
                  </a:cubicBezTo>
                  <a:cubicBezTo>
                    <a:pt x="5059" y="55"/>
                    <a:pt x="5028" y="39"/>
                    <a:pt x="4997" y="24"/>
                  </a:cubicBezTo>
                  <a:cubicBezTo>
                    <a:pt x="4958" y="7"/>
                    <a:pt x="4917" y="0"/>
                    <a:pt x="487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2416575" y="3287325"/>
              <a:ext cx="93250" cy="265725"/>
            </a:xfrm>
            <a:custGeom>
              <a:avLst/>
              <a:gdLst/>
              <a:ahLst/>
              <a:cxnLst/>
              <a:rect l="l" t="t" r="r" b="b"/>
              <a:pathLst>
                <a:path w="3730" h="10629" extrusionOk="0">
                  <a:moveTo>
                    <a:pt x="635" y="1"/>
                  </a:moveTo>
                  <a:cubicBezTo>
                    <a:pt x="620" y="1"/>
                    <a:pt x="589" y="1"/>
                    <a:pt x="573" y="16"/>
                  </a:cubicBezTo>
                  <a:cubicBezTo>
                    <a:pt x="233" y="124"/>
                    <a:pt x="125" y="527"/>
                    <a:pt x="94" y="867"/>
                  </a:cubicBezTo>
                  <a:cubicBezTo>
                    <a:pt x="1" y="1934"/>
                    <a:pt x="248" y="2986"/>
                    <a:pt x="511" y="4007"/>
                  </a:cubicBezTo>
                  <a:cubicBezTo>
                    <a:pt x="1146" y="6405"/>
                    <a:pt x="1996" y="8865"/>
                    <a:pt x="3729" y="10628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2337300" y="3438350"/>
              <a:ext cx="208875" cy="214075"/>
            </a:xfrm>
            <a:custGeom>
              <a:avLst/>
              <a:gdLst/>
              <a:ahLst/>
              <a:cxnLst/>
              <a:rect l="l" t="t" r="r" b="b"/>
              <a:pathLst>
                <a:path w="8355" h="8563" extrusionOk="0">
                  <a:moveTo>
                    <a:pt x="313" y="1"/>
                  </a:moveTo>
                  <a:cubicBezTo>
                    <a:pt x="199" y="1"/>
                    <a:pt x="92" y="30"/>
                    <a:pt x="1" y="101"/>
                  </a:cubicBezTo>
                  <a:cubicBezTo>
                    <a:pt x="1594" y="2746"/>
                    <a:pt x="3930" y="4943"/>
                    <a:pt x="6219" y="7047"/>
                  </a:cubicBezTo>
                  <a:cubicBezTo>
                    <a:pt x="6869" y="7650"/>
                    <a:pt x="7550" y="8253"/>
                    <a:pt x="8354" y="8563"/>
                  </a:cubicBezTo>
                  <a:cubicBezTo>
                    <a:pt x="7163" y="7294"/>
                    <a:pt x="5740" y="5902"/>
                    <a:pt x="4688" y="4525"/>
                  </a:cubicBezTo>
                  <a:cubicBezTo>
                    <a:pt x="4208" y="3906"/>
                    <a:pt x="3744" y="3303"/>
                    <a:pt x="3265" y="2684"/>
                  </a:cubicBezTo>
                  <a:cubicBezTo>
                    <a:pt x="2584" y="1803"/>
                    <a:pt x="1903" y="921"/>
                    <a:pt x="991" y="271"/>
                  </a:cubicBezTo>
                  <a:cubicBezTo>
                    <a:pt x="803" y="125"/>
                    <a:pt x="546" y="1"/>
                    <a:pt x="3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2346200" y="3636775"/>
              <a:ext cx="229350" cy="187375"/>
            </a:xfrm>
            <a:custGeom>
              <a:avLst/>
              <a:gdLst/>
              <a:ahLst/>
              <a:cxnLst/>
              <a:rect l="l" t="t" r="r" b="b"/>
              <a:pathLst>
                <a:path w="9174" h="7495" extrusionOk="0">
                  <a:moveTo>
                    <a:pt x="178" y="1"/>
                  </a:moveTo>
                  <a:cubicBezTo>
                    <a:pt x="116" y="1"/>
                    <a:pt x="57" y="7"/>
                    <a:pt x="0" y="22"/>
                  </a:cubicBezTo>
                  <a:cubicBezTo>
                    <a:pt x="2244" y="2173"/>
                    <a:pt x="4641" y="4168"/>
                    <a:pt x="7178" y="5963"/>
                  </a:cubicBezTo>
                  <a:cubicBezTo>
                    <a:pt x="7843" y="6442"/>
                    <a:pt x="8524" y="6922"/>
                    <a:pt x="9127" y="7479"/>
                  </a:cubicBezTo>
                  <a:cubicBezTo>
                    <a:pt x="9143" y="7479"/>
                    <a:pt x="9158" y="7494"/>
                    <a:pt x="9174" y="7494"/>
                  </a:cubicBezTo>
                  <a:cubicBezTo>
                    <a:pt x="7735" y="6210"/>
                    <a:pt x="6575" y="4849"/>
                    <a:pt x="5245" y="3457"/>
                  </a:cubicBezTo>
                  <a:cubicBezTo>
                    <a:pt x="3945" y="2111"/>
                    <a:pt x="2414" y="982"/>
                    <a:pt x="743" y="162"/>
                  </a:cubicBezTo>
                  <a:cubicBezTo>
                    <a:pt x="579" y="68"/>
                    <a:pt x="370" y="1"/>
                    <a:pt x="178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2362050" y="3831350"/>
              <a:ext cx="223950" cy="181525"/>
            </a:xfrm>
            <a:custGeom>
              <a:avLst/>
              <a:gdLst/>
              <a:ahLst/>
              <a:cxnLst/>
              <a:rect l="l" t="t" r="r" b="b"/>
              <a:pathLst>
                <a:path w="8958" h="7261" extrusionOk="0">
                  <a:moveTo>
                    <a:pt x="356" y="1"/>
                  </a:moveTo>
                  <a:cubicBezTo>
                    <a:pt x="266" y="1"/>
                    <a:pt x="181" y="24"/>
                    <a:pt x="109" y="82"/>
                  </a:cubicBezTo>
                  <a:cubicBezTo>
                    <a:pt x="47" y="129"/>
                    <a:pt x="16" y="206"/>
                    <a:pt x="1" y="283"/>
                  </a:cubicBezTo>
                  <a:lnTo>
                    <a:pt x="8602" y="7183"/>
                  </a:lnTo>
                  <a:cubicBezTo>
                    <a:pt x="8633" y="7198"/>
                    <a:pt x="8648" y="7214"/>
                    <a:pt x="8664" y="7229"/>
                  </a:cubicBezTo>
                  <a:cubicBezTo>
                    <a:pt x="8756" y="7245"/>
                    <a:pt x="8865" y="7260"/>
                    <a:pt x="8957" y="7260"/>
                  </a:cubicBezTo>
                  <a:cubicBezTo>
                    <a:pt x="7674" y="6193"/>
                    <a:pt x="6653" y="4909"/>
                    <a:pt x="5446" y="3733"/>
                  </a:cubicBezTo>
                  <a:cubicBezTo>
                    <a:pt x="4023" y="2325"/>
                    <a:pt x="2553" y="902"/>
                    <a:pt x="728" y="98"/>
                  </a:cubicBezTo>
                  <a:cubicBezTo>
                    <a:pt x="611" y="44"/>
                    <a:pt x="479" y="1"/>
                    <a:pt x="35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2554650" y="3442625"/>
              <a:ext cx="103675" cy="237650"/>
            </a:xfrm>
            <a:custGeom>
              <a:avLst/>
              <a:gdLst/>
              <a:ahLst/>
              <a:cxnLst/>
              <a:rect l="l" t="t" r="r" b="b"/>
              <a:pathLst>
                <a:path w="4147" h="9506" extrusionOk="0">
                  <a:moveTo>
                    <a:pt x="3982" y="1"/>
                  </a:moveTo>
                  <a:cubicBezTo>
                    <a:pt x="3960" y="1"/>
                    <a:pt x="3937" y="3"/>
                    <a:pt x="3914" y="7"/>
                  </a:cubicBezTo>
                  <a:cubicBezTo>
                    <a:pt x="3806" y="38"/>
                    <a:pt x="3713" y="116"/>
                    <a:pt x="3636" y="193"/>
                  </a:cubicBezTo>
                  <a:cubicBezTo>
                    <a:pt x="2367" y="1384"/>
                    <a:pt x="1640" y="3039"/>
                    <a:pt x="1161" y="4710"/>
                  </a:cubicBezTo>
                  <a:cubicBezTo>
                    <a:pt x="697" y="6288"/>
                    <a:pt x="434" y="7928"/>
                    <a:pt x="0" y="9506"/>
                  </a:cubicBezTo>
                  <a:cubicBezTo>
                    <a:pt x="1377" y="6350"/>
                    <a:pt x="2754" y="3194"/>
                    <a:pt x="4146" y="23"/>
                  </a:cubicBezTo>
                  <a:cubicBezTo>
                    <a:pt x="4092" y="12"/>
                    <a:pt x="4037" y="1"/>
                    <a:pt x="398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2572450" y="3833000"/>
              <a:ext cx="149300" cy="232075"/>
            </a:xfrm>
            <a:custGeom>
              <a:avLst/>
              <a:gdLst/>
              <a:ahLst/>
              <a:cxnLst/>
              <a:rect l="l" t="t" r="r" b="b"/>
              <a:pathLst>
                <a:path w="5972" h="9283" extrusionOk="0">
                  <a:moveTo>
                    <a:pt x="5971" y="1"/>
                  </a:moveTo>
                  <a:lnTo>
                    <a:pt x="5971" y="1"/>
                  </a:lnTo>
                  <a:cubicBezTo>
                    <a:pt x="5969" y="5"/>
                    <a:pt x="5966" y="10"/>
                    <a:pt x="5963" y="14"/>
                  </a:cubicBezTo>
                  <a:lnTo>
                    <a:pt x="5963" y="14"/>
                  </a:lnTo>
                  <a:cubicBezTo>
                    <a:pt x="5967" y="13"/>
                    <a:pt x="5971" y="9"/>
                    <a:pt x="5971" y="1"/>
                  </a:cubicBezTo>
                  <a:close/>
                  <a:moveTo>
                    <a:pt x="5963" y="14"/>
                  </a:moveTo>
                  <a:cubicBezTo>
                    <a:pt x="5960" y="16"/>
                    <a:pt x="5956" y="16"/>
                    <a:pt x="5956" y="16"/>
                  </a:cubicBezTo>
                  <a:cubicBezTo>
                    <a:pt x="5523" y="171"/>
                    <a:pt x="5089" y="326"/>
                    <a:pt x="4718" y="620"/>
                  </a:cubicBezTo>
                  <a:cubicBezTo>
                    <a:pt x="4254" y="991"/>
                    <a:pt x="3976" y="1532"/>
                    <a:pt x="3697" y="2074"/>
                  </a:cubicBezTo>
                  <a:cubicBezTo>
                    <a:pt x="2460" y="4472"/>
                    <a:pt x="1222" y="6869"/>
                    <a:pt x="0" y="9282"/>
                  </a:cubicBezTo>
                  <a:cubicBezTo>
                    <a:pt x="2132" y="6301"/>
                    <a:pt x="4125" y="3196"/>
                    <a:pt x="5963" y="14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2377150" y="3986900"/>
              <a:ext cx="193375" cy="157450"/>
            </a:xfrm>
            <a:custGeom>
              <a:avLst/>
              <a:gdLst/>
              <a:ahLst/>
              <a:cxnLst/>
              <a:rect l="l" t="t" r="r" b="b"/>
              <a:pathLst>
                <a:path w="7735" h="6298" extrusionOk="0">
                  <a:moveTo>
                    <a:pt x="362" y="1"/>
                  </a:moveTo>
                  <a:cubicBezTo>
                    <a:pt x="203" y="1"/>
                    <a:pt x="52" y="52"/>
                    <a:pt x="0" y="187"/>
                  </a:cubicBezTo>
                  <a:cubicBezTo>
                    <a:pt x="1748" y="1982"/>
                    <a:pt x="3728" y="3544"/>
                    <a:pt x="5693" y="5091"/>
                  </a:cubicBezTo>
                  <a:cubicBezTo>
                    <a:pt x="6064" y="5385"/>
                    <a:pt x="6466" y="5679"/>
                    <a:pt x="6868" y="5926"/>
                  </a:cubicBezTo>
                  <a:cubicBezTo>
                    <a:pt x="7162" y="6066"/>
                    <a:pt x="7441" y="6189"/>
                    <a:pt x="7735" y="6298"/>
                  </a:cubicBezTo>
                  <a:cubicBezTo>
                    <a:pt x="6853" y="5540"/>
                    <a:pt x="6049" y="4379"/>
                    <a:pt x="5275" y="3498"/>
                  </a:cubicBezTo>
                  <a:cubicBezTo>
                    <a:pt x="3976" y="2013"/>
                    <a:pt x="2506" y="481"/>
                    <a:pt x="588" y="33"/>
                  </a:cubicBezTo>
                  <a:cubicBezTo>
                    <a:pt x="517" y="12"/>
                    <a:pt x="439" y="1"/>
                    <a:pt x="36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2563550" y="4007750"/>
              <a:ext cx="188750" cy="188825"/>
            </a:xfrm>
            <a:custGeom>
              <a:avLst/>
              <a:gdLst/>
              <a:ahLst/>
              <a:cxnLst/>
              <a:rect l="l" t="t" r="r" b="b"/>
              <a:pathLst>
                <a:path w="7550" h="7553" extrusionOk="0">
                  <a:moveTo>
                    <a:pt x="6974" y="0"/>
                  </a:moveTo>
                  <a:cubicBezTo>
                    <a:pt x="6195" y="0"/>
                    <a:pt x="5531" y="536"/>
                    <a:pt x="4966" y="1086"/>
                  </a:cubicBezTo>
                  <a:cubicBezTo>
                    <a:pt x="3017" y="2989"/>
                    <a:pt x="1501" y="5278"/>
                    <a:pt x="0" y="7552"/>
                  </a:cubicBezTo>
                  <a:cubicBezTo>
                    <a:pt x="155" y="7475"/>
                    <a:pt x="294" y="7397"/>
                    <a:pt x="433" y="7320"/>
                  </a:cubicBezTo>
                  <a:cubicBezTo>
                    <a:pt x="2878" y="5031"/>
                    <a:pt x="5260" y="2664"/>
                    <a:pt x="7549" y="235"/>
                  </a:cubicBezTo>
                  <a:cubicBezTo>
                    <a:pt x="7456" y="65"/>
                    <a:pt x="7255" y="3"/>
                    <a:pt x="7070" y="3"/>
                  </a:cubicBezTo>
                  <a:cubicBezTo>
                    <a:pt x="7038" y="1"/>
                    <a:pt x="7006" y="0"/>
                    <a:pt x="69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2439400" y="3364675"/>
              <a:ext cx="76225" cy="193775"/>
            </a:xfrm>
            <a:custGeom>
              <a:avLst/>
              <a:gdLst/>
              <a:ahLst/>
              <a:cxnLst/>
              <a:rect l="l" t="t" r="r" b="b"/>
              <a:pathLst>
                <a:path w="3049" h="7751" extrusionOk="0">
                  <a:moveTo>
                    <a:pt x="1764" y="1"/>
                  </a:moveTo>
                  <a:lnTo>
                    <a:pt x="1826" y="3698"/>
                  </a:lnTo>
                  <a:cubicBezTo>
                    <a:pt x="1841" y="3760"/>
                    <a:pt x="1826" y="3837"/>
                    <a:pt x="1780" y="3883"/>
                  </a:cubicBezTo>
                  <a:cubicBezTo>
                    <a:pt x="1757" y="3906"/>
                    <a:pt x="1729" y="3915"/>
                    <a:pt x="1698" y="3915"/>
                  </a:cubicBezTo>
                  <a:cubicBezTo>
                    <a:pt x="1625" y="3915"/>
                    <a:pt x="1536" y="3861"/>
                    <a:pt x="1470" y="3806"/>
                  </a:cubicBezTo>
                  <a:cubicBezTo>
                    <a:pt x="944" y="3342"/>
                    <a:pt x="465" y="2847"/>
                    <a:pt x="1" y="2321"/>
                  </a:cubicBezTo>
                  <a:lnTo>
                    <a:pt x="1" y="2321"/>
                  </a:lnTo>
                  <a:cubicBezTo>
                    <a:pt x="635" y="4347"/>
                    <a:pt x="1517" y="6312"/>
                    <a:pt x="3048" y="7751"/>
                  </a:cubicBezTo>
                  <a:cubicBezTo>
                    <a:pt x="2878" y="6544"/>
                    <a:pt x="2878" y="5214"/>
                    <a:pt x="2739" y="4007"/>
                  </a:cubicBezTo>
                  <a:cubicBezTo>
                    <a:pt x="2569" y="2630"/>
                    <a:pt x="2244" y="1284"/>
                    <a:pt x="176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2399575" y="3540250"/>
              <a:ext cx="149300" cy="115275"/>
            </a:xfrm>
            <a:custGeom>
              <a:avLst/>
              <a:gdLst/>
              <a:ahLst/>
              <a:cxnLst/>
              <a:rect l="l" t="t" r="r" b="b"/>
              <a:pathLst>
                <a:path w="5972" h="4611" extrusionOk="0">
                  <a:moveTo>
                    <a:pt x="1857" y="1"/>
                  </a:moveTo>
                  <a:lnTo>
                    <a:pt x="1857" y="1"/>
                  </a:lnTo>
                  <a:cubicBezTo>
                    <a:pt x="2011" y="418"/>
                    <a:pt x="2166" y="836"/>
                    <a:pt x="2321" y="1238"/>
                  </a:cubicBezTo>
                  <a:cubicBezTo>
                    <a:pt x="2279" y="1240"/>
                    <a:pt x="2237" y="1241"/>
                    <a:pt x="2196" y="1241"/>
                  </a:cubicBezTo>
                  <a:cubicBezTo>
                    <a:pt x="1423" y="1241"/>
                    <a:pt x="705" y="973"/>
                    <a:pt x="0" y="650"/>
                  </a:cubicBezTo>
                  <a:lnTo>
                    <a:pt x="0" y="650"/>
                  </a:lnTo>
                  <a:cubicBezTo>
                    <a:pt x="1686" y="2367"/>
                    <a:pt x="3728" y="3729"/>
                    <a:pt x="5971" y="4610"/>
                  </a:cubicBezTo>
                  <a:cubicBezTo>
                    <a:pt x="4765" y="3311"/>
                    <a:pt x="3280" y="1857"/>
                    <a:pt x="2197" y="449"/>
                  </a:cubicBezTo>
                  <a:cubicBezTo>
                    <a:pt x="2089" y="310"/>
                    <a:pt x="1965" y="155"/>
                    <a:pt x="185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2378675" y="3698825"/>
              <a:ext cx="196875" cy="125325"/>
            </a:xfrm>
            <a:custGeom>
              <a:avLst/>
              <a:gdLst/>
              <a:ahLst/>
              <a:cxnLst/>
              <a:rect l="l" t="t" r="r" b="b"/>
              <a:pathLst>
                <a:path w="7875" h="5013" extrusionOk="0">
                  <a:moveTo>
                    <a:pt x="2925" y="0"/>
                  </a:moveTo>
                  <a:cubicBezTo>
                    <a:pt x="3017" y="201"/>
                    <a:pt x="3110" y="387"/>
                    <a:pt x="3219" y="588"/>
                  </a:cubicBezTo>
                  <a:cubicBezTo>
                    <a:pt x="3389" y="959"/>
                    <a:pt x="3559" y="1330"/>
                    <a:pt x="3574" y="1733"/>
                  </a:cubicBezTo>
                  <a:cubicBezTo>
                    <a:pt x="2352" y="1330"/>
                    <a:pt x="1161" y="851"/>
                    <a:pt x="1" y="278"/>
                  </a:cubicBezTo>
                  <a:lnTo>
                    <a:pt x="1" y="278"/>
                  </a:lnTo>
                  <a:cubicBezTo>
                    <a:pt x="774" y="1114"/>
                    <a:pt x="1672" y="1825"/>
                    <a:pt x="2631" y="2444"/>
                  </a:cubicBezTo>
                  <a:cubicBezTo>
                    <a:pt x="4286" y="3481"/>
                    <a:pt x="6080" y="4254"/>
                    <a:pt x="7875" y="5012"/>
                  </a:cubicBezTo>
                  <a:cubicBezTo>
                    <a:pt x="6436" y="3728"/>
                    <a:pt x="5276" y="2367"/>
                    <a:pt x="3946" y="975"/>
                  </a:cubicBezTo>
                  <a:cubicBezTo>
                    <a:pt x="3621" y="634"/>
                    <a:pt x="3280" y="309"/>
                    <a:pt x="29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2410400" y="3893350"/>
              <a:ext cx="175600" cy="119525"/>
            </a:xfrm>
            <a:custGeom>
              <a:avLst/>
              <a:gdLst/>
              <a:ahLst/>
              <a:cxnLst/>
              <a:rect l="l" t="t" r="r" b="b"/>
              <a:pathLst>
                <a:path w="7024" h="4781" extrusionOk="0">
                  <a:moveTo>
                    <a:pt x="2197" y="0"/>
                  </a:moveTo>
                  <a:cubicBezTo>
                    <a:pt x="2584" y="712"/>
                    <a:pt x="2955" y="1439"/>
                    <a:pt x="3280" y="2181"/>
                  </a:cubicBezTo>
                  <a:cubicBezTo>
                    <a:pt x="3253" y="2263"/>
                    <a:pt x="3172" y="2292"/>
                    <a:pt x="3085" y="2292"/>
                  </a:cubicBezTo>
                  <a:cubicBezTo>
                    <a:pt x="3024" y="2292"/>
                    <a:pt x="2960" y="2278"/>
                    <a:pt x="2909" y="2259"/>
                  </a:cubicBezTo>
                  <a:cubicBezTo>
                    <a:pt x="1903" y="1887"/>
                    <a:pt x="929" y="1423"/>
                    <a:pt x="0" y="913"/>
                  </a:cubicBezTo>
                  <a:lnTo>
                    <a:pt x="0" y="913"/>
                  </a:lnTo>
                  <a:cubicBezTo>
                    <a:pt x="449" y="1300"/>
                    <a:pt x="944" y="1655"/>
                    <a:pt x="1439" y="1980"/>
                  </a:cubicBezTo>
                  <a:cubicBezTo>
                    <a:pt x="2537" y="2723"/>
                    <a:pt x="3682" y="3403"/>
                    <a:pt x="4842" y="4022"/>
                  </a:cubicBezTo>
                  <a:cubicBezTo>
                    <a:pt x="5538" y="4378"/>
                    <a:pt x="6250" y="4734"/>
                    <a:pt x="7023" y="4780"/>
                  </a:cubicBezTo>
                  <a:cubicBezTo>
                    <a:pt x="5740" y="3713"/>
                    <a:pt x="4719" y="2429"/>
                    <a:pt x="3512" y="1253"/>
                  </a:cubicBezTo>
                  <a:cubicBezTo>
                    <a:pt x="3079" y="835"/>
                    <a:pt x="2646" y="402"/>
                    <a:pt x="21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2553100" y="3529025"/>
              <a:ext cx="92450" cy="157825"/>
            </a:xfrm>
            <a:custGeom>
              <a:avLst/>
              <a:gdLst/>
              <a:ahLst/>
              <a:cxnLst/>
              <a:rect l="l" t="t" r="r" b="b"/>
              <a:pathLst>
                <a:path w="3698" h="6313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470" y="419"/>
                    <a:pt x="1331" y="836"/>
                    <a:pt x="1223" y="1254"/>
                  </a:cubicBezTo>
                  <a:cubicBezTo>
                    <a:pt x="728" y="2909"/>
                    <a:pt x="480" y="4642"/>
                    <a:pt x="1" y="6312"/>
                  </a:cubicBezTo>
                  <a:cubicBezTo>
                    <a:pt x="728" y="5276"/>
                    <a:pt x="1470" y="3961"/>
                    <a:pt x="2135" y="2894"/>
                  </a:cubicBezTo>
                  <a:cubicBezTo>
                    <a:pt x="2692" y="1981"/>
                    <a:pt x="3249" y="1053"/>
                    <a:pt x="3698" y="94"/>
                  </a:cubicBezTo>
                  <a:lnTo>
                    <a:pt x="3698" y="94"/>
                  </a:lnTo>
                  <a:cubicBezTo>
                    <a:pt x="3033" y="883"/>
                    <a:pt x="2352" y="1656"/>
                    <a:pt x="1640" y="2399"/>
                  </a:cubicBezTo>
                  <a:cubicBezTo>
                    <a:pt x="1408" y="1641"/>
                    <a:pt x="1517" y="805"/>
                    <a:pt x="162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2579025" y="3706150"/>
              <a:ext cx="103650" cy="155900"/>
            </a:xfrm>
            <a:custGeom>
              <a:avLst/>
              <a:gdLst/>
              <a:ahLst/>
              <a:cxnLst/>
              <a:rect l="l" t="t" r="r" b="b"/>
              <a:pathLst>
                <a:path w="4146" h="6236" extrusionOk="0">
                  <a:moveTo>
                    <a:pt x="2212" y="1"/>
                  </a:moveTo>
                  <a:cubicBezTo>
                    <a:pt x="1346" y="2043"/>
                    <a:pt x="603" y="4116"/>
                    <a:pt x="0" y="6235"/>
                  </a:cubicBezTo>
                  <a:cubicBezTo>
                    <a:pt x="1222" y="4472"/>
                    <a:pt x="2522" y="2677"/>
                    <a:pt x="3682" y="867"/>
                  </a:cubicBezTo>
                  <a:cubicBezTo>
                    <a:pt x="3836" y="620"/>
                    <a:pt x="4007" y="357"/>
                    <a:pt x="4146" y="94"/>
                  </a:cubicBezTo>
                  <a:lnTo>
                    <a:pt x="4146" y="94"/>
                  </a:lnTo>
                  <a:cubicBezTo>
                    <a:pt x="3481" y="743"/>
                    <a:pt x="2800" y="1378"/>
                    <a:pt x="2243" y="2120"/>
                  </a:cubicBezTo>
                  <a:cubicBezTo>
                    <a:pt x="2233" y="2124"/>
                    <a:pt x="2224" y="2125"/>
                    <a:pt x="2215" y="2125"/>
                  </a:cubicBezTo>
                  <a:cubicBezTo>
                    <a:pt x="2141" y="2125"/>
                    <a:pt x="2104" y="2018"/>
                    <a:pt x="2104" y="1935"/>
                  </a:cubicBezTo>
                  <a:cubicBezTo>
                    <a:pt x="2104" y="1285"/>
                    <a:pt x="2135" y="651"/>
                    <a:pt x="22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2571675" y="3934325"/>
              <a:ext cx="114100" cy="131525"/>
            </a:xfrm>
            <a:custGeom>
              <a:avLst/>
              <a:gdLst/>
              <a:ahLst/>
              <a:cxnLst/>
              <a:rect l="l" t="t" r="r" b="b"/>
              <a:pathLst>
                <a:path w="4564" h="5261" extrusionOk="0">
                  <a:moveTo>
                    <a:pt x="2707" y="1"/>
                  </a:moveTo>
                  <a:lnTo>
                    <a:pt x="2707" y="1"/>
                  </a:lnTo>
                  <a:cubicBezTo>
                    <a:pt x="1810" y="1764"/>
                    <a:pt x="897" y="3512"/>
                    <a:pt x="0" y="5260"/>
                  </a:cubicBezTo>
                  <a:cubicBezTo>
                    <a:pt x="866" y="4626"/>
                    <a:pt x="1810" y="3698"/>
                    <a:pt x="2506" y="2878"/>
                  </a:cubicBezTo>
                  <a:cubicBezTo>
                    <a:pt x="3218" y="2043"/>
                    <a:pt x="3929" y="1192"/>
                    <a:pt x="4564" y="295"/>
                  </a:cubicBezTo>
                  <a:lnTo>
                    <a:pt x="4564" y="295"/>
                  </a:lnTo>
                  <a:cubicBezTo>
                    <a:pt x="4038" y="682"/>
                    <a:pt x="3512" y="1053"/>
                    <a:pt x="2986" y="1439"/>
                  </a:cubicBezTo>
                  <a:cubicBezTo>
                    <a:pt x="2932" y="1480"/>
                    <a:pt x="2867" y="1520"/>
                    <a:pt x="2800" y="1520"/>
                  </a:cubicBezTo>
                  <a:cubicBezTo>
                    <a:pt x="2790" y="1520"/>
                    <a:pt x="2779" y="1519"/>
                    <a:pt x="2769" y="1517"/>
                  </a:cubicBezTo>
                  <a:cubicBezTo>
                    <a:pt x="2583" y="1517"/>
                    <a:pt x="2537" y="1254"/>
                    <a:pt x="2553" y="1068"/>
                  </a:cubicBezTo>
                  <a:cubicBezTo>
                    <a:pt x="2599" y="712"/>
                    <a:pt x="2645" y="357"/>
                    <a:pt x="270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2431675" y="4039150"/>
              <a:ext cx="138850" cy="105200"/>
            </a:xfrm>
            <a:custGeom>
              <a:avLst/>
              <a:gdLst/>
              <a:ahLst/>
              <a:cxnLst/>
              <a:rect l="l" t="t" r="r" b="b"/>
              <a:pathLst>
                <a:path w="5554" h="4208" extrusionOk="0">
                  <a:moveTo>
                    <a:pt x="1779" y="0"/>
                  </a:moveTo>
                  <a:cubicBezTo>
                    <a:pt x="1903" y="217"/>
                    <a:pt x="2042" y="449"/>
                    <a:pt x="2181" y="665"/>
                  </a:cubicBezTo>
                  <a:cubicBezTo>
                    <a:pt x="2321" y="897"/>
                    <a:pt x="2460" y="1238"/>
                    <a:pt x="2259" y="1439"/>
                  </a:cubicBezTo>
                  <a:cubicBezTo>
                    <a:pt x="2178" y="1519"/>
                    <a:pt x="2073" y="1545"/>
                    <a:pt x="1960" y="1545"/>
                  </a:cubicBezTo>
                  <a:cubicBezTo>
                    <a:pt x="1855" y="1545"/>
                    <a:pt x="1744" y="1523"/>
                    <a:pt x="1640" y="1501"/>
                  </a:cubicBezTo>
                  <a:cubicBezTo>
                    <a:pt x="1099" y="1377"/>
                    <a:pt x="557" y="1253"/>
                    <a:pt x="0" y="1129"/>
                  </a:cubicBezTo>
                  <a:lnTo>
                    <a:pt x="0" y="1129"/>
                  </a:lnTo>
                  <a:cubicBezTo>
                    <a:pt x="371" y="1454"/>
                    <a:pt x="758" y="1748"/>
                    <a:pt x="1160" y="2011"/>
                  </a:cubicBezTo>
                  <a:cubicBezTo>
                    <a:pt x="2522" y="2924"/>
                    <a:pt x="4038" y="3573"/>
                    <a:pt x="5554" y="4208"/>
                  </a:cubicBezTo>
                  <a:cubicBezTo>
                    <a:pt x="4672" y="3450"/>
                    <a:pt x="3852" y="2289"/>
                    <a:pt x="3094" y="1408"/>
                  </a:cubicBezTo>
                  <a:cubicBezTo>
                    <a:pt x="2676" y="928"/>
                    <a:pt x="2228" y="449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2563550" y="4083625"/>
              <a:ext cx="130725" cy="112950"/>
            </a:xfrm>
            <a:custGeom>
              <a:avLst/>
              <a:gdLst/>
              <a:ahLst/>
              <a:cxnLst/>
              <a:rect l="l" t="t" r="r" b="b"/>
              <a:pathLst>
                <a:path w="5229" h="4518" extrusionOk="0">
                  <a:moveTo>
                    <a:pt x="3218" y="0"/>
                  </a:moveTo>
                  <a:cubicBezTo>
                    <a:pt x="2058" y="1439"/>
                    <a:pt x="1021" y="2970"/>
                    <a:pt x="0" y="4517"/>
                  </a:cubicBezTo>
                  <a:cubicBezTo>
                    <a:pt x="1439" y="3728"/>
                    <a:pt x="2352" y="3233"/>
                    <a:pt x="3666" y="2289"/>
                  </a:cubicBezTo>
                  <a:cubicBezTo>
                    <a:pt x="4208" y="1918"/>
                    <a:pt x="4734" y="1531"/>
                    <a:pt x="5229" y="1114"/>
                  </a:cubicBezTo>
                  <a:lnTo>
                    <a:pt x="5229" y="1114"/>
                  </a:lnTo>
                  <a:cubicBezTo>
                    <a:pt x="4378" y="1439"/>
                    <a:pt x="3496" y="1733"/>
                    <a:pt x="2615" y="1980"/>
                  </a:cubicBezTo>
                  <a:cubicBezTo>
                    <a:pt x="2738" y="1299"/>
                    <a:pt x="2939" y="634"/>
                    <a:pt x="321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" name="Google Shape;895;p19"/>
          <p:cNvGrpSpPr/>
          <p:nvPr/>
        </p:nvGrpSpPr>
        <p:grpSpPr>
          <a:xfrm rot="10800000">
            <a:off x="8497664" y="-41715"/>
            <a:ext cx="375252" cy="481074"/>
            <a:chOff x="3905125" y="2252100"/>
            <a:chExt cx="254875" cy="326750"/>
          </a:xfrm>
        </p:grpSpPr>
        <p:sp>
          <p:nvSpPr>
            <p:cNvPr id="896" name="Google Shape;896;p19"/>
            <p:cNvSpPr/>
            <p:nvPr/>
          </p:nvSpPr>
          <p:spPr>
            <a:xfrm>
              <a:off x="4017675" y="2311600"/>
              <a:ext cx="116425" cy="267250"/>
            </a:xfrm>
            <a:custGeom>
              <a:avLst/>
              <a:gdLst/>
              <a:ahLst/>
              <a:cxnLst/>
              <a:rect l="l" t="t" r="r" b="b"/>
              <a:pathLst>
                <a:path w="4657" h="10690" fill="none" extrusionOk="0">
                  <a:moveTo>
                    <a:pt x="4656" y="10690"/>
                  </a:moveTo>
                  <a:cubicBezTo>
                    <a:pt x="2290" y="7565"/>
                    <a:pt x="681" y="3868"/>
                    <a:pt x="0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078000" y="2407900"/>
              <a:ext cx="30575" cy="80475"/>
            </a:xfrm>
            <a:custGeom>
              <a:avLst/>
              <a:gdLst/>
              <a:ahLst/>
              <a:cxnLst/>
              <a:rect l="l" t="t" r="r" b="b"/>
              <a:pathLst>
                <a:path w="1223" h="3219" fill="none" extrusionOk="0">
                  <a:moveTo>
                    <a:pt x="0" y="3218"/>
                  </a:moveTo>
                  <a:cubicBezTo>
                    <a:pt x="248" y="2089"/>
                    <a:pt x="665" y="1006"/>
                    <a:pt x="1222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3963125" y="2398625"/>
              <a:ext cx="81625" cy="16650"/>
            </a:xfrm>
            <a:custGeom>
              <a:avLst/>
              <a:gdLst/>
              <a:ahLst/>
              <a:cxnLst/>
              <a:rect l="l" t="t" r="r" b="b"/>
              <a:pathLst>
                <a:path w="3265" h="666" fill="none" extrusionOk="0">
                  <a:moveTo>
                    <a:pt x="3265" y="665"/>
                  </a:moveTo>
                  <a:cubicBezTo>
                    <a:pt x="2244" y="217"/>
                    <a:pt x="1115" y="0"/>
                    <a:pt x="1" y="3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3905125" y="2374625"/>
              <a:ext cx="63450" cy="55725"/>
            </a:xfrm>
            <a:custGeom>
              <a:avLst/>
              <a:gdLst/>
              <a:ahLst/>
              <a:cxnLst/>
              <a:rect l="l" t="t" r="r" b="b"/>
              <a:pathLst>
                <a:path w="2538" h="2229" extrusionOk="0">
                  <a:moveTo>
                    <a:pt x="1281" y="1"/>
                  </a:moveTo>
                  <a:cubicBezTo>
                    <a:pt x="1133" y="1"/>
                    <a:pt x="982" y="31"/>
                    <a:pt x="836" y="94"/>
                  </a:cubicBezTo>
                  <a:cubicBezTo>
                    <a:pt x="279" y="326"/>
                    <a:pt x="0" y="976"/>
                    <a:pt x="248" y="1548"/>
                  </a:cubicBezTo>
                  <a:cubicBezTo>
                    <a:pt x="421" y="1974"/>
                    <a:pt x="834" y="2229"/>
                    <a:pt x="1263" y="2229"/>
                  </a:cubicBezTo>
                  <a:cubicBezTo>
                    <a:pt x="1411" y="2229"/>
                    <a:pt x="1560" y="2199"/>
                    <a:pt x="1702" y="2136"/>
                  </a:cubicBezTo>
                  <a:cubicBezTo>
                    <a:pt x="2274" y="1904"/>
                    <a:pt x="2537" y="1254"/>
                    <a:pt x="2305" y="682"/>
                  </a:cubicBezTo>
                  <a:cubicBezTo>
                    <a:pt x="2121" y="255"/>
                    <a:pt x="1714" y="1"/>
                    <a:pt x="1281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3917125" y="2384975"/>
              <a:ext cx="39850" cy="35050"/>
            </a:xfrm>
            <a:custGeom>
              <a:avLst/>
              <a:gdLst/>
              <a:ahLst/>
              <a:cxnLst/>
              <a:rect l="l" t="t" r="r" b="b"/>
              <a:pathLst>
                <a:path w="1594" h="1402" extrusionOk="0">
                  <a:moveTo>
                    <a:pt x="793" y="0"/>
                  </a:moveTo>
                  <a:cubicBezTo>
                    <a:pt x="704" y="0"/>
                    <a:pt x="614" y="17"/>
                    <a:pt x="526" y="51"/>
                  </a:cubicBezTo>
                  <a:cubicBezTo>
                    <a:pt x="170" y="206"/>
                    <a:pt x="0" y="623"/>
                    <a:pt x="155" y="979"/>
                  </a:cubicBezTo>
                  <a:cubicBezTo>
                    <a:pt x="260" y="1247"/>
                    <a:pt x="523" y="1401"/>
                    <a:pt x="798" y="1401"/>
                  </a:cubicBezTo>
                  <a:cubicBezTo>
                    <a:pt x="888" y="1401"/>
                    <a:pt x="980" y="1385"/>
                    <a:pt x="1067" y="1351"/>
                  </a:cubicBezTo>
                  <a:cubicBezTo>
                    <a:pt x="1423" y="1196"/>
                    <a:pt x="1593" y="778"/>
                    <a:pt x="1439" y="422"/>
                  </a:cubicBezTo>
                  <a:cubicBezTo>
                    <a:pt x="1322" y="154"/>
                    <a:pt x="1065" y="0"/>
                    <a:pt x="79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3922150" y="2374700"/>
              <a:ext cx="42950" cy="30025"/>
            </a:xfrm>
            <a:custGeom>
              <a:avLst/>
              <a:gdLst/>
              <a:ahLst/>
              <a:cxnLst/>
              <a:rect l="l" t="t" r="r" b="b"/>
              <a:pathLst>
                <a:path w="1718" h="1201" extrusionOk="0">
                  <a:moveTo>
                    <a:pt x="595" y="0"/>
                  </a:moveTo>
                  <a:cubicBezTo>
                    <a:pt x="448" y="0"/>
                    <a:pt x="298" y="30"/>
                    <a:pt x="155" y="91"/>
                  </a:cubicBezTo>
                  <a:cubicBezTo>
                    <a:pt x="124" y="106"/>
                    <a:pt x="77" y="122"/>
                    <a:pt x="47" y="137"/>
                  </a:cubicBezTo>
                  <a:cubicBezTo>
                    <a:pt x="31" y="153"/>
                    <a:pt x="16" y="168"/>
                    <a:pt x="0" y="168"/>
                  </a:cubicBezTo>
                  <a:cubicBezTo>
                    <a:pt x="0" y="276"/>
                    <a:pt x="31" y="385"/>
                    <a:pt x="77" y="478"/>
                  </a:cubicBezTo>
                  <a:cubicBezTo>
                    <a:pt x="93" y="524"/>
                    <a:pt x="108" y="555"/>
                    <a:pt x="124" y="586"/>
                  </a:cubicBezTo>
                  <a:cubicBezTo>
                    <a:pt x="186" y="679"/>
                    <a:pt x="248" y="772"/>
                    <a:pt x="310" y="849"/>
                  </a:cubicBezTo>
                  <a:cubicBezTo>
                    <a:pt x="418" y="942"/>
                    <a:pt x="526" y="1034"/>
                    <a:pt x="665" y="1096"/>
                  </a:cubicBezTo>
                  <a:cubicBezTo>
                    <a:pt x="758" y="1143"/>
                    <a:pt x="866" y="1174"/>
                    <a:pt x="975" y="1189"/>
                  </a:cubicBezTo>
                  <a:cubicBezTo>
                    <a:pt x="1029" y="1197"/>
                    <a:pt x="1083" y="1201"/>
                    <a:pt x="1135" y="1201"/>
                  </a:cubicBezTo>
                  <a:cubicBezTo>
                    <a:pt x="1187" y="1201"/>
                    <a:pt x="1238" y="1197"/>
                    <a:pt x="1284" y="1189"/>
                  </a:cubicBezTo>
                  <a:cubicBezTo>
                    <a:pt x="1392" y="1174"/>
                    <a:pt x="1501" y="1158"/>
                    <a:pt x="1609" y="1112"/>
                  </a:cubicBezTo>
                  <a:cubicBezTo>
                    <a:pt x="1640" y="1096"/>
                    <a:pt x="1671" y="1081"/>
                    <a:pt x="1702" y="1065"/>
                  </a:cubicBezTo>
                  <a:lnTo>
                    <a:pt x="1717" y="1065"/>
                  </a:lnTo>
                  <a:lnTo>
                    <a:pt x="1702" y="957"/>
                  </a:lnTo>
                  <a:cubicBezTo>
                    <a:pt x="1686" y="911"/>
                    <a:pt x="1686" y="864"/>
                    <a:pt x="1671" y="818"/>
                  </a:cubicBezTo>
                  <a:cubicBezTo>
                    <a:pt x="1671" y="802"/>
                    <a:pt x="1655" y="772"/>
                    <a:pt x="1655" y="756"/>
                  </a:cubicBezTo>
                  <a:cubicBezTo>
                    <a:pt x="1655" y="741"/>
                    <a:pt x="1640" y="741"/>
                    <a:pt x="1640" y="725"/>
                  </a:cubicBezTo>
                  <a:cubicBezTo>
                    <a:pt x="1640" y="710"/>
                    <a:pt x="1624" y="694"/>
                    <a:pt x="1624" y="679"/>
                  </a:cubicBezTo>
                  <a:cubicBezTo>
                    <a:pt x="1578" y="570"/>
                    <a:pt x="1516" y="478"/>
                    <a:pt x="1454" y="385"/>
                  </a:cubicBezTo>
                  <a:cubicBezTo>
                    <a:pt x="1423" y="369"/>
                    <a:pt x="1408" y="354"/>
                    <a:pt x="1392" y="338"/>
                  </a:cubicBezTo>
                  <a:cubicBezTo>
                    <a:pt x="1185" y="121"/>
                    <a:pt x="895" y="0"/>
                    <a:pt x="59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3928325" y="2396575"/>
              <a:ext cx="36775" cy="33925"/>
            </a:xfrm>
            <a:custGeom>
              <a:avLst/>
              <a:gdLst/>
              <a:ahLst/>
              <a:cxnLst/>
              <a:rect l="l" t="t" r="r" b="b"/>
              <a:pathLst>
                <a:path w="1471" h="1357" extrusionOk="0">
                  <a:moveTo>
                    <a:pt x="1086" y="1"/>
                  </a:moveTo>
                  <a:cubicBezTo>
                    <a:pt x="1059" y="1"/>
                    <a:pt x="1033" y="2"/>
                    <a:pt x="1006" y="5"/>
                  </a:cubicBezTo>
                  <a:cubicBezTo>
                    <a:pt x="898" y="5"/>
                    <a:pt x="805" y="20"/>
                    <a:pt x="697" y="67"/>
                  </a:cubicBezTo>
                  <a:cubicBezTo>
                    <a:pt x="681" y="67"/>
                    <a:pt x="666" y="67"/>
                    <a:pt x="650" y="82"/>
                  </a:cubicBezTo>
                  <a:cubicBezTo>
                    <a:pt x="558" y="113"/>
                    <a:pt x="480" y="159"/>
                    <a:pt x="418" y="221"/>
                  </a:cubicBezTo>
                  <a:cubicBezTo>
                    <a:pt x="295" y="314"/>
                    <a:pt x="202" y="422"/>
                    <a:pt x="124" y="562"/>
                  </a:cubicBezTo>
                  <a:cubicBezTo>
                    <a:pt x="78" y="655"/>
                    <a:pt x="47" y="747"/>
                    <a:pt x="32" y="856"/>
                  </a:cubicBezTo>
                  <a:cubicBezTo>
                    <a:pt x="1" y="1010"/>
                    <a:pt x="1" y="1165"/>
                    <a:pt x="47" y="1304"/>
                  </a:cubicBezTo>
                  <a:cubicBezTo>
                    <a:pt x="78" y="1320"/>
                    <a:pt x="93" y="1320"/>
                    <a:pt x="124" y="1335"/>
                  </a:cubicBezTo>
                  <a:cubicBezTo>
                    <a:pt x="171" y="1335"/>
                    <a:pt x="217" y="1351"/>
                    <a:pt x="264" y="1351"/>
                  </a:cubicBezTo>
                  <a:lnTo>
                    <a:pt x="279" y="1351"/>
                  </a:lnTo>
                  <a:cubicBezTo>
                    <a:pt x="310" y="1354"/>
                    <a:pt x="342" y="1356"/>
                    <a:pt x="375" y="1356"/>
                  </a:cubicBezTo>
                  <a:cubicBezTo>
                    <a:pt x="472" y="1356"/>
                    <a:pt x="577" y="1339"/>
                    <a:pt x="681" y="1304"/>
                  </a:cubicBezTo>
                  <a:cubicBezTo>
                    <a:pt x="712" y="1289"/>
                    <a:pt x="743" y="1273"/>
                    <a:pt x="774" y="1258"/>
                  </a:cubicBezTo>
                  <a:cubicBezTo>
                    <a:pt x="882" y="1211"/>
                    <a:pt x="991" y="1165"/>
                    <a:pt x="1068" y="1088"/>
                  </a:cubicBezTo>
                  <a:cubicBezTo>
                    <a:pt x="1083" y="1072"/>
                    <a:pt x="1114" y="1057"/>
                    <a:pt x="1130" y="1041"/>
                  </a:cubicBezTo>
                  <a:cubicBezTo>
                    <a:pt x="1223" y="933"/>
                    <a:pt x="1300" y="825"/>
                    <a:pt x="1362" y="701"/>
                  </a:cubicBezTo>
                  <a:cubicBezTo>
                    <a:pt x="1377" y="655"/>
                    <a:pt x="1408" y="608"/>
                    <a:pt x="1424" y="562"/>
                  </a:cubicBezTo>
                  <a:cubicBezTo>
                    <a:pt x="1455" y="438"/>
                    <a:pt x="1470" y="314"/>
                    <a:pt x="1455" y="190"/>
                  </a:cubicBezTo>
                  <a:lnTo>
                    <a:pt x="1470" y="190"/>
                  </a:lnTo>
                  <a:lnTo>
                    <a:pt x="1455" y="82"/>
                  </a:lnTo>
                  <a:cubicBezTo>
                    <a:pt x="1339" y="31"/>
                    <a:pt x="1213" y="1"/>
                    <a:pt x="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3980925" y="2252100"/>
              <a:ext cx="63825" cy="55900"/>
            </a:xfrm>
            <a:custGeom>
              <a:avLst/>
              <a:gdLst/>
              <a:ahLst/>
              <a:cxnLst/>
              <a:rect l="l" t="t" r="r" b="b"/>
              <a:pathLst>
                <a:path w="2553" h="2236" extrusionOk="0">
                  <a:moveTo>
                    <a:pt x="1282" y="1"/>
                  </a:moveTo>
                  <a:cubicBezTo>
                    <a:pt x="1112" y="1"/>
                    <a:pt x="938" y="40"/>
                    <a:pt x="774" y="122"/>
                  </a:cubicBezTo>
                  <a:cubicBezTo>
                    <a:pt x="233" y="385"/>
                    <a:pt x="0" y="1066"/>
                    <a:pt x="279" y="1607"/>
                  </a:cubicBezTo>
                  <a:cubicBezTo>
                    <a:pt x="477" y="2004"/>
                    <a:pt x="872" y="2236"/>
                    <a:pt x="1284" y="2236"/>
                  </a:cubicBezTo>
                  <a:cubicBezTo>
                    <a:pt x="1450" y="2236"/>
                    <a:pt x="1619" y="2198"/>
                    <a:pt x="1779" y="2118"/>
                  </a:cubicBezTo>
                  <a:cubicBezTo>
                    <a:pt x="2321" y="1839"/>
                    <a:pt x="2553" y="1174"/>
                    <a:pt x="2274" y="617"/>
                  </a:cubicBezTo>
                  <a:cubicBezTo>
                    <a:pt x="2078" y="224"/>
                    <a:pt x="1689" y="1"/>
                    <a:pt x="128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3992925" y="2262425"/>
              <a:ext cx="39850" cy="35150"/>
            </a:xfrm>
            <a:custGeom>
              <a:avLst/>
              <a:gdLst/>
              <a:ahLst/>
              <a:cxnLst/>
              <a:rect l="l" t="t" r="r" b="b"/>
              <a:pathLst>
                <a:path w="1594" h="1406" extrusionOk="0">
                  <a:moveTo>
                    <a:pt x="799" y="1"/>
                  </a:moveTo>
                  <a:cubicBezTo>
                    <a:pt x="693" y="1"/>
                    <a:pt x="584" y="26"/>
                    <a:pt x="480" y="80"/>
                  </a:cubicBezTo>
                  <a:cubicBezTo>
                    <a:pt x="139" y="250"/>
                    <a:pt x="0" y="668"/>
                    <a:pt x="170" y="1008"/>
                  </a:cubicBezTo>
                  <a:cubicBezTo>
                    <a:pt x="291" y="1262"/>
                    <a:pt x="538" y="1406"/>
                    <a:pt x="799" y="1406"/>
                  </a:cubicBezTo>
                  <a:cubicBezTo>
                    <a:pt x="904" y="1406"/>
                    <a:pt x="1012" y="1382"/>
                    <a:pt x="1114" y="1333"/>
                  </a:cubicBezTo>
                  <a:cubicBezTo>
                    <a:pt x="1454" y="1163"/>
                    <a:pt x="1593" y="730"/>
                    <a:pt x="1423" y="390"/>
                  </a:cubicBezTo>
                  <a:cubicBezTo>
                    <a:pt x="1303" y="149"/>
                    <a:pt x="1058" y="1"/>
                    <a:pt x="79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4011475" y="2263650"/>
              <a:ext cx="29800" cy="44100"/>
            </a:xfrm>
            <a:custGeom>
              <a:avLst/>
              <a:gdLst/>
              <a:ahLst/>
              <a:cxnLst/>
              <a:rect l="l" t="t" r="r" b="b"/>
              <a:pathLst>
                <a:path w="1192" h="1764" extrusionOk="0">
                  <a:moveTo>
                    <a:pt x="960" y="0"/>
                  </a:moveTo>
                  <a:cubicBezTo>
                    <a:pt x="851" y="16"/>
                    <a:pt x="743" y="47"/>
                    <a:pt x="650" y="93"/>
                  </a:cubicBezTo>
                  <a:cubicBezTo>
                    <a:pt x="619" y="109"/>
                    <a:pt x="573" y="140"/>
                    <a:pt x="542" y="155"/>
                  </a:cubicBezTo>
                  <a:cubicBezTo>
                    <a:pt x="449" y="217"/>
                    <a:pt x="372" y="279"/>
                    <a:pt x="310" y="356"/>
                  </a:cubicBezTo>
                  <a:cubicBezTo>
                    <a:pt x="202" y="464"/>
                    <a:pt x="124" y="588"/>
                    <a:pt x="78" y="727"/>
                  </a:cubicBezTo>
                  <a:cubicBezTo>
                    <a:pt x="47" y="820"/>
                    <a:pt x="16" y="929"/>
                    <a:pt x="1" y="1037"/>
                  </a:cubicBezTo>
                  <a:cubicBezTo>
                    <a:pt x="1" y="1145"/>
                    <a:pt x="1" y="1253"/>
                    <a:pt x="16" y="1346"/>
                  </a:cubicBezTo>
                  <a:cubicBezTo>
                    <a:pt x="31" y="1454"/>
                    <a:pt x="78" y="1563"/>
                    <a:pt x="124" y="1656"/>
                  </a:cubicBezTo>
                  <a:cubicBezTo>
                    <a:pt x="140" y="1702"/>
                    <a:pt x="155" y="1733"/>
                    <a:pt x="171" y="1764"/>
                  </a:cubicBezTo>
                  <a:lnTo>
                    <a:pt x="279" y="1748"/>
                  </a:lnTo>
                  <a:cubicBezTo>
                    <a:pt x="294" y="1733"/>
                    <a:pt x="310" y="1733"/>
                    <a:pt x="341" y="1733"/>
                  </a:cubicBezTo>
                  <a:cubicBezTo>
                    <a:pt x="372" y="1717"/>
                    <a:pt x="418" y="1702"/>
                    <a:pt x="449" y="1702"/>
                  </a:cubicBezTo>
                  <a:cubicBezTo>
                    <a:pt x="480" y="1687"/>
                    <a:pt x="527" y="1671"/>
                    <a:pt x="557" y="1656"/>
                  </a:cubicBezTo>
                  <a:cubicBezTo>
                    <a:pt x="805" y="1532"/>
                    <a:pt x="975" y="1331"/>
                    <a:pt x="1083" y="1099"/>
                  </a:cubicBezTo>
                  <a:cubicBezTo>
                    <a:pt x="1114" y="1021"/>
                    <a:pt x="1130" y="959"/>
                    <a:pt x="1145" y="882"/>
                  </a:cubicBezTo>
                  <a:cubicBezTo>
                    <a:pt x="1192" y="650"/>
                    <a:pt x="1176" y="387"/>
                    <a:pt x="1052" y="155"/>
                  </a:cubicBezTo>
                  <a:cubicBezTo>
                    <a:pt x="1037" y="124"/>
                    <a:pt x="1022" y="93"/>
                    <a:pt x="1006" y="78"/>
                  </a:cubicBezTo>
                  <a:cubicBezTo>
                    <a:pt x="991" y="47"/>
                    <a:pt x="975" y="16"/>
                    <a:pt x="960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3984800" y="2272775"/>
              <a:ext cx="35200" cy="34975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366" y="1"/>
                  </a:moveTo>
                  <a:cubicBezTo>
                    <a:pt x="254" y="1"/>
                    <a:pt x="147" y="18"/>
                    <a:pt x="31" y="53"/>
                  </a:cubicBezTo>
                  <a:cubicBezTo>
                    <a:pt x="16" y="99"/>
                    <a:pt x="16" y="130"/>
                    <a:pt x="16" y="177"/>
                  </a:cubicBezTo>
                  <a:cubicBezTo>
                    <a:pt x="0" y="208"/>
                    <a:pt x="0" y="254"/>
                    <a:pt x="0" y="285"/>
                  </a:cubicBezTo>
                  <a:cubicBezTo>
                    <a:pt x="0" y="331"/>
                    <a:pt x="0" y="378"/>
                    <a:pt x="16" y="409"/>
                  </a:cubicBezTo>
                  <a:cubicBezTo>
                    <a:pt x="16" y="455"/>
                    <a:pt x="16" y="502"/>
                    <a:pt x="31" y="533"/>
                  </a:cubicBezTo>
                  <a:cubicBezTo>
                    <a:pt x="47" y="564"/>
                    <a:pt x="47" y="594"/>
                    <a:pt x="62" y="625"/>
                  </a:cubicBezTo>
                  <a:cubicBezTo>
                    <a:pt x="62" y="656"/>
                    <a:pt x="78" y="672"/>
                    <a:pt x="78" y="703"/>
                  </a:cubicBezTo>
                  <a:cubicBezTo>
                    <a:pt x="93" y="718"/>
                    <a:pt x="93" y="734"/>
                    <a:pt x="108" y="749"/>
                  </a:cubicBezTo>
                  <a:lnTo>
                    <a:pt x="124" y="780"/>
                  </a:lnTo>
                  <a:cubicBezTo>
                    <a:pt x="155" y="826"/>
                    <a:pt x="170" y="873"/>
                    <a:pt x="201" y="919"/>
                  </a:cubicBezTo>
                  <a:cubicBezTo>
                    <a:pt x="418" y="1229"/>
                    <a:pt x="758" y="1399"/>
                    <a:pt x="1129" y="1399"/>
                  </a:cubicBezTo>
                  <a:lnTo>
                    <a:pt x="1238" y="1399"/>
                  </a:lnTo>
                  <a:lnTo>
                    <a:pt x="1346" y="1383"/>
                  </a:lnTo>
                  <a:cubicBezTo>
                    <a:pt x="1392" y="1244"/>
                    <a:pt x="1408" y="1089"/>
                    <a:pt x="1392" y="935"/>
                  </a:cubicBezTo>
                  <a:cubicBezTo>
                    <a:pt x="1392" y="826"/>
                    <a:pt x="1361" y="718"/>
                    <a:pt x="1315" y="625"/>
                  </a:cubicBezTo>
                  <a:cubicBezTo>
                    <a:pt x="1315" y="610"/>
                    <a:pt x="1300" y="594"/>
                    <a:pt x="1300" y="579"/>
                  </a:cubicBezTo>
                  <a:cubicBezTo>
                    <a:pt x="1253" y="502"/>
                    <a:pt x="1207" y="424"/>
                    <a:pt x="1145" y="362"/>
                  </a:cubicBezTo>
                  <a:cubicBezTo>
                    <a:pt x="1052" y="239"/>
                    <a:pt x="928" y="146"/>
                    <a:pt x="789" y="84"/>
                  </a:cubicBezTo>
                  <a:cubicBezTo>
                    <a:pt x="696" y="53"/>
                    <a:pt x="588" y="22"/>
                    <a:pt x="480" y="7"/>
                  </a:cubicBezTo>
                  <a:cubicBezTo>
                    <a:pt x="441" y="3"/>
                    <a:pt x="403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4096550" y="2362500"/>
              <a:ext cx="63450" cy="55775"/>
            </a:xfrm>
            <a:custGeom>
              <a:avLst/>
              <a:gdLst/>
              <a:ahLst/>
              <a:cxnLst/>
              <a:rect l="l" t="t" r="r" b="b"/>
              <a:pathLst>
                <a:path w="2538" h="2231" extrusionOk="0">
                  <a:moveTo>
                    <a:pt x="1272" y="1"/>
                  </a:moveTo>
                  <a:cubicBezTo>
                    <a:pt x="915" y="1"/>
                    <a:pt x="562" y="169"/>
                    <a:pt x="341" y="486"/>
                  </a:cubicBezTo>
                  <a:cubicBezTo>
                    <a:pt x="1" y="997"/>
                    <a:pt x="125" y="1693"/>
                    <a:pt x="635" y="2033"/>
                  </a:cubicBezTo>
                  <a:cubicBezTo>
                    <a:pt x="828" y="2167"/>
                    <a:pt x="1047" y="2231"/>
                    <a:pt x="1264" y="2231"/>
                  </a:cubicBezTo>
                  <a:cubicBezTo>
                    <a:pt x="1622" y="2231"/>
                    <a:pt x="1976" y="2057"/>
                    <a:pt x="2197" y="1739"/>
                  </a:cubicBezTo>
                  <a:cubicBezTo>
                    <a:pt x="2538" y="1229"/>
                    <a:pt x="2414" y="548"/>
                    <a:pt x="1904" y="192"/>
                  </a:cubicBezTo>
                  <a:cubicBezTo>
                    <a:pt x="1710" y="63"/>
                    <a:pt x="1490" y="1"/>
                    <a:pt x="127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4108150" y="2372750"/>
              <a:ext cx="40250" cy="35125"/>
            </a:xfrm>
            <a:custGeom>
              <a:avLst/>
              <a:gdLst/>
              <a:ahLst/>
              <a:cxnLst/>
              <a:rect l="l" t="t" r="r" b="b"/>
              <a:pathLst>
                <a:path w="1610" h="1405" extrusionOk="0">
                  <a:moveTo>
                    <a:pt x="808" y="0"/>
                  </a:moveTo>
                  <a:cubicBezTo>
                    <a:pt x="585" y="0"/>
                    <a:pt x="367" y="107"/>
                    <a:pt x="233" y="308"/>
                  </a:cubicBezTo>
                  <a:cubicBezTo>
                    <a:pt x="1" y="633"/>
                    <a:pt x="94" y="1066"/>
                    <a:pt x="403" y="1283"/>
                  </a:cubicBezTo>
                  <a:cubicBezTo>
                    <a:pt x="526" y="1365"/>
                    <a:pt x="665" y="1405"/>
                    <a:pt x="802" y="1405"/>
                  </a:cubicBezTo>
                  <a:cubicBezTo>
                    <a:pt x="1026" y="1405"/>
                    <a:pt x="1243" y="1298"/>
                    <a:pt x="1378" y="1097"/>
                  </a:cubicBezTo>
                  <a:cubicBezTo>
                    <a:pt x="1610" y="788"/>
                    <a:pt x="1517" y="339"/>
                    <a:pt x="1207" y="122"/>
                  </a:cubicBezTo>
                  <a:cubicBezTo>
                    <a:pt x="1084" y="40"/>
                    <a:pt x="945" y="0"/>
                    <a:pt x="80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4105450" y="2391400"/>
              <a:ext cx="48375" cy="26875"/>
            </a:xfrm>
            <a:custGeom>
              <a:avLst/>
              <a:gdLst/>
              <a:ahLst/>
              <a:cxnLst/>
              <a:rect l="l" t="t" r="r" b="b"/>
              <a:pathLst>
                <a:path w="1935" h="1075" extrusionOk="0">
                  <a:moveTo>
                    <a:pt x="1046" y="1"/>
                  </a:moveTo>
                  <a:cubicBezTo>
                    <a:pt x="985" y="1"/>
                    <a:pt x="925" y="4"/>
                    <a:pt x="867" y="11"/>
                  </a:cubicBezTo>
                  <a:cubicBezTo>
                    <a:pt x="759" y="26"/>
                    <a:pt x="650" y="57"/>
                    <a:pt x="557" y="104"/>
                  </a:cubicBezTo>
                  <a:cubicBezTo>
                    <a:pt x="465" y="150"/>
                    <a:pt x="372" y="196"/>
                    <a:pt x="279" y="274"/>
                  </a:cubicBezTo>
                  <a:cubicBezTo>
                    <a:pt x="202" y="336"/>
                    <a:pt x="124" y="413"/>
                    <a:pt x="62" y="506"/>
                  </a:cubicBezTo>
                  <a:cubicBezTo>
                    <a:pt x="47" y="537"/>
                    <a:pt x="16" y="568"/>
                    <a:pt x="1" y="599"/>
                  </a:cubicBezTo>
                  <a:lnTo>
                    <a:pt x="78" y="691"/>
                  </a:lnTo>
                  <a:cubicBezTo>
                    <a:pt x="124" y="753"/>
                    <a:pt x="202" y="831"/>
                    <a:pt x="279" y="877"/>
                  </a:cubicBezTo>
                  <a:cubicBezTo>
                    <a:pt x="472" y="1011"/>
                    <a:pt x="691" y="1075"/>
                    <a:pt x="908" y="1075"/>
                  </a:cubicBezTo>
                  <a:cubicBezTo>
                    <a:pt x="1266" y="1075"/>
                    <a:pt x="1620" y="901"/>
                    <a:pt x="1841" y="583"/>
                  </a:cubicBezTo>
                  <a:cubicBezTo>
                    <a:pt x="1872" y="537"/>
                    <a:pt x="1903" y="490"/>
                    <a:pt x="1919" y="444"/>
                  </a:cubicBezTo>
                  <a:cubicBezTo>
                    <a:pt x="1919" y="428"/>
                    <a:pt x="1919" y="428"/>
                    <a:pt x="1934" y="428"/>
                  </a:cubicBezTo>
                  <a:lnTo>
                    <a:pt x="1919" y="428"/>
                  </a:lnTo>
                  <a:cubicBezTo>
                    <a:pt x="1857" y="336"/>
                    <a:pt x="1780" y="274"/>
                    <a:pt x="1687" y="212"/>
                  </a:cubicBezTo>
                  <a:cubicBezTo>
                    <a:pt x="1656" y="181"/>
                    <a:pt x="1625" y="165"/>
                    <a:pt x="1594" y="150"/>
                  </a:cubicBezTo>
                  <a:cubicBezTo>
                    <a:pt x="1501" y="88"/>
                    <a:pt x="1393" y="57"/>
                    <a:pt x="1300" y="26"/>
                  </a:cubicBezTo>
                  <a:cubicBezTo>
                    <a:pt x="1218" y="8"/>
                    <a:pt x="1132" y="1"/>
                    <a:pt x="1046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4100425" y="2363800"/>
              <a:ext cx="28250" cy="44900"/>
            </a:xfrm>
            <a:custGeom>
              <a:avLst/>
              <a:gdLst/>
              <a:ahLst/>
              <a:cxnLst/>
              <a:rect l="l" t="t" r="r" b="b"/>
              <a:pathLst>
                <a:path w="1130" h="1796" extrusionOk="0">
                  <a:moveTo>
                    <a:pt x="789" y="1"/>
                  </a:moveTo>
                  <a:cubicBezTo>
                    <a:pt x="728" y="16"/>
                    <a:pt x="666" y="32"/>
                    <a:pt x="619" y="63"/>
                  </a:cubicBezTo>
                  <a:cubicBezTo>
                    <a:pt x="588" y="78"/>
                    <a:pt x="557" y="94"/>
                    <a:pt x="526" y="109"/>
                  </a:cubicBezTo>
                  <a:cubicBezTo>
                    <a:pt x="511" y="125"/>
                    <a:pt x="480" y="140"/>
                    <a:pt x="465" y="156"/>
                  </a:cubicBezTo>
                  <a:cubicBezTo>
                    <a:pt x="434" y="187"/>
                    <a:pt x="403" y="202"/>
                    <a:pt x="387" y="217"/>
                  </a:cubicBezTo>
                  <a:lnTo>
                    <a:pt x="372" y="217"/>
                  </a:lnTo>
                  <a:cubicBezTo>
                    <a:pt x="356" y="248"/>
                    <a:pt x="341" y="264"/>
                    <a:pt x="310" y="279"/>
                  </a:cubicBezTo>
                  <a:cubicBezTo>
                    <a:pt x="294" y="310"/>
                    <a:pt x="263" y="326"/>
                    <a:pt x="248" y="357"/>
                  </a:cubicBezTo>
                  <a:cubicBezTo>
                    <a:pt x="233" y="388"/>
                    <a:pt x="217" y="403"/>
                    <a:pt x="186" y="434"/>
                  </a:cubicBezTo>
                  <a:cubicBezTo>
                    <a:pt x="109" y="558"/>
                    <a:pt x="62" y="682"/>
                    <a:pt x="31" y="821"/>
                  </a:cubicBezTo>
                  <a:cubicBezTo>
                    <a:pt x="0" y="929"/>
                    <a:pt x="0" y="1037"/>
                    <a:pt x="0" y="1146"/>
                  </a:cubicBezTo>
                  <a:cubicBezTo>
                    <a:pt x="0" y="1177"/>
                    <a:pt x="0" y="1208"/>
                    <a:pt x="16" y="1238"/>
                  </a:cubicBezTo>
                  <a:cubicBezTo>
                    <a:pt x="31" y="1409"/>
                    <a:pt x="93" y="1563"/>
                    <a:pt x="202" y="1703"/>
                  </a:cubicBezTo>
                  <a:lnTo>
                    <a:pt x="279" y="1795"/>
                  </a:lnTo>
                  <a:cubicBezTo>
                    <a:pt x="418" y="1764"/>
                    <a:pt x="557" y="1703"/>
                    <a:pt x="697" y="1625"/>
                  </a:cubicBezTo>
                  <a:cubicBezTo>
                    <a:pt x="774" y="1563"/>
                    <a:pt x="851" y="1486"/>
                    <a:pt x="913" y="1393"/>
                  </a:cubicBezTo>
                  <a:cubicBezTo>
                    <a:pt x="929" y="1378"/>
                    <a:pt x="944" y="1378"/>
                    <a:pt x="944" y="1362"/>
                  </a:cubicBezTo>
                  <a:cubicBezTo>
                    <a:pt x="991" y="1285"/>
                    <a:pt x="1037" y="1208"/>
                    <a:pt x="1068" y="1115"/>
                  </a:cubicBezTo>
                  <a:cubicBezTo>
                    <a:pt x="1114" y="975"/>
                    <a:pt x="1130" y="821"/>
                    <a:pt x="1114" y="666"/>
                  </a:cubicBezTo>
                  <a:cubicBezTo>
                    <a:pt x="1114" y="573"/>
                    <a:pt x="1083" y="465"/>
                    <a:pt x="1052" y="372"/>
                  </a:cubicBezTo>
                  <a:lnTo>
                    <a:pt x="1037" y="372"/>
                  </a:lnTo>
                  <a:cubicBezTo>
                    <a:pt x="991" y="233"/>
                    <a:pt x="898" y="109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19"/>
          <p:cNvGrpSpPr/>
          <p:nvPr/>
        </p:nvGrpSpPr>
        <p:grpSpPr>
          <a:xfrm>
            <a:off x="216292" y="307110"/>
            <a:ext cx="8698715" cy="4595990"/>
            <a:chOff x="216292" y="307110"/>
            <a:chExt cx="8698715" cy="4595990"/>
          </a:xfrm>
        </p:grpSpPr>
        <p:sp>
          <p:nvSpPr>
            <p:cNvPr id="912" name="Google Shape;912;p19"/>
            <p:cNvSpPr/>
            <p:nvPr/>
          </p:nvSpPr>
          <p:spPr>
            <a:xfrm>
              <a:off x="3503631" y="4738812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1602572" y="4739338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8604108" y="1078940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8680278" y="3650087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216292" y="2919313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291932" y="374066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6095808" y="4729490"/>
              <a:ext cx="30495" cy="3053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8884511" y="257433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8180018" y="486406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99648" y="30711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1995707" y="42233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7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Google Shape;924;p20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2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926" name="Google Shape;926;p20"/>
          <p:cNvGrpSpPr/>
          <p:nvPr/>
        </p:nvGrpSpPr>
        <p:grpSpPr>
          <a:xfrm rot="-10476937">
            <a:off x="8182042" y="-99962"/>
            <a:ext cx="868272" cy="2037665"/>
            <a:chOff x="3286350" y="1615775"/>
            <a:chExt cx="577025" cy="1354075"/>
          </a:xfrm>
        </p:grpSpPr>
        <p:sp>
          <p:nvSpPr>
            <p:cNvPr id="927" name="Google Shape;927;p20"/>
            <p:cNvSpPr/>
            <p:nvPr/>
          </p:nvSpPr>
          <p:spPr>
            <a:xfrm>
              <a:off x="3501375" y="1872275"/>
              <a:ext cx="152400" cy="1097575"/>
            </a:xfrm>
            <a:custGeom>
              <a:avLst/>
              <a:gdLst/>
              <a:ahLst/>
              <a:cxnLst/>
              <a:rect l="l" t="t" r="r" b="b"/>
              <a:pathLst>
                <a:path w="6096" h="43903" fill="none" extrusionOk="0">
                  <a:moveTo>
                    <a:pt x="6095" y="43902"/>
                  </a:moveTo>
                  <a:cubicBezTo>
                    <a:pt x="4347" y="41783"/>
                    <a:pt x="2584" y="39586"/>
                    <a:pt x="1563" y="37034"/>
                  </a:cubicBezTo>
                  <a:cubicBezTo>
                    <a:pt x="0" y="33120"/>
                    <a:pt x="310" y="28696"/>
                    <a:pt x="1253" y="24566"/>
                  </a:cubicBezTo>
                  <a:cubicBezTo>
                    <a:pt x="2197" y="20451"/>
                    <a:pt x="3729" y="16491"/>
                    <a:pt x="4595" y="12360"/>
                  </a:cubicBezTo>
                  <a:cubicBezTo>
                    <a:pt x="5446" y="8307"/>
                    <a:pt x="5616" y="4115"/>
                    <a:pt x="5121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3598825" y="1615775"/>
              <a:ext cx="72725" cy="369450"/>
            </a:xfrm>
            <a:custGeom>
              <a:avLst/>
              <a:gdLst/>
              <a:ahLst/>
              <a:cxnLst/>
              <a:rect l="l" t="t" r="r" b="b"/>
              <a:pathLst>
                <a:path w="2909" h="14778" extrusionOk="0">
                  <a:moveTo>
                    <a:pt x="1897" y="0"/>
                  </a:moveTo>
                  <a:cubicBezTo>
                    <a:pt x="1804" y="0"/>
                    <a:pt x="1712" y="21"/>
                    <a:pt x="1625" y="66"/>
                  </a:cubicBezTo>
                  <a:cubicBezTo>
                    <a:pt x="1347" y="205"/>
                    <a:pt x="1238" y="546"/>
                    <a:pt x="1161" y="855"/>
                  </a:cubicBezTo>
                  <a:cubicBezTo>
                    <a:pt x="1" y="5388"/>
                    <a:pt x="310" y="10199"/>
                    <a:pt x="1362" y="14777"/>
                  </a:cubicBezTo>
                  <a:cubicBezTo>
                    <a:pt x="1873" y="11854"/>
                    <a:pt x="2909" y="9131"/>
                    <a:pt x="2878" y="6176"/>
                  </a:cubicBezTo>
                  <a:cubicBezTo>
                    <a:pt x="2863" y="4645"/>
                    <a:pt x="2847" y="3114"/>
                    <a:pt x="2816" y="1582"/>
                  </a:cubicBezTo>
                  <a:cubicBezTo>
                    <a:pt x="2816" y="1195"/>
                    <a:pt x="2816" y="793"/>
                    <a:pt x="2615" y="453"/>
                  </a:cubicBezTo>
                  <a:cubicBezTo>
                    <a:pt x="2475" y="196"/>
                    <a:pt x="2184" y="0"/>
                    <a:pt x="18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0"/>
            <p:cNvSpPr/>
            <p:nvPr/>
          </p:nvSpPr>
          <p:spPr>
            <a:xfrm>
              <a:off x="3487450" y="1804650"/>
              <a:ext cx="136150" cy="343775"/>
            </a:xfrm>
            <a:custGeom>
              <a:avLst/>
              <a:gdLst/>
              <a:ahLst/>
              <a:cxnLst/>
              <a:rect l="l" t="t" r="r" b="b"/>
              <a:pathLst>
                <a:path w="5446" h="13751" extrusionOk="0">
                  <a:moveTo>
                    <a:pt x="509" y="0"/>
                  </a:moveTo>
                  <a:cubicBezTo>
                    <a:pt x="378" y="0"/>
                    <a:pt x="250" y="42"/>
                    <a:pt x="155" y="137"/>
                  </a:cubicBezTo>
                  <a:cubicBezTo>
                    <a:pt x="32" y="277"/>
                    <a:pt x="16" y="478"/>
                    <a:pt x="16" y="679"/>
                  </a:cubicBezTo>
                  <a:cubicBezTo>
                    <a:pt x="1" y="1963"/>
                    <a:pt x="325" y="3247"/>
                    <a:pt x="728" y="4484"/>
                  </a:cubicBezTo>
                  <a:cubicBezTo>
                    <a:pt x="1780" y="7795"/>
                    <a:pt x="3373" y="10951"/>
                    <a:pt x="5446" y="13750"/>
                  </a:cubicBezTo>
                  <a:cubicBezTo>
                    <a:pt x="4750" y="11693"/>
                    <a:pt x="3744" y="8847"/>
                    <a:pt x="3373" y="6696"/>
                  </a:cubicBezTo>
                  <a:cubicBezTo>
                    <a:pt x="3017" y="4608"/>
                    <a:pt x="2321" y="2566"/>
                    <a:pt x="1331" y="694"/>
                  </a:cubicBezTo>
                  <a:cubicBezTo>
                    <a:pt x="1207" y="478"/>
                    <a:pt x="1068" y="246"/>
                    <a:pt x="867" y="107"/>
                  </a:cubicBezTo>
                  <a:cubicBezTo>
                    <a:pt x="761" y="39"/>
                    <a:pt x="633" y="0"/>
                    <a:pt x="50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0"/>
            <p:cNvSpPr/>
            <p:nvPr/>
          </p:nvSpPr>
          <p:spPr>
            <a:xfrm>
              <a:off x="3330825" y="1990725"/>
              <a:ext cx="250625" cy="322450"/>
            </a:xfrm>
            <a:custGeom>
              <a:avLst/>
              <a:gdLst/>
              <a:ahLst/>
              <a:cxnLst/>
              <a:rect l="l" t="t" r="r" b="b"/>
              <a:pathLst>
                <a:path w="10025" h="12898" extrusionOk="0">
                  <a:moveTo>
                    <a:pt x="511" y="1"/>
                  </a:moveTo>
                  <a:cubicBezTo>
                    <a:pt x="447" y="1"/>
                    <a:pt x="384" y="13"/>
                    <a:pt x="325" y="42"/>
                  </a:cubicBezTo>
                  <a:cubicBezTo>
                    <a:pt x="0" y="197"/>
                    <a:pt x="16" y="646"/>
                    <a:pt x="93" y="986"/>
                  </a:cubicBezTo>
                  <a:cubicBezTo>
                    <a:pt x="480" y="2579"/>
                    <a:pt x="1408" y="3987"/>
                    <a:pt x="2383" y="5302"/>
                  </a:cubicBezTo>
                  <a:cubicBezTo>
                    <a:pt x="4564" y="8179"/>
                    <a:pt x="7132" y="10747"/>
                    <a:pt x="10025" y="12897"/>
                  </a:cubicBezTo>
                  <a:cubicBezTo>
                    <a:pt x="8493" y="10639"/>
                    <a:pt x="7828" y="8319"/>
                    <a:pt x="6343" y="6029"/>
                  </a:cubicBezTo>
                  <a:cubicBezTo>
                    <a:pt x="4889" y="3801"/>
                    <a:pt x="3342" y="1481"/>
                    <a:pt x="1006" y="166"/>
                  </a:cubicBezTo>
                  <a:cubicBezTo>
                    <a:pt x="860" y="87"/>
                    <a:pt x="681" y="1"/>
                    <a:pt x="51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0"/>
            <p:cNvSpPr/>
            <p:nvPr/>
          </p:nvSpPr>
          <p:spPr>
            <a:xfrm>
              <a:off x="3286350" y="2253025"/>
              <a:ext cx="237100" cy="251575"/>
            </a:xfrm>
            <a:custGeom>
              <a:avLst/>
              <a:gdLst/>
              <a:ahLst/>
              <a:cxnLst/>
              <a:rect l="l" t="t" r="r" b="b"/>
              <a:pathLst>
                <a:path w="9484" h="10063" extrusionOk="0">
                  <a:moveTo>
                    <a:pt x="1014" y="1"/>
                  </a:moveTo>
                  <a:cubicBezTo>
                    <a:pt x="886" y="1"/>
                    <a:pt x="759" y="26"/>
                    <a:pt x="635" y="85"/>
                  </a:cubicBezTo>
                  <a:cubicBezTo>
                    <a:pt x="263" y="240"/>
                    <a:pt x="47" y="657"/>
                    <a:pt x="31" y="1060"/>
                  </a:cubicBezTo>
                  <a:cubicBezTo>
                    <a:pt x="0" y="1462"/>
                    <a:pt x="140" y="1864"/>
                    <a:pt x="325" y="2235"/>
                  </a:cubicBezTo>
                  <a:cubicBezTo>
                    <a:pt x="805" y="3225"/>
                    <a:pt x="1547" y="4076"/>
                    <a:pt x="2305" y="4881"/>
                  </a:cubicBezTo>
                  <a:cubicBezTo>
                    <a:pt x="4347" y="7046"/>
                    <a:pt x="6668" y="9119"/>
                    <a:pt x="9483" y="10063"/>
                  </a:cubicBezTo>
                  <a:cubicBezTo>
                    <a:pt x="8168" y="8609"/>
                    <a:pt x="7859" y="7139"/>
                    <a:pt x="6714" y="5561"/>
                  </a:cubicBezTo>
                  <a:cubicBezTo>
                    <a:pt x="5430" y="3798"/>
                    <a:pt x="3976" y="2173"/>
                    <a:pt x="2367" y="704"/>
                  </a:cubicBezTo>
                  <a:cubicBezTo>
                    <a:pt x="1989" y="362"/>
                    <a:pt x="1495" y="1"/>
                    <a:pt x="101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0"/>
            <p:cNvSpPr/>
            <p:nvPr/>
          </p:nvSpPr>
          <p:spPr>
            <a:xfrm>
              <a:off x="3335475" y="2566650"/>
              <a:ext cx="192600" cy="202875"/>
            </a:xfrm>
            <a:custGeom>
              <a:avLst/>
              <a:gdLst/>
              <a:ahLst/>
              <a:cxnLst/>
              <a:rect l="l" t="t" r="r" b="b"/>
              <a:pathLst>
                <a:path w="7704" h="8115" extrusionOk="0">
                  <a:moveTo>
                    <a:pt x="496" y="0"/>
                  </a:moveTo>
                  <a:cubicBezTo>
                    <a:pt x="464" y="0"/>
                    <a:pt x="433" y="3"/>
                    <a:pt x="402" y="8"/>
                  </a:cubicBezTo>
                  <a:cubicBezTo>
                    <a:pt x="77" y="101"/>
                    <a:pt x="0" y="550"/>
                    <a:pt x="31" y="890"/>
                  </a:cubicBezTo>
                  <a:cubicBezTo>
                    <a:pt x="248" y="2746"/>
                    <a:pt x="1655" y="4231"/>
                    <a:pt x="3140" y="5376"/>
                  </a:cubicBezTo>
                  <a:cubicBezTo>
                    <a:pt x="4548" y="6474"/>
                    <a:pt x="6080" y="7387"/>
                    <a:pt x="7704" y="8114"/>
                  </a:cubicBezTo>
                  <a:cubicBezTo>
                    <a:pt x="6667" y="6892"/>
                    <a:pt x="5708" y="4634"/>
                    <a:pt x="4656" y="3427"/>
                  </a:cubicBezTo>
                  <a:cubicBezTo>
                    <a:pt x="3558" y="2159"/>
                    <a:pt x="2413" y="859"/>
                    <a:pt x="913" y="117"/>
                  </a:cubicBezTo>
                  <a:cubicBezTo>
                    <a:pt x="786" y="53"/>
                    <a:pt x="638" y="0"/>
                    <a:pt x="49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0"/>
            <p:cNvSpPr/>
            <p:nvPr/>
          </p:nvSpPr>
          <p:spPr>
            <a:xfrm>
              <a:off x="3622800" y="1907150"/>
              <a:ext cx="194175" cy="235775"/>
            </a:xfrm>
            <a:custGeom>
              <a:avLst/>
              <a:gdLst/>
              <a:ahLst/>
              <a:cxnLst/>
              <a:rect l="l" t="t" r="r" b="b"/>
              <a:pathLst>
                <a:path w="7767" h="9431" extrusionOk="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41" y="9273"/>
                    <a:pt x="198" y="9430"/>
                    <a:pt x="229" y="9430"/>
                  </a:cubicBezTo>
                  <a:cubicBezTo>
                    <a:pt x="233" y="9430"/>
                    <a:pt x="235" y="9427"/>
                    <a:pt x="233" y="9418"/>
                  </a:cubicBezTo>
                  <a:cubicBezTo>
                    <a:pt x="202" y="9372"/>
                    <a:pt x="264" y="9326"/>
                    <a:pt x="310" y="9279"/>
                  </a:cubicBezTo>
                  <a:cubicBezTo>
                    <a:pt x="1068" y="8660"/>
                    <a:pt x="1904" y="8227"/>
                    <a:pt x="2569" y="7500"/>
                  </a:cubicBezTo>
                  <a:cubicBezTo>
                    <a:pt x="4116" y="5814"/>
                    <a:pt x="5678" y="4128"/>
                    <a:pt x="7070" y="2318"/>
                  </a:cubicBezTo>
                  <a:cubicBezTo>
                    <a:pt x="7333" y="1978"/>
                    <a:pt x="7612" y="1606"/>
                    <a:pt x="7689" y="1189"/>
                  </a:cubicBezTo>
                  <a:cubicBezTo>
                    <a:pt x="7766" y="756"/>
                    <a:pt x="7612" y="245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3557825" y="2089300"/>
              <a:ext cx="305550" cy="292700"/>
            </a:xfrm>
            <a:custGeom>
              <a:avLst/>
              <a:gdLst/>
              <a:ahLst/>
              <a:cxnLst/>
              <a:rect l="l" t="t" r="r" b="b"/>
              <a:pathLst>
                <a:path w="12222" h="11708" extrusionOk="0">
                  <a:moveTo>
                    <a:pt x="11199" y="1"/>
                  </a:moveTo>
                  <a:cubicBezTo>
                    <a:pt x="10121" y="1"/>
                    <a:pt x="9179" y="778"/>
                    <a:pt x="8385" y="1529"/>
                  </a:cubicBezTo>
                  <a:cubicBezTo>
                    <a:pt x="5199" y="4577"/>
                    <a:pt x="2383" y="7995"/>
                    <a:pt x="1" y="11708"/>
                  </a:cubicBezTo>
                  <a:cubicBezTo>
                    <a:pt x="2321" y="10269"/>
                    <a:pt x="4441" y="8413"/>
                    <a:pt x="6606" y="6758"/>
                  </a:cubicBezTo>
                  <a:cubicBezTo>
                    <a:pt x="8138" y="5567"/>
                    <a:pt x="9592" y="4298"/>
                    <a:pt x="10969" y="2937"/>
                  </a:cubicBezTo>
                  <a:cubicBezTo>
                    <a:pt x="11572" y="2349"/>
                    <a:pt x="12222" y="1622"/>
                    <a:pt x="12175" y="771"/>
                  </a:cubicBezTo>
                  <a:cubicBezTo>
                    <a:pt x="12160" y="555"/>
                    <a:pt x="12098" y="338"/>
                    <a:pt x="11928" y="199"/>
                  </a:cubicBezTo>
                  <a:cubicBezTo>
                    <a:pt x="11789" y="75"/>
                    <a:pt x="11603" y="29"/>
                    <a:pt x="11433" y="13"/>
                  </a:cubicBezTo>
                  <a:cubicBezTo>
                    <a:pt x="11354" y="5"/>
                    <a:pt x="11276" y="1"/>
                    <a:pt x="1119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3519175" y="2301150"/>
              <a:ext cx="328350" cy="297825"/>
            </a:xfrm>
            <a:custGeom>
              <a:avLst/>
              <a:gdLst/>
              <a:ahLst/>
              <a:cxnLst/>
              <a:rect l="l" t="t" r="r" b="b"/>
              <a:pathLst>
                <a:path w="13134" h="11913" extrusionOk="0">
                  <a:moveTo>
                    <a:pt x="12298" y="1"/>
                  </a:moveTo>
                  <a:cubicBezTo>
                    <a:pt x="10844" y="109"/>
                    <a:pt x="9653" y="1130"/>
                    <a:pt x="8586" y="2120"/>
                  </a:cubicBezTo>
                  <a:cubicBezTo>
                    <a:pt x="5445" y="5121"/>
                    <a:pt x="2568" y="8401"/>
                    <a:pt x="0" y="11912"/>
                  </a:cubicBezTo>
                  <a:cubicBezTo>
                    <a:pt x="2212" y="10365"/>
                    <a:pt x="5043" y="9205"/>
                    <a:pt x="7131" y="7488"/>
                  </a:cubicBezTo>
                  <a:cubicBezTo>
                    <a:pt x="8802" y="6096"/>
                    <a:pt x="10395" y="4595"/>
                    <a:pt x="11865" y="2986"/>
                  </a:cubicBezTo>
                  <a:cubicBezTo>
                    <a:pt x="12437" y="2383"/>
                    <a:pt x="13010" y="1703"/>
                    <a:pt x="13103" y="883"/>
                  </a:cubicBezTo>
                  <a:cubicBezTo>
                    <a:pt x="13134" y="604"/>
                    <a:pt x="13072" y="264"/>
                    <a:pt x="12840" y="109"/>
                  </a:cubicBezTo>
                  <a:cubicBezTo>
                    <a:pt x="12685" y="1"/>
                    <a:pt x="12484" y="1"/>
                    <a:pt x="1229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3557825" y="2565775"/>
              <a:ext cx="181425" cy="290375"/>
            </a:xfrm>
            <a:custGeom>
              <a:avLst/>
              <a:gdLst/>
              <a:ahLst/>
              <a:cxnLst/>
              <a:rect l="l" t="t" r="r" b="b"/>
              <a:pathLst>
                <a:path w="7257" h="11615" extrusionOk="0">
                  <a:moveTo>
                    <a:pt x="6628" y="1"/>
                  </a:moveTo>
                  <a:cubicBezTo>
                    <a:pt x="6367" y="1"/>
                    <a:pt x="6084" y="161"/>
                    <a:pt x="5864" y="337"/>
                  </a:cubicBezTo>
                  <a:cubicBezTo>
                    <a:pt x="4595" y="1405"/>
                    <a:pt x="3729" y="2890"/>
                    <a:pt x="2971" y="4375"/>
                  </a:cubicBezTo>
                  <a:cubicBezTo>
                    <a:pt x="1795" y="6695"/>
                    <a:pt x="790" y="9124"/>
                    <a:pt x="1" y="11614"/>
                  </a:cubicBezTo>
                  <a:cubicBezTo>
                    <a:pt x="1966" y="10315"/>
                    <a:pt x="2987" y="8335"/>
                    <a:pt x="4332" y="6401"/>
                  </a:cubicBezTo>
                  <a:cubicBezTo>
                    <a:pt x="5462" y="4808"/>
                    <a:pt x="6359" y="3060"/>
                    <a:pt x="7024" y="1219"/>
                  </a:cubicBezTo>
                  <a:cubicBezTo>
                    <a:pt x="7163" y="832"/>
                    <a:pt x="7256" y="322"/>
                    <a:pt x="6931" y="90"/>
                  </a:cubicBezTo>
                  <a:cubicBezTo>
                    <a:pt x="6837" y="27"/>
                    <a:pt x="6735" y="1"/>
                    <a:pt x="662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3622800" y="1907150"/>
              <a:ext cx="182950" cy="232000"/>
            </a:xfrm>
            <a:custGeom>
              <a:avLst/>
              <a:gdLst/>
              <a:ahLst/>
              <a:cxnLst/>
              <a:rect l="l" t="t" r="r" b="b"/>
              <a:pathLst>
                <a:path w="7318" h="9280" extrusionOk="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16" y="9248"/>
                    <a:pt x="32" y="9264"/>
                    <a:pt x="47" y="9279"/>
                  </a:cubicBezTo>
                  <a:cubicBezTo>
                    <a:pt x="2584" y="6325"/>
                    <a:pt x="5013" y="3277"/>
                    <a:pt x="7318" y="137"/>
                  </a:cubicBezTo>
                  <a:cubicBezTo>
                    <a:pt x="7287" y="106"/>
                    <a:pt x="7256" y="90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3599600" y="1615775"/>
              <a:ext cx="53400" cy="360175"/>
            </a:xfrm>
            <a:custGeom>
              <a:avLst/>
              <a:gdLst/>
              <a:ahLst/>
              <a:cxnLst/>
              <a:rect l="l" t="t" r="r" b="b"/>
              <a:pathLst>
                <a:path w="2136" h="14407" extrusionOk="0">
                  <a:moveTo>
                    <a:pt x="1865" y="0"/>
                  </a:moveTo>
                  <a:cubicBezTo>
                    <a:pt x="1772" y="0"/>
                    <a:pt x="1679" y="20"/>
                    <a:pt x="1594" y="66"/>
                  </a:cubicBezTo>
                  <a:cubicBezTo>
                    <a:pt x="1316" y="205"/>
                    <a:pt x="1207" y="546"/>
                    <a:pt x="1130" y="855"/>
                  </a:cubicBezTo>
                  <a:cubicBezTo>
                    <a:pt x="1" y="5264"/>
                    <a:pt x="279" y="9951"/>
                    <a:pt x="1238" y="14406"/>
                  </a:cubicBezTo>
                  <a:cubicBezTo>
                    <a:pt x="1130" y="9611"/>
                    <a:pt x="1579" y="4831"/>
                    <a:pt x="2135" y="51"/>
                  </a:cubicBezTo>
                  <a:cubicBezTo>
                    <a:pt x="2050" y="20"/>
                    <a:pt x="1958" y="0"/>
                    <a:pt x="186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3497500" y="1804500"/>
              <a:ext cx="122625" cy="333875"/>
            </a:xfrm>
            <a:custGeom>
              <a:avLst/>
              <a:gdLst/>
              <a:ahLst/>
              <a:cxnLst/>
              <a:rect l="l" t="t" r="r" b="b"/>
              <a:pathLst>
                <a:path w="4905" h="13355" extrusionOk="0">
                  <a:moveTo>
                    <a:pt x="77" y="0"/>
                  </a:moveTo>
                  <a:cubicBezTo>
                    <a:pt x="51" y="0"/>
                    <a:pt x="26" y="2"/>
                    <a:pt x="1" y="4"/>
                  </a:cubicBezTo>
                  <a:cubicBezTo>
                    <a:pt x="1331" y="4568"/>
                    <a:pt x="2739" y="9147"/>
                    <a:pt x="4905" y="13354"/>
                  </a:cubicBezTo>
                  <a:cubicBezTo>
                    <a:pt x="4224" y="11328"/>
                    <a:pt x="3311" y="8713"/>
                    <a:pt x="2971" y="6702"/>
                  </a:cubicBezTo>
                  <a:cubicBezTo>
                    <a:pt x="2615" y="4614"/>
                    <a:pt x="1919" y="2572"/>
                    <a:pt x="929" y="700"/>
                  </a:cubicBezTo>
                  <a:cubicBezTo>
                    <a:pt x="805" y="484"/>
                    <a:pt x="666" y="252"/>
                    <a:pt x="465" y="113"/>
                  </a:cubicBezTo>
                  <a:cubicBezTo>
                    <a:pt x="348" y="35"/>
                    <a:pt x="210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3333925" y="1990725"/>
              <a:ext cx="247525" cy="322450"/>
            </a:xfrm>
            <a:custGeom>
              <a:avLst/>
              <a:gdLst/>
              <a:ahLst/>
              <a:cxnLst/>
              <a:rect l="l" t="t" r="r" b="b"/>
              <a:pathLst>
                <a:path w="9901" h="12898" extrusionOk="0">
                  <a:moveTo>
                    <a:pt x="387" y="1"/>
                  </a:moveTo>
                  <a:cubicBezTo>
                    <a:pt x="323" y="1"/>
                    <a:pt x="260" y="13"/>
                    <a:pt x="201" y="42"/>
                  </a:cubicBezTo>
                  <a:cubicBezTo>
                    <a:pt x="109" y="89"/>
                    <a:pt x="47" y="151"/>
                    <a:pt x="0" y="244"/>
                  </a:cubicBezTo>
                  <a:cubicBezTo>
                    <a:pt x="3032" y="4250"/>
                    <a:pt x="6064" y="8257"/>
                    <a:pt x="9096" y="12263"/>
                  </a:cubicBezTo>
                  <a:cubicBezTo>
                    <a:pt x="9359" y="12480"/>
                    <a:pt x="9622" y="12696"/>
                    <a:pt x="9901" y="12897"/>
                  </a:cubicBezTo>
                  <a:cubicBezTo>
                    <a:pt x="8369" y="10639"/>
                    <a:pt x="7704" y="8319"/>
                    <a:pt x="6219" y="6029"/>
                  </a:cubicBezTo>
                  <a:cubicBezTo>
                    <a:pt x="4765" y="3801"/>
                    <a:pt x="3218" y="1481"/>
                    <a:pt x="882" y="166"/>
                  </a:cubicBezTo>
                  <a:cubicBezTo>
                    <a:pt x="736" y="87"/>
                    <a:pt x="557" y="1"/>
                    <a:pt x="38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3294850" y="2253025"/>
              <a:ext cx="228600" cy="251575"/>
            </a:xfrm>
            <a:custGeom>
              <a:avLst/>
              <a:gdLst/>
              <a:ahLst/>
              <a:cxnLst/>
              <a:rect l="l" t="t" r="r" b="b"/>
              <a:pathLst>
                <a:path w="9144" h="10063" extrusionOk="0">
                  <a:moveTo>
                    <a:pt x="674" y="1"/>
                  </a:moveTo>
                  <a:cubicBezTo>
                    <a:pt x="546" y="1"/>
                    <a:pt x="419" y="26"/>
                    <a:pt x="295" y="85"/>
                  </a:cubicBezTo>
                  <a:cubicBezTo>
                    <a:pt x="186" y="131"/>
                    <a:pt x="94" y="193"/>
                    <a:pt x="1" y="286"/>
                  </a:cubicBezTo>
                  <a:cubicBezTo>
                    <a:pt x="2383" y="3921"/>
                    <a:pt x="5338" y="7185"/>
                    <a:pt x="8726" y="9908"/>
                  </a:cubicBezTo>
                  <a:cubicBezTo>
                    <a:pt x="8865" y="9970"/>
                    <a:pt x="9004" y="10016"/>
                    <a:pt x="9143" y="10063"/>
                  </a:cubicBezTo>
                  <a:cubicBezTo>
                    <a:pt x="7828" y="8609"/>
                    <a:pt x="7519" y="7139"/>
                    <a:pt x="6374" y="5561"/>
                  </a:cubicBezTo>
                  <a:cubicBezTo>
                    <a:pt x="5090" y="3798"/>
                    <a:pt x="3636" y="2173"/>
                    <a:pt x="2027" y="704"/>
                  </a:cubicBezTo>
                  <a:cubicBezTo>
                    <a:pt x="1649" y="362"/>
                    <a:pt x="1155" y="1"/>
                    <a:pt x="67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3339725" y="2566650"/>
              <a:ext cx="188350" cy="202875"/>
            </a:xfrm>
            <a:custGeom>
              <a:avLst/>
              <a:gdLst/>
              <a:ahLst/>
              <a:cxnLst/>
              <a:rect l="l" t="t" r="r" b="b"/>
              <a:pathLst>
                <a:path w="7534" h="8115" extrusionOk="0">
                  <a:moveTo>
                    <a:pt x="326" y="0"/>
                  </a:moveTo>
                  <a:cubicBezTo>
                    <a:pt x="294" y="0"/>
                    <a:pt x="263" y="3"/>
                    <a:pt x="232" y="8"/>
                  </a:cubicBezTo>
                  <a:cubicBezTo>
                    <a:pt x="139" y="39"/>
                    <a:pt x="62" y="101"/>
                    <a:pt x="0" y="178"/>
                  </a:cubicBezTo>
                  <a:cubicBezTo>
                    <a:pt x="1903" y="3164"/>
                    <a:pt x="4332" y="5809"/>
                    <a:pt x="7147" y="7944"/>
                  </a:cubicBezTo>
                  <a:cubicBezTo>
                    <a:pt x="7286" y="7990"/>
                    <a:pt x="7410" y="8052"/>
                    <a:pt x="7534" y="8114"/>
                  </a:cubicBezTo>
                  <a:cubicBezTo>
                    <a:pt x="6497" y="6892"/>
                    <a:pt x="5538" y="4634"/>
                    <a:pt x="4486" y="3427"/>
                  </a:cubicBezTo>
                  <a:cubicBezTo>
                    <a:pt x="3388" y="2159"/>
                    <a:pt x="2243" y="859"/>
                    <a:pt x="743" y="117"/>
                  </a:cubicBezTo>
                  <a:cubicBezTo>
                    <a:pt x="616" y="53"/>
                    <a:pt x="468" y="0"/>
                    <a:pt x="32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3562475" y="2089300"/>
              <a:ext cx="291250" cy="285750"/>
            </a:xfrm>
            <a:custGeom>
              <a:avLst/>
              <a:gdLst/>
              <a:ahLst/>
              <a:cxnLst/>
              <a:rect l="l" t="t" r="r" b="b"/>
              <a:pathLst>
                <a:path w="11650" h="11430" extrusionOk="0">
                  <a:moveTo>
                    <a:pt x="11013" y="1"/>
                  </a:moveTo>
                  <a:cubicBezTo>
                    <a:pt x="9935" y="1"/>
                    <a:pt x="8993" y="778"/>
                    <a:pt x="8199" y="1529"/>
                  </a:cubicBezTo>
                  <a:cubicBezTo>
                    <a:pt x="5090" y="4499"/>
                    <a:pt x="2336" y="7825"/>
                    <a:pt x="1" y="11430"/>
                  </a:cubicBezTo>
                  <a:cubicBezTo>
                    <a:pt x="635" y="11012"/>
                    <a:pt x="1161" y="10455"/>
                    <a:pt x="1687" y="9914"/>
                  </a:cubicBezTo>
                  <a:cubicBezTo>
                    <a:pt x="4935" y="6572"/>
                    <a:pt x="8261" y="3324"/>
                    <a:pt x="11649" y="137"/>
                  </a:cubicBezTo>
                  <a:cubicBezTo>
                    <a:pt x="11525" y="60"/>
                    <a:pt x="11386" y="29"/>
                    <a:pt x="11247" y="13"/>
                  </a:cubicBezTo>
                  <a:cubicBezTo>
                    <a:pt x="11168" y="5"/>
                    <a:pt x="11090" y="1"/>
                    <a:pt x="110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3528825" y="2301150"/>
              <a:ext cx="316775" cy="284675"/>
            </a:xfrm>
            <a:custGeom>
              <a:avLst/>
              <a:gdLst/>
              <a:ahLst/>
              <a:cxnLst/>
              <a:rect l="l" t="t" r="r" b="b"/>
              <a:pathLst>
                <a:path w="12671" h="11387" extrusionOk="0">
                  <a:moveTo>
                    <a:pt x="11912" y="1"/>
                  </a:moveTo>
                  <a:cubicBezTo>
                    <a:pt x="10458" y="109"/>
                    <a:pt x="9267" y="1130"/>
                    <a:pt x="8200" y="2120"/>
                  </a:cubicBezTo>
                  <a:cubicBezTo>
                    <a:pt x="5214" y="4967"/>
                    <a:pt x="2476" y="8076"/>
                    <a:pt x="1" y="11386"/>
                  </a:cubicBezTo>
                  <a:cubicBezTo>
                    <a:pt x="4394" y="7921"/>
                    <a:pt x="8261" y="3806"/>
                    <a:pt x="12670" y="388"/>
                  </a:cubicBezTo>
                  <a:cubicBezTo>
                    <a:pt x="12624" y="279"/>
                    <a:pt x="12562" y="171"/>
                    <a:pt x="12454" y="109"/>
                  </a:cubicBezTo>
                  <a:cubicBezTo>
                    <a:pt x="12299" y="1"/>
                    <a:pt x="12098" y="1"/>
                    <a:pt x="1191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3562875" y="2565775"/>
              <a:ext cx="170175" cy="275675"/>
            </a:xfrm>
            <a:custGeom>
              <a:avLst/>
              <a:gdLst/>
              <a:ahLst/>
              <a:cxnLst/>
              <a:rect l="l" t="t" r="r" b="b"/>
              <a:pathLst>
                <a:path w="6807" h="11027" extrusionOk="0">
                  <a:moveTo>
                    <a:pt x="6426" y="1"/>
                  </a:moveTo>
                  <a:cubicBezTo>
                    <a:pt x="6165" y="1"/>
                    <a:pt x="5882" y="161"/>
                    <a:pt x="5662" y="337"/>
                  </a:cubicBezTo>
                  <a:cubicBezTo>
                    <a:pt x="4393" y="1405"/>
                    <a:pt x="3527" y="2890"/>
                    <a:pt x="2769" y="4375"/>
                  </a:cubicBezTo>
                  <a:cubicBezTo>
                    <a:pt x="1686" y="6509"/>
                    <a:pt x="758" y="8737"/>
                    <a:pt x="0" y="11027"/>
                  </a:cubicBezTo>
                  <a:cubicBezTo>
                    <a:pt x="2135" y="7329"/>
                    <a:pt x="4409" y="3710"/>
                    <a:pt x="6807" y="167"/>
                  </a:cubicBezTo>
                  <a:cubicBezTo>
                    <a:pt x="6776" y="136"/>
                    <a:pt x="6760" y="105"/>
                    <a:pt x="6729" y="90"/>
                  </a:cubicBezTo>
                  <a:cubicBezTo>
                    <a:pt x="6635" y="27"/>
                    <a:pt x="6533" y="1"/>
                    <a:pt x="642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3606950" y="1762825"/>
              <a:ext cx="64600" cy="222400"/>
            </a:xfrm>
            <a:custGeom>
              <a:avLst/>
              <a:gdLst/>
              <a:ahLst/>
              <a:cxnLst/>
              <a:rect l="l" t="t" r="r" b="b"/>
              <a:pathLst>
                <a:path w="2584" h="8896" extrusionOk="0">
                  <a:moveTo>
                    <a:pt x="124" y="1"/>
                  </a:moveTo>
                  <a:lnTo>
                    <a:pt x="124" y="1"/>
                  </a:lnTo>
                  <a:cubicBezTo>
                    <a:pt x="1" y="2971"/>
                    <a:pt x="372" y="5987"/>
                    <a:pt x="1037" y="8895"/>
                  </a:cubicBezTo>
                  <a:cubicBezTo>
                    <a:pt x="1548" y="5972"/>
                    <a:pt x="2584" y="3249"/>
                    <a:pt x="2553" y="294"/>
                  </a:cubicBezTo>
                  <a:cubicBezTo>
                    <a:pt x="2553" y="217"/>
                    <a:pt x="2553" y="140"/>
                    <a:pt x="2553" y="62"/>
                  </a:cubicBezTo>
                  <a:cubicBezTo>
                    <a:pt x="2197" y="1114"/>
                    <a:pt x="1857" y="2151"/>
                    <a:pt x="1532" y="3203"/>
                  </a:cubicBezTo>
                  <a:cubicBezTo>
                    <a:pt x="1501" y="3214"/>
                    <a:pt x="1470" y="3219"/>
                    <a:pt x="1441" y="3219"/>
                  </a:cubicBezTo>
                  <a:cubicBezTo>
                    <a:pt x="1223" y="3219"/>
                    <a:pt x="1057" y="2939"/>
                    <a:pt x="975" y="2708"/>
                  </a:cubicBezTo>
                  <a:cubicBezTo>
                    <a:pt x="635" y="1826"/>
                    <a:pt x="356" y="913"/>
                    <a:pt x="12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3526125" y="1947675"/>
              <a:ext cx="97475" cy="200750"/>
            </a:xfrm>
            <a:custGeom>
              <a:avLst/>
              <a:gdLst/>
              <a:ahLst/>
              <a:cxnLst/>
              <a:rect l="l" t="t" r="r" b="b"/>
              <a:pathLst>
                <a:path w="3899" h="8030" extrusionOk="0">
                  <a:moveTo>
                    <a:pt x="1640" y="1"/>
                  </a:moveTo>
                  <a:cubicBezTo>
                    <a:pt x="1640" y="697"/>
                    <a:pt x="1640" y="1378"/>
                    <a:pt x="1625" y="2074"/>
                  </a:cubicBezTo>
                  <a:cubicBezTo>
                    <a:pt x="1625" y="2259"/>
                    <a:pt x="1594" y="2491"/>
                    <a:pt x="1408" y="2584"/>
                  </a:cubicBezTo>
                  <a:cubicBezTo>
                    <a:pt x="913" y="2089"/>
                    <a:pt x="449" y="1563"/>
                    <a:pt x="0" y="1022"/>
                  </a:cubicBezTo>
                  <a:lnTo>
                    <a:pt x="0" y="1022"/>
                  </a:lnTo>
                  <a:cubicBezTo>
                    <a:pt x="991" y="3512"/>
                    <a:pt x="2305" y="5879"/>
                    <a:pt x="3899" y="8029"/>
                  </a:cubicBezTo>
                  <a:cubicBezTo>
                    <a:pt x="3203" y="5972"/>
                    <a:pt x="2197" y="3126"/>
                    <a:pt x="1826" y="975"/>
                  </a:cubicBezTo>
                  <a:cubicBezTo>
                    <a:pt x="1779" y="651"/>
                    <a:pt x="1702" y="326"/>
                    <a:pt x="164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3391550" y="2076475"/>
              <a:ext cx="189900" cy="236700"/>
            </a:xfrm>
            <a:custGeom>
              <a:avLst/>
              <a:gdLst/>
              <a:ahLst/>
              <a:cxnLst/>
              <a:rect l="l" t="t" r="r" b="b"/>
              <a:pathLst>
                <a:path w="7596" h="9468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2553" y="1145"/>
                    <a:pt x="2986" y="2290"/>
                    <a:pt x="3419" y="3434"/>
                  </a:cubicBezTo>
                  <a:cubicBezTo>
                    <a:pt x="3512" y="3682"/>
                    <a:pt x="3558" y="4053"/>
                    <a:pt x="3311" y="4146"/>
                  </a:cubicBezTo>
                  <a:cubicBezTo>
                    <a:pt x="3276" y="4159"/>
                    <a:pt x="3240" y="4165"/>
                    <a:pt x="3206" y="4165"/>
                  </a:cubicBezTo>
                  <a:cubicBezTo>
                    <a:pt x="3118" y="4165"/>
                    <a:pt x="3032" y="4128"/>
                    <a:pt x="2955" y="4084"/>
                  </a:cubicBezTo>
                  <a:cubicBezTo>
                    <a:pt x="2274" y="3790"/>
                    <a:pt x="1686" y="3342"/>
                    <a:pt x="1098" y="2862"/>
                  </a:cubicBezTo>
                  <a:cubicBezTo>
                    <a:pt x="727" y="2568"/>
                    <a:pt x="371" y="2243"/>
                    <a:pt x="0" y="1934"/>
                  </a:cubicBezTo>
                  <a:lnTo>
                    <a:pt x="0" y="1934"/>
                  </a:lnTo>
                  <a:cubicBezTo>
                    <a:pt x="2166" y="4780"/>
                    <a:pt x="4718" y="7317"/>
                    <a:pt x="7596" y="9467"/>
                  </a:cubicBezTo>
                  <a:cubicBezTo>
                    <a:pt x="6064" y="7209"/>
                    <a:pt x="5399" y="4889"/>
                    <a:pt x="3914" y="2599"/>
                  </a:cubicBezTo>
                  <a:cubicBezTo>
                    <a:pt x="3342" y="1717"/>
                    <a:pt x="2754" y="836"/>
                    <a:pt x="211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3330050" y="2333250"/>
              <a:ext cx="193400" cy="171350"/>
            </a:xfrm>
            <a:custGeom>
              <a:avLst/>
              <a:gdLst/>
              <a:ahLst/>
              <a:cxnLst/>
              <a:rect l="l" t="t" r="r" b="b"/>
              <a:pathLst>
                <a:path w="7736" h="6854" extrusionOk="0">
                  <a:moveTo>
                    <a:pt x="3079" y="1"/>
                  </a:moveTo>
                  <a:lnTo>
                    <a:pt x="3079" y="1"/>
                  </a:lnTo>
                  <a:cubicBezTo>
                    <a:pt x="3589" y="1006"/>
                    <a:pt x="4069" y="2027"/>
                    <a:pt x="4533" y="3048"/>
                  </a:cubicBezTo>
                  <a:cubicBezTo>
                    <a:pt x="4422" y="3117"/>
                    <a:pt x="4301" y="3144"/>
                    <a:pt x="4176" y="3144"/>
                  </a:cubicBezTo>
                  <a:cubicBezTo>
                    <a:pt x="3933" y="3144"/>
                    <a:pt x="3675" y="3042"/>
                    <a:pt x="3450" y="2940"/>
                  </a:cubicBezTo>
                  <a:cubicBezTo>
                    <a:pt x="2259" y="2383"/>
                    <a:pt x="1114" y="1749"/>
                    <a:pt x="1" y="1053"/>
                  </a:cubicBezTo>
                  <a:lnTo>
                    <a:pt x="1" y="1053"/>
                  </a:lnTo>
                  <a:cubicBezTo>
                    <a:pt x="186" y="1269"/>
                    <a:pt x="372" y="1470"/>
                    <a:pt x="557" y="1672"/>
                  </a:cubicBezTo>
                  <a:cubicBezTo>
                    <a:pt x="2615" y="3837"/>
                    <a:pt x="4920" y="5910"/>
                    <a:pt x="7735" y="6854"/>
                  </a:cubicBezTo>
                  <a:cubicBezTo>
                    <a:pt x="6420" y="5400"/>
                    <a:pt x="6111" y="3930"/>
                    <a:pt x="4966" y="2352"/>
                  </a:cubicBezTo>
                  <a:cubicBezTo>
                    <a:pt x="4363" y="1532"/>
                    <a:pt x="3744" y="759"/>
                    <a:pt x="307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3378775" y="2598550"/>
              <a:ext cx="149300" cy="170975"/>
            </a:xfrm>
            <a:custGeom>
              <a:avLst/>
              <a:gdLst/>
              <a:ahLst/>
              <a:cxnLst/>
              <a:rect l="l" t="t" r="r" b="b"/>
              <a:pathLst>
                <a:path w="5972" h="6839" extrusionOk="0">
                  <a:moveTo>
                    <a:pt x="867" y="1"/>
                  </a:moveTo>
                  <a:lnTo>
                    <a:pt x="867" y="1"/>
                  </a:lnTo>
                  <a:cubicBezTo>
                    <a:pt x="1517" y="1006"/>
                    <a:pt x="2182" y="2012"/>
                    <a:pt x="2832" y="3017"/>
                  </a:cubicBezTo>
                  <a:cubicBezTo>
                    <a:pt x="3079" y="3389"/>
                    <a:pt x="3327" y="3775"/>
                    <a:pt x="3388" y="4208"/>
                  </a:cubicBezTo>
                  <a:cubicBezTo>
                    <a:pt x="2213" y="3884"/>
                    <a:pt x="1084" y="3420"/>
                    <a:pt x="1" y="2847"/>
                  </a:cubicBezTo>
                  <a:lnTo>
                    <a:pt x="1" y="2847"/>
                  </a:lnTo>
                  <a:cubicBezTo>
                    <a:pt x="434" y="3311"/>
                    <a:pt x="913" y="3729"/>
                    <a:pt x="1408" y="4100"/>
                  </a:cubicBezTo>
                  <a:cubicBezTo>
                    <a:pt x="2816" y="5198"/>
                    <a:pt x="4348" y="6111"/>
                    <a:pt x="5972" y="6838"/>
                  </a:cubicBezTo>
                  <a:cubicBezTo>
                    <a:pt x="4935" y="5616"/>
                    <a:pt x="3976" y="3358"/>
                    <a:pt x="2924" y="2151"/>
                  </a:cubicBezTo>
                  <a:cubicBezTo>
                    <a:pt x="2275" y="1408"/>
                    <a:pt x="1609" y="651"/>
                    <a:pt x="86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3622800" y="1994475"/>
              <a:ext cx="153175" cy="148450"/>
            </a:xfrm>
            <a:custGeom>
              <a:avLst/>
              <a:gdLst/>
              <a:ahLst/>
              <a:cxnLst/>
              <a:rect l="l" t="t" r="r" b="b"/>
              <a:pathLst>
                <a:path w="6127" h="5938" extrusionOk="0">
                  <a:moveTo>
                    <a:pt x="6127" y="1"/>
                  </a:moveTo>
                  <a:lnTo>
                    <a:pt x="6127" y="1"/>
                  </a:lnTo>
                  <a:cubicBezTo>
                    <a:pt x="4858" y="1114"/>
                    <a:pt x="3559" y="2228"/>
                    <a:pt x="2244" y="3280"/>
                  </a:cubicBezTo>
                  <a:cubicBezTo>
                    <a:pt x="2105" y="3218"/>
                    <a:pt x="2105" y="3017"/>
                    <a:pt x="2120" y="2863"/>
                  </a:cubicBezTo>
                  <a:cubicBezTo>
                    <a:pt x="2167" y="2445"/>
                    <a:pt x="2244" y="2043"/>
                    <a:pt x="2306" y="1640"/>
                  </a:cubicBezTo>
                  <a:lnTo>
                    <a:pt x="2306" y="1640"/>
                  </a:lnTo>
                  <a:cubicBezTo>
                    <a:pt x="1486" y="2971"/>
                    <a:pt x="743" y="4363"/>
                    <a:pt x="1" y="5740"/>
                  </a:cubicBezTo>
                  <a:cubicBezTo>
                    <a:pt x="41" y="5780"/>
                    <a:pt x="198" y="5937"/>
                    <a:pt x="229" y="5937"/>
                  </a:cubicBezTo>
                  <a:cubicBezTo>
                    <a:pt x="233" y="5937"/>
                    <a:pt x="235" y="5934"/>
                    <a:pt x="233" y="5925"/>
                  </a:cubicBezTo>
                  <a:cubicBezTo>
                    <a:pt x="202" y="5879"/>
                    <a:pt x="264" y="5833"/>
                    <a:pt x="310" y="5786"/>
                  </a:cubicBezTo>
                  <a:cubicBezTo>
                    <a:pt x="1068" y="5167"/>
                    <a:pt x="1904" y="4734"/>
                    <a:pt x="2569" y="4007"/>
                  </a:cubicBezTo>
                  <a:cubicBezTo>
                    <a:pt x="3791" y="2692"/>
                    <a:pt x="4997" y="1377"/>
                    <a:pt x="612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3557825" y="2218400"/>
              <a:ext cx="195325" cy="163600"/>
            </a:xfrm>
            <a:custGeom>
              <a:avLst/>
              <a:gdLst/>
              <a:ahLst/>
              <a:cxnLst/>
              <a:rect l="l" t="t" r="r" b="b"/>
              <a:pathLst>
                <a:path w="7813" h="6544" extrusionOk="0">
                  <a:moveTo>
                    <a:pt x="4905" y="0"/>
                  </a:moveTo>
                  <a:cubicBezTo>
                    <a:pt x="3110" y="2058"/>
                    <a:pt x="1471" y="4255"/>
                    <a:pt x="1" y="6544"/>
                  </a:cubicBezTo>
                  <a:cubicBezTo>
                    <a:pt x="2321" y="5105"/>
                    <a:pt x="4441" y="3249"/>
                    <a:pt x="6606" y="1594"/>
                  </a:cubicBezTo>
                  <a:cubicBezTo>
                    <a:pt x="7009" y="1269"/>
                    <a:pt x="7411" y="944"/>
                    <a:pt x="7813" y="619"/>
                  </a:cubicBezTo>
                  <a:lnTo>
                    <a:pt x="7813" y="619"/>
                  </a:lnTo>
                  <a:cubicBezTo>
                    <a:pt x="6483" y="1408"/>
                    <a:pt x="5106" y="2104"/>
                    <a:pt x="3683" y="2708"/>
                  </a:cubicBezTo>
                  <a:cubicBezTo>
                    <a:pt x="4038" y="1779"/>
                    <a:pt x="4456" y="882"/>
                    <a:pt x="490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3519175" y="2455075"/>
              <a:ext cx="203425" cy="143900"/>
            </a:xfrm>
            <a:custGeom>
              <a:avLst/>
              <a:gdLst/>
              <a:ahLst/>
              <a:cxnLst/>
              <a:rect l="l" t="t" r="r" b="b"/>
              <a:pathLst>
                <a:path w="8137" h="5756" extrusionOk="0">
                  <a:moveTo>
                    <a:pt x="4672" y="1"/>
                  </a:moveTo>
                  <a:cubicBezTo>
                    <a:pt x="3017" y="1842"/>
                    <a:pt x="1454" y="3760"/>
                    <a:pt x="0" y="5755"/>
                  </a:cubicBezTo>
                  <a:cubicBezTo>
                    <a:pt x="2212" y="4208"/>
                    <a:pt x="5043" y="3048"/>
                    <a:pt x="7131" y="1331"/>
                  </a:cubicBezTo>
                  <a:cubicBezTo>
                    <a:pt x="7472" y="1037"/>
                    <a:pt x="7797" y="759"/>
                    <a:pt x="8137" y="465"/>
                  </a:cubicBezTo>
                  <a:lnTo>
                    <a:pt x="8137" y="465"/>
                  </a:lnTo>
                  <a:cubicBezTo>
                    <a:pt x="7023" y="929"/>
                    <a:pt x="5878" y="1377"/>
                    <a:pt x="4734" y="1780"/>
                  </a:cubicBezTo>
                  <a:cubicBezTo>
                    <a:pt x="4639" y="1814"/>
                    <a:pt x="4526" y="1848"/>
                    <a:pt x="4422" y="1848"/>
                  </a:cubicBezTo>
                  <a:cubicBezTo>
                    <a:pt x="4339" y="1848"/>
                    <a:pt x="4263" y="1826"/>
                    <a:pt x="4208" y="1764"/>
                  </a:cubicBezTo>
                  <a:cubicBezTo>
                    <a:pt x="4099" y="1640"/>
                    <a:pt x="4146" y="1439"/>
                    <a:pt x="4192" y="1285"/>
                  </a:cubicBezTo>
                  <a:cubicBezTo>
                    <a:pt x="4331" y="851"/>
                    <a:pt x="4502" y="418"/>
                    <a:pt x="46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3557825" y="2687125"/>
              <a:ext cx="107150" cy="169025"/>
            </a:xfrm>
            <a:custGeom>
              <a:avLst/>
              <a:gdLst/>
              <a:ahLst/>
              <a:cxnLst/>
              <a:rect l="l" t="t" r="r" b="b"/>
              <a:pathLst>
                <a:path w="4286" h="6761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1656" y="2181"/>
                    <a:pt x="744" y="4440"/>
                    <a:pt x="1" y="6760"/>
                  </a:cubicBezTo>
                  <a:cubicBezTo>
                    <a:pt x="1950" y="5492"/>
                    <a:pt x="2956" y="3543"/>
                    <a:pt x="4286" y="1625"/>
                  </a:cubicBezTo>
                  <a:lnTo>
                    <a:pt x="4286" y="1625"/>
                  </a:lnTo>
                  <a:cubicBezTo>
                    <a:pt x="3590" y="2197"/>
                    <a:pt x="2894" y="2754"/>
                    <a:pt x="2167" y="3280"/>
                  </a:cubicBezTo>
                  <a:cubicBezTo>
                    <a:pt x="1904" y="3156"/>
                    <a:pt x="1950" y="2769"/>
                    <a:pt x="2027" y="2491"/>
                  </a:cubicBezTo>
                  <a:cubicBezTo>
                    <a:pt x="2260" y="1671"/>
                    <a:pt x="2492" y="836"/>
                    <a:pt x="273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0"/>
          <p:cNvGrpSpPr/>
          <p:nvPr/>
        </p:nvGrpSpPr>
        <p:grpSpPr>
          <a:xfrm>
            <a:off x="264029" y="231458"/>
            <a:ext cx="8623074" cy="4738558"/>
            <a:chOff x="264029" y="231458"/>
            <a:chExt cx="8623074" cy="4738558"/>
          </a:xfrm>
        </p:grpSpPr>
        <p:sp>
          <p:nvSpPr>
            <p:cNvPr id="956" name="Google Shape;956;p20"/>
            <p:cNvSpPr/>
            <p:nvPr/>
          </p:nvSpPr>
          <p:spPr>
            <a:xfrm rot="10800000" flipH="1">
              <a:off x="4237727" y="307110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0"/>
            <p:cNvSpPr/>
            <p:nvPr/>
          </p:nvSpPr>
          <p:spPr>
            <a:xfrm rot="10800000" flipH="1">
              <a:off x="1574669" y="231458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0"/>
            <p:cNvSpPr/>
            <p:nvPr/>
          </p:nvSpPr>
          <p:spPr>
            <a:xfrm rot="10800000" flipH="1">
              <a:off x="8271404" y="3968056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0"/>
            <p:cNvSpPr/>
            <p:nvPr/>
          </p:nvSpPr>
          <p:spPr>
            <a:xfrm rot="10800000" flipH="1">
              <a:off x="8728574" y="2387509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0"/>
            <p:cNvSpPr/>
            <p:nvPr/>
          </p:nvSpPr>
          <p:spPr>
            <a:xfrm rot="10800000" flipH="1">
              <a:off x="618938" y="1706347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0"/>
            <p:cNvSpPr/>
            <p:nvPr/>
          </p:nvSpPr>
          <p:spPr>
            <a:xfrm rot="10800000" flipH="1">
              <a:off x="3725051" y="4805692"/>
              <a:ext cx="132754" cy="164323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0"/>
            <p:cNvSpPr/>
            <p:nvPr/>
          </p:nvSpPr>
          <p:spPr>
            <a:xfrm rot="10800000" flipH="1">
              <a:off x="264029" y="4671856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0"/>
            <p:cNvSpPr/>
            <p:nvPr/>
          </p:nvSpPr>
          <p:spPr>
            <a:xfrm rot="10800000" flipH="1">
              <a:off x="8856608" y="336738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0"/>
            <p:cNvSpPr/>
            <p:nvPr/>
          </p:nvSpPr>
          <p:spPr>
            <a:xfrm rot="10800000" flipH="1">
              <a:off x="6490945" y="4872604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0"/>
            <p:cNvSpPr/>
            <p:nvPr/>
          </p:nvSpPr>
          <p:spPr>
            <a:xfrm rot="10800000" flipH="1">
              <a:off x="1967804" y="4757384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0"/>
            <p:cNvSpPr/>
            <p:nvPr/>
          </p:nvSpPr>
          <p:spPr>
            <a:xfrm rot="10800000" flipH="1">
              <a:off x="740553" y="3641279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0"/>
            <p:cNvSpPr/>
            <p:nvPr/>
          </p:nvSpPr>
          <p:spPr>
            <a:xfrm rot="10800000" flipH="1">
              <a:off x="312909" y="50203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Google Shape;1158;p27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27"/>
          <p:cNvSpPr txBox="1">
            <a:spLocks noGrp="1"/>
          </p:cNvSpPr>
          <p:nvPr>
            <p:ph type="subTitle" idx="1"/>
          </p:nvPr>
        </p:nvSpPr>
        <p:spPr>
          <a:xfrm>
            <a:off x="929275" y="1552000"/>
            <a:ext cx="3422700" cy="4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160" name="Google Shape;1160;p27"/>
          <p:cNvSpPr txBox="1">
            <a:spLocks noGrp="1"/>
          </p:cNvSpPr>
          <p:nvPr>
            <p:ph type="subTitle" idx="2"/>
          </p:nvPr>
        </p:nvSpPr>
        <p:spPr>
          <a:xfrm>
            <a:off x="4791950" y="1552000"/>
            <a:ext cx="3422700" cy="4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161" name="Google Shape;1161;p27"/>
          <p:cNvSpPr txBox="1">
            <a:spLocks noGrp="1"/>
          </p:cNvSpPr>
          <p:nvPr>
            <p:ph type="subTitle" idx="3"/>
          </p:nvPr>
        </p:nvSpPr>
        <p:spPr>
          <a:xfrm>
            <a:off x="929275" y="2060300"/>
            <a:ext cx="3422700" cy="22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2" name="Google Shape;1162;p27"/>
          <p:cNvSpPr txBox="1">
            <a:spLocks noGrp="1"/>
          </p:cNvSpPr>
          <p:nvPr>
            <p:ph type="subTitle" idx="4"/>
          </p:nvPr>
        </p:nvSpPr>
        <p:spPr>
          <a:xfrm>
            <a:off x="4791950" y="2060300"/>
            <a:ext cx="3422700" cy="22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3" name="Google Shape;1163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164" name="Google Shape;1164;p27"/>
          <p:cNvGrpSpPr/>
          <p:nvPr/>
        </p:nvGrpSpPr>
        <p:grpSpPr>
          <a:xfrm rot="10800000">
            <a:off x="8097519" y="-84300"/>
            <a:ext cx="965219" cy="1741545"/>
            <a:chOff x="4150700" y="1739050"/>
            <a:chExt cx="690725" cy="1246275"/>
          </a:xfrm>
        </p:grpSpPr>
        <p:sp>
          <p:nvSpPr>
            <p:cNvPr id="1165" name="Google Shape;1165;p27"/>
            <p:cNvSpPr/>
            <p:nvPr/>
          </p:nvSpPr>
          <p:spPr>
            <a:xfrm>
              <a:off x="4368425" y="2026575"/>
              <a:ext cx="473000" cy="958750"/>
            </a:xfrm>
            <a:custGeom>
              <a:avLst/>
              <a:gdLst/>
              <a:ahLst/>
              <a:cxnLst/>
              <a:rect l="l" t="t" r="r" b="b"/>
              <a:pathLst>
                <a:path w="18920" h="38350" fill="none" extrusionOk="0">
                  <a:moveTo>
                    <a:pt x="18920" y="38349"/>
                  </a:moveTo>
                  <a:cubicBezTo>
                    <a:pt x="16383" y="36415"/>
                    <a:pt x="14279" y="33971"/>
                    <a:pt x="12314" y="31450"/>
                  </a:cubicBezTo>
                  <a:cubicBezTo>
                    <a:pt x="8803" y="26917"/>
                    <a:pt x="5678" y="22060"/>
                    <a:pt x="3466" y="16754"/>
                  </a:cubicBezTo>
                  <a:cubicBezTo>
                    <a:pt x="1254" y="11463"/>
                    <a:pt x="1" y="5724"/>
                    <a:pt x="310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7"/>
            <p:cNvSpPr/>
            <p:nvPr/>
          </p:nvSpPr>
          <p:spPr>
            <a:xfrm>
              <a:off x="4339825" y="1739075"/>
              <a:ext cx="78125" cy="410500"/>
            </a:xfrm>
            <a:custGeom>
              <a:avLst/>
              <a:gdLst/>
              <a:ahLst/>
              <a:cxnLst/>
              <a:rect l="l" t="t" r="r" b="b"/>
              <a:pathLst>
                <a:path w="3125" h="16420" extrusionOk="0">
                  <a:moveTo>
                    <a:pt x="2130" y="0"/>
                  </a:moveTo>
                  <a:cubicBezTo>
                    <a:pt x="1803" y="0"/>
                    <a:pt x="1475" y="173"/>
                    <a:pt x="1330" y="533"/>
                  </a:cubicBezTo>
                  <a:cubicBezTo>
                    <a:pt x="387" y="2791"/>
                    <a:pt x="0" y="5267"/>
                    <a:pt x="31" y="7711"/>
                  </a:cubicBezTo>
                  <a:cubicBezTo>
                    <a:pt x="62" y="10665"/>
                    <a:pt x="681" y="13589"/>
                    <a:pt x="1516" y="16420"/>
                  </a:cubicBezTo>
                  <a:cubicBezTo>
                    <a:pt x="1531" y="14285"/>
                    <a:pt x="2367" y="11470"/>
                    <a:pt x="2537" y="9350"/>
                  </a:cubicBezTo>
                  <a:cubicBezTo>
                    <a:pt x="2707" y="7123"/>
                    <a:pt x="2877" y="4911"/>
                    <a:pt x="3063" y="2683"/>
                  </a:cubicBezTo>
                  <a:cubicBezTo>
                    <a:pt x="3109" y="2033"/>
                    <a:pt x="3125" y="1306"/>
                    <a:pt x="2970" y="657"/>
                  </a:cubicBezTo>
                  <a:cubicBezTo>
                    <a:pt x="2879" y="227"/>
                    <a:pt x="2506" y="0"/>
                    <a:pt x="213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7"/>
            <p:cNvSpPr/>
            <p:nvPr/>
          </p:nvSpPr>
          <p:spPr>
            <a:xfrm>
              <a:off x="4150700" y="1977475"/>
              <a:ext cx="252550" cy="303600"/>
            </a:xfrm>
            <a:custGeom>
              <a:avLst/>
              <a:gdLst/>
              <a:ahLst/>
              <a:cxnLst/>
              <a:rect l="l" t="t" r="r" b="b"/>
              <a:pathLst>
                <a:path w="10102" h="12144" extrusionOk="0">
                  <a:moveTo>
                    <a:pt x="588" y="0"/>
                  </a:moveTo>
                  <a:cubicBezTo>
                    <a:pt x="47" y="0"/>
                    <a:pt x="1" y="789"/>
                    <a:pt x="171" y="1299"/>
                  </a:cubicBezTo>
                  <a:cubicBezTo>
                    <a:pt x="960" y="3666"/>
                    <a:pt x="2476" y="5739"/>
                    <a:pt x="4255" y="7487"/>
                  </a:cubicBezTo>
                  <a:cubicBezTo>
                    <a:pt x="6034" y="9235"/>
                    <a:pt x="8076" y="10689"/>
                    <a:pt x="10102" y="12143"/>
                  </a:cubicBezTo>
                  <a:cubicBezTo>
                    <a:pt x="8648" y="10364"/>
                    <a:pt x="6838" y="8183"/>
                    <a:pt x="5662" y="6203"/>
                  </a:cubicBezTo>
                  <a:cubicBezTo>
                    <a:pt x="4378" y="4038"/>
                    <a:pt x="3048" y="1841"/>
                    <a:pt x="1099" y="248"/>
                  </a:cubicBezTo>
                  <a:cubicBezTo>
                    <a:pt x="960" y="124"/>
                    <a:pt x="774" y="0"/>
                    <a:pt x="58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7"/>
            <p:cNvSpPr/>
            <p:nvPr/>
          </p:nvSpPr>
          <p:spPr>
            <a:xfrm>
              <a:off x="4186275" y="2227600"/>
              <a:ext cx="276550" cy="230600"/>
            </a:xfrm>
            <a:custGeom>
              <a:avLst/>
              <a:gdLst/>
              <a:ahLst/>
              <a:cxnLst/>
              <a:rect l="l" t="t" r="r" b="b"/>
              <a:pathLst>
                <a:path w="11062" h="9224" extrusionOk="0">
                  <a:moveTo>
                    <a:pt x="734" y="1"/>
                  </a:moveTo>
                  <a:cubicBezTo>
                    <a:pt x="486" y="1"/>
                    <a:pt x="233" y="102"/>
                    <a:pt x="109" y="313"/>
                  </a:cubicBezTo>
                  <a:cubicBezTo>
                    <a:pt x="1" y="499"/>
                    <a:pt x="1" y="731"/>
                    <a:pt x="32" y="932"/>
                  </a:cubicBezTo>
                  <a:cubicBezTo>
                    <a:pt x="202" y="1984"/>
                    <a:pt x="991" y="2819"/>
                    <a:pt x="1749" y="3562"/>
                  </a:cubicBezTo>
                  <a:cubicBezTo>
                    <a:pt x="3064" y="4861"/>
                    <a:pt x="4409" y="6176"/>
                    <a:pt x="5941" y="7212"/>
                  </a:cubicBezTo>
                  <a:cubicBezTo>
                    <a:pt x="7457" y="8264"/>
                    <a:pt x="9205" y="9053"/>
                    <a:pt x="11061" y="9223"/>
                  </a:cubicBezTo>
                  <a:cubicBezTo>
                    <a:pt x="9329" y="7584"/>
                    <a:pt x="7163" y="4877"/>
                    <a:pt x="5384" y="3283"/>
                  </a:cubicBezTo>
                  <a:cubicBezTo>
                    <a:pt x="4224" y="2262"/>
                    <a:pt x="3002" y="1303"/>
                    <a:pt x="1733" y="421"/>
                  </a:cubicBezTo>
                  <a:cubicBezTo>
                    <a:pt x="1486" y="251"/>
                    <a:pt x="1223" y="66"/>
                    <a:pt x="913" y="19"/>
                  </a:cubicBezTo>
                  <a:cubicBezTo>
                    <a:pt x="855" y="7"/>
                    <a:pt x="795" y="1"/>
                    <a:pt x="73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7"/>
            <p:cNvSpPr/>
            <p:nvPr/>
          </p:nvSpPr>
          <p:spPr>
            <a:xfrm>
              <a:off x="4260150" y="2477625"/>
              <a:ext cx="286975" cy="161575"/>
            </a:xfrm>
            <a:custGeom>
              <a:avLst/>
              <a:gdLst/>
              <a:ahLst/>
              <a:cxnLst/>
              <a:rect l="l" t="t" r="r" b="b"/>
              <a:pathLst>
                <a:path w="11479" h="6463" extrusionOk="0">
                  <a:moveTo>
                    <a:pt x="812" y="1"/>
                  </a:moveTo>
                  <a:cubicBezTo>
                    <a:pt x="743" y="1"/>
                    <a:pt x="673" y="9"/>
                    <a:pt x="604" y="27"/>
                  </a:cubicBezTo>
                  <a:cubicBezTo>
                    <a:pt x="201" y="151"/>
                    <a:pt x="0" y="646"/>
                    <a:pt x="78" y="1063"/>
                  </a:cubicBezTo>
                  <a:cubicBezTo>
                    <a:pt x="155" y="1481"/>
                    <a:pt x="433" y="1837"/>
                    <a:pt x="727" y="2146"/>
                  </a:cubicBezTo>
                  <a:cubicBezTo>
                    <a:pt x="2089" y="3569"/>
                    <a:pt x="3868" y="4544"/>
                    <a:pt x="5724" y="5194"/>
                  </a:cubicBezTo>
                  <a:cubicBezTo>
                    <a:pt x="7580" y="5843"/>
                    <a:pt x="9529" y="6184"/>
                    <a:pt x="11479" y="6462"/>
                  </a:cubicBezTo>
                  <a:cubicBezTo>
                    <a:pt x="9932" y="5457"/>
                    <a:pt x="8199" y="3972"/>
                    <a:pt x="6668" y="2951"/>
                  </a:cubicBezTo>
                  <a:cubicBezTo>
                    <a:pt x="5043" y="1837"/>
                    <a:pt x="3295" y="909"/>
                    <a:pt x="1470" y="166"/>
                  </a:cubicBezTo>
                  <a:cubicBezTo>
                    <a:pt x="1257" y="83"/>
                    <a:pt x="1036" y="1"/>
                    <a:pt x="8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4320100" y="2690125"/>
              <a:ext cx="335325" cy="116750"/>
            </a:xfrm>
            <a:custGeom>
              <a:avLst/>
              <a:gdLst/>
              <a:ahLst/>
              <a:cxnLst/>
              <a:rect l="l" t="t" r="r" b="b"/>
              <a:pathLst>
                <a:path w="13413" h="4670" extrusionOk="0">
                  <a:moveTo>
                    <a:pt x="1262" y="0"/>
                  </a:moveTo>
                  <a:cubicBezTo>
                    <a:pt x="1035" y="0"/>
                    <a:pt x="805" y="16"/>
                    <a:pt x="572" y="50"/>
                  </a:cubicBezTo>
                  <a:cubicBezTo>
                    <a:pt x="418" y="81"/>
                    <a:pt x="232" y="128"/>
                    <a:pt x="139" y="267"/>
                  </a:cubicBezTo>
                  <a:cubicBezTo>
                    <a:pt x="0" y="453"/>
                    <a:pt x="108" y="716"/>
                    <a:pt x="232" y="917"/>
                  </a:cubicBezTo>
                  <a:cubicBezTo>
                    <a:pt x="774" y="1768"/>
                    <a:pt x="1717" y="2293"/>
                    <a:pt x="2630" y="2711"/>
                  </a:cubicBezTo>
                  <a:cubicBezTo>
                    <a:pt x="5450" y="3999"/>
                    <a:pt x="8532" y="4669"/>
                    <a:pt x="11625" y="4669"/>
                  </a:cubicBezTo>
                  <a:cubicBezTo>
                    <a:pt x="12061" y="4669"/>
                    <a:pt x="12497" y="4656"/>
                    <a:pt x="12932" y="4629"/>
                  </a:cubicBezTo>
                  <a:cubicBezTo>
                    <a:pt x="13134" y="4614"/>
                    <a:pt x="13381" y="4552"/>
                    <a:pt x="13412" y="4351"/>
                  </a:cubicBezTo>
                  <a:lnTo>
                    <a:pt x="13180" y="3825"/>
                  </a:lnTo>
                  <a:cubicBezTo>
                    <a:pt x="10999" y="3206"/>
                    <a:pt x="8833" y="2464"/>
                    <a:pt x="6683" y="1737"/>
                  </a:cubicBezTo>
                  <a:cubicBezTo>
                    <a:pt x="4913" y="1128"/>
                    <a:pt x="3179" y="0"/>
                    <a:pt x="126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4419875" y="1977850"/>
              <a:ext cx="148125" cy="368575"/>
            </a:xfrm>
            <a:custGeom>
              <a:avLst/>
              <a:gdLst/>
              <a:ahLst/>
              <a:cxnLst/>
              <a:rect l="l" t="t" r="r" b="b"/>
              <a:pathLst>
                <a:path w="5925" h="14743" extrusionOk="0">
                  <a:moveTo>
                    <a:pt x="5105" y="1"/>
                  </a:moveTo>
                  <a:cubicBezTo>
                    <a:pt x="4873" y="16"/>
                    <a:pt x="4656" y="171"/>
                    <a:pt x="4471" y="341"/>
                  </a:cubicBezTo>
                  <a:cubicBezTo>
                    <a:pt x="3543" y="1192"/>
                    <a:pt x="3094" y="2429"/>
                    <a:pt x="2661" y="3620"/>
                  </a:cubicBezTo>
                  <a:cubicBezTo>
                    <a:pt x="1377" y="7225"/>
                    <a:pt x="93" y="10906"/>
                    <a:pt x="0" y="14743"/>
                  </a:cubicBezTo>
                  <a:cubicBezTo>
                    <a:pt x="1068" y="12623"/>
                    <a:pt x="2769" y="9313"/>
                    <a:pt x="3728" y="7147"/>
                  </a:cubicBezTo>
                  <a:cubicBezTo>
                    <a:pt x="4517" y="5415"/>
                    <a:pt x="5182" y="3605"/>
                    <a:pt x="5724" y="1779"/>
                  </a:cubicBezTo>
                  <a:cubicBezTo>
                    <a:pt x="5817" y="1424"/>
                    <a:pt x="5925" y="1052"/>
                    <a:pt x="5848" y="697"/>
                  </a:cubicBezTo>
                  <a:cubicBezTo>
                    <a:pt x="5786" y="341"/>
                    <a:pt x="5476" y="1"/>
                    <a:pt x="510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4489475" y="2124125"/>
              <a:ext cx="156650" cy="411425"/>
            </a:xfrm>
            <a:custGeom>
              <a:avLst/>
              <a:gdLst/>
              <a:ahLst/>
              <a:cxnLst/>
              <a:rect l="l" t="t" r="r" b="b"/>
              <a:pathLst>
                <a:path w="6266" h="16457" extrusionOk="0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161" y="14136"/>
                    <a:pt x="2290" y="11073"/>
                    <a:pt x="3311" y="8768"/>
                  </a:cubicBezTo>
                  <a:cubicBezTo>
                    <a:pt x="4348" y="6401"/>
                    <a:pt x="5260" y="3973"/>
                    <a:pt x="6034" y="1513"/>
                  </a:cubicBezTo>
                  <a:cubicBezTo>
                    <a:pt x="6188" y="987"/>
                    <a:pt x="6266" y="275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7"/>
            <p:cNvSpPr/>
            <p:nvPr/>
          </p:nvSpPr>
          <p:spPr>
            <a:xfrm>
              <a:off x="4593125" y="2346200"/>
              <a:ext cx="109075" cy="368025"/>
            </a:xfrm>
            <a:custGeom>
              <a:avLst/>
              <a:gdLst/>
              <a:ahLst/>
              <a:cxnLst/>
              <a:rect l="l" t="t" r="r" b="b"/>
              <a:pathLst>
                <a:path w="4363" h="14721" extrusionOk="0">
                  <a:moveTo>
                    <a:pt x="3789" y="0"/>
                  </a:moveTo>
                  <a:cubicBezTo>
                    <a:pt x="3488" y="0"/>
                    <a:pt x="3169" y="303"/>
                    <a:pt x="2986" y="597"/>
                  </a:cubicBezTo>
                  <a:cubicBezTo>
                    <a:pt x="341" y="4696"/>
                    <a:pt x="124" y="9847"/>
                    <a:pt x="0" y="14720"/>
                  </a:cubicBezTo>
                  <a:cubicBezTo>
                    <a:pt x="805" y="12075"/>
                    <a:pt x="2321" y="9383"/>
                    <a:pt x="3141" y="6738"/>
                  </a:cubicBezTo>
                  <a:cubicBezTo>
                    <a:pt x="3760" y="4789"/>
                    <a:pt x="4363" y="2793"/>
                    <a:pt x="4285" y="767"/>
                  </a:cubicBezTo>
                  <a:cubicBezTo>
                    <a:pt x="4270" y="504"/>
                    <a:pt x="4239" y="210"/>
                    <a:pt x="4022" y="71"/>
                  </a:cubicBezTo>
                  <a:cubicBezTo>
                    <a:pt x="3948" y="22"/>
                    <a:pt x="3869" y="0"/>
                    <a:pt x="378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7"/>
            <p:cNvSpPr/>
            <p:nvPr/>
          </p:nvSpPr>
          <p:spPr>
            <a:xfrm>
              <a:off x="4696375" y="2529200"/>
              <a:ext cx="78150" cy="343575"/>
            </a:xfrm>
            <a:custGeom>
              <a:avLst/>
              <a:gdLst/>
              <a:ahLst/>
              <a:cxnLst/>
              <a:rect l="l" t="t" r="r" b="b"/>
              <a:pathLst>
                <a:path w="3126" h="13743" extrusionOk="0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84"/>
                    <a:pt x="264" y="10540"/>
                    <a:pt x="1099" y="13743"/>
                  </a:cubicBezTo>
                  <a:cubicBezTo>
                    <a:pt x="1548" y="12056"/>
                    <a:pt x="2259" y="10649"/>
                    <a:pt x="2538" y="8932"/>
                  </a:cubicBezTo>
                  <a:cubicBezTo>
                    <a:pt x="2955" y="6487"/>
                    <a:pt x="3126" y="4012"/>
                    <a:pt x="3064" y="1537"/>
                  </a:cubicBezTo>
                  <a:cubicBezTo>
                    <a:pt x="3048" y="949"/>
                    <a:pt x="2909" y="22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4163475" y="1977475"/>
              <a:ext cx="239775" cy="303600"/>
            </a:xfrm>
            <a:custGeom>
              <a:avLst/>
              <a:gdLst/>
              <a:ahLst/>
              <a:cxnLst/>
              <a:rect l="l" t="t" r="r" b="b"/>
              <a:pathLst>
                <a:path w="9591" h="12144" extrusionOk="0">
                  <a:moveTo>
                    <a:pt x="0" y="0"/>
                  </a:moveTo>
                  <a:cubicBezTo>
                    <a:pt x="232" y="418"/>
                    <a:pt x="480" y="835"/>
                    <a:pt x="727" y="1238"/>
                  </a:cubicBezTo>
                  <a:cubicBezTo>
                    <a:pt x="3125" y="5136"/>
                    <a:pt x="6018" y="8725"/>
                    <a:pt x="9282" y="11927"/>
                  </a:cubicBezTo>
                  <a:cubicBezTo>
                    <a:pt x="9390" y="11989"/>
                    <a:pt x="9498" y="12066"/>
                    <a:pt x="9591" y="12143"/>
                  </a:cubicBezTo>
                  <a:cubicBezTo>
                    <a:pt x="8137" y="10364"/>
                    <a:pt x="6327" y="8183"/>
                    <a:pt x="5151" y="6203"/>
                  </a:cubicBezTo>
                  <a:cubicBezTo>
                    <a:pt x="3867" y="4038"/>
                    <a:pt x="2537" y="1841"/>
                    <a:pt x="588" y="248"/>
                  </a:cubicBezTo>
                  <a:cubicBezTo>
                    <a:pt x="449" y="124"/>
                    <a:pt x="278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7"/>
            <p:cNvSpPr/>
            <p:nvPr/>
          </p:nvSpPr>
          <p:spPr>
            <a:xfrm>
              <a:off x="4194400" y="2227550"/>
              <a:ext cx="263000" cy="225625"/>
            </a:xfrm>
            <a:custGeom>
              <a:avLst/>
              <a:gdLst/>
              <a:ahLst/>
              <a:cxnLst/>
              <a:rect l="l" t="t" r="r" b="b"/>
              <a:pathLst>
                <a:path w="10520" h="9025" extrusionOk="0">
                  <a:moveTo>
                    <a:pt x="405" y="0"/>
                  </a:moveTo>
                  <a:cubicBezTo>
                    <a:pt x="262" y="0"/>
                    <a:pt x="120" y="38"/>
                    <a:pt x="1" y="114"/>
                  </a:cubicBezTo>
                  <a:cubicBezTo>
                    <a:pt x="2754" y="3749"/>
                    <a:pt x="6652" y="6472"/>
                    <a:pt x="10520" y="9024"/>
                  </a:cubicBezTo>
                  <a:cubicBezTo>
                    <a:pt x="8834" y="7369"/>
                    <a:pt x="6761" y="4817"/>
                    <a:pt x="5059" y="3285"/>
                  </a:cubicBezTo>
                  <a:cubicBezTo>
                    <a:pt x="3899" y="2264"/>
                    <a:pt x="2677" y="1305"/>
                    <a:pt x="1408" y="423"/>
                  </a:cubicBezTo>
                  <a:cubicBezTo>
                    <a:pt x="1161" y="253"/>
                    <a:pt x="898" y="68"/>
                    <a:pt x="588" y="21"/>
                  </a:cubicBezTo>
                  <a:cubicBezTo>
                    <a:pt x="528" y="7"/>
                    <a:pt x="466" y="0"/>
                    <a:pt x="40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7"/>
            <p:cNvSpPr/>
            <p:nvPr/>
          </p:nvSpPr>
          <p:spPr>
            <a:xfrm>
              <a:off x="4264025" y="2477625"/>
              <a:ext cx="278450" cy="158475"/>
            </a:xfrm>
            <a:custGeom>
              <a:avLst/>
              <a:gdLst/>
              <a:ahLst/>
              <a:cxnLst/>
              <a:rect l="l" t="t" r="r" b="b"/>
              <a:pathLst>
                <a:path w="11138" h="6339" extrusionOk="0">
                  <a:moveTo>
                    <a:pt x="657" y="1"/>
                  </a:moveTo>
                  <a:cubicBezTo>
                    <a:pt x="588" y="1"/>
                    <a:pt x="518" y="9"/>
                    <a:pt x="449" y="27"/>
                  </a:cubicBezTo>
                  <a:cubicBezTo>
                    <a:pt x="248" y="89"/>
                    <a:pt x="93" y="243"/>
                    <a:pt x="0" y="444"/>
                  </a:cubicBezTo>
                  <a:cubicBezTo>
                    <a:pt x="3419" y="2920"/>
                    <a:pt x="7178" y="4915"/>
                    <a:pt x="11138" y="6338"/>
                  </a:cubicBezTo>
                  <a:cubicBezTo>
                    <a:pt x="9637" y="5333"/>
                    <a:pt x="7982" y="3941"/>
                    <a:pt x="6513" y="2951"/>
                  </a:cubicBezTo>
                  <a:cubicBezTo>
                    <a:pt x="4888" y="1837"/>
                    <a:pt x="3140" y="909"/>
                    <a:pt x="1315" y="166"/>
                  </a:cubicBezTo>
                  <a:cubicBezTo>
                    <a:pt x="1102" y="83"/>
                    <a:pt x="881" y="1"/>
                    <a:pt x="65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7"/>
            <p:cNvSpPr/>
            <p:nvPr/>
          </p:nvSpPr>
          <p:spPr>
            <a:xfrm>
              <a:off x="4328975" y="2690125"/>
              <a:ext cx="322950" cy="101050"/>
            </a:xfrm>
            <a:custGeom>
              <a:avLst/>
              <a:gdLst/>
              <a:ahLst/>
              <a:cxnLst/>
              <a:rect l="l" t="t" r="r" b="b"/>
              <a:pathLst>
                <a:path w="12918" h="4042" extrusionOk="0">
                  <a:moveTo>
                    <a:pt x="907" y="0"/>
                  </a:moveTo>
                  <a:cubicBezTo>
                    <a:pt x="680" y="0"/>
                    <a:pt x="450" y="16"/>
                    <a:pt x="217" y="50"/>
                  </a:cubicBezTo>
                  <a:cubicBezTo>
                    <a:pt x="156" y="66"/>
                    <a:pt x="78" y="81"/>
                    <a:pt x="1" y="112"/>
                  </a:cubicBezTo>
                  <a:cubicBezTo>
                    <a:pt x="140" y="174"/>
                    <a:pt x="295" y="236"/>
                    <a:pt x="434" y="282"/>
                  </a:cubicBezTo>
                  <a:cubicBezTo>
                    <a:pt x="4472" y="1953"/>
                    <a:pt x="8602" y="3639"/>
                    <a:pt x="12918" y="4042"/>
                  </a:cubicBezTo>
                  <a:lnTo>
                    <a:pt x="12825" y="3825"/>
                  </a:lnTo>
                  <a:cubicBezTo>
                    <a:pt x="10644" y="3206"/>
                    <a:pt x="8478" y="2464"/>
                    <a:pt x="6328" y="1737"/>
                  </a:cubicBezTo>
                  <a:cubicBezTo>
                    <a:pt x="4558" y="1128"/>
                    <a:pt x="2824" y="0"/>
                    <a:pt x="90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7"/>
            <p:cNvSpPr/>
            <p:nvPr/>
          </p:nvSpPr>
          <p:spPr>
            <a:xfrm>
              <a:off x="4420250" y="1977850"/>
              <a:ext cx="136550" cy="361625"/>
            </a:xfrm>
            <a:custGeom>
              <a:avLst/>
              <a:gdLst/>
              <a:ahLst/>
              <a:cxnLst/>
              <a:rect l="l" t="t" r="r" b="b"/>
              <a:pathLst>
                <a:path w="5462" h="14465" extrusionOk="0">
                  <a:moveTo>
                    <a:pt x="5090" y="1"/>
                  </a:moveTo>
                  <a:cubicBezTo>
                    <a:pt x="4858" y="16"/>
                    <a:pt x="4641" y="171"/>
                    <a:pt x="4456" y="341"/>
                  </a:cubicBezTo>
                  <a:cubicBezTo>
                    <a:pt x="3528" y="1192"/>
                    <a:pt x="3079" y="2429"/>
                    <a:pt x="2646" y="3620"/>
                  </a:cubicBezTo>
                  <a:cubicBezTo>
                    <a:pt x="1393" y="7132"/>
                    <a:pt x="140" y="10736"/>
                    <a:pt x="1" y="14464"/>
                  </a:cubicBezTo>
                  <a:cubicBezTo>
                    <a:pt x="1377" y="9530"/>
                    <a:pt x="3203" y="4719"/>
                    <a:pt x="5461" y="109"/>
                  </a:cubicBezTo>
                  <a:cubicBezTo>
                    <a:pt x="5353" y="47"/>
                    <a:pt x="5229" y="1"/>
                    <a:pt x="509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7"/>
            <p:cNvSpPr/>
            <p:nvPr/>
          </p:nvSpPr>
          <p:spPr>
            <a:xfrm>
              <a:off x="4489475" y="2124125"/>
              <a:ext cx="148150" cy="411425"/>
            </a:xfrm>
            <a:custGeom>
              <a:avLst/>
              <a:gdLst/>
              <a:ahLst/>
              <a:cxnLst/>
              <a:rect l="l" t="t" r="r" b="b"/>
              <a:pathLst>
                <a:path w="5926" h="16457" extrusionOk="0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71" y="16441"/>
                    <a:pt x="186" y="16425"/>
                    <a:pt x="186" y="16410"/>
                  </a:cubicBezTo>
                  <a:cubicBezTo>
                    <a:pt x="697" y="10624"/>
                    <a:pt x="2692" y="4978"/>
                    <a:pt x="5925" y="152"/>
                  </a:cubicBezTo>
                  <a:cubicBezTo>
                    <a:pt x="5879" y="121"/>
                    <a:pt x="5833" y="74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7"/>
            <p:cNvSpPr/>
            <p:nvPr/>
          </p:nvSpPr>
          <p:spPr>
            <a:xfrm>
              <a:off x="4593500" y="2346200"/>
              <a:ext cx="102125" cy="356025"/>
            </a:xfrm>
            <a:custGeom>
              <a:avLst/>
              <a:gdLst/>
              <a:ahLst/>
              <a:cxnLst/>
              <a:rect l="l" t="t" r="r" b="b"/>
              <a:pathLst>
                <a:path w="4085" h="14241" extrusionOk="0">
                  <a:moveTo>
                    <a:pt x="3774" y="0"/>
                  </a:moveTo>
                  <a:cubicBezTo>
                    <a:pt x="3473" y="0"/>
                    <a:pt x="3154" y="303"/>
                    <a:pt x="2971" y="597"/>
                  </a:cubicBezTo>
                  <a:cubicBezTo>
                    <a:pt x="403" y="4557"/>
                    <a:pt x="125" y="9507"/>
                    <a:pt x="1" y="14241"/>
                  </a:cubicBezTo>
                  <a:cubicBezTo>
                    <a:pt x="125" y="13452"/>
                    <a:pt x="310" y="12663"/>
                    <a:pt x="496" y="11874"/>
                  </a:cubicBezTo>
                  <a:cubicBezTo>
                    <a:pt x="1409" y="7898"/>
                    <a:pt x="2383" y="3830"/>
                    <a:pt x="4085" y="148"/>
                  </a:cubicBezTo>
                  <a:cubicBezTo>
                    <a:pt x="4054" y="133"/>
                    <a:pt x="4038" y="102"/>
                    <a:pt x="4007" y="71"/>
                  </a:cubicBezTo>
                  <a:cubicBezTo>
                    <a:pt x="3933" y="22"/>
                    <a:pt x="3854" y="0"/>
                    <a:pt x="37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7"/>
            <p:cNvSpPr/>
            <p:nvPr/>
          </p:nvSpPr>
          <p:spPr>
            <a:xfrm>
              <a:off x="4696375" y="2529200"/>
              <a:ext cx="63075" cy="340875"/>
            </a:xfrm>
            <a:custGeom>
              <a:avLst/>
              <a:gdLst/>
              <a:ahLst/>
              <a:cxnLst/>
              <a:rect l="l" t="t" r="r" b="b"/>
              <a:pathLst>
                <a:path w="2523" h="13635" extrusionOk="0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37"/>
                    <a:pt x="264" y="10463"/>
                    <a:pt x="1084" y="13634"/>
                  </a:cubicBezTo>
                  <a:cubicBezTo>
                    <a:pt x="1146" y="9102"/>
                    <a:pt x="1625" y="4569"/>
                    <a:pt x="2522" y="114"/>
                  </a:cubicBezTo>
                  <a:cubicBezTo>
                    <a:pt x="2476" y="83"/>
                    <a:pt x="2414" y="5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7"/>
            <p:cNvSpPr/>
            <p:nvPr/>
          </p:nvSpPr>
          <p:spPr>
            <a:xfrm>
              <a:off x="4339825" y="1739050"/>
              <a:ext cx="62275" cy="410525"/>
            </a:xfrm>
            <a:custGeom>
              <a:avLst/>
              <a:gdLst/>
              <a:ahLst/>
              <a:cxnLst/>
              <a:rect l="l" t="t" r="r" b="b"/>
              <a:pathLst>
                <a:path w="2491" h="16421" extrusionOk="0">
                  <a:moveTo>
                    <a:pt x="2135" y="1"/>
                  </a:moveTo>
                  <a:cubicBezTo>
                    <a:pt x="1806" y="1"/>
                    <a:pt x="1477" y="172"/>
                    <a:pt x="1330" y="534"/>
                  </a:cubicBezTo>
                  <a:cubicBezTo>
                    <a:pt x="387" y="2792"/>
                    <a:pt x="0" y="5268"/>
                    <a:pt x="31" y="7712"/>
                  </a:cubicBezTo>
                  <a:cubicBezTo>
                    <a:pt x="62" y="10666"/>
                    <a:pt x="681" y="13590"/>
                    <a:pt x="1516" y="16421"/>
                  </a:cubicBezTo>
                  <a:cubicBezTo>
                    <a:pt x="1516" y="16390"/>
                    <a:pt x="1516" y="16344"/>
                    <a:pt x="1531" y="16313"/>
                  </a:cubicBezTo>
                  <a:cubicBezTo>
                    <a:pt x="789" y="10914"/>
                    <a:pt x="1114" y="5360"/>
                    <a:pt x="2491" y="70"/>
                  </a:cubicBezTo>
                  <a:cubicBezTo>
                    <a:pt x="2378" y="24"/>
                    <a:pt x="2256" y="1"/>
                    <a:pt x="21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7"/>
            <p:cNvSpPr/>
            <p:nvPr/>
          </p:nvSpPr>
          <p:spPr>
            <a:xfrm>
              <a:off x="4340575" y="1902050"/>
              <a:ext cx="67325" cy="247525"/>
            </a:xfrm>
            <a:custGeom>
              <a:avLst/>
              <a:gdLst/>
              <a:ahLst/>
              <a:cxnLst/>
              <a:rect l="l" t="t" r="r" b="b"/>
              <a:pathLst>
                <a:path w="2693" h="9901" extrusionOk="0">
                  <a:moveTo>
                    <a:pt x="16" y="1"/>
                  </a:moveTo>
                  <a:cubicBezTo>
                    <a:pt x="1" y="403"/>
                    <a:pt x="1" y="805"/>
                    <a:pt x="1" y="1192"/>
                  </a:cubicBezTo>
                  <a:cubicBezTo>
                    <a:pt x="32" y="4146"/>
                    <a:pt x="651" y="7070"/>
                    <a:pt x="1486" y="9901"/>
                  </a:cubicBezTo>
                  <a:cubicBezTo>
                    <a:pt x="1501" y="7766"/>
                    <a:pt x="2337" y="4951"/>
                    <a:pt x="2507" y="2831"/>
                  </a:cubicBezTo>
                  <a:cubicBezTo>
                    <a:pt x="2569" y="2058"/>
                    <a:pt x="2631" y="1284"/>
                    <a:pt x="2693" y="511"/>
                  </a:cubicBezTo>
                  <a:lnTo>
                    <a:pt x="2693" y="511"/>
                  </a:lnTo>
                  <a:cubicBezTo>
                    <a:pt x="2399" y="1284"/>
                    <a:pt x="2058" y="2042"/>
                    <a:pt x="1594" y="2739"/>
                  </a:cubicBezTo>
                  <a:cubicBezTo>
                    <a:pt x="1532" y="2831"/>
                    <a:pt x="1455" y="2940"/>
                    <a:pt x="1331" y="2955"/>
                  </a:cubicBezTo>
                  <a:cubicBezTo>
                    <a:pt x="1177" y="2955"/>
                    <a:pt x="1084" y="2800"/>
                    <a:pt x="1022" y="2661"/>
                  </a:cubicBezTo>
                  <a:cubicBezTo>
                    <a:pt x="635" y="1795"/>
                    <a:pt x="295" y="913"/>
                    <a:pt x="1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7"/>
            <p:cNvSpPr/>
            <p:nvPr/>
          </p:nvSpPr>
          <p:spPr>
            <a:xfrm>
              <a:off x="4204075" y="2063325"/>
              <a:ext cx="199175" cy="217750"/>
            </a:xfrm>
            <a:custGeom>
              <a:avLst/>
              <a:gdLst/>
              <a:ahLst/>
              <a:cxnLst/>
              <a:rect l="l" t="t" r="r" b="b"/>
              <a:pathLst>
                <a:path w="7967" h="8710" extrusionOk="0">
                  <a:moveTo>
                    <a:pt x="1779" y="0"/>
                  </a:moveTo>
                  <a:lnTo>
                    <a:pt x="3048" y="3233"/>
                  </a:lnTo>
                  <a:cubicBezTo>
                    <a:pt x="2027" y="2707"/>
                    <a:pt x="1006" y="2166"/>
                    <a:pt x="0" y="1609"/>
                  </a:cubicBezTo>
                  <a:lnTo>
                    <a:pt x="0" y="1609"/>
                  </a:lnTo>
                  <a:cubicBezTo>
                    <a:pt x="635" y="2475"/>
                    <a:pt x="1346" y="3295"/>
                    <a:pt x="2120" y="4053"/>
                  </a:cubicBezTo>
                  <a:cubicBezTo>
                    <a:pt x="3899" y="5801"/>
                    <a:pt x="5941" y="7255"/>
                    <a:pt x="7967" y="8709"/>
                  </a:cubicBezTo>
                  <a:cubicBezTo>
                    <a:pt x="6513" y="6930"/>
                    <a:pt x="4703" y="4749"/>
                    <a:pt x="3527" y="2769"/>
                  </a:cubicBezTo>
                  <a:cubicBezTo>
                    <a:pt x="2970" y="1841"/>
                    <a:pt x="2398" y="897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7"/>
            <p:cNvSpPr/>
            <p:nvPr/>
          </p:nvSpPr>
          <p:spPr>
            <a:xfrm>
              <a:off x="4261700" y="2299600"/>
              <a:ext cx="201125" cy="158600"/>
            </a:xfrm>
            <a:custGeom>
              <a:avLst/>
              <a:gdLst/>
              <a:ahLst/>
              <a:cxnLst/>
              <a:rect l="l" t="t" r="r" b="b"/>
              <a:pathLst>
                <a:path w="8045" h="6344" extrusionOk="0">
                  <a:moveTo>
                    <a:pt x="1903" y="1"/>
                  </a:moveTo>
                  <a:lnTo>
                    <a:pt x="1903" y="1"/>
                  </a:lnTo>
                  <a:cubicBezTo>
                    <a:pt x="2491" y="991"/>
                    <a:pt x="3063" y="1981"/>
                    <a:pt x="3589" y="3002"/>
                  </a:cubicBezTo>
                  <a:cubicBezTo>
                    <a:pt x="3448" y="3073"/>
                    <a:pt x="3297" y="3101"/>
                    <a:pt x="3141" y="3101"/>
                  </a:cubicBezTo>
                  <a:cubicBezTo>
                    <a:pt x="2855" y="3101"/>
                    <a:pt x="2555" y="3004"/>
                    <a:pt x="2274" y="2894"/>
                  </a:cubicBezTo>
                  <a:cubicBezTo>
                    <a:pt x="1501" y="2615"/>
                    <a:pt x="743" y="2290"/>
                    <a:pt x="0" y="1919"/>
                  </a:cubicBezTo>
                  <a:lnTo>
                    <a:pt x="0" y="1919"/>
                  </a:lnTo>
                  <a:cubicBezTo>
                    <a:pt x="928" y="2785"/>
                    <a:pt x="1872" y="3621"/>
                    <a:pt x="2924" y="4332"/>
                  </a:cubicBezTo>
                  <a:cubicBezTo>
                    <a:pt x="4440" y="5384"/>
                    <a:pt x="6188" y="6173"/>
                    <a:pt x="8044" y="6343"/>
                  </a:cubicBezTo>
                  <a:cubicBezTo>
                    <a:pt x="6312" y="4704"/>
                    <a:pt x="4146" y="1997"/>
                    <a:pt x="2367" y="403"/>
                  </a:cubicBezTo>
                  <a:cubicBezTo>
                    <a:pt x="2212" y="264"/>
                    <a:pt x="2058" y="140"/>
                    <a:pt x="190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7"/>
            <p:cNvSpPr/>
            <p:nvPr/>
          </p:nvSpPr>
          <p:spPr>
            <a:xfrm>
              <a:off x="4342900" y="2533575"/>
              <a:ext cx="204225" cy="105625"/>
            </a:xfrm>
            <a:custGeom>
              <a:avLst/>
              <a:gdLst/>
              <a:ahLst/>
              <a:cxnLst/>
              <a:rect l="l" t="t" r="r" b="b"/>
              <a:pathLst>
                <a:path w="8169" h="4225" extrusionOk="0">
                  <a:moveTo>
                    <a:pt x="2275" y="1"/>
                  </a:moveTo>
                  <a:lnTo>
                    <a:pt x="2275" y="1"/>
                  </a:lnTo>
                  <a:cubicBezTo>
                    <a:pt x="2770" y="558"/>
                    <a:pt x="3265" y="1130"/>
                    <a:pt x="3729" y="1703"/>
                  </a:cubicBezTo>
                  <a:cubicBezTo>
                    <a:pt x="3822" y="1826"/>
                    <a:pt x="3930" y="1996"/>
                    <a:pt x="3853" y="2136"/>
                  </a:cubicBezTo>
                  <a:cubicBezTo>
                    <a:pt x="3803" y="2235"/>
                    <a:pt x="3674" y="2264"/>
                    <a:pt x="3554" y="2264"/>
                  </a:cubicBezTo>
                  <a:cubicBezTo>
                    <a:pt x="3523" y="2264"/>
                    <a:pt x="3494" y="2263"/>
                    <a:pt x="3466" y="2259"/>
                  </a:cubicBezTo>
                  <a:cubicBezTo>
                    <a:pt x="2306" y="2198"/>
                    <a:pt x="1146" y="2074"/>
                    <a:pt x="1" y="1873"/>
                  </a:cubicBezTo>
                  <a:lnTo>
                    <a:pt x="1" y="1873"/>
                  </a:lnTo>
                  <a:cubicBezTo>
                    <a:pt x="774" y="2306"/>
                    <a:pt x="1579" y="2662"/>
                    <a:pt x="2414" y="2956"/>
                  </a:cubicBezTo>
                  <a:cubicBezTo>
                    <a:pt x="4270" y="3605"/>
                    <a:pt x="6219" y="3946"/>
                    <a:pt x="8169" y="4224"/>
                  </a:cubicBezTo>
                  <a:cubicBezTo>
                    <a:pt x="6622" y="3219"/>
                    <a:pt x="4889" y="1734"/>
                    <a:pt x="3358" y="713"/>
                  </a:cubicBezTo>
                  <a:cubicBezTo>
                    <a:pt x="3002" y="465"/>
                    <a:pt x="2631" y="233"/>
                    <a:pt x="227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7"/>
            <p:cNvSpPr/>
            <p:nvPr/>
          </p:nvSpPr>
          <p:spPr>
            <a:xfrm>
              <a:off x="4477500" y="2745900"/>
              <a:ext cx="177925" cy="60850"/>
            </a:xfrm>
            <a:custGeom>
              <a:avLst/>
              <a:gdLst/>
              <a:ahLst/>
              <a:cxnLst/>
              <a:rect l="l" t="t" r="r" b="b"/>
              <a:pathLst>
                <a:path w="7117" h="2434" extrusionOk="0">
                  <a:moveTo>
                    <a:pt x="1872" y="1"/>
                  </a:moveTo>
                  <a:cubicBezTo>
                    <a:pt x="2150" y="248"/>
                    <a:pt x="2429" y="496"/>
                    <a:pt x="2707" y="728"/>
                  </a:cubicBezTo>
                  <a:cubicBezTo>
                    <a:pt x="2846" y="851"/>
                    <a:pt x="2986" y="1006"/>
                    <a:pt x="2955" y="1176"/>
                  </a:cubicBezTo>
                  <a:cubicBezTo>
                    <a:pt x="2908" y="1362"/>
                    <a:pt x="2676" y="1439"/>
                    <a:pt x="2475" y="1470"/>
                  </a:cubicBezTo>
                  <a:cubicBezTo>
                    <a:pt x="1655" y="1609"/>
                    <a:pt x="835" y="1702"/>
                    <a:pt x="0" y="1764"/>
                  </a:cubicBezTo>
                  <a:cubicBezTo>
                    <a:pt x="1757" y="2216"/>
                    <a:pt x="3565" y="2433"/>
                    <a:pt x="5374" y="2433"/>
                  </a:cubicBezTo>
                  <a:cubicBezTo>
                    <a:pt x="5795" y="2433"/>
                    <a:pt x="6216" y="2422"/>
                    <a:pt x="6636" y="2398"/>
                  </a:cubicBezTo>
                  <a:cubicBezTo>
                    <a:pt x="6838" y="2383"/>
                    <a:pt x="7085" y="2321"/>
                    <a:pt x="7116" y="2120"/>
                  </a:cubicBezTo>
                  <a:lnTo>
                    <a:pt x="6884" y="1594"/>
                  </a:lnTo>
                  <a:cubicBezTo>
                    <a:pt x="5198" y="1114"/>
                    <a:pt x="3527" y="573"/>
                    <a:pt x="18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419875" y="2104300"/>
              <a:ext cx="114875" cy="242125"/>
            </a:xfrm>
            <a:custGeom>
              <a:avLst/>
              <a:gdLst/>
              <a:ahLst/>
              <a:cxnLst/>
              <a:rect l="l" t="t" r="r" b="b"/>
              <a:pathLst>
                <a:path w="4595" h="9685" extrusionOk="0">
                  <a:moveTo>
                    <a:pt x="4595" y="1"/>
                  </a:moveTo>
                  <a:lnTo>
                    <a:pt x="4595" y="1"/>
                  </a:lnTo>
                  <a:cubicBezTo>
                    <a:pt x="3775" y="1177"/>
                    <a:pt x="2955" y="2352"/>
                    <a:pt x="2119" y="3528"/>
                  </a:cubicBezTo>
                  <a:cubicBezTo>
                    <a:pt x="2073" y="3590"/>
                    <a:pt x="2011" y="3667"/>
                    <a:pt x="1918" y="3683"/>
                  </a:cubicBezTo>
                  <a:cubicBezTo>
                    <a:pt x="1907" y="3685"/>
                    <a:pt x="1896" y="3685"/>
                    <a:pt x="1886" y="3685"/>
                  </a:cubicBezTo>
                  <a:cubicBezTo>
                    <a:pt x="1724" y="3685"/>
                    <a:pt x="1654" y="3470"/>
                    <a:pt x="1640" y="3296"/>
                  </a:cubicBezTo>
                  <a:cubicBezTo>
                    <a:pt x="1594" y="2801"/>
                    <a:pt x="1563" y="2306"/>
                    <a:pt x="1547" y="1795"/>
                  </a:cubicBezTo>
                  <a:cubicBezTo>
                    <a:pt x="727" y="4379"/>
                    <a:pt x="62" y="6993"/>
                    <a:pt x="0" y="9685"/>
                  </a:cubicBezTo>
                  <a:cubicBezTo>
                    <a:pt x="1068" y="7565"/>
                    <a:pt x="2769" y="4255"/>
                    <a:pt x="3728" y="2089"/>
                  </a:cubicBezTo>
                  <a:cubicBezTo>
                    <a:pt x="4038" y="1409"/>
                    <a:pt x="4332" y="713"/>
                    <a:pt x="459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4489875" y="2281425"/>
              <a:ext cx="84325" cy="254125"/>
            </a:xfrm>
            <a:custGeom>
              <a:avLst/>
              <a:gdLst/>
              <a:ahLst/>
              <a:cxnLst/>
              <a:rect l="l" t="t" r="r" b="b"/>
              <a:pathLst>
                <a:path w="3373" h="10165" extrusionOk="0">
                  <a:moveTo>
                    <a:pt x="1532" y="1"/>
                  </a:moveTo>
                  <a:lnTo>
                    <a:pt x="1532" y="1"/>
                  </a:lnTo>
                  <a:cubicBezTo>
                    <a:pt x="480" y="3265"/>
                    <a:pt x="0" y="6730"/>
                    <a:pt x="155" y="10164"/>
                  </a:cubicBezTo>
                  <a:cubicBezTo>
                    <a:pt x="1145" y="7844"/>
                    <a:pt x="2274" y="4781"/>
                    <a:pt x="3295" y="2476"/>
                  </a:cubicBezTo>
                  <a:cubicBezTo>
                    <a:pt x="3326" y="2430"/>
                    <a:pt x="3342" y="2368"/>
                    <a:pt x="3372" y="2306"/>
                  </a:cubicBezTo>
                  <a:lnTo>
                    <a:pt x="3372" y="2306"/>
                  </a:lnTo>
                  <a:cubicBezTo>
                    <a:pt x="2754" y="3079"/>
                    <a:pt x="2135" y="3853"/>
                    <a:pt x="1501" y="4595"/>
                  </a:cubicBezTo>
                  <a:cubicBezTo>
                    <a:pt x="1160" y="3605"/>
                    <a:pt x="1191" y="2538"/>
                    <a:pt x="1315" y="1501"/>
                  </a:cubicBezTo>
                  <a:cubicBezTo>
                    <a:pt x="1361" y="991"/>
                    <a:pt x="1454" y="496"/>
                    <a:pt x="153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4593125" y="2479450"/>
              <a:ext cx="89350" cy="234775"/>
            </a:xfrm>
            <a:custGeom>
              <a:avLst/>
              <a:gdLst/>
              <a:ahLst/>
              <a:cxnLst/>
              <a:rect l="l" t="t" r="r" b="b"/>
              <a:pathLst>
                <a:path w="3574" h="9391" extrusionOk="0">
                  <a:moveTo>
                    <a:pt x="975" y="0"/>
                  </a:moveTo>
                  <a:cubicBezTo>
                    <a:pt x="202" y="3001"/>
                    <a:pt x="78" y="6265"/>
                    <a:pt x="0" y="9390"/>
                  </a:cubicBezTo>
                  <a:cubicBezTo>
                    <a:pt x="805" y="6745"/>
                    <a:pt x="2321" y="4053"/>
                    <a:pt x="3141" y="1408"/>
                  </a:cubicBezTo>
                  <a:cubicBezTo>
                    <a:pt x="3295" y="944"/>
                    <a:pt x="3435" y="495"/>
                    <a:pt x="3574" y="16"/>
                  </a:cubicBezTo>
                  <a:lnTo>
                    <a:pt x="3574" y="16"/>
                  </a:lnTo>
                  <a:cubicBezTo>
                    <a:pt x="2847" y="1068"/>
                    <a:pt x="2104" y="2104"/>
                    <a:pt x="1315" y="3125"/>
                  </a:cubicBezTo>
                  <a:cubicBezTo>
                    <a:pt x="1099" y="2089"/>
                    <a:pt x="1006" y="1052"/>
                    <a:pt x="97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7"/>
            <p:cNvSpPr/>
            <p:nvPr/>
          </p:nvSpPr>
          <p:spPr>
            <a:xfrm>
              <a:off x="4700625" y="2673200"/>
              <a:ext cx="69250" cy="199575"/>
            </a:xfrm>
            <a:custGeom>
              <a:avLst/>
              <a:gdLst/>
              <a:ahLst/>
              <a:cxnLst/>
              <a:rect l="l" t="t" r="r" b="b"/>
              <a:pathLst>
                <a:path w="2770" h="7983" extrusionOk="0">
                  <a:moveTo>
                    <a:pt x="2770" y="0"/>
                  </a:moveTo>
                  <a:lnTo>
                    <a:pt x="2770" y="0"/>
                  </a:lnTo>
                  <a:cubicBezTo>
                    <a:pt x="2383" y="975"/>
                    <a:pt x="1996" y="1934"/>
                    <a:pt x="1594" y="2909"/>
                  </a:cubicBezTo>
                  <a:cubicBezTo>
                    <a:pt x="1517" y="3094"/>
                    <a:pt x="1409" y="3311"/>
                    <a:pt x="1208" y="3311"/>
                  </a:cubicBezTo>
                  <a:cubicBezTo>
                    <a:pt x="1201" y="3311"/>
                    <a:pt x="1194" y="3312"/>
                    <a:pt x="1187" y="3312"/>
                  </a:cubicBezTo>
                  <a:cubicBezTo>
                    <a:pt x="982" y="3312"/>
                    <a:pt x="849" y="3088"/>
                    <a:pt x="759" y="2893"/>
                  </a:cubicBezTo>
                  <a:cubicBezTo>
                    <a:pt x="465" y="2182"/>
                    <a:pt x="218" y="1454"/>
                    <a:pt x="32" y="696"/>
                  </a:cubicBezTo>
                  <a:lnTo>
                    <a:pt x="32" y="696"/>
                  </a:lnTo>
                  <a:cubicBezTo>
                    <a:pt x="1" y="3156"/>
                    <a:pt x="310" y="5616"/>
                    <a:pt x="929" y="7983"/>
                  </a:cubicBezTo>
                  <a:cubicBezTo>
                    <a:pt x="1378" y="6296"/>
                    <a:pt x="2089" y="4889"/>
                    <a:pt x="2368" y="3172"/>
                  </a:cubicBezTo>
                  <a:cubicBezTo>
                    <a:pt x="2553" y="2120"/>
                    <a:pt x="2677" y="1052"/>
                    <a:pt x="277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27"/>
          <p:cNvGrpSpPr/>
          <p:nvPr/>
        </p:nvGrpSpPr>
        <p:grpSpPr>
          <a:xfrm>
            <a:off x="216292" y="269930"/>
            <a:ext cx="8698715" cy="4633169"/>
            <a:chOff x="216292" y="269930"/>
            <a:chExt cx="8698715" cy="4633169"/>
          </a:xfrm>
        </p:grpSpPr>
        <p:sp>
          <p:nvSpPr>
            <p:cNvPr id="1194" name="Google Shape;1194;p27"/>
            <p:cNvSpPr/>
            <p:nvPr/>
          </p:nvSpPr>
          <p:spPr>
            <a:xfrm>
              <a:off x="3503631" y="4738812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7"/>
            <p:cNvSpPr/>
            <p:nvPr/>
          </p:nvSpPr>
          <p:spPr>
            <a:xfrm>
              <a:off x="1297772" y="4739338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7"/>
            <p:cNvSpPr/>
            <p:nvPr/>
          </p:nvSpPr>
          <p:spPr>
            <a:xfrm>
              <a:off x="8680278" y="3650087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7"/>
            <p:cNvSpPr/>
            <p:nvPr/>
          </p:nvSpPr>
          <p:spPr>
            <a:xfrm>
              <a:off x="216292" y="2538313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7"/>
            <p:cNvSpPr/>
            <p:nvPr/>
          </p:nvSpPr>
          <p:spPr>
            <a:xfrm>
              <a:off x="291932" y="374066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7"/>
            <p:cNvSpPr/>
            <p:nvPr/>
          </p:nvSpPr>
          <p:spPr>
            <a:xfrm>
              <a:off x="6095808" y="4729490"/>
              <a:ext cx="30495" cy="3053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7"/>
            <p:cNvSpPr/>
            <p:nvPr/>
          </p:nvSpPr>
          <p:spPr>
            <a:xfrm>
              <a:off x="8884511" y="257433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7"/>
            <p:cNvSpPr/>
            <p:nvPr/>
          </p:nvSpPr>
          <p:spPr>
            <a:xfrm>
              <a:off x="8180018" y="486406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7"/>
            <p:cNvSpPr/>
            <p:nvPr/>
          </p:nvSpPr>
          <p:spPr>
            <a:xfrm>
              <a:off x="5299648" y="30711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7"/>
            <p:cNvSpPr/>
            <p:nvPr/>
          </p:nvSpPr>
          <p:spPr>
            <a:xfrm>
              <a:off x="1995707" y="26993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7"/>
            <p:cNvSpPr/>
            <p:nvPr/>
          </p:nvSpPr>
          <p:spPr>
            <a:xfrm>
              <a:off x="340812" y="467767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5" name="Google Shape;1315;p31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31"/>
          <p:cNvSpPr txBox="1">
            <a:spLocks noGrp="1"/>
          </p:cNvSpPr>
          <p:nvPr>
            <p:ph type="subTitle" idx="1"/>
          </p:nvPr>
        </p:nvSpPr>
        <p:spPr>
          <a:xfrm>
            <a:off x="720000" y="1291800"/>
            <a:ext cx="1872000" cy="3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317" name="Google Shape;1317;p31"/>
          <p:cNvSpPr txBox="1">
            <a:spLocks noGrp="1"/>
          </p:cNvSpPr>
          <p:nvPr>
            <p:ph type="subTitle" idx="2"/>
          </p:nvPr>
        </p:nvSpPr>
        <p:spPr>
          <a:xfrm>
            <a:off x="720000" y="1679450"/>
            <a:ext cx="64944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8" name="Google Shape;1318;p31"/>
          <p:cNvSpPr txBox="1">
            <a:spLocks noGrp="1"/>
          </p:cNvSpPr>
          <p:nvPr>
            <p:ph type="subTitle" idx="3"/>
          </p:nvPr>
        </p:nvSpPr>
        <p:spPr>
          <a:xfrm>
            <a:off x="720000" y="2825975"/>
            <a:ext cx="64944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9" name="Google Shape;1319;p31"/>
          <p:cNvSpPr txBox="1">
            <a:spLocks noGrp="1"/>
          </p:cNvSpPr>
          <p:nvPr>
            <p:ph type="subTitle" idx="4"/>
          </p:nvPr>
        </p:nvSpPr>
        <p:spPr>
          <a:xfrm>
            <a:off x="720000" y="3972500"/>
            <a:ext cx="64944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0" name="Google Shape;1320;p31"/>
          <p:cNvSpPr txBox="1">
            <a:spLocks noGrp="1"/>
          </p:cNvSpPr>
          <p:nvPr>
            <p:ph type="subTitle" idx="5"/>
          </p:nvPr>
        </p:nvSpPr>
        <p:spPr>
          <a:xfrm>
            <a:off x="720000" y="2438325"/>
            <a:ext cx="1872000" cy="3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321" name="Google Shape;1321;p31"/>
          <p:cNvSpPr txBox="1">
            <a:spLocks noGrp="1"/>
          </p:cNvSpPr>
          <p:nvPr>
            <p:ph type="subTitle" idx="6"/>
          </p:nvPr>
        </p:nvSpPr>
        <p:spPr>
          <a:xfrm>
            <a:off x="720000" y="3584851"/>
            <a:ext cx="1872000" cy="3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322" name="Google Shape;1322;p3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323" name="Google Shape;1323;p31"/>
          <p:cNvGrpSpPr/>
          <p:nvPr/>
        </p:nvGrpSpPr>
        <p:grpSpPr>
          <a:xfrm rot="-900053">
            <a:off x="8190800" y="3344336"/>
            <a:ext cx="806347" cy="1892214"/>
            <a:chOff x="3286350" y="1615775"/>
            <a:chExt cx="577025" cy="1354075"/>
          </a:xfrm>
        </p:grpSpPr>
        <p:sp>
          <p:nvSpPr>
            <p:cNvPr id="1324" name="Google Shape;1324;p31"/>
            <p:cNvSpPr/>
            <p:nvPr/>
          </p:nvSpPr>
          <p:spPr>
            <a:xfrm>
              <a:off x="3501375" y="1872275"/>
              <a:ext cx="152400" cy="1097575"/>
            </a:xfrm>
            <a:custGeom>
              <a:avLst/>
              <a:gdLst/>
              <a:ahLst/>
              <a:cxnLst/>
              <a:rect l="l" t="t" r="r" b="b"/>
              <a:pathLst>
                <a:path w="6096" h="43903" fill="none" extrusionOk="0">
                  <a:moveTo>
                    <a:pt x="6095" y="43902"/>
                  </a:moveTo>
                  <a:cubicBezTo>
                    <a:pt x="4347" y="41783"/>
                    <a:pt x="2584" y="39586"/>
                    <a:pt x="1563" y="37034"/>
                  </a:cubicBezTo>
                  <a:cubicBezTo>
                    <a:pt x="0" y="33120"/>
                    <a:pt x="310" y="28696"/>
                    <a:pt x="1253" y="24566"/>
                  </a:cubicBezTo>
                  <a:cubicBezTo>
                    <a:pt x="2197" y="20451"/>
                    <a:pt x="3729" y="16491"/>
                    <a:pt x="4595" y="12360"/>
                  </a:cubicBezTo>
                  <a:cubicBezTo>
                    <a:pt x="5446" y="8307"/>
                    <a:pt x="5616" y="4115"/>
                    <a:pt x="5121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1"/>
            <p:cNvSpPr/>
            <p:nvPr/>
          </p:nvSpPr>
          <p:spPr>
            <a:xfrm>
              <a:off x="3598825" y="1615775"/>
              <a:ext cx="72725" cy="369450"/>
            </a:xfrm>
            <a:custGeom>
              <a:avLst/>
              <a:gdLst/>
              <a:ahLst/>
              <a:cxnLst/>
              <a:rect l="l" t="t" r="r" b="b"/>
              <a:pathLst>
                <a:path w="2909" h="14778" extrusionOk="0">
                  <a:moveTo>
                    <a:pt x="1897" y="0"/>
                  </a:moveTo>
                  <a:cubicBezTo>
                    <a:pt x="1804" y="0"/>
                    <a:pt x="1712" y="21"/>
                    <a:pt x="1625" y="66"/>
                  </a:cubicBezTo>
                  <a:cubicBezTo>
                    <a:pt x="1347" y="205"/>
                    <a:pt x="1238" y="546"/>
                    <a:pt x="1161" y="855"/>
                  </a:cubicBezTo>
                  <a:cubicBezTo>
                    <a:pt x="1" y="5388"/>
                    <a:pt x="310" y="10199"/>
                    <a:pt x="1362" y="14777"/>
                  </a:cubicBezTo>
                  <a:cubicBezTo>
                    <a:pt x="1873" y="11854"/>
                    <a:pt x="2909" y="9131"/>
                    <a:pt x="2878" y="6176"/>
                  </a:cubicBezTo>
                  <a:cubicBezTo>
                    <a:pt x="2863" y="4645"/>
                    <a:pt x="2847" y="3114"/>
                    <a:pt x="2816" y="1582"/>
                  </a:cubicBezTo>
                  <a:cubicBezTo>
                    <a:pt x="2816" y="1195"/>
                    <a:pt x="2816" y="793"/>
                    <a:pt x="2615" y="453"/>
                  </a:cubicBezTo>
                  <a:cubicBezTo>
                    <a:pt x="2475" y="196"/>
                    <a:pt x="2184" y="0"/>
                    <a:pt x="18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1"/>
            <p:cNvSpPr/>
            <p:nvPr/>
          </p:nvSpPr>
          <p:spPr>
            <a:xfrm>
              <a:off x="3487450" y="1804650"/>
              <a:ext cx="136150" cy="343775"/>
            </a:xfrm>
            <a:custGeom>
              <a:avLst/>
              <a:gdLst/>
              <a:ahLst/>
              <a:cxnLst/>
              <a:rect l="l" t="t" r="r" b="b"/>
              <a:pathLst>
                <a:path w="5446" h="13751" extrusionOk="0">
                  <a:moveTo>
                    <a:pt x="509" y="0"/>
                  </a:moveTo>
                  <a:cubicBezTo>
                    <a:pt x="378" y="0"/>
                    <a:pt x="250" y="42"/>
                    <a:pt x="155" y="137"/>
                  </a:cubicBezTo>
                  <a:cubicBezTo>
                    <a:pt x="32" y="277"/>
                    <a:pt x="16" y="478"/>
                    <a:pt x="16" y="679"/>
                  </a:cubicBezTo>
                  <a:cubicBezTo>
                    <a:pt x="1" y="1963"/>
                    <a:pt x="325" y="3247"/>
                    <a:pt x="728" y="4484"/>
                  </a:cubicBezTo>
                  <a:cubicBezTo>
                    <a:pt x="1780" y="7795"/>
                    <a:pt x="3373" y="10951"/>
                    <a:pt x="5446" y="13750"/>
                  </a:cubicBezTo>
                  <a:cubicBezTo>
                    <a:pt x="4750" y="11693"/>
                    <a:pt x="3744" y="8847"/>
                    <a:pt x="3373" y="6696"/>
                  </a:cubicBezTo>
                  <a:cubicBezTo>
                    <a:pt x="3017" y="4608"/>
                    <a:pt x="2321" y="2566"/>
                    <a:pt x="1331" y="694"/>
                  </a:cubicBezTo>
                  <a:cubicBezTo>
                    <a:pt x="1207" y="478"/>
                    <a:pt x="1068" y="246"/>
                    <a:pt x="867" y="107"/>
                  </a:cubicBezTo>
                  <a:cubicBezTo>
                    <a:pt x="761" y="39"/>
                    <a:pt x="633" y="0"/>
                    <a:pt x="50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1"/>
            <p:cNvSpPr/>
            <p:nvPr/>
          </p:nvSpPr>
          <p:spPr>
            <a:xfrm>
              <a:off x="3330825" y="1990725"/>
              <a:ext cx="250625" cy="322450"/>
            </a:xfrm>
            <a:custGeom>
              <a:avLst/>
              <a:gdLst/>
              <a:ahLst/>
              <a:cxnLst/>
              <a:rect l="l" t="t" r="r" b="b"/>
              <a:pathLst>
                <a:path w="10025" h="12898" extrusionOk="0">
                  <a:moveTo>
                    <a:pt x="511" y="1"/>
                  </a:moveTo>
                  <a:cubicBezTo>
                    <a:pt x="447" y="1"/>
                    <a:pt x="384" y="13"/>
                    <a:pt x="325" y="42"/>
                  </a:cubicBezTo>
                  <a:cubicBezTo>
                    <a:pt x="0" y="197"/>
                    <a:pt x="16" y="646"/>
                    <a:pt x="93" y="986"/>
                  </a:cubicBezTo>
                  <a:cubicBezTo>
                    <a:pt x="480" y="2579"/>
                    <a:pt x="1408" y="3987"/>
                    <a:pt x="2383" y="5302"/>
                  </a:cubicBezTo>
                  <a:cubicBezTo>
                    <a:pt x="4564" y="8179"/>
                    <a:pt x="7132" y="10747"/>
                    <a:pt x="10025" y="12897"/>
                  </a:cubicBezTo>
                  <a:cubicBezTo>
                    <a:pt x="8493" y="10639"/>
                    <a:pt x="7828" y="8319"/>
                    <a:pt x="6343" y="6029"/>
                  </a:cubicBezTo>
                  <a:cubicBezTo>
                    <a:pt x="4889" y="3801"/>
                    <a:pt x="3342" y="1481"/>
                    <a:pt x="1006" y="166"/>
                  </a:cubicBezTo>
                  <a:cubicBezTo>
                    <a:pt x="860" y="87"/>
                    <a:pt x="681" y="1"/>
                    <a:pt x="51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1"/>
            <p:cNvSpPr/>
            <p:nvPr/>
          </p:nvSpPr>
          <p:spPr>
            <a:xfrm>
              <a:off x="3286350" y="2253025"/>
              <a:ext cx="237100" cy="251575"/>
            </a:xfrm>
            <a:custGeom>
              <a:avLst/>
              <a:gdLst/>
              <a:ahLst/>
              <a:cxnLst/>
              <a:rect l="l" t="t" r="r" b="b"/>
              <a:pathLst>
                <a:path w="9484" h="10063" extrusionOk="0">
                  <a:moveTo>
                    <a:pt x="1014" y="1"/>
                  </a:moveTo>
                  <a:cubicBezTo>
                    <a:pt x="886" y="1"/>
                    <a:pt x="759" y="26"/>
                    <a:pt x="635" y="85"/>
                  </a:cubicBezTo>
                  <a:cubicBezTo>
                    <a:pt x="263" y="240"/>
                    <a:pt x="47" y="657"/>
                    <a:pt x="31" y="1060"/>
                  </a:cubicBezTo>
                  <a:cubicBezTo>
                    <a:pt x="0" y="1462"/>
                    <a:pt x="140" y="1864"/>
                    <a:pt x="325" y="2235"/>
                  </a:cubicBezTo>
                  <a:cubicBezTo>
                    <a:pt x="805" y="3225"/>
                    <a:pt x="1547" y="4076"/>
                    <a:pt x="2305" y="4881"/>
                  </a:cubicBezTo>
                  <a:cubicBezTo>
                    <a:pt x="4347" y="7046"/>
                    <a:pt x="6668" y="9119"/>
                    <a:pt x="9483" y="10063"/>
                  </a:cubicBezTo>
                  <a:cubicBezTo>
                    <a:pt x="8168" y="8609"/>
                    <a:pt x="7859" y="7139"/>
                    <a:pt x="6714" y="5561"/>
                  </a:cubicBezTo>
                  <a:cubicBezTo>
                    <a:pt x="5430" y="3798"/>
                    <a:pt x="3976" y="2173"/>
                    <a:pt x="2367" y="704"/>
                  </a:cubicBezTo>
                  <a:cubicBezTo>
                    <a:pt x="1989" y="362"/>
                    <a:pt x="1495" y="1"/>
                    <a:pt x="101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1"/>
            <p:cNvSpPr/>
            <p:nvPr/>
          </p:nvSpPr>
          <p:spPr>
            <a:xfrm>
              <a:off x="3335475" y="2566650"/>
              <a:ext cx="192600" cy="202875"/>
            </a:xfrm>
            <a:custGeom>
              <a:avLst/>
              <a:gdLst/>
              <a:ahLst/>
              <a:cxnLst/>
              <a:rect l="l" t="t" r="r" b="b"/>
              <a:pathLst>
                <a:path w="7704" h="8115" extrusionOk="0">
                  <a:moveTo>
                    <a:pt x="496" y="0"/>
                  </a:moveTo>
                  <a:cubicBezTo>
                    <a:pt x="464" y="0"/>
                    <a:pt x="433" y="3"/>
                    <a:pt x="402" y="8"/>
                  </a:cubicBezTo>
                  <a:cubicBezTo>
                    <a:pt x="77" y="101"/>
                    <a:pt x="0" y="550"/>
                    <a:pt x="31" y="890"/>
                  </a:cubicBezTo>
                  <a:cubicBezTo>
                    <a:pt x="248" y="2746"/>
                    <a:pt x="1655" y="4231"/>
                    <a:pt x="3140" y="5376"/>
                  </a:cubicBezTo>
                  <a:cubicBezTo>
                    <a:pt x="4548" y="6474"/>
                    <a:pt x="6080" y="7387"/>
                    <a:pt x="7704" y="8114"/>
                  </a:cubicBezTo>
                  <a:cubicBezTo>
                    <a:pt x="6667" y="6892"/>
                    <a:pt x="5708" y="4634"/>
                    <a:pt x="4656" y="3427"/>
                  </a:cubicBezTo>
                  <a:cubicBezTo>
                    <a:pt x="3558" y="2159"/>
                    <a:pt x="2413" y="859"/>
                    <a:pt x="913" y="117"/>
                  </a:cubicBezTo>
                  <a:cubicBezTo>
                    <a:pt x="786" y="53"/>
                    <a:pt x="638" y="0"/>
                    <a:pt x="49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1"/>
            <p:cNvSpPr/>
            <p:nvPr/>
          </p:nvSpPr>
          <p:spPr>
            <a:xfrm>
              <a:off x="3622800" y="1907150"/>
              <a:ext cx="194175" cy="235775"/>
            </a:xfrm>
            <a:custGeom>
              <a:avLst/>
              <a:gdLst/>
              <a:ahLst/>
              <a:cxnLst/>
              <a:rect l="l" t="t" r="r" b="b"/>
              <a:pathLst>
                <a:path w="7767" h="9431" extrusionOk="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41" y="9273"/>
                    <a:pt x="198" y="9430"/>
                    <a:pt x="229" y="9430"/>
                  </a:cubicBezTo>
                  <a:cubicBezTo>
                    <a:pt x="233" y="9430"/>
                    <a:pt x="235" y="9427"/>
                    <a:pt x="233" y="9418"/>
                  </a:cubicBezTo>
                  <a:cubicBezTo>
                    <a:pt x="202" y="9372"/>
                    <a:pt x="264" y="9326"/>
                    <a:pt x="310" y="9279"/>
                  </a:cubicBezTo>
                  <a:cubicBezTo>
                    <a:pt x="1068" y="8660"/>
                    <a:pt x="1904" y="8227"/>
                    <a:pt x="2569" y="7500"/>
                  </a:cubicBezTo>
                  <a:cubicBezTo>
                    <a:pt x="4116" y="5814"/>
                    <a:pt x="5678" y="4128"/>
                    <a:pt x="7070" y="2318"/>
                  </a:cubicBezTo>
                  <a:cubicBezTo>
                    <a:pt x="7333" y="1978"/>
                    <a:pt x="7612" y="1606"/>
                    <a:pt x="7689" y="1189"/>
                  </a:cubicBezTo>
                  <a:cubicBezTo>
                    <a:pt x="7766" y="756"/>
                    <a:pt x="7612" y="245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1"/>
            <p:cNvSpPr/>
            <p:nvPr/>
          </p:nvSpPr>
          <p:spPr>
            <a:xfrm>
              <a:off x="3557825" y="2089300"/>
              <a:ext cx="305550" cy="292700"/>
            </a:xfrm>
            <a:custGeom>
              <a:avLst/>
              <a:gdLst/>
              <a:ahLst/>
              <a:cxnLst/>
              <a:rect l="l" t="t" r="r" b="b"/>
              <a:pathLst>
                <a:path w="12222" h="11708" extrusionOk="0">
                  <a:moveTo>
                    <a:pt x="11199" y="1"/>
                  </a:moveTo>
                  <a:cubicBezTo>
                    <a:pt x="10121" y="1"/>
                    <a:pt x="9179" y="778"/>
                    <a:pt x="8385" y="1529"/>
                  </a:cubicBezTo>
                  <a:cubicBezTo>
                    <a:pt x="5199" y="4577"/>
                    <a:pt x="2383" y="7995"/>
                    <a:pt x="1" y="11708"/>
                  </a:cubicBezTo>
                  <a:cubicBezTo>
                    <a:pt x="2321" y="10269"/>
                    <a:pt x="4441" y="8413"/>
                    <a:pt x="6606" y="6758"/>
                  </a:cubicBezTo>
                  <a:cubicBezTo>
                    <a:pt x="8138" y="5567"/>
                    <a:pt x="9592" y="4298"/>
                    <a:pt x="10969" y="2937"/>
                  </a:cubicBezTo>
                  <a:cubicBezTo>
                    <a:pt x="11572" y="2349"/>
                    <a:pt x="12222" y="1622"/>
                    <a:pt x="12175" y="771"/>
                  </a:cubicBezTo>
                  <a:cubicBezTo>
                    <a:pt x="12160" y="555"/>
                    <a:pt x="12098" y="338"/>
                    <a:pt x="11928" y="199"/>
                  </a:cubicBezTo>
                  <a:cubicBezTo>
                    <a:pt x="11789" y="75"/>
                    <a:pt x="11603" y="29"/>
                    <a:pt x="11433" y="13"/>
                  </a:cubicBezTo>
                  <a:cubicBezTo>
                    <a:pt x="11354" y="5"/>
                    <a:pt x="11276" y="1"/>
                    <a:pt x="1119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1"/>
            <p:cNvSpPr/>
            <p:nvPr/>
          </p:nvSpPr>
          <p:spPr>
            <a:xfrm>
              <a:off x="3519175" y="2301150"/>
              <a:ext cx="328350" cy="297825"/>
            </a:xfrm>
            <a:custGeom>
              <a:avLst/>
              <a:gdLst/>
              <a:ahLst/>
              <a:cxnLst/>
              <a:rect l="l" t="t" r="r" b="b"/>
              <a:pathLst>
                <a:path w="13134" h="11913" extrusionOk="0">
                  <a:moveTo>
                    <a:pt x="12298" y="1"/>
                  </a:moveTo>
                  <a:cubicBezTo>
                    <a:pt x="10844" y="109"/>
                    <a:pt x="9653" y="1130"/>
                    <a:pt x="8586" y="2120"/>
                  </a:cubicBezTo>
                  <a:cubicBezTo>
                    <a:pt x="5445" y="5121"/>
                    <a:pt x="2568" y="8401"/>
                    <a:pt x="0" y="11912"/>
                  </a:cubicBezTo>
                  <a:cubicBezTo>
                    <a:pt x="2212" y="10365"/>
                    <a:pt x="5043" y="9205"/>
                    <a:pt x="7131" y="7488"/>
                  </a:cubicBezTo>
                  <a:cubicBezTo>
                    <a:pt x="8802" y="6096"/>
                    <a:pt x="10395" y="4595"/>
                    <a:pt x="11865" y="2986"/>
                  </a:cubicBezTo>
                  <a:cubicBezTo>
                    <a:pt x="12437" y="2383"/>
                    <a:pt x="13010" y="1703"/>
                    <a:pt x="13103" y="883"/>
                  </a:cubicBezTo>
                  <a:cubicBezTo>
                    <a:pt x="13134" y="604"/>
                    <a:pt x="13072" y="264"/>
                    <a:pt x="12840" y="109"/>
                  </a:cubicBezTo>
                  <a:cubicBezTo>
                    <a:pt x="12685" y="1"/>
                    <a:pt x="12484" y="1"/>
                    <a:pt x="1229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1"/>
            <p:cNvSpPr/>
            <p:nvPr/>
          </p:nvSpPr>
          <p:spPr>
            <a:xfrm>
              <a:off x="3557825" y="2565775"/>
              <a:ext cx="181425" cy="290375"/>
            </a:xfrm>
            <a:custGeom>
              <a:avLst/>
              <a:gdLst/>
              <a:ahLst/>
              <a:cxnLst/>
              <a:rect l="l" t="t" r="r" b="b"/>
              <a:pathLst>
                <a:path w="7257" h="11615" extrusionOk="0">
                  <a:moveTo>
                    <a:pt x="6628" y="1"/>
                  </a:moveTo>
                  <a:cubicBezTo>
                    <a:pt x="6367" y="1"/>
                    <a:pt x="6084" y="161"/>
                    <a:pt x="5864" y="337"/>
                  </a:cubicBezTo>
                  <a:cubicBezTo>
                    <a:pt x="4595" y="1405"/>
                    <a:pt x="3729" y="2890"/>
                    <a:pt x="2971" y="4375"/>
                  </a:cubicBezTo>
                  <a:cubicBezTo>
                    <a:pt x="1795" y="6695"/>
                    <a:pt x="790" y="9124"/>
                    <a:pt x="1" y="11614"/>
                  </a:cubicBezTo>
                  <a:cubicBezTo>
                    <a:pt x="1966" y="10315"/>
                    <a:pt x="2987" y="8335"/>
                    <a:pt x="4332" y="6401"/>
                  </a:cubicBezTo>
                  <a:cubicBezTo>
                    <a:pt x="5462" y="4808"/>
                    <a:pt x="6359" y="3060"/>
                    <a:pt x="7024" y="1219"/>
                  </a:cubicBezTo>
                  <a:cubicBezTo>
                    <a:pt x="7163" y="832"/>
                    <a:pt x="7256" y="322"/>
                    <a:pt x="6931" y="90"/>
                  </a:cubicBezTo>
                  <a:cubicBezTo>
                    <a:pt x="6837" y="27"/>
                    <a:pt x="6735" y="1"/>
                    <a:pt x="662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1"/>
            <p:cNvSpPr/>
            <p:nvPr/>
          </p:nvSpPr>
          <p:spPr>
            <a:xfrm>
              <a:off x="3622800" y="1907150"/>
              <a:ext cx="182950" cy="232000"/>
            </a:xfrm>
            <a:custGeom>
              <a:avLst/>
              <a:gdLst/>
              <a:ahLst/>
              <a:cxnLst/>
              <a:rect l="l" t="t" r="r" b="b"/>
              <a:pathLst>
                <a:path w="7318" h="9280" extrusionOk="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16" y="9248"/>
                    <a:pt x="32" y="9264"/>
                    <a:pt x="47" y="9279"/>
                  </a:cubicBezTo>
                  <a:cubicBezTo>
                    <a:pt x="2584" y="6325"/>
                    <a:pt x="5013" y="3277"/>
                    <a:pt x="7318" y="137"/>
                  </a:cubicBezTo>
                  <a:cubicBezTo>
                    <a:pt x="7287" y="106"/>
                    <a:pt x="7256" y="90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1"/>
            <p:cNvSpPr/>
            <p:nvPr/>
          </p:nvSpPr>
          <p:spPr>
            <a:xfrm>
              <a:off x="3599600" y="1615775"/>
              <a:ext cx="53400" cy="360175"/>
            </a:xfrm>
            <a:custGeom>
              <a:avLst/>
              <a:gdLst/>
              <a:ahLst/>
              <a:cxnLst/>
              <a:rect l="l" t="t" r="r" b="b"/>
              <a:pathLst>
                <a:path w="2136" h="14407" extrusionOk="0">
                  <a:moveTo>
                    <a:pt x="1865" y="0"/>
                  </a:moveTo>
                  <a:cubicBezTo>
                    <a:pt x="1772" y="0"/>
                    <a:pt x="1679" y="20"/>
                    <a:pt x="1594" y="66"/>
                  </a:cubicBezTo>
                  <a:cubicBezTo>
                    <a:pt x="1316" y="205"/>
                    <a:pt x="1207" y="546"/>
                    <a:pt x="1130" y="855"/>
                  </a:cubicBezTo>
                  <a:cubicBezTo>
                    <a:pt x="1" y="5264"/>
                    <a:pt x="279" y="9951"/>
                    <a:pt x="1238" y="14406"/>
                  </a:cubicBezTo>
                  <a:cubicBezTo>
                    <a:pt x="1130" y="9611"/>
                    <a:pt x="1579" y="4831"/>
                    <a:pt x="2135" y="51"/>
                  </a:cubicBezTo>
                  <a:cubicBezTo>
                    <a:pt x="2050" y="20"/>
                    <a:pt x="1958" y="0"/>
                    <a:pt x="186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1"/>
            <p:cNvSpPr/>
            <p:nvPr/>
          </p:nvSpPr>
          <p:spPr>
            <a:xfrm>
              <a:off x="3497500" y="1804500"/>
              <a:ext cx="122625" cy="333875"/>
            </a:xfrm>
            <a:custGeom>
              <a:avLst/>
              <a:gdLst/>
              <a:ahLst/>
              <a:cxnLst/>
              <a:rect l="l" t="t" r="r" b="b"/>
              <a:pathLst>
                <a:path w="4905" h="13355" extrusionOk="0">
                  <a:moveTo>
                    <a:pt x="77" y="0"/>
                  </a:moveTo>
                  <a:cubicBezTo>
                    <a:pt x="51" y="0"/>
                    <a:pt x="26" y="2"/>
                    <a:pt x="1" y="4"/>
                  </a:cubicBezTo>
                  <a:cubicBezTo>
                    <a:pt x="1331" y="4568"/>
                    <a:pt x="2739" y="9147"/>
                    <a:pt x="4905" y="13354"/>
                  </a:cubicBezTo>
                  <a:cubicBezTo>
                    <a:pt x="4224" y="11328"/>
                    <a:pt x="3311" y="8713"/>
                    <a:pt x="2971" y="6702"/>
                  </a:cubicBezTo>
                  <a:cubicBezTo>
                    <a:pt x="2615" y="4614"/>
                    <a:pt x="1919" y="2572"/>
                    <a:pt x="929" y="700"/>
                  </a:cubicBezTo>
                  <a:cubicBezTo>
                    <a:pt x="805" y="484"/>
                    <a:pt x="666" y="252"/>
                    <a:pt x="465" y="113"/>
                  </a:cubicBezTo>
                  <a:cubicBezTo>
                    <a:pt x="348" y="35"/>
                    <a:pt x="210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1"/>
            <p:cNvSpPr/>
            <p:nvPr/>
          </p:nvSpPr>
          <p:spPr>
            <a:xfrm>
              <a:off x="3333925" y="1990725"/>
              <a:ext cx="247525" cy="322450"/>
            </a:xfrm>
            <a:custGeom>
              <a:avLst/>
              <a:gdLst/>
              <a:ahLst/>
              <a:cxnLst/>
              <a:rect l="l" t="t" r="r" b="b"/>
              <a:pathLst>
                <a:path w="9901" h="12898" extrusionOk="0">
                  <a:moveTo>
                    <a:pt x="387" y="1"/>
                  </a:moveTo>
                  <a:cubicBezTo>
                    <a:pt x="323" y="1"/>
                    <a:pt x="260" y="13"/>
                    <a:pt x="201" y="42"/>
                  </a:cubicBezTo>
                  <a:cubicBezTo>
                    <a:pt x="109" y="89"/>
                    <a:pt x="47" y="151"/>
                    <a:pt x="0" y="244"/>
                  </a:cubicBezTo>
                  <a:cubicBezTo>
                    <a:pt x="3032" y="4250"/>
                    <a:pt x="6064" y="8257"/>
                    <a:pt x="9096" y="12263"/>
                  </a:cubicBezTo>
                  <a:cubicBezTo>
                    <a:pt x="9359" y="12480"/>
                    <a:pt x="9622" y="12696"/>
                    <a:pt x="9901" y="12897"/>
                  </a:cubicBezTo>
                  <a:cubicBezTo>
                    <a:pt x="8369" y="10639"/>
                    <a:pt x="7704" y="8319"/>
                    <a:pt x="6219" y="6029"/>
                  </a:cubicBezTo>
                  <a:cubicBezTo>
                    <a:pt x="4765" y="3801"/>
                    <a:pt x="3218" y="1481"/>
                    <a:pt x="882" y="166"/>
                  </a:cubicBezTo>
                  <a:cubicBezTo>
                    <a:pt x="736" y="87"/>
                    <a:pt x="557" y="1"/>
                    <a:pt x="38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1"/>
            <p:cNvSpPr/>
            <p:nvPr/>
          </p:nvSpPr>
          <p:spPr>
            <a:xfrm>
              <a:off x="3294850" y="2253025"/>
              <a:ext cx="228600" cy="251575"/>
            </a:xfrm>
            <a:custGeom>
              <a:avLst/>
              <a:gdLst/>
              <a:ahLst/>
              <a:cxnLst/>
              <a:rect l="l" t="t" r="r" b="b"/>
              <a:pathLst>
                <a:path w="9144" h="10063" extrusionOk="0">
                  <a:moveTo>
                    <a:pt x="674" y="1"/>
                  </a:moveTo>
                  <a:cubicBezTo>
                    <a:pt x="546" y="1"/>
                    <a:pt x="419" y="26"/>
                    <a:pt x="295" y="85"/>
                  </a:cubicBezTo>
                  <a:cubicBezTo>
                    <a:pt x="186" y="131"/>
                    <a:pt x="94" y="193"/>
                    <a:pt x="1" y="286"/>
                  </a:cubicBezTo>
                  <a:cubicBezTo>
                    <a:pt x="2383" y="3921"/>
                    <a:pt x="5338" y="7185"/>
                    <a:pt x="8726" y="9908"/>
                  </a:cubicBezTo>
                  <a:cubicBezTo>
                    <a:pt x="8865" y="9970"/>
                    <a:pt x="9004" y="10016"/>
                    <a:pt x="9143" y="10063"/>
                  </a:cubicBezTo>
                  <a:cubicBezTo>
                    <a:pt x="7828" y="8609"/>
                    <a:pt x="7519" y="7139"/>
                    <a:pt x="6374" y="5561"/>
                  </a:cubicBezTo>
                  <a:cubicBezTo>
                    <a:pt x="5090" y="3798"/>
                    <a:pt x="3636" y="2173"/>
                    <a:pt x="2027" y="704"/>
                  </a:cubicBezTo>
                  <a:cubicBezTo>
                    <a:pt x="1649" y="362"/>
                    <a:pt x="1155" y="1"/>
                    <a:pt x="67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1"/>
            <p:cNvSpPr/>
            <p:nvPr/>
          </p:nvSpPr>
          <p:spPr>
            <a:xfrm>
              <a:off x="3339725" y="2566650"/>
              <a:ext cx="188350" cy="202875"/>
            </a:xfrm>
            <a:custGeom>
              <a:avLst/>
              <a:gdLst/>
              <a:ahLst/>
              <a:cxnLst/>
              <a:rect l="l" t="t" r="r" b="b"/>
              <a:pathLst>
                <a:path w="7534" h="8115" extrusionOk="0">
                  <a:moveTo>
                    <a:pt x="326" y="0"/>
                  </a:moveTo>
                  <a:cubicBezTo>
                    <a:pt x="294" y="0"/>
                    <a:pt x="263" y="3"/>
                    <a:pt x="232" y="8"/>
                  </a:cubicBezTo>
                  <a:cubicBezTo>
                    <a:pt x="139" y="39"/>
                    <a:pt x="62" y="101"/>
                    <a:pt x="0" y="178"/>
                  </a:cubicBezTo>
                  <a:cubicBezTo>
                    <a:pt x="1903" y="3164"/>
                    <a:pt x="4332" y="5809"/>
                    <a:pt x="7147" y="7944"/>
                  </a:cubicBezTo>
                  <a:cubicBezTo>
                    <a:pt x="7286" y="7990"/>
                    <a:pt x="7410" y="8052"/>
                    <a:pt x="7534" y="8114"/>
                  </a:cubicBezTo>
                  <a:cubicBezTo>
                    <a:pt x="6497" y="6892"/>
                    <a:pt x="5538" y="4634"/>
                    <a:pt x="4486" y="3427"/>
                  </a:cubicBezTo>
                  <a:cubicBezTo>
                    <a:pt x="3388" y="2159"/>
                    <a:pt x="2243" y="859"/>
                    <a:pt x="743" y="117"/>
                  </a:cubicBezTo>
                  <a:cubicBezTo>
                    <a:pt x="616" y="53"/>
                    <a:pt x="468" y="0"/>
                    <a:pt x="32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1"/>
            <p:cNvSpPr/>
            <p:nvPr/>
          </p:nvSpPr>
          <p:spPr>
            <a:xfrm>
              <a:off x="3562475" y="2089300"/>
              <a:ext cx="291250" cy="285750"/>
            </a:xfrm>
            <a:custGeom>
              <a:avLst/>
              <a:gdLst/>
              <a:ahLst/>
              <a:cxnLst/>
              <a:rect l="l" t="t" r="r" b="b"/>
              <a:pathLst>
                <a:path w="11650" h="11430" extrusionOk="0">
                  <a:moveTo>
                    <a:pt x="11013" y="1"/>
                  </a:moveTo>
                  <a:cubicBezTo>
                    <a:pt x="9935" y="1"/>
                    <a:pt x="8993" y="778"/>
                    <a:pt x="8199" y="1529"/>
                  </a:cubicBezTo>
                  <a:cubicBezTo>
                    <a:pt x="5090" y="4499"/>
                    <a:pt x="2336" y="7825"/>
                    <a:pt x="1" y="11430"/>
                  </a:cubicBezTo>
                  <a:cubicBezTo>
                    <a:pt x="635" y="11012"/>
                    <a:pt x="1161" y="10455"/>
                    <a:pt x="1687" y="9914"/>
                  </a:cubicBezTo>
                  <a:cubicBezTo>
                    <a:pt x="4935" y="6572"/>
                    <a:pt x="8261" y="3324"/>
                    <a:pt x="11649" y="137"/>
                  </a:cubicBezTo>
                  <a:cubicBezTo>
                    <a:pt x="11525" y="60"/>
                    <a:pt x="11386" y="29"/>
                    <a:pt x="11247" y="13"/>
                  </a:cubicBezTo>
                  <a:cubicBezTo>
                    <a:pt x="11168" y="5"/>
                    <a:pt x="11090" y="1"/>
                    <a:pt x="110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1"/>
            <p:cNvSpPr/>
            <p:nvPr/>
          </p:nvSpPr>
          <p:spPr>
            <a:xfrm>
              <a:off x="3528825" y="2301150"/>
              <a:ext cx="316775" cy="284675"/>
            </a:xfrm>
            <a:custGeom>
              <a:avLst/>
              <a:gdLst/>
              <a:ahLst/>
              <a:cxnLst/>
              <a:rect l="l" t="t" r="r" b="b"/>
              <a:pathLst>
                <a:path w="12671" h="11387" extrusionOk="0">
                  <a:moveTo>
                    <a:pt x="11912" y="1"/>
                  </a:moveTo>
                  <a:cubicBezTo>
                    <a:pt x="10458" y="109"/>
                    <a:pt x="9267" y="1130"/>
                    <a:pt x="8200" y="2120"/>
                  </a:cubicBezTo>
                  <a:cubicBezTo>
                    <a:pt x="5214" y="4967"/>
                    <a:pt x="2476" y="8076"/>
                    <a:pt x="1" y="11386"/>
                  </a:cubicBezTo>
                  <a:cubicBezTo>
                    <a:pt x="4394" y="7921"/>
                    <a:pt x="8261" y="3806"/>
                    <a:pt x="12670" y="388"/>
                  </a:cubicBezTo>
                  <a:cubicBezTo>
                    <a:pt x="12624" y="279"/>
                    <a:pt x="12562" y="171"/>
                    <a:pt x="12454" y="109"/>
                  </a:cubicBezTo>
                  <a:cubicBezTo>
                    <a:pt x="12299" y="1"/>
                    <a:pt x="12098" y="1"/>
                    <a:pt x="1191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1"/>
            <p:cNvSpPr/>
            <p:nvPr/>
          </p:nvSpPr>
          <p:spPr>
            <a:xfrm>
              <a:off x="3562875" y="2565775"/>
              <a:ext cx="170175" cy="275675"/>
            </a:xfrm>
            <a:custGeom>
              <a:avLst/>
              <a:gdLst/>
              <a:ahLst/>
              <a:cxnLst/>
              <a:rect l="l" t="t" r="r" b="b"/>
              <a:pathLst>
                <a:path w="6807" h="11027" extrusionOk="0">
                  <a:moveTo>
                    <a:pt x="6426" y="1"/>
                  </a:moveTo>
                  <a:cubicBezTo>
                    <a:pt x="6165" y="1"/>
                    <a:pt x="5882" y="161"/>
                    <a:pt x="5662" y="337"/>
                  </a:cubicBezTo>
                  <a:cubicBezTo>
                    <a:pt x="4393" y="1405"/>
                    <a:pt x="3527" y="2890"/>
                    <a:pt x="2769" y="4375"/>
                  </a:cubicBezTo>
                  <a:cubicBezTo>
                    <a:pt x="1686" y="6509"/>
                    <a:pt x="758" y="8737"/>
                    <a:pt x="0" y="11027"/>
                  </a:cubicBezTo>
                  <a:cubicBezTo>
                    <a:pt x="2135" y="7329"/>
                    <a:pt x="4409" y="3710"/>
                    <a:pt x="6807" y="167"/>
                  </a:cubicBezTo>
                  <a:cubicBezTo>
                    <a:pt x="6776" y="136"/>
                    <a:pt x="6760" y="105"/>
                    <a:pt x="6729" y="90"/>
                  </a:cubicBezTo>
                  <a:cubicBezTo>
                    <a:pt x="6635" y="27"/>
                    <a:pt x="6533" y="1"/>
                    <a:pt x="642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1"/>
            <p:cNvSpPr/>
            <p:nvPr/>
          </p:nvSpPr>
          <p:spPr>
            <a:xfrm>
              <a:off x="3606950" y="1762825"/>
              <a:ext cx="64600" cy="222400"/>
            </a:xfrm>
            <a:custGeom>
              <a:avLst/>
              <a:gdLst/>
              <a:ahLst/>
              <a:cxnLst/>
              <a:rect l="l" t="t" r="r" b="b"/>
              <a:pathLst>
                <a:path w="2584" h="8896" extrusionOk="0">
                  <a:moveTo>
                    <a:pt x="124" y="1"/>
                  </a:moveTo>
                  <a:lnTo>
                    <a:pt x="124" y="1"/>
                  </a:lnTo>
                  <a:cubicBezTo>
                    <a:pt x="1" y="2971"/>
                    <a:pt x="372" y="5987"/>
                    <a:pt x="1037" y="8895"/>
                  </a:cubicBezTo>
                  <a:cubicBezTo>
                    <a:pt x="1548" y="5972"/>
                    <a:pt x="2584" y="3249"/>
                    <a:pt x="2553" y="294"/>
                  </a:cubicBezTo>
                  <a:cubicBezTo>
                    <a:pt x="2553" y="217"/>
                    <a:pt x="2553" y="140"/>
                    <a:pt x="2553" y="62"/>
                  </a:cubicBezTo>
                  <a:cubicBezTo>
                    <a:pt x="2197" y="1114"/>
                    <a:pt x="1857" y="2151"/>
                    <a:pt x="1532" y="3203"/>
                  </a:cubicBezTo>
                  <a:cubicBezTo>
                    <a:pt x="1501" y="3214"/>
                    <a:pt x="1470" y="3219"/>
                    <a:pt x="1441" y="3219"/>
                  </a:cubicBezTo>
                  <a:cubicBezTo>
                    <a:pt x="1223" y="3219"/>
                    <a:pt x="1057" y="2939"/>
                    <a:pt x="975" y="2708"/>
                  </a:cubicBezTo>
                  <a:cubicBezTo>
                    <a:pt x="635" y="1826"/>
                    <a:pt x="356" y="913"/>
                    <a:pt x="12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1"/>
            <p:cNvSpPr/>
            <p:nvPr/>
          </p:nvSpPr>
          <p:spPr>
            <a:xfrm>
              <a:off x="3526125" y="1947675"/>
              <a:ext cx="97475" cy="200750"/>
            </a:xfrm>
            <a:custGeom>
              <a:avLst/>
              <a:gdLst/>
              <a:ahLst/>
              <a:cxnLst/>
              <a:rect l="l" t="t" r="r" b="b"/>
              <a:pathLst>
                <a:path w="3899" h="8030" extrusionOk="0">
                  <a:moveTo>
                    <a:pt x="1640" y="1"/>
                  </a:moveTo>
                  <a:cubicBezTo>
                    <a:pt x="1640" y="697"/>
                    <a:pt x="1640" y="1378"/>
                    <a:pt x="1625" y="2074"/>
                  </a:cubicBezTo>
                  <a:cubicBezTo>
                    <a:pt x="1625" y="2259"/>
                    <a:pt x="1594" y="2491"/>
                    <a:pt x="1408" y="2584"/>
                  </a:cubicBezTo>
                  <a:cubicBezTo>
                    <a:pt x="913" y="2089"/>
                    <a:pt x="449" y="1563"/>
                    <a:pt x="0" y="1022"/>
                  </a:cubicBezTo>
                  <a:lnTo>
                    <a:pt x="0" y="1022"/>
                  </a:lnTo>
                  <a:cubicBezTo>
                    <a:pt x="991" y="3512"/>
                    <a:pt x="2305" y="5879"/>
                    <a:pt x="3899" y="8029"/>
                  </a:cubicBezTo>
                  <a:cubicBezTo>
                    <a:pt x="3203" y="5972"/>
                    <a:pt x="2197" y="3126"/>
                    <a:pt x="1826" y="975"/>
                  </a:cubicBezTo>
                  <a:cubicBezTo>
                    <a:pt x="1779" y="651"/>
                    <a:pt x="1702" y="326"/>
                    <a:pt x="164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1"/>
            <p:cNvSpPr/>
            <p:nvPr/>
          </p:nvSpPr>
          <p:spPr>
            <a:xfrm>
              <a:off x="3391550" y="2076475"/>
              <a:ext cx="189900" cy="236700"/>
            </a:xfrm>
            <a:custGeom>
              <a:avLst/>
              <a:gdLst/>
              <a:ahLst/>
              <a:cxnLst/>
              <a:rect l="l" t="t" r="r" b="b"/>
              <a:pathLst>
                <a:path w="7596" h="9468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2553" y="1145"/>
                    <a:pt x="2986" y="2290"/>
                    <a:pt x="3419" y="3434"/>
                  </a:cubicBezTo>
                  <a:cubicBezTo>
                    <a:pt x="3512" y="3682"/>
                    <a:pt x="3558" y="4053"/>
                    <a:pt x="3311" y="4146"/>
                  </a:cubicBezTo>
                  <a:cubicBezTo>
                    <a:pt x="3276" y="4159"/>
                    <a:pt x="3240" y="4165"/>
                    <a:pt x="3206" y="4165"/>
                  </a:cubicBezTo>
                  <a:cubicBezTo>
                    <a:pt x="3118" y="4165"/>
                    <a:pt x="3032" y="4128"/>
                    <a:pt x="2955" y="4084"/>
                  </a:cubicBezTo>
                  <a:cubicBezTo>
                    <a:pt x="2274" y="3790"/>
                    <a:pt x="1686" y="3342"/>
                    <a:pt x="1098" y="2862"/>
                  </a:cubicBezTo>
                  <a:cubicBezTo>
                    <a:pt x="727" y="2568"/>
                    <a:pt x="371" y="2243"/>
                    <a:pt x="0" y="1934"/>
                  </a:cubicBezTo>
                  <a:lnTo>
                    <a:pt x="0" y="1934"/>
                  </a:lnTo>
                  <a:cubicBezTo>
                    <a:pt x="2166" y="4780"/>
                    <a:pt x="4718" y="7317"/>
                    <a:pt x="7596" y="9467"/>
                  </a:cubicBezTo>
                  <a:cubicBezTo>
                    <a:pt x="6064" y="7209"/>
                    <a:pt x="5399" y="4889"/>
                    <a:pt x="3914" y="2599"/>
                  </a:cubicBezTo>
                  <a:cubicBezTo>
                    <a:pt x="3342" y="1717"/>
                    <a:pt x="2754" y="836"/>
                    <a:pt x="211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1"/>
            <p:cNvSpPr/>
            <p:nvPr/>
          </p:nvSpPr>
          <p:spPr>
            <a:xfrm>
              <a:off x="3330050" y="2333250"/>
              <a:ext cx="193400" cy="171350"/>
            </a:xfrm>
            <a:custGeom>
              <a:avLst/>
              <a:gdLst/>
              <a:ahLst/>
              <a:cxnLst/>
              <a:rect l="l" t="t" r="r" b="b"/>
              <a:pathLst>
                <a:path w="7736" h="6854" extrusionOk="0">
                  <a:moveTo>
                    <a:pt x="3079" y="1"/>
                  </a:moveTo>
                  <a:lnTo>
                    <a:pt x="3079" y="1"/>
                  </a:lnTo>
                  <a:cubicBezTo>
                    <a:pt x="3589" y="1006"/>
                    <a:pt x="4069" y="2027"/>
                    <a:pt x="4533" y="3048"/>
                  </a:cubicBezTo>
                  <a:cubicBezTo>
                    <a:pt x="4422" y="3117"/>
                    <a:pt x="4301" y="3144"/>
                    <a:pt x="4176" y="3144"/>
                  </a:cubicBezTo>
                  <a:cubicBezTo>
                    <a:pt x="3933" y="3144"/>
                    <a:pt x="3675" y="3042"/>
                    <a:pt x="3450" y="2940"/>
                  </a:cubicBezTo>
                  <a:cubicBezTo>
                    <a:pt x="2259" y="2383"/>
                    <a:pt x="1114" y="1749"/>
                    <a:pt x="1" y="1053"/>
                  </a:cubicBezTo>
                  <a:lnTo>
                    <a:pt x="1" y="1053"/>
                  </a:lnTo>
                  <a:cubicBezTo>
                    <a:pt x="186" y="1269"/>
                    <a:pt x="372" y="1470"/>
                    <a:pt x="557" y="1672"/>
                  </a:cubicBezTo>
                  <a:cubicBezTo>
                    <a:pt x="2615" y="3837"/>
                    <a:pt x="4920" y="5910"/>
                    <a:pt x="7735" y="6854"/>
                  </a:cubicBezTo>
                  <a:cubicBezTo>
                    <a:pt x="6420" y="5400"/>
                    <a:pt x="6111" y="3930"/>
                    <a:pt x="4966" y="2352"/>
                  </a:cubicBezTo>
                  <a:cubicBezTo>
                    <a:pt x="4363" y="1532"/>
                    <a:pt x="3744" y="759"/>
                    <a:pt x="307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1"/>
            <p:cNvSpPr/>
            <p:nvPr/>
          </p:nvSpPr>
          <p:spPr>
            <a:xfrm>
              <a:off x="3378775" y="2598550"/>
              <a:ext cx="149300" cy="170975"/>
            </a:xfrm>
            <a:custGeom>
              <a:avLst/>
              <a:gdLst/>
              <a:ahLst/>
              <a:cxnLst/>
              <a:rect l="l" t="t" r="r" b="b"/>
              <a:pathLst>
                <a:path w="5972" h="6839" extrusionOk="0">
                  <a:moveTo>
                    <a:pt x="867" y="1"/>
                  </a:moveTo>
                  <a:lnTo>
                    <a:pt x="867" y="1"/>
                  </a:lnTo>
                  <a:cubicBezTo>
                    <a:pt x="1517" y="1006"/>
                    <a:pt x="2182" y="2012"/>
                    <a:pt x="2832" y="3017"/>
                  </a:cubicBezTo>
                  <a:cubicBezTo>
                    <a:pt x="3079" y="3389"/>
                    <a:pt x="3327" y="3775"/>
                    <a:pt x="3388" y="4208"/>
                  </a:cubicBezTo>
                  <a:cubicBezTo>
                    <a:pt x="2213" y="3884"/>
                    <a:pt x="1084" y="3420"/>
                    <a:pt x="1" y="2847"/>
                  </a:cubicBezTo>
                  <a:lnTo>
                    <a:pt x="1" y="2847"/>
                  </a:lnTo>
                  <a:cubicBezTo>
                    <a:pt x="434" y="3311"/>
                    <a:pt x="913" y="3729"/>
                    <a:pt x="1408" y="4100"/>
                  </a:cubicBezTo>
                  <a:cubicBezTo>
                    <a:pt x="2816" y="5198"/>
                    <a:pt x="4348" y="6111"/>
                    <a:pt x="5972" y="6838"/>
                  </a:cubicBezTo>
                  <a:cubicBezTo>
                    <a:pt x="4935" y="5616"/>
                    <a:pt x="3976" y="3358"/>
                    <a:pt x="2924" y="2151"/>
                  </a:cubicBezTo>
                  <a:cubicBezTo>
                    <a:pt x="2275" y="1408"/>
                    <a:pt x="1609" y="651"/>
                    <a:pt x="86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1"/>
            <p:cNvSpPr/>
            <p:nvPr/>
          </p:nvSpPr>
          <p:spPr>
            <a:xfrm>
              <a:off x="3622800" y="1994475"/>
              <a:ext cx="153175" cy="148450"/>
            </a:xfrm>
            <a:custGeom>
              <a:avLst/>
              <a:gdLst/>
              <a:ahLst/>
              <a:cxnLst/>
              <a:rect l="l" t="t" r="r" b="b"/>
              <a:pathLst>
                <a:path w="6127" h="5938" extrusionOk="0">
                  <a:moveTo>
                    <a:pt x="6127" y="1"/>
                  </a:moveTo>
                  <a:lnTo>
                    <a:pt x="6127" y="1"/>
                  </a:lnTo>
                  <a:cubicBezTo>
                    <a:pt x="4858" y="1114"/>
                    <a:pt x="3559" y="2228"/>
                    <a:pt x="2244" y="3280"/>
                  </a:cubicBezTo>
                  <a:cubicBezTo>
                    <a:pt x="2105" y="3218"/>
                    <a:pt x="2105" y="3017"/>
                    <a:pt x="2120" y="2863"/>
                  </a:cubicBezTo>
                  <a:cubicBezTo>
                    <a:pt x="2167" y="2445"/>
                    <a:pt x="2244" y="2043"/>
                    <a:pt x="2306" y="1640"/>
                  </a:cubicBezTo>
                  <a:lnTo>
                    <a:pt x="2306" y="1640"/>
                  </a:lnTo>
                  <a:cubicBezTo>
                    <a:pt x="1486" y="2971"/>
                    <a:pt x="743" y="4363"/>
                    <a:pt x="1" y="5740"/>
                  </a:cubicBezTo>
                  <a:cubicBezTo>
                    <a:pt x="41" y="5780"/>
                    <a:pt x="198" y="5937"/>
                    <a:pt x="229" y="5937"/>
                  </a:cubicBezTo>
                  <a:cubicBezTo>
                    <a:pt x="233" y="5937"/>
                    <a:pt x="235" y="5934"/>
                    <a:pt x="233" y="5925"/>
                  </a:cubicBezTo>
                  <a:cubicBezTo>
                    <a:pt x="202" y="5879"/>
                    <a:pt x="264" y="5833"/>
                    <a:pt x="310" y="5786"/>
                  </a:cubicBezTo>
                  <a:cubicBezTo>
                    <a:pt x="1068" y="5167"/>
                    <a:pt x="1904" y="4734"/>
                    <a:pt x="2569" y="4007"/>
                  </a:cubicBezTo>
                  <a:cubicBezTo>
                    <a:pt x="3791" y="2692"/>
                    <a:pt x="4997" y="1377"/>
                    <a:pt x="612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1"/>
            <p:cNvSpPr/>
            <p:nvPr/>
          </p:nvSpPr>
          <p:spPr>
            <a:xfrm>
              <a:off x="3557825" y="2218400"/>
              <a:ext cx="195325" cy="163600"/>
            </a:xfrm>
            <a:custGeom>
              <a:avLst/>
              <a:gdLst/>
              <a:ahLst/>
              <a:cxnLst/>
              <a:rect l="l" t="t" r="r" b="b"/>
              <a:pathLst>
                <a:path w="7813" h="6544" extrusionOk="0">
                  <a:moveTo>
                    <a:pt x="4905" y="0"/>
                  </a:moveTo>
                  <a:cubicBezTo>
                    <a:pt x="3110" y="2058"/>
                    <a:pt x="1471" y="4255"/>
                    <a:pt x="1" y="6544"/>
                  </a:cubicBezTo>
                  <a:cubicBezTo>
                    <a:pt x="2321" y="5105"/>
                    <a:pt x="4441" y="3249"/>
                    <a:pt x="6606" y="1594"/>
                  </a:cubicBezTo>
                  <a:cubicBezTo>
                    <a:pt x="7009" y="1269"/>
                    <a:pt x="7411" y="944"/>
                    <a:pt x="7813" y="619"/>
                  </a:cubicBezTo>
                  <a:lnTo>
                    <a:pt x="7813" y="619"/>
                  </a:lnTo>
                  <a:cubicBezTo>
                    <a:pt x="6483" y="1408"/>
                    <a:pt x="5106" y="2104"/>
                    <a:pt x="3683" y="2708"/>
                  </a:cubicBezTo>
                  <a:cubicBezTo>
                    <a:pt x="4038" y="1779"/>
                    <a:pt x="4456" y="882"/>
                    <a:pt x="490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1"/>
            <p:cNvSpPr/>
            <p:nvPr/>
          </p:nvSpPr>
          <p:spPr>
            <a:xfrm>
              <a:off x="3519175" y="2455075"/>
              <a:ext cx="203425" cy="143900"/>
            </a:xfrm>
            <a:custGeom>
              <a:avLst/>
              <a:gdLst/>
              <a:ahLst/>
              <a:cxnLst/>
              <a:rect l="l" t="t" r="r" b="b"/>
              <a:pathLst>
                <a:path w="8137" h="5756" extrusionOk="0">
                  <a:moveTo>
                    <a:pt x="4672" y="1"/>
                  </a:moveTo>
                  <a:cubicBezTo>
                    <a:pt x="3017" y="1842"/>
                    <a:pt x="1454" y="3760"/>
                    <a:pt x="0" y="5755"/>
                  </a:cubicBezTo>
                  <a:cubicBezTo>
                    <a:pt x="2212" y="4208"/>
                    <a:pt x="5043" y="3048"/>
                    <a:pt x="7131" y="1331"/>
                  </a:cubicBezTo>
                  <a:cubicBezTo>
                    <a:pt x="7472" y="1037"/>
                    <a:pt x="7797" y="759"/>
                    <a:pt x="8137" y="465"/>
                  </a:cubicBezTo>
                  <a:lnTo>
                    <a:pt x="8137" y="465"/>
                  </a:lnTo>
                  <a:cubicBezTo>
                    <a:pt x="7023" y="929"/>
                    <a:pt x="5878" y="1377"/>
                    <a:pt x="4734" y="1780"/>
                  </a:cubicBezTo>
                  <a:cubicBezTo>
                    <a:pt x="4639" y="1814"/>
                    <a:pt x="4526" y="1848"/>
                    <a:pt x="4422" y="1848"/>
                  </a:cubicBezTo>
                  <a:cubicBezTo>
                    <a:pt x="4339" y="1848"/>
                    <a:pt x="4263" y="1826"/>
                    <a:pt x="4208" y="1764"/>
                  </a:cubicBezTo>
                  <a:cubicBezTo>
                    <a:pt x="4099" y="1640"/>
                    <a:pt x="4146" y="1439"/>
                    <a:pt x="4192" y="1285"/>
                  </a:cubicBezTo>
                  <a:cubicBezTo>
                    <a:pt x="4331" y="851"/>
                    <a:pt x="4502" y="418"/>
                    <a:pt x="46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1"/>
            <p:cNvSpPr/>
            <p:nvPr/>
          </p:nvSpPr>
          <p:spPr>
            <a:xfrm>
              <a:off x="3557825" y="2687125"/>
              <a:ext cx="107150" cy="169025"/>
            </a:xfrm>
            <a:custGeom>
              <a:avLst/>
              <a:gdLst/>
              <a:ahLst/>
              <a:cxnLst/>
              <a:rect l="l" t="t" r="r" b="b"/>
              <a:pathLst>
                <a:path w="4286" h="6761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1656" y="2181"/>
                    <a:pt x="744" y="4440"/>
                    <a:pt x="1" y="6760"/>
                  </a:cubicBezTo>
                  <a:cubicBezTo>
                    <a:pt x="1950" y="5492"/>
                    <a:pt x="2956" y="3543"/>
                    <a:pt x="4286" y="1625"/>
                  </a:cubicBezTo>
                  <a:lnTo>
                    <a:pt x="4286" y="1625"/>
                  </a:lnTo>
                  <a:cubicBezTo>
                    <a:pt x="3590" y="2197"/>
                    <a:pt x="2894" y="2754"/>
                    <a:pt x="2167" y="3280"/>
                  </a:cubicBezTo>
                  <a:cubicBezTo>
                    <a:pt x="1904" y="3156"/>
                    <a:pt x="1950" y="2769"/>
                    <a:pt x="2027" y="2491"/>
                  </a:cubicBezTo>
                  <a:cubicBezTo>
                    <a:pt x="2260" y="1671"/>
                    <a:pt x="2492" y="836"/>
                    <a:pt x="273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31"/>
          <p:cNvGrpSpPr/>
          <p:nvPr/>
        </p:nvGrpSpPr>
        <p:grpSpPr>
          <a:xfrm rot="-4499976">
            <a:off x="7341867" y="4525777"/>
            <a:ext cx="720693" cy="615361"/>
            <a:chOff x="4806600" y="3805275"/>
            <a:chExt cx="588250" cy="502275"/>
          </a:xfrm>
        </p:grpSpPr>
        <p:sp>
          <p:nvSpPr>
            <p:cNvPr id="1353" name="Google Shape;1353;p31"/>
            <p:cNvSpPr/>
            <p:nvPr/>
          </p:nvSpPr>
          <p:spPr>
            <a:xfrm>
              <a:off x="4812400" y="3805275"/>
              <a:ext cx="398750" cy="502275"/>
            </a:xfrm>
            <a:custGeom>
              <a:avLst/>
              <a:gdLst/>
              <a:ahLst/>
              <a:cxnLst/>
              <a:rect l="l" t="t" r="r" b="b"/>
              <a:pathLst>
                <a:path w="15950" h="20091" extrusionOk="0">
                  <a:moveTo>
                    <a:pt x="14844" y="0"/>
                  </a:moveTo>
                  <a:cubicBezTo>
                    <a:pt x="14496" y="0"/>
                    <a:pt x="14139" y="149"/>
                    <a:pt x="13815" y="305"/>
                  </a:cubicBezTo>
                  <a:cubicBezTo>
                    <a:pt x="11061" y="1651"/>
                    <a:pt x="8911" y="4003"/>
                    <a:pt x="7070" y="6462"/>
                  </a:cubicBezTo>
                  <a:cubicBezTo>
                    <a:pt x="3992" y="10577"/>
                    <a:pt x="1594" y="15202"/>
                    <a:pt x="1" y="20091"/>
                  </a:cubicBezTo>
                  <a:cubicBezTo>
                    <a:pt x="2692" y="16363"/>
                    <a:pt x="13598" y="5395"/>
                    <a:pt x="15331" y="2765"/>
                  </a:cubicBezTo>
                  <a:cubicBezTo>
                    <a:pt x="15609" y="2332"/>
                    <a:pt x="15872" y="1868"/>
                    <a:pt x="15919" y="1357"/>
                  </a:cubicBezTo>
                  <a:cubicBezTo>
                    <a:pt x="15949" y="831"/>
                    <a:pt x="15702" y="275"/>
                    <a:pt x="15238" y="73"/>
                  </a:cubicBezTo>
                  <a:cubicBezTo>
                    <a:pt x="15109" y="22"/>
                    <a:pt x="14977" y="0"/>
                    <a:pt x="1484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4806600" y="4049575"/>
              <a:ext cx="588250" cy="255275"/>
            </a:xfrm>
            <a:custGeom>
              <a:avLst/>
              <a:gdLst/>
              <a:ahLst/>
              <a:cxnLst/>
              <a:rect l="l" t="t" r="r" b="b"/>
              <a:pathLst>
                <a:path w="23530" h="10211" extrusionOk="0">
                  <a:moveTo>
                    <a:pt x="20984" y="1"/>
                  </a:moveTo>
                  <a:cubicBezTo>
                    <a:pt x="18225" y="1"/>
                    <a:pt x="15505" y="876"/>
                    <a:pt x="12948" y="1965"/>
                  </a:cubicBezTo>
                  <a:cubicBezTo>
                    <a:pt x="8215" y="3992"/>
                    <a:pt x="3821" y="6776"/>
                    <a:pt x="1" y="10210"/>
                  </a:cubicBezTo>
                  <a:cubicBezTo>
                    <a:pt x="4177" y="8339"/>
                    <a:pt x="19121" y="4332"/>
                    <a:pt x="21952" y="2924"/>
                  </a:cubicBezTo>
                  <a:cubicBezTo>
                    <a:pt x="22416" y="2692"/>
                    <a:pt x="22864" y="2429"/>
                    <a:pt x="23158" y="1996"/>
                  </a:cubicBezTo>
                  <a:cubicBezTo>
                    <a:pt x="23452" y="1579"/>
                    <a:pt x="23529" y="960"/>
                    <a:pt x="23205" y="558"/>
                  </a:cubicBezTo>
                  <a:cubicBezTo>
                    <a:pt x="22911" y="171"/>
                    <a:pt x="22369" y="78"/>
                    <a:pt x="21874" y="32"/>
                  </a:cubicBezTo>
                  <a:cubicBezTo>
                    <a:pt x="21577" y="11"/>
                    <a:pt x="21280" y="1"/>
                    <a:pt x="2098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1"/>
            <p:cNvSpPr/>
            <p:nvPr/>
          </p:nvSpPr>
          <p:spPr>
            <a:xfrm>
              <a:off x="4812400" y="3805275"/>
              <a:ext cx="389850" cy="502275"/>
            </a:xfrm>
            <a:custGeom>
              <a:avLst/>
              <a:gdLst/>
              <a:ahLst/>
              <a:cxnLst/>
              <a:rect l="l" t="t" r="r" b="b"/>
              <a:pathLst>
                <a:path w="15594" h="20091" extrusionOk="0">
                  <a:moveTo>
                    <a:pt x="14844" y="0"/>
                  </a:moveTo>
                  <a:cubicBezTo>
                    <a:pt x="14496" y="0"/>
                    <a:pt x="14139" y="149"/>
                    <a:pt x="13815" y="305"/>
                  </a:cubicBezTo>
                  <a:cubicBezTo>
                    <a:pt x="11061" y="1651"/>
                    <a:pt x="8911" y="4003"/>
                    <a:pt x="7070" y="6462"/>
                  </a:cubicBezTo>
                  <a:cubicBezTo>
                    <a:pt x="3992" y="10577"/>
                    <a:pt x="1594" y="15202"/>
                    <a:pt x="1" y="20091"/>
                  </a:cubicBezTo>
                  <a:cubicBezTo>
                    <a:pt x="109" y="19952"/>
                    <a:pt x="217" y="19797"/>
                    <a:pt x="341" y="19642"/>
                  </a:cubicBezTo>
                  <a:cubicBezTo>
                    <a:pt x="4084" y="12294"/>
                    <a:pt x="9313" y="5704"/>
                    <a:pt x="15594" y="352"/>
                  </a:cubicBezTo>
                  <a:cubicBezTo>
                    <a:pt x="15501" y="244"/>
                    <a:pt x="15377" y="135"/>
                    <a:pt x="15238" y="73"/>
                  </a:cubicBezTo>
                  <a:cubicBezTo>
                    <a:pt x="15109" y="22"/>
                    <a:pt x="14977" y="0"/>
                    <a:pt x="1484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1"/>
            <p:cNvSpPr/>
            <p:nvPr/>
          </p:nvSpPr>
          <p:spPr>
            <a:xfrm>
              <a:off x="4806600" y="4049575"/>
              <a:ext cx="582825" cy="255275"/>
            </a:xfrm>
            <a:custGeom>
              <a:avLst/>
              <a:gdLst/>
              <a:ahLst/>
              <a:cxnLst/>
              <a:rect l="l" t="t" r="r" b="b"/>
              <a:pathLst>
                <a:path w="23313" h="10211" extrusionOk="0">
                  <a:moveTo>
                    <a:pt x="20984" y="1"/>
                  </a:moveTo>
                  <a:cubicBezTo>
                    <a:pt x="18225" y="1"/>
                    <a:pt x="15505" y="876"/>
                    <a:pt x="12948" y="1965"/>
                  </a:cubicBezTo>
                  <a:cubicBezTo>
                    <a:pt x="8215" y="3992"/>
                    <a:pt x="3821" y="6776"/>
                    <a:pt x="1" y="10210"/>
                  </a:cubicBezTo>
                  <a:cubicBezTo>
                    <a:pt x="47" y="10180"/>
                    <a:pt x="109" y="10149"/>
                    <a:pt x="171" y="10118"/>
                  </a:cubicBezTo>
                  <a:cubicBezTo>
                    <a:pt x="434" y="9947"/>
                    <a:pt x="681" y="9793"/>
                    <a:pt x="944" y="9623"/>
                  </a:cubicBezTo>
                  <a:cubicBezTo>
                    <a:pt x="7735" y="5245"/>
                    <a:pt x="15377" y="2228"/>
                    <a:pt x="23313" y="712"/>
                  </a:cubicBezTo>
                  <a:cubicBezTo>
                    <a:pt x="23282" y="650"/>
                    <a:pt x="23251" y="604"/>
                    <a:pt x="23205" y="558"/>
                  </a:cubicBezTo>
                  <a:cubicBezTo>
                    <a:pt x="22911" y="171"/>
                    <a:pt x="22369" y="78"/>
                    <a:pt x="21874" y="32"/>
                  </a:cubicBezTo>
                  <a:cubicBezTo>
                    <a:pt x="21577" y="11"/>
                    <a:pt x="21280" y="1"/>
                    <a:pt x="2098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1"/>
            <p:cNvSpPr/>
            <p:nvPr/>
          </p:nvSpPr>
          <p:spPr>
            <a:xfrm>
              <a:off x="4816275" y="4027525"/>
              <a:ext cx="245975" cy="268425"/>
            </a:xfrm>
            <a:custGeom>
              <a:avLst/>
              <a:gdLst/>
              <a:ahLst/>
              <a:cxnLst/>
              <a:rect l="l" t="t" r="r" b="b"/>
              <a:pathLst>
                <a:path w="9839" h="10737" extrusionOk="0">
                  <a:moveTo>
                    <a:pt x="9839" y="1"/>
                  </a:moveTo>
                  <a:cubicBezTo>
                    <a:pt x="8168" y="1208"/>
                    <a:pt x="6466" y="2368"/>
                    <a:pt x="4749" y="3482"/>
                  </a:cubicBezTo>
                  <a:cubicBezTo>
                    <a:pt x="4749" y="2414"/>
                    <a:pt x="4842" y="1331"/>
                    <a:pt x="5043" y="264"/>
                  </a:cubicBezTo>
                  <a:lnTo>
                    <a:pt x="5043" y="264"/>
                  </a:lnTo>
                  <a:cubicBezTo>
                    <a:pt x="2955" y="3528"/>
                    <a:pt x="1253" y="7055"/>
                    <a:pt x="0" y="10737"/>
                  </a:cubicBezTo>
                  <a:cubicBezTo>
                    <a:pt x="201" y="10567"/>
                    <a:pt x="402" y="10396"/>
                    <a:pt x="604" y="10226"/>
                  </a:cubicBezTo>
                  <a:cubicBezTo>
                    <a:pt x="2615" y="7751"/>
                    <a:pt x="6528" y="3574"/>
                    <a:pt x="983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4818200" y="4126150"/>
              <a:ext cx="390625" cy="173275"/>
            </a:xfrm>
            <a:custGeom>
              <a:avLst/>
              <a:gdLst/>
              <a:ahLst/>
              <a:cxnLst/>
              <a:rect l="l" t="t" r="r" b="b"/>
              <a:pathLst>
                <a:path w="15625" h="6931" extrusionOk="0">
                  <a:moveTo>
                    <a:pt x="10102" y="1"/>
                  </a:moveTo>
                  <a:cubicBezTo>
                    <a:pt x="6668" y="1702"/>
                    <a:pt x="3450" y="3822"/>
                    <a:pt x="527" y="6281"/>
                  </a:cubicBezTo>
                  <a:cubicBezTo>
                    <a:pt x="325" y="6513"/>
                    <a:pt x="155" y="6730"/>
                    <a:pt x="1" y="6931"/>
                  </a:cubicBezTo>
                  <a:cubicBezTo>
                    <a:pt x="3141" y="5647"/>
                    <a:pt x="10319" y="3574"/>
                    <a:pt x="15625" y="1919"/>
                  </a:cubicBezTo>
                  <a:lnTo>
                    <a:pt x="15625" y="1919"/>
                  </a:lnTo>
                  <a:cubicBezTo>
                    <a:pt x="13369" y="2120"/>
                    <a:pt x="11099" y="2214"/>
                    <a:pt x="8841" y="2214"/>
                  </a:cubicBezTo>
                  <a:cubicBezTo>
                    <a:pt x="8668" y="2214"/>
                    <a:pt x="8496" y="2214"/>
                    <a:pt x="8323" y="2213"/>
                  </a:cubicBezTo>
                  <a:cubicBezTo>
                    <a:pt x="8865" y="1439"/>
                    <a:pt x="9468" y="697"/>
                    <a:pt x="101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" name="Google Shape;1359;p31"/>
          <p:cNvGrpSpPr/>
          <p:nvPr/>
        </p:nvGrpSpPr>
        <p:grpSpPr>
          <a:xfrm>
            <a:off x="112212" y="154002"/>
            <a:ext cx="8802794" cy="4803928"/>
            <a:chOff x="112212" y="154002"/>
            <a:chExt cx="8802794" cy="4803928"/>
          </a:xfrm>
        </p:grpSpPr>
        <p:sp>
          <p:nvSpPr>
            <p:cNvPr id="1360" name="Google Shape;1360;p31"/>
            <p:cNvSpPr/>
            <p:nvPr/>
          </p:nvSpPr>
          <p:spPr>
            <a:xfrm rot="10800000">
              <a:off x="366258" y="344928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1"/>
            <p:cNvSpPr/>
            <p:nvPr/>
          </p:nvSpPr>
          <p:spPr>
            <a:xfrm rot="10800000">
              <a:off x="232377" y="3109015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1"/>
            <p:cNvSpPr/>
            <p:nvPr/>
          </p:nvSpPr>
          <p:spPr>
            <a:xfrm rot="10800000">
              <a:off x="5121050" y="4930693"/>
              <a:ext cx="1145" cy="1110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31" y="3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1"/>
            <p:cNvSpPr/>
            <p:nvPr/>
          </p:nvSpPr>
          <p:spPr>
            <a:xfrm rot="10800000">
              <a:off x="5254878" y="4930693"/>
              <a:ext cx="1145" cy="1110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31" y="0"/>
                  </a:moveTo>
                  <a:cubicBezTo>
                    <a:pt x="1" y="31"/>
                    <a:pt x="1" y="31"/>
                    <a:pt x="31" y="3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1"/>
            <p:cNvSpPr/>
            <p:nvPr/>
          </p:nvSpPr>
          <p:spPr>
            <a:xfrm rot="10800000">
              <a:off x="4893560" y="4544286"/>
              <a:ext cx="132754" cy="164323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1"/>
            <p:cNvSpPr/>
            <p:nvPr/>
          </p:nvSpPr>
          <p:spPr>
            <a:xfrm rot="10800000">
              <a:off x="8592672" y="2689512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1"/>
            <p:cNvSpPr/>
            <p:nvPr/>
          </p:nvSpPr>
          <p:spPr>
            <a:xfrm rot="10800000">
              <a:off x="112212" y="419633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1"/>
            <p:cNvSpPr/>
            <p:nvPr/>
          </p:nvSpPr>
          <p:spPr>
            <a:xfrm rot="10800000">
              <a:off x="2340705" y="15400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1"/>
            <p:cNvSpPr/>
            <p:nvPr/>
          </p:nvSpPr>
          <p:spPr>
            <a:xfrm rot="10800000">
              <a:off x="3620875" y="478716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1"/>
            <p:cNvSpPr/>
            <p:nvPr/>
          </p:nvSpPr>
          <p:spPr>
            <a:xfrm rot="10800000">
              <a:off x="8152067" y="492743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1"/>
            <p:cNvSpPr/>
            <p:nvPr/>
          </p:nvSpPr>
          <p:spPr>
            <a:xfrm rot="10800000">
              <a:off x="8884511" y="125479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1"/>
            <p:cNvSpPr/>
            <p:nvPr/>
          </p:nvSpPr>
          <p:spPr>
            <a:xfrm rot="10800000">
              <a:off x="8610204" y="1840771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" name="Google Shape;1373;p32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p32"/>
          <p:cNvSpPr txBox="1">
            <a:spLocks noGrp="1"/>
          </p:cNvSpPr>
          <p:nvPr>
            <p:ph type="subTitle" idx="1"/>
          </p:nvPr>
        </p:nvSpPr>
        <p:spPr>
          <a:xfrm>
            <a:off x="713375" y="2842975"/>
            <a:ext cx="2387400" cy="4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375" name="Google Shape;1375;p32"/>
          <p:cNvSpPr txBox="1">
            <a:spLocks noGrp="1"/>
          </p:cNvSpPr>
          <p:nvPr>
            <p:ph type="subTitle" idx="2"/>
          </p:nvPr>
        </p:nvSpPr>
        <p:spPr>
          <a:xfrm>
            <a:off x="713375" y="3260550"/>
            <a:ext cx="2387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6" name="Google Shape;1376;p32"/>
          <p:cNvSpPr txBox="1">
            <a:spLocks noGrp="1"/>
          </p:cNvSpPr>
          <p:nvPr>
            <p:ph type="subTitle" idx="3"/>
          </p:nvPr>
        </p:nvSpPr>
        <p:spPr>
          <a:xfrm>
            <a:off x="6043375" y="3260727"/>
            <a:ext cx="2387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7" name="Google Shape;1377;p32"/>
          <p:cNvSpPr txBox="1">
            <a:spLocks noGrp="1"/>
          </p:cNvSpPr>
          <p:nvPr>
            <p:ph type="subTitle" idx="4"/>
          </p:nvPr>
        </p:nvSpPr>
        <p:spPr>
          <a:xfrm>
            <a:off x="3378387" y="3260550"/>
            <a:ext cx="2387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8" name="Google Shape;1378;p32"/>
          <p:cNvSpPr txBox="1">
            <a:spLocks noGrp="1"/>
          </p:cNvSpPr>
          <p:nvPr>
            <p:ph type="subTitle" idx="5"/>
          </p:nvPr>
        </p:nvSpPr>
        <p:spPr>
          <a:xfrm>
            <a:off x="6043375" y="2842975"/>
            <a:ext cx="2387400" cy="4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379" name="Google Shape;1379;p32"/>
          <p:cNvSpPr txBox="1">
            <a:spLocks noGrp="1"/>
          </p:cNvSpPr>
          <p:nvPr>
            <p:ph type="subTitle" idx="6"/>
          </p:nvPr>
        </p:nvSpPr>
        <p:spPr>
          <a:xfrm>
            <a:off x="3378387" y="2842975"/>
            <a:ext cx="2387400" cy="4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380" name="Google Shape;1380;p3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381" name="Google Shape;1381;p32"/>
          <p:cNvGrpSpPr/>
          <p:nvPr/>
        </p:nvGrpSpPr>
        <p:grpSpPr>
          <a:xfrm rot="10800000" flipH="1">
            <a:off x="8533429" y="-21805"/>
            <a:ext cx="406147" cy="754444"/>
            <a:chOff x="5583925" y="3793900"/>
            <a:chExt cx="271525" cy="504375"/>
          </a:xfrm>
        </p:grpSpPr>
        <p:sp>
          <p:nvSpPr>
            <p:cNvPr id="1382" name="Google Shape;1382;p32"/>
            <p:cNvSpPr/>
            <p:nvPr/>
          </p:nvSpPr>
          <p:spPr>
            <a:xfrm>
              <a:off x="5583925" y="4026950"/>
              <a:ext cx="228600" cy="263600"/>
            </a:xfrm>
            <a:custGeom>
              <a:avLst/>
              <a:gdLst/>
              <a:ahLst/>
              <a:cxnLst/>
              <a:rect l="l" t="t" r="r" b="b"/>
              <a:pathLst>
                <a:path w="9144" h="10544" extrusionOk="0">
                  <a:moveTo>
                    <a:pt x="797" y="1"/>
                  </a:moveTo>
                  <a:cubicBezTo>
                    <a:pt x="590" y="1"/>
                    <a:pt x="384" y="45"/>
                    <a:pt x="187" y="148"/>
                  </a:cubicBezTo>
                  <a:cubicBezTo>
                    <a:pt x="1" y="1323"/>
                    <a:pt x="728" y="2453"/>
                    <a:pt x="1471" y="3396"/>
                  </a:cubicBezTo>
                  <a:cubicBezTo>
                    <a:pt x="3621" y="6165"/>
                    <a:pt x="6142" y="8702"/>
                    <a:pt x="9143" y="10543"/>
                  </a:cubicBezTo>
                  <a:cubicBezTo>
                    <a:pt x="7813" y="8362"/>
                    <a:pt x="7349" y="6506"/>
                    <a:pt x="5848" y="4433"/>
                  </a:cubicBezTo>
                  <a:cubicBezTo>
                    <a:pt x="4920" y="3164"/>
                    <a:pt x="3868" y="1989"/>
                    <a:pt x="2693" y="937"/>
                  </a:cubicBezTo>
                  <a:cubicBezTo>
                    <a:pt x="2161" y="464"/>
                    <a:pt x="1467" y="1"/>
                    <a:pt x="79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5716575" y="3793900"/>
              <a:ext cx="138875" cy="504375"/>
            </a:xfrm>
            <a:custGeom>
              <a:avLst/>
              <a:gdLst/>
              <a:ahLst/>
              <a:cxnLst/>
              <a:rect l="l" t="t" r="r" b="b"/>
              <a:pathLst>
                <a:path w="5555" h="20175" extrusionOk="0">
                  <a:moveTo>
                    <a:pt x="1699" y="0"/>
                  </a:moveTo>
                  <a:cubicBezTo>
                    <a:pt x="1685" y="0"/>
                    <a:pt x="1671" y="1"/>
                    <a:pt x="1656" y="2"/>
                  </a:cubicBezTo>
                  <a:cubicBezTo>
                    <a:pt x="1347" y="33"/>
                    <a:pt x="1177" y="374"/>
                    <a:pt x="1084" y="683"/>
                  </a:cubicBezTo>
                  <a:cubicBezTo>
                    <a:pt x="1" y="3947"/>
                    <a:pt x="279" y="7536"/>
                    <a:pt x="1254" y="10831"/>
                  </a:cubicBezTo>
                  <a:cubicBezTo>
                    <a:pt x="2229" y="14126"/>
                    <a:pt x="3868" y="17173"/>
                    <a:pt x="5554" y="20174"/>
                  </a:cubicBezTo>
                  <a:cubicBezTo>
                    <a:pt x="4905" y="17173"/>
                    <a:pt x="4023" y="13260"/>
                    <a:pt x="3977" y="10197"/>
                  </a:cubicBezTo>
                  <a:cubicBezTo>
                    <a:pt x="3946" y="6902"/>
                    <a:pt x="3868" y="3483"/>
                    <a:pt x="2352" y="575"/>
                  </a:cubicBezTo>
                  <a:cubicBezTo>
                    <a:pt x="2219" y="309"/>
                    <a:pt x="2002" y="0"/>
                    <a:pt x="169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5588575" y="4026950"/>
              <a:ext cx="223950" cy="263600"/>
            </a:xfrm>
            <a:custGeom>
              <a:avLst/>
              <a:gdLst/>
              <a:ahLst/>
              <a:cxnLst/>
              <a:rect l="l" t="t" r="r" b="b"/>
              <a:pathLst>
                <a:path w="8958" h="10544" extrusionOk="0">
                  <a:moveTo>
                    <a:pt x="611" y="1"/>
                  </a:moveTo>
                  <a:cubicBezTo>
                    <a:pt x="404" y="1"/>
                    <a:pt x="198" y="45"/>
                    <a:pt x="1" y="148"/>
                  </a:cubicBezTo>
                  <a:cubicBezTo>
                    <a:pt x="1" y="179"/>
                    <a:pt x="1" y="194"/>
                    <a:pt x="1" y="225"/>
                  </a:cubicBezTo>
                  <a:cubicBezTo>
                    <a:pt x="2893" y="3303"/>
                    <a:pt x="5600" y="6552"/>
                    <a:pt x="8076" y="9971"/>
                  </a:cubicBezTo>
                  <a:cubicBezTo>
                    <a:pt x="8354" y="10172"/>
                    <a:pt x="8648" y="10357"/>
                    <a:pt x="8957" y="10543"/>
                  </a:cubicBezTo>
                  <a:cubicBezTo>
                    <a:pt x="7627" y="8362"/>
                    <a:pt x="7163" y="6506"/>
                    <a:pt x="5662" y="4433"/>
                  </a:cubicBezTo>
                  <a:cubicBezTo>
                    <a:pt x="4734" y="3164"/>
                    <a:pt x="3682" y="1989"/>
                    <a:pt x="2507" y="937"/>
                  </a:cubicBezTo>
                  <a:cubicBezTo>
                    <a:pt x="1975" y="464"/>
                    <a:pt x="1281" y="1"/>
                    <a:pt x="61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5716575" y="3794325"/>
              <a:ext cx="138100" cy="502800"/>
            </a:xfrm>
            <a:custGeom>
              <a:avLst/>
              <a:gdLst/>
              <a:ahLst/>
              <a:cxnLst/>
              <a:rect l="l" t="t" r="r" b="b"/>
              <a:pathLst>
                <a:path w="5524" h="20112" extrusionOk="0">
                  <a:moveTo>
                    <a:pt x="1563" y="1"/>
                  </a:moveTo>
                  <a:cubicBezTo>
                    <a:pt x="1316" y="94"/>
                    <a:pt x="1161" y="388"/>
                    <a:pt x="1084" y="666"/>
                  </a:cubicBezTo>
                  <a:cubicBezTo>
                    <a:pt x="1" y="3930"/>
                    <a:pt x="279" y="7519"/>
                    <a:pt x="1254" y="10814"/>
                  </a:cubicBezTo>
                  <a:cubicBezTo>
                    <a:pt x="2229" y="14094"/>
                    <a:pt x="3853" y="17126"/>
                    <a:pt x="5524" y="20111"/>
                  </a:cubicBezTo>
                  <a:cubicBezTo>
                    <a:pt x="3219" y="13660"/>
                    <a:pt x="1888" y="6854"/>
                    <a:pt x="156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5658975" y="4082075"/>
              <a:ext cx="153550" cy="208475"/>
            </a:xfrm>
            <a:custGeom>
              <a:avLst/>
              <a:gdLst/>
              <a:ahLst/>
              <a:cxnLst/>
              <a:rect l="l" t="t" r="r" b="b"/>
              <a:pathLst>
                <a:path w="6142" h="8339" extrusionOk="0">
                  <a:moveTo>
                    <a:pt x="990" y="0"/>
                  </a:moveTo>
                  <a:lnTo>
                    <a:pt x="990" y="0"/>
                  </a:lnTo>
                  <a:cubicBezTo>
                    <a:pt x="1748" y="1485"/>
                    <a:pt x="2475" y="3001"/>
                    <a:pt x="3156" y="4517"/>
                  </a:cubicBezTo>
                  <a:cubicBezTo>
                    <a:pt x="2088" y="4084"/>
                    <a:pt x="1036" y="3574"/>
                    <a:pt x="0" y="3048"/>
                  </a:cubicBezTo>
                  <a:lnTo>
                    <a:pt x="0" y="3048"/>
                  </a:lnTo>
                  <a:cubicBezTo>
                    <a:pt x="1794" y="5090"/>
                    <a:pt x="3821" y="6915"/>
                    <a:pt x="6141" y="8338"/>
                  </a:cubicBezTo>
                  <a:cubicBezTo>
                    <a:pt x="4811" y="6157"/>
                    <a:pt x="4347" y="4301"/>
                    <a:pt x="2846" y="2228"/>
                  </a:cubicBezTo>
                  <a:cubicBezTo>
                    <a:pt x="2274" y="1439"/>
                    <a:pt x="1655" y="696"/>
                    <a:pt x="99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5738250" y="3956000"/>
              <a:ext cx="117200" cy="342275"/>
            </a:xfrm>
            <a:custGeom>
              <a:avLst/>
              <a:gdLst/>
              <a:ahLst/>
              <a:cxnLst/>
              <a:rect l="l" t="t" r="r" b="b"/>
              <a:pathLst>
                <a:path w="4688" h="13691" extrusionOk="0">
                  <a:moveTo>
                    <a:pt x="2986" y="0"/>
                  </a:moveTo>
                  <a:cubicBezTo>
                    <a:pt x="2429" y="2305"/>
                    <a:pt x="2120" y="4672"/>
                    <a:pt x="2089" y="7054"/>
                  </a:cubicBezTo>
                  <a:cubicBezTo>
                    <a:pt x="1300" y="5708"/>
                    <a:pt x="604" y="4316"/>
                    <a:pt x="0" y="2877"/>
                  </a:cubicBezTo>
                  <a:lnTo>
                    <a:pt x="0" y="2877"/>
                  </a:lnTo>
                  <a:cubicBezTo>
                    <a:pt x="124" y="3372"/>
                    <a:pt x="248" y="3867"/>
                    <a:pt x="387" y="4347"/>
                  </a:cubicBezTo>
                  <a:cubicBezTo>
                    <a:pt x="1362" y="7642"/>
                    <a:pt x="3001" y="10689"/>
                    <a:pt x="4687" y="13690"/>
                  </a:cubicBezTo>
                  <a:cubicBezTo>
                    <a:pt x="4038" y="10689"/>
                    <a:pt x="3156" y="6776"/>
                    <a:pt x="3110" y="3713"/>
                  </a:cubicBezTo>
                  <a:cubicBezTo>
                    <a:pt x="3094" y="2475"/>
                    <a:pt x="3079" y="1238"/>
                    <a:pt x="298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8" name="Google Shape;1388;p32"/>
          <p:cNvGrpSpPr/>
          <p:nvPr/>
        </p:nvGrpSpPr>
        <p:grpSpPr>
          <a:xfrm>
            <a:off x="112212" y="273278"/>
            <a:ext cx="8802794" cy="4684652"/>
            <a:chOff x="112212" y="273278"/>
            <a:chExt cx="8802794" cy="4684652"/>
          </a:xfrm>
        </p:grpSpPr>
        <p:sp>
          <p:nvSpPr>
            <p:cNvPr id="1389" name="Google Shape;1389;p32"/>
            <p:cNvSpPr/>
            <p:nvPr/>
          </p:nvSpPr>
          <p:spPr>
            <a:xfrm rot="10800000" flipH="1">
              <a:off x="4814156" y="273278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 rot="10800000" flipH="1">
              <a:off x="8660978" y="3109015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 rot="10800000" flipH="1">
              <a:off x="3905023" y="4930693"/>
              <a:ext cx="1145" cy="1110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31" y="3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 rot="10800000" flipH="1">
              <a:off x="3771194" y="4930693"/>
              <a:ext cx="1145" cy="1110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31" y="0"/>
                  </a:moveTo>
                  <a:cubicBezTo>
                    <a:pt x="1" y="31"/>
                    <a:pt x="1" y="31"/>
                    <a:pt x="31" y="3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 rot="10800000" flipH="1">
              <a:off x="4000904" y="4544286"/>
              <a:ext cx="132754" cy="164323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 rot="10800000" flipH="1">
              <a:off x="434510" y="2847283"/>
              <a:ext cx="1110" cy="1145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1" y="31"/>
                    <a:pt x="31" y="3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 rot="10800000" flipH="1">
              <a:off x="194532" y="3172012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 rot="10800000" flipH="1">
              <a:off x="8884511" y="419633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 rot="10800000" flipH="1">
              <a:off x="5375848" y="478716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 rot="10800000" flipH="1">
              <a:off x="844656" y="492743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 rot="10800000" flipH="1">
              <a:off x="112212" y="125479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 rot="10800000" flipH="1">
              <a:off x="386519" y="1840771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713225" y="2285200"/>
            <a:ext cx="3276000" cy="15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22838"/>
            <a:ext cx="120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713225" y="4022225"/>
            <a:ext cx="3276000" cy="50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 rot="10800000" flipH="1">
            <a:off x="111719" y="-26687"/>
            <a:ext cx="691980" cy="936635"/>
            <a:chOff x="3051600" y="3618575"/>
            <a:chExt cx="498150" cy="674275"/>
          </a:xfrm>
        </p:grpSpPr>
        <p:sp>
          <p:nvSpPr>
            <p:cNvPr id="36" name="Google Shape;36;p3"/>
            <p:cNvSpPr/>
            <p:nvPr/>
          </p:nvSpPr>
          <p:spPr>
            <a:xfrm>
              <a:off x="3051600" y="3854600"/>
              <a:ext cx="191850" cy="418525"/>
            </a:xfrm>
            <a:custGeom>
              <a:avLst/>
              <a:gdLst/>
              <a:ahLst/>
              <a:cxnLst/>
              <a:rect l="l" t="t" r="r" b="b"/>
              <a:pathLst>
                <a:path w="7674" h="16741" extrusionOk="0">
                  <a:moveTo>
                    <a:pt x="763" y="0"/>
                  </a:moveTo>
                  <a:cubicBezTo>
                    <a:pt x="720" y="0"/>
                    <a:pt x="677" y="6"/>
                    <a:pt x="635" y="19"/>
                  </a:cubicBezTo>
                  <a:cubicBezTo>
                    <a:pt x="372" y="111"/>
                    <a:pt x="264" y="421"/>
                    <a:pt x="233" y="699"/>
                  </a:cubicBezTo>
                  <a:cubicBezTo>
                    <a:pt x="1" y="2324"/>
                    <a:pt x="465" y="3948"/>
                    <a:pt x="1022" y="5495"/>
                  </a:cubicBezTo>
                  <a:cubicBezTo>
                    <a:pt x="2507" y="9610"/>
                    <a:pt x="4781" y="13446"/>
                    <a:pt x="7673" y="16741"/>
                  </a:cubicBezTo>
                  <a:cubicBezTo>
                    <a:pt x="6482" y="14591"/>
                    <a:pt x="6003" y="11837"/>
                    <a:pt x="5245" y="9501"/>
                  </a:cubicBezTo>
                  <a:cubicBezTo>
                    <a:pt x="4440" y="7042"/>
                    <a:pt x="3574" y="4613"/>
                    <a:pt x="2646" y="2215"/>
                  </a:cubicBezTo>
                  <a:cubicBezTo>
                    <a:pt x="2321" y="1380"/>
                    <a:pt x="1903" y="467"/>
                    <a:pt x="1099" y="96"/>
                  </a:cubicBezTo>
                  <a:cubicBezTo>
                    <a:pt x="987" y="40"/>
                    <a:pt x="875" y="0"/>
                    <a:pt x="76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/>
                <a:t> </a:t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203200" y="3618575"/>
              <a:ext cx="141175" cy="674275"/>
            </a:xfrm>
            <a:custGeom>
              <a:avLst/>
              <a:gdLst/>
              <a:ahLst/>
              <a:cxnLst/>
              <a:rect l="l" t="t" r="r" b="b"/>
              <a:pathLst>
                <a:path w="5647" h="26971" extrusionOk="0">
                  <a:moveTo>
                    <a:pt x="4291" y="0"/>
                  </a:moveTo>
                  <a:cubicBezTo>
                    <a:pt x="4259" y="0"/>
                    <a:pt x="4226" y="3"/>
                    <a:pt x="4193" y="8"/>
                  </a:cubicBezTo>
                  <a:cubicBezTo>
                    <a:pt x="3976" y="54"/>
                    <a:pt x="3791" y="194"/>
                    <a:pt x="3651" y="364"/>
                  </a:cubicBezTo>
                  <a:cubicBezTo>
                    <a:pt x="2909" y="1122"/>
                    <a:pt x="2538" y="2174"/>
                    <a:pt x="2228" y="3195"/>
                  </a:cubicBezTo>
                  <a:cubicBezTo>
                    <a:pt x="1" y="10867"/>
                    <a:pt x="790" y="19051"/>
                    <a:pt x="1810" y="26971"/>
                  </a:cubicBezTo>
                  <a:cubicBezTo>
                    <a:pt x="2630" y="22315"/>
                    <a:pt x="2909" y="16405"/>
                    <a:pt x="4007" y="11826"/>
                  </a:cubicBezTo>
                  <a:cubicBezTo>
                    <a:pt x="4827" y="8361"/>
                    <a:pt x="5647" y="4819"/>
                    <a:pt x="5214" y="1307"/>
                  </a:cubicBezTo>
                  <a:cubicBezTo>
                    <a:pt x="5141" y="723"/>
                    <a:pt x="4833" y="0"/>
                    <a:pt x="429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256575" y="4093025"/>
              <a:ext cx="293175" cy="195575"/>
            </a:xfrm>
            <a:custGeom>
              <a:avLst/>
              <a:gdLst/>
              <a:ahLst/>
              <a:cxnLst/>
              <a:rect l="l" t="t" r="r" b="b"/>
              <a:pathLst>
                <a:path w="11727" h="7823" extrusionOk="0">
                  <a:moveTo>
                    <a:pt x="10977" y="0"/>
                  </a:moveTo>
                  <a:cubicBezTo>
                    <a:pt x="10714" y="0"/>
                    <a:pt x="10421" y="78"/>
                    <a:pt x="10179" y="181"/>
                  </a:cubicBezTo>
                  <a:cubicBezTo>
                    <a:pt x="6235" y="1836"/>
                    <a:pt x="2707" y="4497"/>
                    <a:pt x="0" y="7823"/>
                  </a:cubicBezTo>
                  <a:cubicBezTo>
                    <a:pt x="1393" y="7142"/>
                    <a:pt x="1315" y="7127"/>
                    <a:pt x="2754" y="6570"/>
                  </a:cubicBezTo>
                  <a:cubicBezTo>
                    <a:pt x="5260" y="5611"/>
                    <a:pt x="7627" y="4327"/>
                    <a:pt x="9792" y="2749"/>
                  </a:cubicBezTo>
                  <a:cubicBezTo>
                    <a:pt x="10427" y="2300"/>
                    <a:pt x="11061" y="1805"/>
                    <a:pt x="11463" y="1155"/>
                  </a:cubicBezTo>
                  <a:cubicBezTo>
                    <a:pt x="11602" y="923"/>
                    <a:pt x="11726" y="630"/>
                    <a:pt x="11633" y="367"/>
                  </a:cubicBezTo>
                  <a:cubicBezTo>
                    <a:pt x="11527" y="97"/>
                    <a:pt x="11271" y="0"/>
                    <a:pt x="1097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254250" y="3903600"/>
              <a:ext cx="274600" cy="383075"/>
            </a:xfrm>
            <a:custGeom>
              <a:avLst/>
              <a:gdLst/>
              <a:ahLst/>
              <a:cxnLst/>
              <a:rect l="l" t="t" r="r" b="b"/>
              <a:pathLst>
                <a:path w="10984" h="15323" extrusionOk="0">
                  <a:moveTo>
                    <a:pt x="10264" y="0"/>
                  </a:moveTo>
                  <a:cubicBezTo>
                    <a:pt x="10154" y="0"/>
                    <a:pt x="10043" y="24"/>
                    <a:pt x="9932" y="54"/>
                  </a:cubicBezTo>
                  <a:cubicBezTo>
                    <a:pt x="8632" y="410"/>
                    <a:pt x="7673" y="1508"/>
                    <a:pt x="6853" y="2576"/>
                  </a:cubicBezTo>
                  <a:cubicBezTo>
                    <a:pt x="3899" y="6412"/>
                    <a:pt x="1578" y="10728"/>
                    <a:pt x="1" y="15322"/>
                  </a:cubicBezTo>
                  <a:cubicBezTo>
                    <a:pt x="944" y="14270"/>
                    <a:pt x="1578" y="12755"/>
                    <a:pt x="2522" y="11703"/>
                  </a:cubicBezTo>
                  <a:cubicBezTo>
                    <a:pt x="5724" y="8779"/>
                    <a:pt x="8447" y="5345"/>
                    <a:pt x="10551" y="1539"/>
                  </a:cubicBezTo>
                  <a:cubicBezTo>
                    <a:pt x="10829" y="1029"/>
                    <a:pt x="10984" y="209"/>
                    <a:pt x="10442" y="23"/>
                  </a:cubicBezTo>
                  <a:cubicBezTo>
                    <a:pt x="10383" y="7"/>
                    <a:pt x="10324" y="0"/>
                    <a:pt x="1026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051600" y="3867425"/>
              <a:ext cx="182175" cy="394500"/>
            </a:xfrm>
            <a:custGeom>
              <a:avLst/>
              <a:gdLst/>
              <a:ahLst/>
              <a:cxnLst/>
              <a:rect l="l" t="t" r="r" b="b"/>
              <a:pathLst>
                <a:path w="7287" h="15780" extrusionOk="0">
                  <a:moveTo>
                    <a:pt x="264" y="1"/>
                  </a:moveTo>
                  <a:cubicBezTo>
                    <a:pt x="248" y="63"/>
                    <a:pt x="233" y="124"/>
                    <a:pt x="233" y="186"/>
                  </a:cubicBezTo>
                  <a:cubicBezTo>
                    <a:pt x="1" y="1811"/>
                    <a:pt x="465" y="3435"/>
                    <a:pt x="1022" y="4982"/>
                  </a:cubicBezTo>
                  <a:cubicBezTo>
                    <a:pt x="2445" y="8911"/>
                    <a:pt x="4580" y="12593"/>
                    <a:pt x="7287" y="15779"/>
                  </a:cubicBezTo>
                  <a:cubicBezTo>
                    <a:pt x="7271" y="15671"/>
                    <a:pt x="7240" y="15563"/>
                    <a:pt x="7209" y="15455"/>
                  </a:cubicBezTo>
                  <a:cubicBezTo>
                    <a:pt x="6823" y="14202"/>
                    <a:pt x="6173" y="13072"/>
                    <a:pt x="5539" y="11928"/>
                  </a:cubicBezTo>
                  <a:cubicBezTo>
                    <a:pt x="3419" y="8138"/>
                    <a:pt x="1470" y="4162"/>
                    <a:pt x="2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203200" y="3618750"/>
              <a:ext cx="107925" cy="674100"/>
            </a:xfrm>
            <a:custGeom>
              <a:avLst/>
              <a:gdLst/>
              <a:ahLst/>
              <a:cxnLst/>
              <a:rect l="l" t="t" r="r" b="b"/>
              <a:pathLst>
                <a:path w="4317" h="26964" extrusionOk="0">
                  <a:moveTo>
                    <a:pt x="4193" y="1"/>
                  </a:moveTo>
                  <a:cubicBezTo>
                    <a:pt x="3976" y="47"/>
                    <a:pt x="3791" y="187"/>
                    <a:pt x="3651" y="357"/>
                  </a:cubicBezTo>
                  <a:cubicBezTo>
                    <a:pt x="2909" y="1115"/>
                    <a:pt x="2538" y="2167"/>
                    <a:pt x="2228" y="3188"/>
                  </a:cubicBezTo>
                  <a:cubicBezTo>
                    <a:pt x="1" y="10860"/>
                    <a:pt x="790" y="19044"/>
                    <a:pt x="1810" y="26964"/>
                  </a:cubicBezTo>
                  <a:cubicBezTo>
                    <a:pt x="1857" y="26747"/>
                    <a:pt x="1888" y="26515"/>
                    <a:pt x="1919" y="26299"/>
                  </a:cubicBezTo>
                  <a:cubicBezTo>
                    <a:pt x="1625" y="21441"/>
                    <a:pt x="1424" y="16584"/>
                    <a:pt x="1826" y="11742"/>
                  </a:cubicBezTo>
                  <a:cubicBezTo>
                    <a:pt x="2151" y="7736"/>
                    <a:pt x="2909" y="3744"/>
                    <a:pt x="431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277850" y="3903600"/>
              <a:ext cx="243650" cy="320025"/>
            </a:xfrm>
            <a:custGeom>
              <a:avLst/>
              <a:gdLst/>
              <a:ahLst/>
              <a:cxnLst/>
              <a:rect l="l" t="t" r="r" b="b"/>
              <a:pathLst>
                <a:path w="9746" h="12801" extrusionOk="0">
                  <a:moveTo>
                    <a:pt x="9320" y="0"/>
                  </a:moveTo>
                  <a:cubicBezTo>
                    <a:pt x="9210" y="0"/>
                    <a:pt x="9099" y="24"/>
                    <a:pt x="8988" y="54"/>
                  </a:cubicBezTo>
                  <a:cubicBezTo>
                    <a:pt x="7688" y="410"/>
                    <a:pt x="6729" y="1508"/>
                    <a:pt x="5909" y="2576"/>
                  </a:cubicBezTo>
                  <a:cubicBezTo>
                    <a:pt x="3496" y="5700"/>
                    <a:pt x="1516" y="9150"/>
                    <a:pt x="0" y="12801"/>
                  </a:cubicBezTo>
                  <a:cubicBezTo>
                    <a:pt x="634" y="11610"/>
                    <a:pt x="1423" y="10465"/>
                    <a:pt x="2212" y="9367"/>
                  </a:cubicBezTo>
                  <a:cubicBezTo>
                    <a:pt x="4486" y="6134"/>
                    <a:pt x="6822" y="2839"/>
                    <a:pt x="9746" y="209"/>
                  </a:cubicBezTo>
                  <a:cubicBezTo>
                    <a:pt x="9684" y="132"/>
                    <a:pt x="9607" y="70"/>
                    <a:pt x="9498" y="23"/>
                  </a:cubicBezTo>
                  <a:cubicBezTo>
                    <a:pt x="9439" y="7"/>
                    <a:pt x="9380" y="0"/>
                    <a:pt x="932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260450" y="4093025"/>
              <a:ext cx="286975" cy="190950"/>
            </a:xfrm>
            <a:custGeom>
              <a:avLst/>
              <a:gdLst/>
              <a:ahLst/>
              <a:cxnLst/>
              <a:rect l="l" t="t" r="r" b="b"/>
              <a:pathLst>
                <a:path w="11479" h="7638" extrusionOk="0">
                  <a:moveTo>
                    <a:pt x="10822" y="0"/>
                  </a:moveTo>
                  <a:cubicBezTo>
                    <a:pt x="10559" y="0"/>
                    <a:pt x="10266" y="78"/>
                    <a:pt x="10024" y="181"/>
                  </a:cubicBezTo>
                  <a:cubicBezTo>
                    <a:pt x="6157" y="1805"/>
                    <a:pt x="2676" y="4389"/>
                    <a:pt x="0" y="7637"/>
                  </a:cubicBezTo>
                  <a:cubicBezTo>
                    <a:pt x="3403" y="4636"/>
                    <a:pt x="7302" y="2176"/>
                    <a:pt x="11478" y="382"/>
                  </a:cubicBezTo>
                  <a:cubicBezTo>
                    <a:pt x="11478" y="382"/>
                    <a:pt x="11478" y="382"/>
                    <a:pt x="11478" y="367"/>
                  </a:cubicBezTo>
                  <a:cubicBezTo>
                    <a:pt x="11372" y="97"/>
                    <a:pt x="11116" y="0"/>
                    <a:pt x="1082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114250" y="4014775"/>
              <a:ext cx="129200" cy="258350"/>
            </a:xfrm>
            <a:custGeom>
              <a:avLst/>
              <a:gdLst/>
              <a:ahLst/>
              <a:cxnLst/>
              <a:rect l="l" t="t" r="r" b="b"/>
              <a:pathLst>
                <a:path w="5168" h="10334" extrusionOk="0">
                  <a:moveTo>
                    <a:pt x="1687" y="0"/>
                  </a:moveTo>
                  <a:lnTo>
                    <a:pt x="1687" y="0"/>
                  </a:lnTo>
                  <a:cubicBezTo>
                    <a:pt x="1780" y="1377"/>
                    <a:pt x="1857" y="2754"/>
                    <a:pt x="1903" y="4131"/>
                  </a:cubicBezTo>
                  <a:cubicBezTo>
                    <a:pt x="1903" y="4239"/>
                    <a:pt x="1872" y="4378"/>
                    <a:pt x="1764" y="4394"/>
                  </a:cubicBezTo>
                  <a:cubicBezTo>
                    <a:pt x="1702" y="4394"/>
                    <a:pt x="1656" y="4347"/>
                    <a:pt x="1625" y="4301"/>
                  </a:cubicBezTo>
                  <a:cubicBezTo>
                    <a:pt x="1068" y="3729"/>
                    <a:pt x="527" y="3156"/>
                    <a:pt x="1" y="2568"/>
                  </a:cubicBezTo>
                  <a:lnTo>
                    <a:pt x="1" y="2568"/>
                  </a:lnTo>
                  <a:cubicBezTo>
                    <a:pt x="1362" y="5368"/>
                    <a:pt x="3110" y="7983"/>
                    <a:pt x="5167" y="10334"/>
                  </a:cubicBezTo>
                  <a:cubicBezTo>
                    <a:pt x="3976" y="8184"/>
                    <a:pt x="3497" y="5430"/>
                    <a:pt x="2739" y="3094"/>
                  </a:cubicBezTo>
                  <a:cubicBezTo>
                    <a:pt x="2398" y="2058"/>
                    <a:pt x="2043" y="1021"/>
                    <a:pt x="168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256575" y="4131950"/>
              <a:ext cx="185275" cy="156650"/>
            </a:xfrm>
            <a:custGeom>
              <a:avLst/>
              <a:gdLst/>
              <a:ahLst/>
              <a:cxnLst/>
              <a:rect l="l" t="t" r="r" b="b"/>
              <a:pathLst>
                <a:path w="7411" h="6266" extrusionOk="0">
                  <a:moveTo>
                    <a:pt x="7410" y="1"/>
                  </a:moveTo>
                  <a:lnTo>
                    <a:pt x="7410" y="1"/>
                  </a:lnTo>
                  <a:cubicBezTo>
                    <a:pt x="4579" y="1609"/>
                    <a:pt x="2042" y="3729"/>
                    <a:pt x="0" y="6266"/>
                  </a:cubicBezTo>
                  <a:cubicBezTo>
                    <a:pt x="1393" y="5585"/>
                    <a:pt x="1315" y="5570"/>
                    <a:pt x="2754" y="5013"/>
                  </a:cubicBezTo>
                  <a:cubicBezTo>
                    <a:pt x="4007" y="4533"/>
                    <a:pt x="5229" y="3976"/>
                    <a:pt x="6389" y="3342"/>
                  </a:cubicBezTo>
                  <a:lnTo>
                    <a:pt x="6389" y="3342"/>
                  </a:lnTo>
                  <a:cubicBezTo>
                    <a:pt x="5806" y="3422"/>
                    <a:pt x="5215" y="3468"/>
                    <a:pt x="4628" y="3468"/>
                  </a:cubicBezTo>
                  <a:cubicBezTo>
                    <a:pt x="4420" y="3468"/>
                    <a:pt x="4213" y="3462"/>
                    <a:pt x="4007" y="3450"/>
                  </a:cubicBezTo>
                  <a:cubicBezTo>
                    <a:pt x="5090" y="2244"/>
                    <a:pt x="6219" y="1099"/>
                    <a:pt x="741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254250" y="4047250"/>
              <a:ext cx="159350" cy="239425"/>
            </a:xfrm>
            <a:custGeom>
              <a:avLst/>
              <a:gdLst/>
              <a:ahLst/>
              <a:cxnLst/>
              <a:rect l="l" t="t" r="r" b="b"/>
              <a:pathLst>
                <a:path w="6374" h="9577" extrusionOk="0">
                  <a:moveTo>
                    <a:pt x="4626" y="1"/>
                  </a:moveTo>
                  <a:cubicBezTo>
                    <a:pt x="2708" y="3002"/>
                    <a:pt x="1161" y="6220"/>
                    <a:pt x="1" y="9576"/>
                  </a:cubicBezTo>
                  <a:cubicBezTo>
                    <a:pt x="944" y="8524"/>
                    <a:pt x="1578" y="7009"/>
                    <a:pt x="2522" y="5957"/>
                  </a:cubicBezTo>
                  <a:cubicBezTo>
                    <a:pt x="3899" y="4704"/>
                    <a:pt x="5183" y="3342"/>
                    <a:pt x="6374" y="1904"/>
                  </a:cubicBezTo>
                  <a:lnTo>
                    <a:pt x="6374" y="1904"/>
                  </a:lnTo>
                  <a:cubicBezTo>
                    <a:pt x="5817" y="2337"/>
                    <a:pt x="5245" y="2785"/>
                    <a:pt x="4564" y="2956"/>
                  </a:cubicBezTo>
                  <a:cubicBezTo>
                    <a:pt x="4502" y="2971"/>
                    <a:pt x="4433" y="2986"/>
                    <a:pt x="4369" y="2986"/>
                  </a:cubicBezTo>
                  <a:cubicBezTo>
                    <a:pt x="4305" y="2986"/>
                    <a:pt x="4247" y="2971"/>
                    <a:pt x="4208" y="2925"/>
                  </a:cubicBezTo>
                  <a:cubicBezTo>
                    <a:pt x="4115" y="2832"/>
                    <a:pt x="4131" y="2693"/>
                    <a:pt x="4146" y="2569"/>
                  </a:cubicBezTo>
                  <a:cubicBezTo>
                    <a:pt x="4270" y="1718"/>
                    <a:pt x="4440" y="852"/>
                    <a:pt x="462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3"/>
          <p:cNvGrpSpPr/>
          <p:nvPr/>
        </p:nvGrpSpPr>
        <p:grpSpPr>
          <a:xfrm rot="10800000" flipH="1">
            <a:off x="1302733" y="-65303"/>
            <a:ext cx="434094" cy="536679"/>
            <a:chOff x="3909000" y="3894125"/>
            <a:chExt cx="312500" cy="386350"/>
          </a:xfrm>
        </p:grpSpPr>
        <p:sp>
          <p:nvSpPr>
            <p:cNvPr id="48" name="Google Shape;48;p3"/>
            <p:cNvSpPr/>
            <p:nvPr/>
          </p:nvSpPr>
          <p:spPr>
            <a:xfrm>
              <a:off x="3909000" y="3894125"/>
              <a:ext cx="86250" cy="344200"/>
            </a:xfrm>
            <a:custGeom>
              <a:avLst/>
              <a:gdLst/>
              <a:ahLst/>
              <a:cxnLst/>
              <a:rect l="l" t="t" r="r" b="b"/>
              <a:pathLst>
                <a:path w="3450" h="13768" extrusionOk="0">
                  <a:moveTo>
                    <a:pt x="851" y="0"/>
                  </a:moveTo>
                  <a:cubicBezTo>
                    <a:pt x="0" y="511"/>
                    <a:pt x="0" y="1794"/>
                    <a:pt x="93" y="2986"/>
                  </a:cubicBezTo>
                  <a:cubicBezTo>
                    <a:pt x="387" y="6451"/>
                    <a:pt x="1145" y="10102"/>
                    <a:pt x="2707" y="13768"/>
                  </a:cubicBezTo>
                  <a:cubicBezTo>
                    <a:pt x="2800" y="11370"/>
                    <a:pt x="3450" y="9885"/>
                    <a:pt x="3326" y="7394"/>
                  </a:cubicBezTo>
                  <a:cubicBezTo>
                    <a:pt x="3249" y="5863"/>
                    <a:pt x="3001" y="4270"/>
                    <a:pt x="2584" y="2645"/>
                  </a:cubicBezTo>
                  <a:cubicBezTo>
                    <a:pt x="2336" y="1686"/>
                    <a:pt x="1826" y="480"/>
                    <a:pt x="85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009550" y="3900750"/>
              <a:ext cx="211950" cy="379725"/>
            </a:xfrm>
            <a:custGeom>
              <a:avLst/>
              <a:gdLst/>
              <a:ahLst/>
              <a:cxnLst/>
              <a:rect l="l" t="t" r="r" b="b"/>
              <a:pathLst>
                <a:path w="8478" h="15189" extrusionOk="0">
                  <a:moveTo>
                    <a:pt x="7664" y="1"/>
                  </a:moveTo>
                  <a:cubicBezTo>
                    <a:pt x="7525" y="1"/>
                    <a:pt x="7390" y="33"/>
                    <a:pt x="7271" y="75"/>
                  </a:cubicBezTo>
                  <a:cubicBezTo>
                    <a:pt x="4471" y="1019"/>
                    <a:pt x="2645" y="3324"/>
                    <a:pt x="1609" y="6062"/>
                  </a:cubicBezTo>
                  <a:cubicBezTo>
                    <a:pt x="573" y="8816"/>
                    <a:pt x="263" y="12002"/>
                    <a:pt x="0" y="15189"/>
                  </a:cubicBezTo>
                  <a:cubicBezTo>
                    <a:pt x="1160" y="12884"/>
                    <a:pt x="2630" y="9867"/>
                    <a:pt x="4363" y="8073"/>
                  </a:cubicBezTo>
                  <a:cubicBezTo>
                    <a:pt x="6203" y="6139"/>
                    <a:pt x="8106" y="4113"/>
                    <a:pt x="8446" y="1112"/>
                  </a:cubicBezTo>
                  <a:cubicBezTo>
                    <a:pt x="8477" y="833"/>
                    <a:pt x="8462" y="447"/>
                    <a:pt x="8168" y="184"/>
                  </a:cubicBezTo>
                  <a:cubicBezTo>
                    <a:pt x="8007" y="48"/>
                    <a:pt x="7833" y="1"/>
                    <a:pt x="766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926400" y="3894125"/>
              <a:ext cx="68850" cy="344200"/>
            </a:xfrm>
            <a:custGeom>
              <a:avLst/>
              <a:gdLst/>
              <a:ahLst/>
              <a:cxnLst/>
              <a:rect l="l" t="t" r="r" b="b"/>
              <a:pathLst>
                <a:path w="2754" h="13768" extrusionOk="0">
                  <a:moveTo>
                    <a:pt x="155" y="0"/>
                  </a:moveTo>
                  <a:cubicBezTo>
                    <a:pt x="93" y="46"/>
                    <a:pt x="47" y="77"/>
                    <a:pt x="0" y="124"/>
                  </a:cubicBezTo>
                  <a:cubicBezTo>
                    <a:pt x="1284" y="4594"/>
                    <a:pt x="2305" y="9189"/>
                    <a:pt x="1996" y="13752"/>
                  </a:cubicBezTo>
                  <a:cubicBezTo>
                    <a:pt x="1996" y="13768"/>
                    <a:pt x="2011" y="13768"/>
                    <a:pt x="2011" y="13768"/>
                  </a:cubicBezTo>
                  <a:cubicBezTo>
                    <a:pt x="2104" y="11370"/>
                    <a:pt x="2754" y="9885"/>
                    <a:pt x="2630" y="7394"/>
                  </a:cubicBezTo>
                  <a:cubicBezTo>
                    <a:pt x="2553" y="5863"/>
                    <a:pt x="2305" y="4270"/>
                    <a:pt x="1888" y="2645"/>
                  </a:cubicBezTo>
                  <a:cubicBezTo>
                    <a:pt x="1640" y="1686"/>
                    <a:pt x="1130" y="480"/>
                    <a:pt x="15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009550" y="3900725"/>
              <a:ext cx="196875" cy="379750"/>
            </a:xfrm>
            <a:custGeom>
              <a:avLst/>
              <a:gdLst/>
              <a:ahLst/>
              <a:cxnLst/>
              <a:rect l="l" t="t" r="r" b="b"/>
              <a:pathLst>
                <a:path w="7875" h="15190" extrusionOk="0">
                  <a:moveTo>
                    <a:pt x="7663" y="1"/>
                  </a:moveTo>
                  <a:cubicBezTo>
                    <a:pt x="7525" y="1"/>
                    <a:pt x="7395" y="35"/>
                    <a:pt x="7271" y="76"/>
                  </a:cubicBezTo>
                  <a:cubicBezTo>
                    <a:pt x="4471" y="1020"/>
                    <a:pt x="2645" y="3325"/>
                    <a:pt x="1609" y="6063"/>
                  </a:cubicBezTo>
                  <a:cubicBezTo>
                    <a:pt x="573" y="8817"/>
                    <a:pt x="263" y="12003"/>
                    <a:pt x="0" y="15190"/>
                  </a:cubicBezTo>
                  <a:cubicBezTo>
                    <a:pt x="47" y="15097"/>
                    <a:pt x="93" y="15020"/>
                    <a:pt x="139" y="14927"/>
                  </a:cubicBezTo>
                  <a:cubicBezTo>
                    <a:pt x="1145" y="9342"/>
                    <a:pt x="3898" y="4083"/>
                    <a:pt x="7874" y="30"/>
                  </a:cubicBezTo>
                  <a:cubicBezTo>
                    <a:pt x="7802" y="9"/>
                    <a:pt x="7731" y="1"/>
                    <a:pt x="766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921750" y="3978025"/>
              <a:ext cx="73500" cy="260300"/>
            </a:xfrm>
            <a:custGeom>
              <a:avLst/>
              <a:gdLst/>
              <a:ahLst/>
              <a:cxnLst/>
              <a:rect l="l" t="t" r="r" b="b"/>
              <a:pathLst>
                <a:path w="2940" h="10412" extrusionOk="0">
                  <a:moveTo>
                    <a:pt x="2244" y="1"/>
                  </a:moveTo>
                  <a:cubicBezTo>
                    <a:pt x="2135" y="1548"/>
                    <a:pt x="2027" y="3095"/>
                    <a:pt x="1903" y="4642"/>
                  </a:cubicBezTo>
                  <a:cubicBezTo>
                    <a:pt x="1889" y="4904"/>
                    <a:pt x="1778" y="5249"/>
                    <a:pt x="1532" y="5249"/>
                  </a:cubicBezTo>
                  <a:cubicBezTo>
                    <a:pt x="1517" y="5249"/>
                    <a:pt x="1502" y="5248"/>
                    <a:pt x="1486" y="5245"/>
                  </a:cubicBezTo>
                  <a:cubicBezTo>
                    <a:pt x="1331" y="5230"/>
                    <a:pt x="1238" y="5075"/>
                    <a:pt x="1161" y="4951"/>
                  </a:cubicBezTo>
                  <a:cubicBezTo>
                    <a:pt x="774" y="4270"/>
                    <a:pt x="387" y="3590"/>
                    <a:pt x="1" y="2925"/>
                  </a:cubicBezTo>
                  <a:lnTo>
                    <a:pt x="1" y="2925"/>
                  </a:lnTo>
                  <a:cubicBezTo>
                    <a:pt x="434" y="5384"/>
                    <a:pt x="1114" y="7890"/>
                    <a:pt x="2197" y="10412"/>
                  </a:cubicBezTo>
                  <a:cubicBezTo>
                    <a:pt x="2290" y="8014"/>
                    <a:pt x="2940" y="6529"/>
                    <a:pt x="2816" y="4038"/>
                  </a:cubicBezTo>
                  <a:cubicBezTo>
                    <a:pt x="2754" y="2723"/>
                    <a:pt x="2553" y="1378"/>
                    <a:pt x="224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009550" y="4002000"/>
              <a:ext cx="161275" cy="278475"/>
            </a:xfrm>
            <a:custGeom>
              <a:avLst/>
              <a:gdLst/>
              <a:ahLst/>
              <a:cxnLst/>
              <a:rect l="l" t="t" r="r" b="b"/>
              <a:pathLst>
                <a:path w="6451" h="11139" extrusionOk="0">
                  <a:moveTo>
                    <a:pt x="2568" y="1"/>
                  </a:moveTo>
                  <a:lnTo>
                    <a:pt x="2568" y="1"/>
                  </a:lnTo>
                  <a:cubicBezTo>
                    <a:pt x="2197" y="635"/>
                    <a:pt x="1872" y="1300"/>
                    <a:pt x="1609" y="2012"/>
                  </a:cubicBezTo>
                  <a:cubicBezTo>
                    <a:pt x="573" y="4766"/>
                    <a:pt x="263" y="7952"/>
                    <a:pt x="0" y="11139"/>
                  </a:cubicBezTo>
                  <a:cubicBezTo>
                    <a:pt x="1160" y="8834"/>
                    <a:pt x="2630" y="5817"/>
                    <a:pt x="4363" y="4023"/>
                  </a:cubicBezTo>
                  <a:cubicBezTo>
                    <a:pt x="5074" y="3265"/>
                    <a:pt x="5801" y="2507"/>
                    <a:pt x="6451" y="1672"/>
                  </a:cubicBezTo>
                  <a:lnTo>
                    <a:pt x="6451" y="1672"/>
                  </a:lnTo>
                  <a:cubicBezTo>
                    <a:pt x="5182" y="2646"/>
                    <a:pt x="3898" y="3590"/>
                    <a:pt x="2599" y="4518"/>
                  </a:cubicBezTo>
                  <a:cubicBezTo>
                    <a:pt x="2482" y="4603"/>
                    <a:pt x="2336" y="4681"/>
                    <a:pt x="2205" y="4681"/>
                  </a:cubicBezTo>
                  <a:cubicBezTo>
                    <a:pt x="2146" y="4681"/>
                    <a:pt x="2090" y="4665"/>
                    <a:pt x="2042" y="4626"/>
                  </a:cubicBezTo>
                  <a:cubicBezTo>
                    <a:pt x="1903" y="4533"/>
                    <a:pt x="1918" y="4332"/>
                    <a:pt x="1934" y="4162"/>
                  </a:cubicBezTo>
                  <a:cubicBezTo>
                    <a:pt x="2135" y="2770"/>
                    <a:pt x="2336" y="1378"/>
                    <a:pt x="256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3"/>
          <p:cNvGrpSpPr/>
          <p:nvPr/>
        </p:nvGrpSpPr>
        <p:grpSpPr>
          <a:xfrm rot="10800000" flipH="1">
            <a:off x="2701989" y="-47106"/>
            <a:ext cx="817138" cy="697710"/>
            <a:chOff x="4806600" y="3805275"/>
            <a:chExt cx="588250" cy="502275"/>
          </a:xfrm>
        </p:grpSpPr>
        <p:sp>
          <p:nvSpPr>
            <p:cNvPr id="55" name="Google Shape;55;p3"/>
            <p:cNvSpPr/>
            <p:nvPr/>
          </p:nvSpPr>
          <p:spPr>
            <a:xfrm>
              <a:off x="4812400" y="3805275"/>
              <a:ext cx="398750" cy="502275"/>
            </a:xfrm>
            <a:custGeom>
              <a:avLst/>
              <a:gdLst/>
              <a:ahLst/>
              <a:cxnLst/>
              <a:rect l="l" t="t" r="r" b="b"/>
              <a:pathLst>
                <a:path w="15950" h="20091" extrusionOk="0">
                  <a:moveTo>
                    <a:pt x="14844" y="0"/>
                  </a:moveTo>
                  <a:cubicBezTo>
                    <a:pt x="14496" y="0"/>
                    <a:pt x="14139" y="149"/>
                    <a:pt x="13815" y="305"/>
                  </a:cubicBezTo>
                  <a:cubicBezTo>
                    <a:pt x="11061" y="1651"/>
                    <a:pt x="8911" y="4003"/>
                    <a:pt x="7070" y="6462"/>
                  </a:cubicBezTo>
                  <a:cubicBezTo>
                    <a:pt x="3992" y="10577"/>
                    <a:pt x="1594" y="15202"/>
                    <a:pt x="1" y="20091"/>
                  </a:cubicBezTo>
                  <a:cubicBezTo>
                    <a:pt x="2692" y="16363"/>
                    <a:pt x="13598" y="5395"/>
                    <a:pt x="15331" y="2765"/>
                  </a:cubicBezTo>
                  <a:cubicBezTo>
                    <a:pt x="15609" y="2332"/>
                    <a:pt x="15872" y="1868"/>
                    <a:pt x="15919" y="1357"/>
                  </a:cubicBezTo>
                  <a:cubicBezTo>
                    <a:pt x="15949" y="831"/>
                    <a:pt x="15702" y="275"/>
                    <a:pt x="15238" y="73"/>
                  </a:cubicBezTo>
                  <a:cubicBezTo>
                    <a:pt x="15109" y="22"/>
                    <a:pt x="14977" y="0"/>
                    <a:pt x="1484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806600" y="4049575"/>
              <a:ext cx="588250" cy="255275"/>
            </a:xfrm>
            <a:custGeom>
              <a:avLst/>
              <a:gdLst/>
              <a:ahLst/>
              <a:cxnLst/>
              <a:rect l="l" t="t" r="r" b="b"/>
              <a:pathLst>
                <a:path w="23530" h="10211" extrusionOk="0">
                  <a:moveTo>
                    <a:pt x="20984" y="1"/>
                  </a:moveTo>
                  <a:cubicBezTo>
                    <a:pt x="18225" y="1"/>
                    <a:pt x="15505" y="876"/>
                    <a:pt x="12948" y="1965"/>
                  </a:cubicBezTo>
                  <a:cubicBezTo>
                    <a:pt x="8215" y="3992"/>
                    <a:pt x="3821" y="6776"/>
                    <a:pt x="1" y="10210"/>
                  </a:cubicBezTo>
                  <a:cubicBezTo>
                    <a:pt x="4177" y="8339"/>
                    <a:pt x="19121" y="4332"/>
                    <a:pt x="21952" y="2924"/>
                  </a:cubicBezTo>
                  <a:cubicBezTo>
                    <a:pt x="22416" y="2692"/>
                    <a:pt x="22864" y="2429"/>
                    <a:pt x="23158" y="1996"/>
                  </a:cubicBezTo>
                  <a:cubicBezTo>
                    <a:pt x="23452" y="1579"/>
                    <a:pt x="23529" y="960"/>
                    <a:pt x="23205" y="558"/>
                  </a:cubicBezTo>
                  <a:cubicBezTo>
                    <a:pt x="22911" y="171"/>
                    <a:pt x="22369" y="78"/>
                    <a:pt x="21874" y="32"/>
                  </a:cubicBezTo>
                  <a:cubicBezTo>
                    <a:pt x="21577" y="11"/>
                    <a:pt x="21280" y="1"/>
                    <a:pt x="2098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812400" y="3805275"/>
              <a:ext cx="389850" cy="502275"/>
            </a:xfrm>
            <a:custGeom>
              <a:avLst/>
              <a:gdLst/>
              <a:ahLst/>
              <a:cxnLst/>
              <a:rect l="l" t="t" r="r" b="b"/>
              <a:pathLst>
                <a:path w="15594" h="20091" extrusionOk="0">
                  <a:moveTo>
                    <a:pt x="14844" y="0"/>
                  </a:moveTo>
                  <a:cubicBezTo>
                    <a:pt x="14496" y="0"/>
                    <a:pt x="14139" y="149"/>
                    <a:pt x="13815" y="305"/>
                  </a:cubicBezTo>
                  <a:cubicBezTo>
                    <a:pt x="11061" y="1651"/>
                    <a:pt x="8911" y="4003"/>
                    <a:pt x="7070" y="6462"/>
                  </a:cubicBezTo>
                  <a:cubicBezTo>
                    <a:pt x="3992" y="10577"/>
                    <a:pt x="1594" y="15202"/>
                    <a:pt x="1" y="20091"/>
                  </a:cubicBezTo>
                  <a:cubicBezTo>
                    <a:pt x="109" y="19952"/>
                    <a:pt x="217" y="19797"/>
                    <a:pt x="341" y="19642"/>
                  </a:cubicBezTo>
                  <a:cubicBezTo>
                    <a:pt x="4084" y="12294"/>
                    <a:pt x="9313" y="5704"/>
                    <a:pt x="15594" y="352"/>
                  </a:cubicBezTo>
                  <a:cubicBezTo>
                    <a:pt x="15501" y="244"/>
                    <a:pt x="15377" y="135"/>
                    <a:pt x="15238" y="73"/>
                  </a:cubicBezTo>
                  <a:cubicBezTo>
                    <a:pt x="15109" y="22"/>
                    <a:pt x="14977" y="0"/>
                    <a:pt x="1484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806600" y="4049575"/>
              <a:ext cx="582825" cy="255275"/>
            </a:xfrm>
            <a:custGeom>
              <a:avLst/>
              <a:gdLst/>
              <a:ahLst/>
              <a:cxnLst/>
              <a:rect l="l" t="t" r="r" b="b"/>
              <a:pathLst>
                <a:path w="23313" h="10211" extrusionOk="0">
                  <a:moveTo>
                    <a:pt x="20984" y="1"/>
                  </a:moveTo>
                  <a:cubicBezTo>
                    <a:pt x="18225" y="1"/>
                    <a:pt x="15505" y="876"/>
                    <a:pt x="12948" y="1965"/>
                  </a:cubicBezTo>
                  <a:cubicBezTo>
                    <a:pt x="8215" y="3992"/>
                    <a:pt x="3821" y="6776"/>
                    <a:pt x="1" y="10210"/>
                  </a:cubicBezTo>
                  <a:cubicBezTo>
                    <a:pt x="47" y="10180"/>
                    <a:pt x="109" y="10149"/>
                    <a:pt x="171" y="10118"/>
                  </a:cubicBezTo>
                  <a:cubicBezTo>
                    <a:pt x="434" y="9947"/>
                    <a:pt x="681" y="9793"/>
                    <a:pt x="944" y="9623"/>
                  </a:cubicBezTo>
                  <a:cubicBezTo>
                    <a:pt x="7735" y="5245"/>
                    <a:pt x="15377" y="2228"/>
                    <a:pt x="23313" y="712"/>
                  </a:cubicBezTo>
                  <a:cubicBezTo>
                    <a:pt x="23282" y="650"/>
                    <a:pt x="23251" y="604"/>
                    <a:pt x="23205" y="558"/>
                  </a:cubicBezTo>
                  <a:cubicBezTo>
                    <a:pt x="22911" y="171"/>
                    <a:pt x="22369" y="78"/>
                    <a:pt x="21874" y="32"/>
                  </a:cubicBezTo>
                  <a:cubicBezTo>
                    <a:pt x="21577" y="11"/>
                    <a:pt x="21280" y="1"/>
                    <a:pt x="2098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816275" y="4027525"/>
              <a:ext cx="245975" cy="268425"/>
            </a:xfrm>
            <a:custGeom>
              <a:avLst/>
              <a:gdLst/>
              <a:ahLst/>
              <a:cxnLst/>
              <a:rect l="l" t="t" r="r" b="b"/>
              <a:pathLst>
                <a:path w="9839" h="10737" extrusionOk="0">
                  <a:moveTo>
                    <a:pt x="9839" y="1"/>
                  </a:moveTo>
                  <a:cubicBezTo>
                    <a:pt x="8168" y="1208"/>
                    <a:pt x="6466" y="2368"/>
                    <a:pt x="4749" y="3482"/>
                  </a:cubicBezTo>
                  <a:cubicBezTo>
                    <a:pt x="4749" y="2414"/>
                    <a:pt x="4842" y="1331"/>
                    <a:pt x="5043" y="264"/>
                  </a:cubicBezTo>
                  <a:lnTo>
                    <a:pt x="5043" y="264"/>
                  </a:lnTo>
                  <a:cubicBezTo>
                    <a:pt x="2955" y="3528"/>
                    <a:pt x="1253" y="7055"/>
                    <a:pt x="0" y="10737"/>
                  </a:cubicBezTo>
                  <a:cubicBezTo>
                    <a:pt x="201" y="10567"/>
                    <a:pt x="402" y="10396"/>
                    <a:pt x="604" y="10226"/>
                  </a:cubicBezTo>
                  <a:cubicBezTo>
                    <a:pt x="2615" y="7751"/>
                    <a:pt x="6528" y="3574"/>
                    <a:pt x="983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818200" y="4126150"/>
              <a:ext cx="390625" cy="173275"/>
            </a:xfrm>
            <a:custGeom>
              <a:avLst/>
              <a:gdLst/>
              <a:ahLst/>
              <a:cxnLst/>
              <a:rect l="l" t="t" r="r" b="b"/>
              <a:pathLst>
                <a:path w="15625" h="6931" extrusionOk="0">
                  <a:moveTo>
                    <a:pt x="10102" y="1"/>
                  </a:moveTo>
                  <a:cubicBezTo>
                    <a:pt x="6668" y="1702"/>
                    <a:pt x="3450" y="3822"/>
                    <a:pt x="527" y="6281"/>
                  </a:cubicBezTo>
                  <a:cubicBezTo>
                    <a:pt x="325" y="6513"/>
                    <a:pt x="155" y="6730"/>
                    <a:pt x="1" y="6931"/>
                  </a:cubicBezTo>
                  <a:cubicBezTo>
                    <a:pt x="3141" y="5647"/>
                    <a:pt x="10319" y="3574"/>
                    <a:pt x="15625" y="1919"/>
                  </a:cubicBezTo>
                  <a:lnTo>
                    <a:pt x="15625" y="1919"/>
                  </a:lnTo>
                  <a:cubicBezTo>
                    <a:pt x="13369" y="2120"/>
                    <a:pt x="11099" y="2214"/>
                    <a:pt x="8841" y="2214"/>
                  </a:cubicBezTo>
                  <a:cubicBezTo>
                    <a:pt x="8668" y="2214"/>
                    <a:pt x="8496" y="2214"/>
                    <a:pt x="8323" y="2213"/>
                  </a:cubicBezTo>
                  <a:cubicBezTo>
                    <a:pt x="8865" y="1439"/>
                    <a:pt x="9468" y="697"/>
                    <a:pt x="101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 rot="10800000" flipH="1">
            <a:off x="3934171" y="-34223"/>
            <a:ext cx="377175" cy="700627"/>
            <a:chOff x="5583925" y="3793900"/>
            <a:chExt cx="271525" cy="504375"/>
          </a:xfrm>
        </p:grpSpPr>
        <p:sp>
          <p:nvSpPr>
            <p:cNvPr id="62" name="Google Shape;62;p3"/>
            <p:cNvSpPr/>
            <p:nvPr/>
          </p:nvSpPr>
          <p:spPr>
            <a:xfrm>
              <a:off x="5583925" y="4026950"/>
              <a:ext cx="228600" cy="263600"/>
            </a:xfrm>
            <a:custGeom>
              <a:avLst/>
              <a:gdLst/>
              <a:ahLst/>
              <a:cxnLst/>
              <a:rect l="l" t="t" r="r" b="b"/>
              <a:pathLst>
                <a:path w="9144" h="10544" extrusionOk="0">
                  <a:moveTo>
                    <a:pt x="797" y="1"/>
                  </a:moveTo>
                  <a:cubicBezTo>
                    <a:pt x="590" y="1"/>
                    <a:pt x="384" y="45"/>
                    <a:pt x="187" y="148"/>
                  </a:cubicBezTo>
                  <a:cubicBezTo>
                    <a:pt x="1" y="1323"/>
                    <a:pt x="728" y="2453"/>
                    <a:pt x="1471" y="3396"/>
                  </a:cubicBezTo>
                  <a:cubicBezTo>
                    <a:pt x="3621" y="6165"/>
                    <a:pt x="6142" y="8702"/>
                    <a:pt x="9143" y="10543"/>
                  </a:cubicBezTo>
                  <a:cubicBezTo>
                    <a:pt x="7813" y="8362"/>
                    <a:pt x="7349" y="6506"/>
                    <a:pt x="5848" y="4433"/>
                  </a:cubicBezTo>
                  <a:cubicBezTo>
                    <a:pt x="4920" y="3164"/>
                    <a:pt x="3868" y="1989"/>
                    <a:pt x="2693" y="937"/>
                  </a:cubicBezTo>
                  <a:cubicBezTo>
                    <a:pt x="2161" y="464"/>
                    <a:pt x="1467" y="1"/>
                    <a:pt x="79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716575" y="3793900"/>
              <a:ext cx="138875" cy="504375"/>
            </a:xfrm>
            <a:custGeom>
              <a:avLst/>
              <a:gdLst/>
              <a:ahLst/>
              <a:cxnLst/>
              <a:rect l="l" t="t" r="r" b="b"/>
              <a:pathLst>
                <a:path w="5555" h="20175" extrusionOk="0">
                  <a:moveTo>
                    <a:pt x="1699" y="0"/>
                  </a:moveTo>
                  <a:cubicBezTo>
                    <a:pt x="1685" y="0"/>
                    <a:pt x="1671" y="1"/>
                    <a:pt x="1656" y="2"/>
                  </a:cubicBezTo>
                  <a:cubicBezTo>
                    <a:pt x="1347" y="33"/>
                    <a:pt x="1177" y="374"/>
                    <a:pt x="1084" y="683"/>
                  </a:cubicBezTo>
                  <a:cubicBezTo>
                    <a:pt x="1" y="3947"/>
                    <a:pt x="279" y="7536"/>
                    <a:pt x="1254" y="10831"/>
                  </a:cubicBezTo>
                  <a:cubicBezTo>
                    <a:pt x="2229" y="14126"/>
                    <a:pt x="3868" y="17173"/>
                    <a:pt x="5554" y="20174"/>
                  </a:cubicBezTo>
                  <a:cubicBezTo>
                    <a:pt x="4905" y="17173"/>
                    <a:pt x="4023" y="13260"/>
                    <a:pt x="3977" y="10197"/>
                  </a:cubicBezTo>
                  <a:cubicBezTo>
                    <a:pt x="3946" y="6902"/>
                    <a:pt x="3868" y="3483"/>
                    <a:pt x="2352" y="575"/>
                  </a:cubicBezTo>
                  <a:cubicBezTo>
                    <a:pt x="2219" y="309"/>
                    <a:pt x="2002" y="0"/>
                    <a:pt x="169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588575" y="4026950"/>
              <a:ext cx="223950" cy="263600"/>
            </a:xfrm>
            <a:custGeom>
              <a:avLst/>
              <a:gdLst/>
              <a:ahLst/>
              <a:cxnLst/>
              <a:rect l="l" t="t" r="r" b="b"/>
              <a:pathLst>
                <a:path w="8958" h="10544" extrusionOk="0">
                  <a:moveTo>
                    <a:pt x="611" y="1"/>
                  </a:moveTo>
                  <a:cubicBezTo>
                    <a:pt x="404" y="1"/>
                    <a:pt x="198" y="45"/>
                    <a:pt x="1" y="148"/>
                  </a:cubicBezTo>
                  <a:cubicBezTo>
                    <a:pt x="1" y="179"/>
                    <a:pt x="1" y="194"/>
                    <a:pt x="1" y="225"/>
                  </a:cubicBezTo>
                  <a:cubicBezTo>
                    <a:pt x="2893" y="3303"/>
                    <a:pt x="5600" y="6552"/>
                    <a:pt x="8076" y="9971"/>
                  </a:cubicBezTo>
                  <a:cubicBezTo>
                    <a:pt x="8354" y="10172"/>
                    <a:pt x="8648" y="10357"/>
                    <a:pt x="8957" y="10543"/>
                  </a:cubicBezTo>
                  <a:cubicBezTo>
                    <a:pt x="7627" y="8362"/>
                    <a:pt x="7163" y="6506"/>
                    <a:pt x="5662" y="4433"/>
                  </a:cubicBezTo>
                  <a:cubicBezTo>
                    <a:pt x="4734" y="3164"/>
                    <a:pt x="3682" y="1989"/>
                    <a:pt x="2507" y="937"/>
                  </a:cubicBezTo>
                  <a:cubicBezTo>
                    <a:pt x="1975" y="464"/>
                    <a:pt x="1281" y="1"/>
                    <a:pt x="61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716575" y="3794325"/>
              <a:ext cx="138100" cy="502800"/>
            </a:xfrm>
            <a:custGeom>
              <a:avLst/>
              <a:gdLst/>
              <a:ahLst/>
              <a:cxnLst/>
              <a:rect l="l" t="t" r="r" b="b"/>
              <a:pathLst>
                <a:path w="5524" h="20112" extrusionOk="0">
                  <a:moveTo>
                    <a:pt x="1563" y="1"/>
                  </a:moveTo>
                  <a:cubicBezTo>
                    <a:pt x="1316" y="94"/>
                    <a:pt x="1161" y="388"/>
                    <a:pt x="1084" y="666"/>
                  </a:cubicBezTo>
                  <a:cubicBezTo>
                    <a:pt x="1" y="3930"/>
                    <a:pt x="279" y="7519"/>
                    <a:pt x="1254" y="10814"/>
                  </a:cubicBezTo>
                  <a:cubicBezTo>
                    <a:pt x="2229" y="14094"/>
                    <a:pt x="3853" y="17126"/>
                    <a:pt x="5524" y="20111"/>
                  </a:cubicBezTo>
                  <a:cubicBezTo>
                    <a:pt x="3219" y="13660"/>
                    <a:pt x="1888" y="6854"/>
                    <a:pt x="156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658975" y="4082075"/>
              <a:ext cx="153550" cy="208475"/>
            </a:xfrm>
            <a:custGeom>
              <a:avLst/>
              <a:gdLst/>
              <a:ahLst/>
              <a:cxnLst/>
              <a:rect l="l" t="t" r="r" b="b"/>
              <a:pathLst>
                <a:path w="6142" h="8339" extrusionOk="0">
                  <a:moveTo>
                    <a:pt x="990" y="0"/>
                  </a:moveTo>
                  <a:lnTo>
                    <a:pt x="990" y="0"/>
                  </a:lnTo>
                  <a:cubicBezTo>
                    <a:pt x="1748" y="1485"/>
                    <a:pt x="2475" y="3001"/>
                    <a:pt x="3156" y="4517"/>
                  </a:cubicBezTo>
                  <a:cubicBezTo>
                    <a:pt x="2088" y="4084"/>
                    <a:pt x="1036" y="3574"/>
                    <a:pt x="0" y="3048"/>
                  </a:cubicBezTo>
                  <a:lnTo>
                    <a:pt x="0" y="3048"/>
                  </a:lnTo>
                  <a:cubicBezTo>
                    <a:pt x="1794" y="5090"/>
                    <a:pt x="3821" y="6915"/>
                    <a:pt x="6141" y="8338"/>
                  </a:cubicBezTo>
                  <a:cubicBezTo>
                    <a:pt x="4811" y="6157"/>
                    <a:pt x="4347" y="4301"/>
                    <a:pt x="2846" y="2228"/>
                  </a:cubicBezTo>
                  <a:cubicBezTo>
                    <a:pt x="2274" y="1439"/>
                    <a:pt x="1655" y="696"/>
                    <a:pt x="99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738250" y="3956000"/>
              <a:ext cx="117200" cy="342275"/>
            </a:xfrm>
            <a:custGeom>
              <a:avLst/>
              <a:gdLst/>
              <a:ahLst/>
              <a:cxnLst/>
              <a:rect l="l" t="t" r="r" b="b"/>
              <a:pathLst>
                <a:path w="4688" h="13691" extrusionOk="0">
                  <a:moveTo>
                    <a:pt x="2986" y="0"/>
                  </a:moveTo>
                  <a:cubicBezTo>
                    <a:pt x="2429" y="2305"/>
                    <a:pt x="2120" y="4672"/>
                    <a:pt x="2089" y="7054"/>
                  </a:cubicBezTo>
                  <a:cubicBezTo>
                    <a:pt x="1300" y="5708"/>
                    <a:pt x="604" y="4316"/>
                    <a:pt x="0" y="2877"/>
                  </a:cubicBezTo>
                  <a:lnTo>
                    <a:pt x="0" y="2877"/>
                  </a:lnTo>
                  <a:cubicBezTo>
                    <a:pt x="124" y="3372"/>
                    <a:pt x="248" y="3867"/>
                    <a:pt x="387" y="4347"/>
                  </a:cubicBezTo>
                  <a:cubicBezTo>
                    <a:pt x="1362" y="7642"/>
                    <a:pt x="3001" y="10689"/>
                    <a:pt x="4687" y="13690"/>
                  </a:cubicBezTo>
                  <a:cubicBezTo>
                    <a:pt x="4038" y="10689"/>
                    <a:pt x="3156" y="6776"/>
                    <a:pt x="3110" y="3713"/>
                  </a:cubicBezTo>
                  <a:cubicBezTo>
                    <a:pt x="3094" y="2475"/>
                    <a:pt x="3079" y="1238"/>
                    <a:pt x="298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3"/>
          <p:cNvGrpSpPr/>
          <p:nvPr/>
        </p:nvGrpSpPr>
        <p:grpSpPr>
          <a:xfrm rot="10800000" flipH="1">
            <a:off x="4812739" y="-76139"/>
            <a:ext cx="258407" cy="1021683"/>
            <a:chOff x="5996975" y="3592950"/>
            <a:chExt cx="186025" cy="735500"/>
          </a:xfrm>
        </p:grpSpPr>
        <p:sp>
          <p:nvSpPr>
            <p:cNvPr id="69" name="Google Shape;69;p3"/>
            <p:cNvSpPr/>
            <p:nvPr/>
          </p:nvSpPr>
          <p:spPr>
            <a:xfrm>
              <a:off x="5996975" y="3593000"/>
              <a:ext cx="186025" cy="735450"/>
            </a:xfrm>
            <a:custGeom>
              <a:avLst/>
              <a:gdLst/>
              <a:ahLst/>
              <a:cxnLst/>
              <a:rect l="l" t="t" r="r" b="b"/>
              <a:pathLst>
                <a:path w="7441" h="29418" extrusionOk="0">
                  <a:moveTo>
                    <a:pt x="2933" y="1"/>
                  </a:moveTo>
                  <a:cubicBezTo>
                    <a:pt x="2900" y="1"/>
                    <a:pt x="2866" y="4"/>
                    <a:pt x="2831" y="10"/>
                  </a:cubicBezTo>
                  <a:cubicBezTo>
                    <a:pt x="2615" y="41"/>
                    <a:pt x="2444" y="211"/>
                    <a:pt x="2305" y="381"/>
                  </a:cubicBezTo>
                  <a:cubicBezTo>
                    <a:pt x="1269" y="1572"/>
                    <a:pt x="959" y="3212"/>
                    <a:pt x="805" y="4790"/>
                  </a:cubicBezTo>
                  <a:cubicBezTo>
                    <a:pt x="0" y="13391"/>
                    <a:pt x="3264" y="21868"/>
                    <a:pt x="7441" y="29417"/>
                  </a:cubicBezTo>
                  <a:cubicBezTo>
                    <a:pt x="6776" y="25689"/>
                    <a:pt x="5631" y="20971"/>
                    <a:pt x="5662" y="17181"/>
                  </a:cubicBezTo>
                  <a:cubicBezTo>
                    <a:pt x="5724" y="11751"/>
                    <a:pt x="5090" y="6321"/>
                    <a:pt x="3790" y="1062"/>
                  </a:cubicBezTo>
                  <a:cubicBezTo>
                    <a:pt x="3675" y="585"/>
                    <a:pt x="3397" y="1"/>
                    <a:pt x="293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997750" y="3592950"/>
              <a:ext cx="171350" cy="709200"/>
            </a:xfrm>
            <a:custGeom>
              <a:avLst/>
              <a:gdLst/>
              <a:ahLst/>
              <a:cxnLst/>
              <a:rect l="l" t="t" r="r" b="b"/>
              <a:pathLst>
                <a:path w="6854" h="28368" extrusionOk="0">
                  <a:moveTo>
                    <a:pt x="2906" y="0"/>
                  </a:moveTo>
                  <a:cubicBezTo>
                    <a:pt x="2874" y="0"/>
                    <a:pt x="2839" y="4"/>
                    <a:pt x="2800" y="12"/>
                  </a:cubicBezTo>
                  <a:cubicBezTo>
                    <a:pt x="2584" y="43"/>
                    <a:pt x="2413" y="213"/>
                    <a:pt x="2274" y="383"/>
                  </a:cubicBezTo>
                  <a:cubicBezTo>
                    <a:pt x="1238" y="1574"/>
                    <a:pt x="928" y="3214"/>
                    <a:pt x="774" y="4792"/>
                  </a:cubicBezTo>
                  <a:cubicBezTo>
                    <a:pt x="0" y="12991"/>
                    <a:pt x="2939" y="21081"/>
                    <a:pt x="6853" y="28367"/>
                  </a:cubicBezTo>
                  <a:cubicBezTo>
                    <a:pt x="5043" y="24067"/>
                    <a:pt x="3945" y="19457"/>
                    <a:pt x="3372" y="14801"/>
                  </a:cubicBezTo>
                  <a:cubicBezTo>
                    <a:pt x="2769" y="9897"/>
                    <a:pt x="2754" y="4947"/>
                    <a:pt x="3001" y="12"/>
                  </a:cubicBezTo>
                  <a:cubicBezTo>
                    <a:pt x="2970" y="4"/>
                    <a:pt x="2939" y="0"/>
                    <a:pt x="290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025200" y="3810200"/>
              <a:ext cx="157800" cy="518250"/>
            </a:xfrm>
            <a:custGeom>
              <a:avLst/>
              <a:gdLst/>
              <a:ahLst/>
              <a:cxnLst/>
              <a:rect l="l" t="t" r="r" b="b"/>
              <a:pathLst>
                <a:path w="6312" h="20730" extrusionOk="0">
                  <a:moveTo>
                    <a:pt x="4053" y="0"/>
                  </a:moveTo>
                  <a:cubicBezTo>
                    <a:pt x="3636" y="3218"/>
                    <a:pt x="3326" y="6451"/>
                    <a:pt x="3156" y="9684"/>
                  </a:cubicBezTo>
                  <a:cubicBezTo>
                    <a:pt x="1965" y="7874"/>
                    <a:pt x="913" y="5971"/>
                    <a:pt x="0" y="3991"/>
                  </a:cubicBezTo>
                  <a:lnTo>
                    <a:pt x="0" y="3991"/>
                  </a:lnTo>
                  <a:cubicBezTo>
                    <a:pt x="975" y="9839"/>
                    <a:pt x="3419" y="15500"/>
                    <a:pt x="6312" y="20729"/>
                  </a:cubicBezTo>
                  <a:cubicBezTo>
                    <a:pt x="5647" y="17001"/>
                    <a:pt x="4502" y="12283"/>
                    <a:pt x="4533" y="8493"/>
                  </a:cubicBezTo>
                  <a:cubicBezTo>
                    <a:pt x="4564" y="5662"/>
                    <a:pt x="4394" y="2816"/>
                    <a:pt x="405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3"/>
          <p:cNvGrpSpPr/>
          <p:nvPr/>
        </p:nvGrpSpPr>
        <p:grpSpPr>
          <a:xfrm rot="10800000" flipH="1">
            <a:off x="2090187" y="-62224"/>
            <a:ext cx="357277" cy="629089"/>
            <a:chOff x="4421025" y="3798600"/>
            <a:chExt cx="257200" cy="452875"/>
          </a:xfrm>
        </p:grpSpPr>
        <p:sp>
          <p:nvSpPr>
            <p:cNvPr id="73" name="Google Shape;73;p3"/>
            <p:cNvSpPr/>
            <p:nvPr/>
          </p:nvSpPr>
          <p:spPr>
            <a:xfrm>
              <a:off x="4421025" y="3857375"/>
              <a:ext cx="80475" cy="394100"/>
            </a:xfrm>
            <a:custGeom>
              <a:avLst/>
              <a:gdLst/>
              <a:ahLst/>
              <a:cxnLst/>
              <a:rect l="l" t="t" r="r" b="b"/>
              <a:pathLst>
                <a:path w="3219" h="15764" fill="none" extrusionOk="0">
                  <a:moveTo>
                    <a:pt x="1" y="15764"/>
                  </a:moveTo>
                  <a:cubicBezTo>
                    <a:pt x="2120" y="10798"/>
                    <a:pt x="3218" y="5399"/>
                    <a:pt x="3187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485225" y="3953675"/>
              <a:ext cx="136150" cy="102900"/>
            </a:xfrm>
            <a:custGeom>
              <a:avLst/>
              <a:gdLst/>
              <a:ahLst/>
              <a:cxnLst/>
              <a:rect l="l" t="t" r="r" b="b"/>
              <a:pathLst>
                <a:path w="5446" h="4116" fill="none" extrusionOk="0">
                  <a:moveTo>
                    <a:pt x="1" y="4115"/>
                  </a:moveTo>
                  <a:cubicBezTo>
                    <a:pt x="1903" y="2847"/>
                    <a:pt x="3729" y="1485"/>
                    <a:pt x="5446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11300" y="3903600"/>
              <a:ext cx="66925" cy="58900"/>
            </a:xfrm>
            <a:custGeom>
              <a:avLst/>
              <a:gdLst/>
              <a:ahLst/>
              <a:cxnLst/>
              <a:rect l="l" t="t" r="r" b="b"/>
              <a:pathLst>
                <a:path w="2677" h="2356" extrusionOk="0">
                  <a:moveTo>
                    <a:pt x="1346" y="1"/>
                  </a:moveTo>
                  <a:cubicBezTo>
                    <a:pt x="970" y="1"/>
                    <a:pt x="602" y="182"/>
                    <a:pt x="372" y="518"/>
                  </a:cubicBezTo>
                  <a:cubicBezTo>
                    <a:pt x="1" y="1060"/>
                    <a:pt x="140" y="1787"/>
                    <a:pt x="681" y="2158"/>
                  </a:cubicBezTo>
                  <a:cubicBezTo>
                    <a:pt x="884" y="2291"/>
                    <a:pt x="1113" y="2355"/>
                    <a:pt x="1340" y="2355"/>
                  </a:cubicBezTo>
                  <a:cubicBezTo>
                    <a:pt x="1718" y="2355"/>
                    <a:pt x="2089" y="2177"/>
                    <a:pt x="2321" y="1849"/>
                  </a:cubicBezTo>
                  <a:cubicBezTo>
                    <a:pt x="2677" y="1307"/>
                    <a:pt x="2537" y="580"/>
                    <a:pt x="2012" y="209"/>
                  </a:cubicBezTo>
                  <a:cubicBezTo>
                    <a:pt x="1806" y="68"/>
                    <a:pt x="1575" y="1"/>
                    <a:pt x="1346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624075" y="3914500"/>
              <a:ext cx="41775" cy="37000"/>
            </a:xfrm>
            <a:custGeom>
              <a:avLst/>
              <a:gdLst/>
              <a:ahLst/>
              <a:cxnLst/>
              <a:rect l="l" t="t" r="r" b="b"/>
              <a:pathLst>
                <a:path w="1671" h="1480" extrusionOk="0">
                  <a:moveTo>
                    <a:pt x="839" y="1"/>
                  </a:moveTo>
                  <a:cubicBezTo>
                    <a:pt x="600" y="1"/>
                    <a:pt x="368" y="117"/>
                    <a:pt x="232" y="330"/>
                  </a:cubicBezTo>
                  <a:cubicBezTo>
                    <a:pt x="0" y="670"/>
                    <a:pt x="77" y="1119"/>
                    <a:pt x="418" y="1351"/>
                  </a:cubicBezTo>
                  <a:cubicBezTo>
                    <a:pt x="546" y="1438"/>
                    <a:pt x="690" y="1480"/>
                    <a:pt x="832" y="1480"/>
                  </a:cubicBezTo>
                  <a:cubicBezTo>
                    <a:pt x="1066" y="1480"/>
                    <a:pt x="1294" y="1367"/>
                    <a:pt x="1439" y="1165"/>
                  </a:cubicBezTo>
                  <a:cubicBezTo>
                    <a:pt x="1671" y="825"/>
                    <a:pt x="1593" y="361"/>
                    <a:pt x="1253" y="129"/>
                  </a:cubicBezTo>
                  <a:cubicBezTo>
                    <a:pt x="1126" y="42"/>
                    <a:pt x="981" y="1"/>
                    <a:pt x="83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620975" y="3934300"/>
              <a:ext cx="50675" cy="28350"/>
            </a:xfrm>
            <a:custGeom>
              <a:avLst/>
              <a:gdLst/>
              <a:ahLst/>
              <a:cxnLst/>
              <a:rect l="l" t="t" r="r" b="b"/>
              <a:pathLst>
                <a:path w="2027" h="1134" extrusionOk="0">
                  <a:moveTo>
                    <a:pt x="1078" y="0"/>
                  </a:moveTo>
                  <a:cubicBezTo>
                    <a:pt x="1022" y="0"/>
                    <a:pt x="966" y="6"/>
                    <a:pt x="913" y="17"/>
                  </a:cubicBezTo>
                  <a:cubicBezTo>
                    <a:pt x="789" y="33"/>
                    <a:pt x="681" y="64"/>
                    <a:pt x="573" y="110"/>
                  </a:cubicBezTo>
                  <a:cubicBezTo>
                    <a:pt x="480" y="141"/>
                    <a:pt x="387" y="203"/>
                    <a:pt x="294" y="280"/>
                  </a:cubicBezTo>
                  <a:cubicBezTo>
                    <a:pt x="201" y="342"/>
                    <a:pt x="124" y="435"/>
                    <a:pt x="62" y="528"/>
                  </a:cubicBezTo>
                  <a:cubicBezTo>
                    <a:pt x="31" y="559"/>
                    <a:pt x="16" y="605"/>
                    <a:pt x="0" y="636"/>
                  </a:cubicBezTo>
                  <a:lnTo>
                    <a:pt x="62" y="713"/>
                  </a:lnTo>
                  <a:cubicBezTo>
                    <a:pt x="139" y="791"/>
                    <a:pt x="201" y="868"/>
                    <a:pt x="294" y="930"/>
                  </a:cubicBezTo>
                  <a:cubicBezTo>
                    <a:pt x="498" y="1068"/>
                    <a:pt x="727" y="1133"/>
                    <a:pt x="952" y="1133"/>
                  </a:cubicBezTo>
                  <a:cubicBezTo>
                    <a:pt x="1257" y="1133"/>
                    <a:pt x="1557" y="1013"/>
                    <a:pt x="1779" y="791"/>
                  </a:cubicBezTo>
                  <a:cubicBezTo>
                    <a:pt x="1841" y="729"/>
                    <a:pt x="1888" y="683"/>
                    <a:pt x="1934" y="621"/>
                  </a:cubicBezTo>
                  <a:cubicBezTo>
                    <a:pt x="1949" y="590"/>
                    <a:pt x="1965" y="559"/>
                    <a:pt x="1980" y="543"/>
                  </a:cubicBezTo>
                  <a:cubicBezTo>
                    <a:pt x="1980" y="543"/>
                    <a:pt x="1980" y="528"/>
                    <a:pt x="1980" y="528"/>
                  </a:cubicBezTo>
                  <a:cubicBezTo>
                    <a:pt x="1996" y="497"/>
                    <a:pt x="2011" y="466"/>
                    <a:pt x="2027" y="450"/>
                  </a:cubicBezTo>
                  <a:cubicBezTo>
                    <a:pt x="1949" y="358"/>
                    <a:pt x="1872" y="280"/>
                    <a:pt x="1779" y="218"/>
                  </a:cubicBezTo>
                  <a:cubicBezTo>
                    <a:pt x="1733" y="187"/>
                    <a:pt x="1702" y="172"/>
                    <a:pt x="1671" y="141"/>
                  </a:cubicBezTo>
                  <a:cubicBezTo>
                    <a:pt x="1578" y="95"/>
                    <a:pt x="1470" y="48"/>
                    <a:pt x="1362" y="33"/>
                  </a:cubicBezTo>
                  <a:cubicBezTo>
                    <a:pt x="1266" y="14"/>
                    <a:pt x="1170" y="0"/>
                    <a:pt x="107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615175" y="3904950"/>
              <a:ext cx="30175" cy="47200"/>
            </a:xfrm>
            <a:custGeom>
              <a:avLst/>
              <a:gdLst/>
              <a:ahLst/>
              <a:cxnLst/>
              <a:rect l="l" t="t" r="r" b="b"/>
              <a:pathLst>
                <a:path w="1207" h="1888" extrusionOk="0">
                  <a:moveTo>
                    <a:pt x="836" y="0"/>
                  </a:moveTo>
                  <a:cubicBezTo>
                    <a:pt x="789" y="16"/>
                    <a:pt x="727" y="47"/>
                    <a:pt x="665" y="78"/>
                  </a:cubicBezTo>
                  <a:cubicBezTo>
                    <a:pt x="634" y="93"/>
                    <a:pt x="619" y="93"/>
                    <a:pt x="588" y="108"/>
                  </a:cubicBezTo>
                  <a:cubicBezTo>
                    <a:pt x="573" y="124"/>
                    <a:pt x="542" y="139"/>
                    <a:pt x="526" y="155"/>
                  </a:cubicBezTo>
                  <a:cubicBezTo>
                    <a:pt x="511" y="170"/>
                    <a:pt x="495" y="170"/>
                    <a:pt x="480" y="186"/>
                  </a:cubicBezTo>
                  <a:cubicBezTo>
                    <a:pt x="433" y="217"/>
                    <a:pt x="402" y="248"/>
                    <a:pt x="356" y="294"/>
                  </a:cubicBezTo>
                  <a:cubicBezTo>
                    <a:pt x="356" y="310"/>
                    <a:pt x="341" y="310"/>
                    <a:pt x="325" y="325"/>
                  </a:cubicBezTo>
                  <a:cubicBezTo>
                    <a:pt x="279" y="371"/>
                    <a:pt x="248" y="418"/>
                    <a:pt x="217" y="464"/>
                  </a:cubicBezTo>
                  <a:cubicBezTo>
                    <a:pt x="62" y="696"/>
                    <a:pt x="0" y="959"/>
                    <a:pt x="16" y="1222"/>
                  </a:cubicBezTo>
                  <a:cubicBezTo>
                    <a:pt x="16" y="1238"/>
                    <a:pt x="16" y="1269"/>
                    <a:pt x="31" y="1284"/>
                  </a:cubicBezTo>
                  <a:cubicBezTo>
                    <a:pt x="31" y="1300"/>
                    <a:pt x="31" y="1315"/>
                    <a:pt x="31" y="1331"/>
                  </a:cubicBezTo>
                  <a:cubicBezTo>
                    <a:pt x="47" y="1377"/>
                    <a:pt x="47" y="1423"/>
                    <a:pt x="62" y="1470"/>
                  </a:cubicBezTo>
                  <a:cubicBezTo>
                    <a:pt x="78" y="1501"/>
                    <a:pt x="78" y="1516"/>
                    <a:pt x="93" y="1532"/>
                  </a:cubicBezTo>
                  <a:cubicBezTo>
                    <a:pt x="93" y="1563"/>
                    <a:pt x="108" y="1578"/>
                    <a:pt x="108" y="1609"/>
                  </a:cubicBezTo>
                  <a:cubicBezTo>
                    <a:pt x="139" y="1671"/>
                    <a:pt x="186" y="1748"/>
                    <a:pt x="232" y="1810"/>
                  </a:cubicBezTo>
                  <a:lnTo>
                    <a:pt x="294" y="1887"/>
                  </a:lnTo>
                  <a:cubicBezTo>
                    <a:pt x="464" y="1872"/>
                    <a:pt x="604" y="1810"/>
                    <a:pt x="743" y="1717"/>
                  </a:cubicBezTo>
                  <a:cubicBezTo>
                    <a:pt x="836" y="1655"/>
                    <a:pt x="913" y="1578"/>
                    <a:pt x="975" y="1485"/>
                  </a:cubicBezTo>
                  <a:cubicBezTo>
                    <a:pt x="990" y="1470"/>
                    <a:pt x="1006" y="1454"/>
                    <a:pt x="1006" y="1439"/>
                  </a:cubicBezTo>
                  <a:cubicBezTo>
                    <a:pt x="1068" y="1361"/>
                    <a:pt x="1114" y="1269"/>
                    <a:pt x="1145" y="1191"/>
                  </a:cubicBezTo>
                  <a:cubicBezTo>
                    <a:pt x="1191" y="1037"/>
                    <a:pt x="1207" y="866"/>
                    <a:pt x="1191" y="712"/>
                  </a:cubicBezTo>
                  <a:cubicBezTo>
                    <a:pt x="1191" y="603"/>
                    <a:pt x="1160" y="495"/>
                    <a:pt x="1114" y="387"/>
                  </a:cubicBezTo>
                  <a:cubicBezTo>
                    <a:pt x="1052" y="248"/>
                    <a:pt x="959" y="108"/>
                    <a:pt x="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478275" y="3798600"/>
              <a:ext cx="58800" cy="58800"/>
            </a:xfrm>
            <a:custGeom>
              <a:avLst/>
              <a:gdLst/>
              <a:ahLst/>
              <a:cxnLst/>
              <a:rect l="l" t="t" r="r" b="b"/>
              <a:pathLst>
                <a:path w="2352" h="2352" extrusionOk="0">
                  <a:moveTo>
                    <a:pt x="1176" y="0"/>
                  </a:moveTo>
                  <a:cubicBezTo>
                    <a:pt x="526" y="0"/>
                    <a:pt x="0" y="526"/>
                    <a:pt x="0" y="1176"/>
                  </a:cubicBezTo>
                  <a:cubicBezTo>
                    <a:pt x="0" y="1825"/>
                    <a:pt x="526" y="2351"/>
                    <a:pt x="1176" y="2351"/>
                  </a:cubicBezTo>
                  <a:cubicBezTo>
                    <a:pt x="1825" y="2351"/>
                    <a:pt x="2351" y="1825"/>
                    <a:pt x="2351" y="1176"/>
                  </a:cubicBezTo>
                  <a:cubicBezTo>
                    <a:pt x="2351" y="526"/>
                    <a:pt x="1825" y="0"/>
                    <a:pt x="1176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489100" y="3809425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0"/>
                  </a:moveTo>
                  <a:cubicBezTo>
                    <a:pt x="341" y="0"/>
                    <a:pt x="0" y="341"/>
                    <a:pt x="0" y="743"/>
                  </a:cubicBezTo>
                  <a:cubicBezTo>
                    <a:pt x="0" y="1145"/>
                    <a:pt x="341" y="1485"/>
                    <a:pt x="743" y="1485"/>
                  </a:cubicBezTo>
                  <a:cubicBezTo>
                    <a:pt x="1145" y="1485"/>
                    <a:pt x="1485" y="1145"/>
                    <a:pt x="1485" y="743"/>
                  </a:cubicBezTo>
                  <a:cubicBezTo>
                    <a:pt x="1485" y="341"/>
                    <a:pt x="1145" y="0"/>
                    <a:pt x="74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497225" y="3821800"/>
              <a:ext cx="39850" cy="35600"/>
            </a:xfrm>
            <a:custGeom>
              <a:avLst/>
              <a:gdLst/>
              <a:ahLst/>
              <a:cxnLst/>
              <a:rect l="l" t="t" r="r" b="b"/>
              <a:pathLst>
                <a:path w="1594" h="1424" extrusionOk="0">
                  <a:moveTo>
                    <a:pt x="1114" y="0"/>
                  </a:moveTo>
                  <a:cubicBezTo>
                    <a:pt x="1006" y="16"/>
                    <a:pt x="897" y="47"/>
                    <a:pt x="789" y="93"/>
                  </a:cubicBezTo>
                  <a:cubicBezTo>
                    <a:pt x="650" y="140"/>
                    <a:pt x="511" y="217"/>
                    <a:pt x="402" y="325"/>
                  </a:cubicBezTo>
                  <a:cubicBezTo>
                    <a:pt x="325" y="402"/>
                    <a:pt x="248" y="495"/>
                    <a:pt x="186" y="588"/>
                  </a:cubicBezTo>
                  <a:cubicBezTo>
                    <a:pt x="124" y="681"/>
                    <a:pt x="93" y="789"/>
                    <a:pt x="62" y="897"/>
                  </a:cubicBezTo>
                  <a:cubicBezTo>
                    <a:pt x="31" y="1006"/>
                    <a:pt x="0" y="1114"/>
                    <a:pt x="0" y="1238"/>
                  </a:cubicBezTo>
                  <a:cubicBezTo>
                    <a:pt x="0" y="1269"/>
                    <a:pt x="16" y="1315"/>
                    <a:pt x="16" y="1346"/>
                  </a:cubicBezTo>
                  <a:lnTo>
                    <a:pt x="124" y="1377"/>
                  </a:lnTo>
                  <a:cubicBezTo>
                    <a:pt x="186" y="1393"/>
                    <a:pt x="248" y="1408"/>
                    <a:pt x="309" y="1423"/>
                  </a:cubicBezTo>
                  <a:lnTo>
                    <a:pt x="418" y="1423"/>
                  </a:lnTo>
                  <a:cubicBezTo>
                    <a:pt x="619" y="1423"/>
                    <a:pt x="804" y="1377"/>
                    <a:pt x="975" y="1284"/>
                  </a:cubicBezTo>
                  <a:cubicBezTo>
                    <a:pt x="1083" y="1222"/>
                    <a:pt x="1176" y="1160"/>
                    <a:pt x="1253" y="1083"/>
                  </a:cubicBezTo>
                  <a:cubicBezTo>
                    <a:pt x="1470" y="867"/>
                    <a:pt x="1593" y="573"/>
                    <a:pt x="1593" y="248"/>
                  </a:cubicBezTo>
                  <a:cubicBezTo>
                    <a:pt x="1593" y="186"/>
                    <a:pt x="1593" y="109"/>
                    <a:pt x="1578" y="47"/>
                  </a:cubicBezTo>
                  <a:cubicBezTo>
                    <a:pt x="1470" y="16"/>
                    <a:pt x="1361" y="0"/>
                    <a:pt x="123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478275" y="3809800"/>
              <a:ext cx="30175" cy="46450"/>
            </a:xfrm>
            <a:custGeom>
              <a:avLst/>
              <a:gdLst/>
              <a:ahLst/>
              <a:cxnLst/>
              <a:rect l="l" t="t" r="r" b="b"/>
              <a:pathLst>
                <a:path w="1207" h="1858" extrusionOk="0">
                  <a:moveTo>
                    <a:pt x="248" y="1"/>
                  </a:moveTo>
                  <a:cubicBezTo>
                    <a:pt x="232" y="32"/>
                    <a:pt x="217" y="47"/>
                    <a:pt x="201" y="78"/>
                  </a:cubicBezTo>
                  <a:cubicBezTo>
                    <a:pt x="186" y="109"/>
                    <a:pt x="170" y="124"/>
                    <a:pt x="155" y="155"/>
                  </a:cubicBezTo>
                  <a:cubicBezTo>
                    <a:pt x="139" y="186"/>
                    <a:pt x="124" y="217"/>
                    <a:pt x="108" y="248"/>
                  </a:cubicBezTo>
                  <a:cubicBezTo>
                    <a:pt x="93" y="279"/>
                    <a:pt x="77" y="310"/>
                    <a:pt x="62" y="341"/>
                  </a:cubicBezTo>
                  <a:cubicBezTo>
                    <a:pt x="62" y="372"/>
                    <a:pt x="46" y="403"/>
                    <a:pt x="46" y="434"/>
                  </a:cubicBezTo>
                  <a:cubicBezTo>
                    <a:pt x="31" y="465"/>
                    <a:pt x="31" y="496"/>
                    <a:pt x="16" y="527"/>
                  </a:cubicBezTo>
                  <a:cubicBezTo>
                    <a:pt x="0" y="589"/>
                    <a:pt x="0" y="650"/>
                    <a:pt x="0" y="728"/>
                  </a:cubicBezTo>
                  <a:cubicBezTo>
                    <a:pt x="0" y="790"/>
                    <a:pt x="0" y="867"/>
                    <a:pt x="16" y="929"/>
                  </a:cubicBezTo>
                  <a:cubicBezTo>
                    <a:pt x="16" y="944"/>
                    <a:pt x="31" y="975"/>
                    <a:pt x="31" y="991"/>
                  </a:cubicBezTo>
                  <a:cubicBezTo>
                    <a:pt x="31" y="1006"/>
                    <a:pt x="31" y="1022"/>
                    <a:pt x="46" y="1037"/>
                  </a:cubicBezTo>
                  <a:cubicBezTo>
                    <a:pt x="46" y="1053"/>
                    <a:pt x="46" y="1068"/>
                    <a:pt x="62" y="1099"/>
                  </a:cubicBezTo>
                  <a:cubicBezTo>
                    <a:pt x="62" y="1130"/>
                    <a:pt x="77" y="1161"/>
                    <a:pt x="93" y="1192"/>
                  </a:cubicBezTo>
                  <a:cubicBezTo>
                    <a:pt x="108" y="1223"/>
                    <a:pt x="124" y="1254"/>
                    <a:pt x="139" y="1269"/>
                  </a:cubicBezTo>
                  <a:cubicBezTo>
                    <a:pt x="232" y="1439"/>
                    <a:pt x="356" y="1594"/>
                    <a:pt x="526" y="1702"/>
                  </a:cubicBezTo>
                  <a:cubicBezTo>
                    <a:pt x="541" y="1718"/>
                    <a:pt x="557" y="1733"/>
                    <a:pt x="572" y="1733"/>
                  </a:cubicBezTo>
                  <a:cubicBezTo>
                    <a:pt x="588" y="1749"/>
                    <a:pt x="603" y="1749"/>
                    <a:pt x="619" y="1764"/>
                  </a:cubicBezTo>
                  <a:cubicBezTo>
                    <a:pt x="634" y="1764"/>
                    <a:pt x="650" y="1780"/>
                    <a:pt x="665" y="1780"/>
                  </a:cubicBezTo>
                  <a:cubicBezTo>
                    <a:pt x="696" y="1795"/>
                    <a:pt x="743" y="1811"/>
                    <a:pt x="774" y="1826"/>
                  </a:cubicBezTo>
                  <a:lnTo>
                    <a:pt x="882" y="1857"/>
                  </a:lnTo>
                  <a:cubicBezTo>
                    <a:pt x="990" y="1749"/>
                    <a:pt x="1083" y="1610"/>
                    <a:pt x="1129" y="1470"/>
                  </a:cubicBezTo>
                  <a:cubicBezTo>
                    <a:pt x="1176" y="1362"/>
                    <a:pt x="1191" y="1254"/>
                    <a:pt x="1207" y="1130"/>
                  </a:cubicBezTo>
                  <a:cubicBezTo>
                    <a:pt x="1207" y="1115"/>
                    <a:pt x="1207" y="1099"/>
                    <a:pt x="1207" y="1084"/>
                  </a:cubicBezTo>
                  <a:cubicBezTo>
                    <a:pt x="1207" y="991"/>
                    <a:pt x="1191" y="898"/>
                    <a:pt x="1160" y="805"/>
                  </a:cubicBezTo>
                  <a:cubicBezTo>
                    <a:pt x="1129" y="650"/>
                    <a:pt x="1052" y="511"/>
                    <a:pt x="944" y="387"/>
                  </a:cubicBezTo>
                  <a:cubicBezTo>
                    <a:pt x="882" y="295"/>
                    <a:pt x="789" y="217"/>
                    <a:pt x="696" y="155"/>
                  </a:cubicBezTo>
                  <a:cubicBezTo>
                    <a:pt x="572" y="78"/>
                    <a:pt x="418" y="16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9900248" flipH="1">
            <a:off x="5481244" y="-30641"/>
            <a:ext cx="446611" cy="572564"/>
            <a:chOff x="3905125" y="2252100"/>
            <a:chExt cx="254875" cy="326750"/>
          </a:xfrm>
        </p:grpSpPr>
        <p:sp>
          <p:nvSpPr>
            <p:cNvPr id="84" name="Google Shape;84;p3"/>
            <p:cNvSpPr/>
            <p:nvPr/>
          </p:nvSpPr>
          <p:spPr>
            <a:xfrm>
              <a:off x="4017675" y="2311600"/>
              <a:ext cx="116425" cy="267250"/>
            </a:xfrm>
            <a:custGeom>
              <a:avLst/>
              <a:gdLst/>
              <a:ahLst/>
              <a:cxnLst/>
              <a:rect l="l" t="t" r="r" b="b"/>
              <a:pathLst>
                <a:path w="4657" h="10690" fill="none" extrusionOk="0">
                  <a:moveTo>
                    <a:pt x="4656" y="10690"/>
                  </a:moveTo>
                  <a:cubicBezTo>
                    <a:pt x="2290" y="7565"/>
                    <a:pt x="681" y="3868"/>
                    <a:pt x="0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078000" y="2407900"/>
              <a:ext cx="30575" cy="80475"/>
            </a:xfrm>
            <a:custGeom>
              <a:avLst/>
              <a:gdLst/>
              <a:ahLst/>
              <a:cxnLst/>
              <a:rect l="l" t="t" r="r" b="b"/>
              <a:pathLst>
                <a:path w="1223" h="3219" fill="none" extrusionOk="0">
                  <a:moveTo>
                    <a:pt x="0" y="3218"/>
                  </a:moveTo>
                  <a:cubicBezTo>
                    <a:pt x="248" y="2089"/>
                    <a:pt x="665" y="1006"/>
                    <a:pt x="1222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963125" y="2398625"/>
              <a:ext cx="81625" cy="16650"/>
            </a:xfrm>
            <a:custGeom>
              <a:avLst/>
              <a:gdLst/>
              <a:ahLst/>
              <a:cxnLst/>
              <a:rect l="l" t="t" r="r" b="b"/>
              <a:pathLst>
                <a:path w="3265" h="666" fill="none" extrusionOk="0">
                  <a:moveTo>
                    <a:pt x="3265" y="665"/>
                  </a:moveTo>
                  <a:cubicBezTo>
                    <a:pt x="2244" y="217"/>
                    <a:pt x="1115" y="0"/>
                    <a:pt x="1" y="3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905125" y="2374625"/>
              <a:ext cx="63450" cy="55725"/>
            </a:xfrm>
            <a:custGeom>
              <a:avLst/>
              <a:gdLst/>
              <a:ahLst/>
              <a:cxnLst/>
              <a:rect l="l" t="t" r="r" b="b"/>
              <a:pathLst>
                <a:path w="2538" h="2229" extrusionOk="0">
                  <a:moveTo>
                    <a:pt x="1281" y="1"/>
                  </a:moveTo>
                  <a:cubicBezTo>
                    <a:pt x="1133" y="1"/>
                    <a:pt x="982" y="31"/>
                    <a:pt x="836" y="94"/>
                  </a:cubicBezTo>
                  <a:cubicBezTo>
                    <a:pt x="279" y="326"/>
                    <a:pt x="0" y="976"/>
                    <a:pt x="248" y="1548"/>
                  </a:cubicBezTo>
                  <a:cubicBezTo>
                    <a:pt x="421" y="1974"/>
                    <a:pt x="834" y="2229"/>
                    <a:pt x="1263" y="2229"/>
                  </a:cubicBezTo>
                  <a:cubicBezTo>
                    <a:pt x="1411" y="2229"/>
                    <a:pt x="1560" y="2199"/>
                    <a:pt x="1702" y="2136"/>
                  </a:cubicBezTo>
                  <a:cubicBezTo>
                    <a:pt x="2274" y="1904"/>
                    <a:pt x="2537" y="1254"/>
                    <a:pt x="2305" y="682"/>
                  </a:cubicBezTo>
                  <a:cubicBezTo>
                    <a:pt x="2121" y="255"/>
                    <a:pt x="1714" y="1"/>
                    <a:pt x="1281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917125" y="2384975"/>
              <a:ext cx="39850" cy="35050"/>
            </a:xfrm>
            <a:custGeom>
              <a:avLst/>
              <a:gdLst/>
              <a:ahLst/>
              <a:cxnLst/>
              <a:rect l="l" t="t" r="r" b="b"/>
              <a:pathLst>
                <a:path w="1594" h="1402" extrusionOk="0">
                  <a:moveTo>
                    <a:pt x="793" y="0"/>
                  </a:moveTo>
                  <a:cubicBezTo>
                    <a:pt x="704" y="0"/>
                    <a:pt x="614" y="17"/>
                    <a:pt x="526" y="51"/>
                  </a:cubicBezTo>
                  <a:cubicBezTo>
                    <a:pt x="170" y="206"/>
                    <a:pt x="0" y="623"/>
                    <a:pt x="155" y="979"/>
                  </a:cubicBezTo>
                  <a:cubicBezTo>
                    <a:pt x="260" y="1247"/>
                    <a:pt x="523" y="1401"/>
                    <a:pt x="798" y="1401"/>
                  </a:cubicBezTo>
                  <a:cubicBezTo>
                    <a:pt x="888" y="1401"/>
                    <a:pt x="980" y="1385"/>
                    <a:pt x="1067" y="1351"/>
                  </a:cubicBezTo>
                  <a:cubicBezTo>
                    <a:pt x="1423" y="1196"/>
                    <a:pt x="1593" y="778"/>
                    <a:pt x="1439" y="422"/>
                  </a:cubicBezTo>
                  <a:cubicBezTo>
                    <a:pt x="1322" y="154"/>
                    <a:pt x="1065" y="0"/>
                    <a:pt x="79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922150" y="2374700"/>
              <a:ext cx="42950" cy="30025"/>
            </a:xfrm>
            <a:custGeom>
              <a:avLst/>
              <a:gdLst/>
              <a:ahLst/>
              <a:cxnLst/>
              <a:rect l="l" t="t" r="r" b="b"/>
              <a:pathLst>
                <a:path w="1718" h="1201" extrusionOk="0">
                  <a:moveTo>
                    <a:pt x="595" y="0"/>
                  </a:moveTo>
                  <a:cubicBezTo>
                    <a:pt x="448" y="0"/>
                    <a:pt x="298" y="30"/>
                    <a:pt x="155" y="91"/>
                  </a:cubicBezTo>
                  <a:cubicBezTo>
                    <a:pt x="124" y="106"/>
                    <a:pt x="77" y="122"/>
                    <a:pt x="47" y="137"/>
                  </a:cubicBezTo>
                  <a:cubicBezTo>
                    <a:pt x="31" y="153"/>
                    <a:pt x="16" y="168"/>
                    <a:pt x="0" y="168"/>
                  </a:cubicBezTo>
                  <a:cubicBezTo>
                    <a:pt x="0" y="276"/>
                    <a:pt x="31" y="385"/>
                    <a:pt x="77" y="478"/>
                  </a:cubicBezTo>
                  <a:cubicBezTo>
                    <a:pt x="93" y="524"/>
                    <a:pt x="108" y="555"/>
                    <a:pt x="124" y="586"/>
                  </a:cubicBezTo>
                  <a:cubicBezTo>
                    <a:pt x="186" y="679"/>
                    <a:pt x="248" y="772"/>
                    <a:pt x="310" y="849"/>
                  </a:cubicBezTo>
                  <a:cubicBezTo>
                    <a:pt x="418" y="942"/>
                    <a:pt x="526" y="1034"/>
                    <a:pt x="665" y="1096"/>
                  </a:cubicBezTo>
                  <a:cubicBezTo>
                    <a:pt x="758" y="1143"/>
                    <a:pt x="866" y="1174"/>
                    <a:pt x="975" y="1189"/>
                  </a:cubicBezTo>
                  <a:cubicBezTo>
                    <a:pt x="1029" y="1197"/>
                    <a:pt x="1083" y="1201"/>
                    <a:pt x="1135" y="1201"/>
                  </a:cubicBezTo>
                  <a:cubicBezTo>
                    <a:pt x="1187" y="1201"/>
                    <a:pt x="1238" y="1197"/>
                    <a:pt x="1284" y="1189"/>
                  </a:cubicBezTo>
                  <a:cubicBezTo>
                    <a:pt x="1392" y="1174"/>
                    <a:pt x="1501" y="1158"/>
                    <a:pt x="1609" y="1112"/>
                  </a:cubicBezTo>
                  <a:cubicBezTo>
                    <a:pt x="1640" y="1096"/>
                    <a:pt x="1671" y="1081"/>
                    <a:pt x="1702" y="1065"/>
                  </a:cubicBezTo>
                  <a:lnTo>
                    <a:pt x="1717" y="1065"/>
                  </a:lnTo>
                  <a:lnTo>
                    <a:pt x="1702" y="957"/>
                  </a:lnTo>
                  <a:cubicBezTo>
                    <a:pt x="1686" y="911"/>
                    <a:pt x="1686" y="864"/>
                    <a:pt x="1671" y="818"/>
                  </a:cubicBezTo>
                  <a:cubicBezTo>
                    <a:pt x="1671" y="802"/>
                    <a:pt x="1655" y="772"/>
                    <a:pt x="1655" y="756"/>
                  </a:cubicBezTo>
                  <a:cubicBezTo>
                    <a:pt x="1655" y="741"/>
                    <a:pt x="1640" y="741"/>
                    <a:pt x="1640" y="725"/>
                  </a:cubicBezTo>
                  <a:cubicBezTo>
                    <a:pt x="1640" y="710"/>
                    <a:pt x="1624" y="694"/>
                    <a:pt x="1624" y="679"/>
                  </a:cubicBezTo>
                  <a:cubicBezTo>
                    <a:pt x="1578" y="570"/>
                    <a:pt x="1516" y="478"/>
                    <a:pt x="1454" y="385"/>
                  </a:cubicBezTo>
                  <a:cubicBezTo>
                    <a:pt x="1423" y="369"/>
                    <a:pt x="1408" y="354"/>
                    <a:pt x="1392" y="338"/>
                  </a:cubicBezTo>
                  <a:cubicBezTo>
                    <a:pt x="1185" y="121"/>
                    <a:pt x="895" y="0"/>
                    <a:pt x="59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928325" y="2396575"/>
              <a:ext cx="36775" cy="33925"/>
            </a:xfrm>
            <a:custGeom>
              <a:avLst/>
              <a:gdLst/>
              <a:ahLst/>
              <a:cxnLst/>
              <a:rect l="l" t="t" r="r" b="b"/>
              <a:pathLst>
                <a:path w="1471" h="1357" extrusionOk="0">
                  <a:moveTo>
                    <a:pt x="1086" y="1"/>
                  </a:moveTo>
                  <a:cubicBezTo>
                    <a:pt x="1059" y="1"/>
                    <a:pt x="1033" y="2"/>
                    <a:pt x="1006" y="5"/>
                  </a:cubicBezTo>
                  <a:cubicBezTo>
                    <a:pt x="898" y="5"/>
                    <a:pt x="805" y="20"/>
                    <a:pt x="697" y="67"/>
                  </a:cubicBezTo>
                  <a:cubicBezTo>
                    <a:pt x="681" y="67"/>
                    <a:pt x="666" y="67"/>
                    <a:pt x="650" y="82"/>
                  </a:cubicBezTo>
                  <a:cubicBezTo>
                    <a:pt x="558" y="113"/>
                    <a:pt x="480" y="159"/>
                    <a:pt x="418" y="221"/>
                  </a:cubicBezTo>
                  <a:cubicBezTo>
                    <a:pt x="295" y="314"/>
                    <a:pt x="202" y="422"/>
                    <a:pt x="124" y="562"/>
                  </a:cubicBezTo>
                  <a:cubicBezTo>
                    <a:pt x="78" y="655"/>
                    <a:pt x="47" y="747"/>
                    <a:pt x="32" y="856"/>
                  </a:cubicBezTo>
                  <a:cubicBezTo>
                    <a:pt x="1" y="1010"/>
                    <a:pt x="1" y="1165"/>
                    <a:pt x="47" y="1304"/>
                  </a:cubicBezTo>
                  <a:cubicBezTo>
                    <a:pt x="78" y="1320"/>
                    <a:pt x="93" y="1320"/>
                    <a:pt x="124" y="1335"/>
                  </a:cubicBezTo>
                  <a:cubicBezTo>
                    <a:pt x="171" y="1335"/>
                    <a:pt x="217" y="1351"/>
                    <a:pt x="264" y="1351"/>
                  </a:cubicBezTo>
                  <a:lnTo>
                    <a:pt x="279" y="1351"/>
                  </a:lnTo>
                  <a:cubicBezTo>
                    <a:pt x="310" y="1354"/>
                    <a:pt x="342" y="1356"/>
                    <a:pt x="375" y="1356"/>
                  </a:cubicBezTo>
                  <a:cubicBezTo>
                    <a:pt x="472" y="1356"/>
                    <a:pt x="577" y="1339"/>
                    <a:pt x="681" y="1304"/>
                  </a:cubicBezTo>
                  <a:cubicBezTo>
                    <a:pt x="712" y="1289"/>
                    <a:pt x="743" y="1273"/>
                    <a:pt x="774" y="1258"/>
                  </a:cubicBezTo>
                  <a:cubicBezTo>
                    <a:pt x="882" y="1211"/>
                    <a:pt x="991" y="1165"/>
                    <a:pt x="1068" y="1088"/>
                  </a:cubicBezTo>
                  <a:cubicBezTo>
                    <a:pt x="1083" y="1072"/>
                    <a:pt x="1114" y="1057"/>
                    <a:pt x="1130" y="1041"/>
                  </a:cubicBezTo>
                  <a:cubicBezTo>
                    <a:pt x="1223" y="933"/>
                    <a:pt x="1300" y="825"/>
                    <a:pt x="1362" y="701"/>
                  </a:cubicBezTo>
                  <a:cubicBezTo>
                    <a:pt x="1377" y="655"/>
                    <a:pt x="1408" y="608"/>
                    <a:pt x="1424" y="562"/>
                  </a:cubicBezTo>
                  <a:cubicBezTo>
                    <a:pt x="1455" y="438"/>
                    <a:pt x="1470" y="314"/>
                    <a:pt x="1455" y="190"/>
                  </a:cubicBezTo>
                  <a:lnTo>
                    <a:pt x="1470" y="190"/>
                  </a:lnTo>
                  <a:lnTo>
                    <a:pt x="1455" y="82"/>
                  </a:lnTo>
                  <a:cubicBezTo>
                    <a:pt x="1339" y="31"/>
                    <a:pt x="1213" y="1"/>
                    <a:pt x="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980925" y="2252100"/>
              <a:ext cx="63825" cy="55900"/>
            </a:xfrm>
            <a:custGeom>
              <a:avLst/>
              <a:gdLst/>
              <a:ahLst/>
              <a:cxnLst/>
              <a:rect l="l" t="t" r="r" b="b"/>
              <a:pathLst>
                <a:path w="2553" h="2236" extrusionOk="0">
                  <a:moveTo>
                    <a:pt x="1282" y="1"/>
                  </a:moveTo>
                  <a:cubicBezTo>
                    <a:pt x="1112" y="1"/>
                    <a:pt x="938" y="40"/>
                    <a:pt x="774" y="122"/>
                  </a:cubicBezTo>
                  <a:cubicBezTo>
                    <a:pt x="233" y="385"/>
                    <a:pt x="0" y="1066"/>
                    <a:pt x="279" y="1607"/>
                  </a:cubicBezTo>
                  <a:cubicBezTo>
                    <a:pt x="477" y="2004"/>
                    <a:pt x="872" y="2236"/>
                    <a:pt x="1284" y="2236"/>
                  </a:cubicBezTo>
                  <a:cubicBezTo>
                    <a:pt x="1450" y="2236"/>
                    <a:pt x="1619" y="2198"/>
                    <a:pt x="1779" y="2118"/>
                  </a:cubicBezTo>
                  <a:cubicBezTo>
                    <a:pt x="2321" y="1839"/>
                    <a:pt x="2553" y="1174"/>
                    <a:pt x="2274" y="617"/>
                  </a:cubicBezTo>
                  <a:cubicBezTo>
                    <a:pt x="2078" y="224"/>
                    <a:pt x="1689" y="1"/>
                    <a:pt x="128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992925" y="2262425"/>
              <a:ext cx="39850" cy="35150"/>
            </a:xfrm>
            <a:custGeom>
              <a:avLst/>
              <a:gdLst/>
              <a:ahLst/>
              <a:cxnLst/>
              <a:rect l="l" t="t" r="r" b="b"/>
              <a:pathLst>
                <a:path w="1594" h="1406" extrusionOk="0">
                  <a:moveTo>
                    <a:pt x="799" y="1"/>
                  </a:moveTo>
                  <a:cubicBezTo>
                    <a:pt x="693" y="1"/>
                    <a:pt x="584" y="26"/>
                    <a:pt x="480" y="80"/>
                  </a:cubicBezTo>
                  <a:cubicBezTo>
                    <a:pt x="139" y="250"/>
                    <a:pt x="0" y="668"/>
                    <a:pt x="170" y="1008"/>
                  </a:cubicBezTo>
                  <a:cubicBezTo>
                    <a:pt x="291" y="1262"/>
                    <a:pt x="538" y="1406"/>
                    <a:pt x="799" y="1406"/>
                  </a:cubicBezTo>
                  <a:cubicBezTo>
                    <a:pt x="904" y="1406"/>
                    <a:pt x="1012" y="1382"/>
                    <a:pt x="1114" y="1333"/>
                  </a:cubicBezTo>
                  <a:cubicBezTo>
                    <a:pt x="1454" y="1163"/>
                    <a:pt x="1593" y="730"/>
                    <a:pt x="1423" y="390"/>
                  </a:cubicBezTo>
                  <a:cubicBezTo>
                    <a:pt x="1303" y="149"/>
                    <a:pt x="1058" y="1"/>
                    <a:pt x="79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011475" y="2263650"/>
              <a:ext cx="29800" cy="44100"/>
            </a:xfrm>
            <a:custGeom>
              <a:avLst/>
              <a:gdLst/>
              <a:ahLst/>
              <a:cxnLst/>
              <a:rect l="l" t="t" r="r" b="b"/>
              <a:pathLst>
                <a:path w="1192" h="1764" extrusionOk="0">
                  <a:moveTo>
                    <a:pt x="960" y="0"/>
                  </a:moveTo>
                  <a:cubicBezTo>
                    <a:pt x="851" y="16"/>
                    <a:pt x="743" y="47"/>
                    <a:pt x="650" y="93"/>
                  </a:cubicBezTo>
                  <a:cubicBezTo>
                    <a:pt x="619" y="109"/>
                    <a:pt x="573" y="140"/>
                    <a:pt x="542" y="155"/>
                  </a:cubicBezTo>
                  <a:cubicBezTo>
                    <a:pt x="449" y="217"/>
                    <a:pt x="372" y="279"/>
                    <a:pt x="310" y="356"/>
                  </a:cubicBezTo>
                  <a:cubicBezTo>
                    <a:pt x="202" y="464"/>
                    <a:pt x="124" y="588"/>
                    <a:pt x="78" y="727"/>
                  </a:cubicBezTo>
                  <a:cubicBezTo>
                    <a:pt x="47" y="820"/>
                    <a:pt x="16" y="929"/>
                    <a:pt x="1" y="1037"/>
                  </a:cubicBezTo>
                  <a:cubicBezTo>
                    <a:pt x="1" y="1145"/>
                    <a:pt x="1" y="1253"/>
                    <a:pt x="16" y="1346"/>
                  </a:cubicBezTo>
                  <a:cubicBezTo>
                    <a:pt x="31" y="1454"/>
                    <a:pt x="78" y="1563"/>
                    <a:pt x="124" y="1656"/>
                  </a:cubicBezTo>
                  <a:cubicBezTo>
                    <a:pt x="140" y="1702"/>
                    <a:pt x="155" y="1733"/>
                    <a:pt x="171" y="1764"/>
                  </a:cubicBezTo>
                  <a:lnTo>
                    <a:pt x="279" y="1748"/>
                  </a:lnTo>
                  <a:cubicBezTo>
                    <a:pt x="294" y="1733"/>
                    <a:pt x="310" y="1733"/>
                    <a:pt x="341" y="1733"/>
                  </a:cubicBezTo>
                  <a:cubicBezTo>
                    <a:pt x="372" y="1717"/>
                    <a:pt x="418" y="1702"/>
                    <a:pt x="449" y="1702"/>
                  </a:cubicBezTo>
                  <a:cubicBezTo>
                    <a:pt x="480" y="1687"/>
                    <a:pt x="527" y="1671"/>
                    <a:pt x="557" y="1656"/>
                  </a:cubicBezTo>
                  <a:cubicBezTo>
                    <a:pt x="805" y="1532"/>
                    <a:pt x="975" y="1331"/>
                    <a:pt x="1083" y="1099"/>
                  </a:cubicBezTo>
                  <a:cubicBezTo>
                    <a:pt x="1114" y="1021"/>
                    <a:pt x="1130" y="959"/>
                    <a:pt x="1145" y="882"/>
                  </a:cubicBezTo>
                  <a:cubicBezTo>
                    <a:pt x="1192" y="650"/>
                    <a:pt x="1176" y="387"/>
                    <a:pt x="1052" y="155"/>
                  </a:cubicBezTo>
                  <a:cubicBezTo>
                    <a:pt x="1037" y="124"/>
                    <a:pt x="1022" y="93"/>
                    <a:pt x="1006" y="78"/>
                  </a:cubicBezTo>
                  <a:cubicBezTo>
                    <a:pt x="991" y="47"/>
                    <a:pt x="975" y="16"/>
                    <a:pt x="960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984800" y="2272775"/>
              <a:ext cx="35200" cy="34975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366" y="1"/>
                  </a:moveTo>
                  <a:cubicBezTo>
                    <a:pt x="254" y="1"/>
                    <a:pt x="147" y="18"/>
                    <a:pt x="31" y="53"/>
                  </a:cubicBezTo>
                  <a:cubicBezTo>
                    <a:pt x="16" y="99"/>
                    <a:pt x="16" y="130"/>
                    <a:pt x="16" y="177"/>
                  </a:cubicBezTo>
                  <a:cubicBezTo>
                    <a:pt x="0" y="208"/>
                    <a:pt x="0" y="254"/>
                    <a:pt x="0" y="285"/>
                  </a:cubicBezTo>
                  <a:cubicBezTo>
                    <a:pt x="0" y="331"/>
                    <a:pt x="0" y="378"/>
                    <a:pt x="16" y="409"/>
                  </a:cubicBezTo>
                  <a:cubicBezTo>
                    <a:pt x="16" y="455"/>
                    <a:pt x="16" y="502"/>
                    <a:pt x="31" y="533"/>
                  </a:cubicBezTo>
                  <a:cubicBezTo>
                    <a:pt x="47" y="564"/>
                    <a:pt x="47" y="594"/>
                    <a:pt x="62" y="625"/>
                  </a:cubicBezTo>
                  <a:cubicBezTo>
                    <a:pt x="62" y="656"/>
                    <a:pt x="78" y="672"/>
                    <a:pt x="78" y="703"/>
                  </a:cubicBezTo>
                  <a:cubicBezTo>
                    <a:pt x="93" y="718"/>
                    <a:pt x="93" y="734"/>
                    <a:pt x="108" y="749"/>
                  </a:cubicBezTo>
                  <a:lnTo>
                    <a:pt x="124" y="780"/>
                  </a:lnTo>
                  <a:cubicBezTo>
                    <a:pt x="155" y="826"/>
                    <a:pt x="170" y="873"/>
                    <a:pt x="201" y="919"/>
                  </a:cubicBezTo>
                  <a:cubicBezTo>
                    <a:pt x="418" y="1229"/>
                    <a:pt x="758" y="1399"/>
                    <a:pt x="1129" y="1399"/>
                  </a:cubicBezTo>
                  <a:lnTo>
                    <a:pt x="1238" y="1399"/>
                  </a:lnTo>
                  <a:lnTo>
                    <a:pt x="1346" y="1383"/>
                  </a:lnTo>
                  <a:cubicBezTo>
                    <a:pt x="1392" y="1244"/>
                    <a:pt x="1408" y="1089"/>
                    <a:pt x="1392" y="935"/>
                  </a:cubicBezTo>
                  <a:cubicBezTo>
                    <a:pt x="1392" y="826"/>
                    <a:pt x="1361" y="718"/>
                    <a:pt x="1315" y="625"/>
                  </a:cubicBezTo>
                  <a:cubicBezTo>
                    <a:pt x="1315" y="610"/>
                    <a:pt x="1300" y="594"/>
                    <a:pt x="1300" y="579"/>
                  </a:cubicBezTo>
                  <a:cubicBezTo>
                    <a:pt x="1253" y="502"/>
                    <a:pt x="1207" y="424"/>
                    <a:pt x="1145" y="362"/>
                  </a:cubicBezTo>
                  <a:cubicBezTo>
                    <a:pt x="1052" y="239"/>
                    <a:pt x="928" y="146"/>
                    <a:pt x="789" y="84"/>
                  </a:cubicBezTo>
                  <a:cubicBezTo>
                    <a:pt x="696" y="53"/>
                    <a:pt x="588" y="22"/>
                    <a:pt x="480" y="7"/>
                  </a:cubicBezTo>
                  <a:cubicBezTo>
                    <a:pt x="441" y="3"/>
                    <a:pt x="403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096550" y="2362500"/>
              <a:ext cx="63450" cy="55775"/>
            </a:xfrm>
            <a:custGeom>
              <a:avLst/>
              <a:gdLst/>
              <a:ahLst/>
              <a:cxnLst/>
              <a:rect l="l" t="t" r="r" b="b"/>
              <a:pathLst>
                <a:path w="2538" h="2231" extrusionOk="0">
                  <a:moveTo>
                    <a:pt x="1272" y="1"/>
                  </a:moveTo>
                  <a:cubicBezTo>
                    <a:pt x="915" y="1"/>
                    <a:pt x="562" y="169"/>
                    <a:pt x="341" y="486"/>
                  </a:cubicBezTo>
                  <a:cubicBezTo>
                    <a:pt x="1" y="997"/>
                    <a:pt x="125" y="1693"/>
                    <a:pt x="635" y="2033"/>
                  </a:cubicBezTo>
                  <a:cubicBezTo>
                    <a:pt x="828" y="2167"/>
                    <a:pt x="1047" y="2231"/>
                    <a:pt x="1264" y="2231"/>
                  </a:cubicBezTo>
                  <a:cubicBezTo>
                    <a:pt x="1622" y="2231"/>
                    <a:pt x="1976" y="2057"/>
                    <a:pt x="2197" y="1739"/>
                  </a:cubicBezTo>
                  <a:cubicBezTo>
                    <a:pt x="2538" y="1229"/>
                    <a:pt x="2414" y="548"/>
                    <a:pt x="1904" y="192"/>
                  </a:cubicBezTo>
                  <a:cubicBezTo>
                    <a:pt x="1710" y="63"/>
                    <a:pt x="1490" y="1"/>
                    <a:pt x="127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08150" y="2372750"/>
              <a:ext cx="40250" cy="35125"/>
            </a:xfrm>
            <a:custGeom>
              <a:avLst/>
              <a:gdLst/>
              <a:ahLst/>
              <a:cxnLst/>
              <a:rect l="l" t="t" r="r" b="b"/>
              <a:pathLst>
                <a:path w="1610" h="1405" extrusionOk="0">
                  <a:moveTo>
                    <a:pt x="808" y="0"/>
                  </a:moveTo>
                  <a:cubicBezTo>
                    <a:pt x="585" y="0"/>
                    <a:pt x="367" y="107"/>
                    <a:pt x="233" y="308"/>
                  </a:cubicBezTo>
                  <a:cubicBezTo>
                    <a:pt x="1" y="633"/>
                    <a:pt x="94" y="1066"/>
                    <a:pt x="403" y="1283"/>
                  </a:cubicBezTo>
                  <a:cubicBezTo>
                    <a:pt x="526" y="1365"/>
                    <a:pt x="665" y="1405"/>
                    <a:pt x="802" y="1405"/>
                  </a:cubicBezTo>
                  <a:cubicBezTo>
                    <a:pt x="1026" y="1405"/>
                    <a:pt x="1243" y="1298"/>
                    <a:pt x="1378" y="1097"/>
                  </a:cubicBezTo>
                  <a:cubicBezTo>
                    <a:pt x="1610" y="788"/>
                    <a:pt x="1517" y="339"/>
                    <a:pt x="1207" y="122"/>
                  </a:cubicBezTo>
                  <a:cubicBezTo>
                    <a:pt x="1084" y="40"/>
                    <a:pt x="945" y="0"/>
                    <a:pt x="80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105450" y="2391400"/>
              <a:ext cx="48375" cy="26875"/>
            </a:xfrm>
            <a:custGeom>
              <a:avLst/>
              <a:gdLst/>
              <a:ahLst/>
              <a:cxnLst/>
              <a:rect l="l" t="t" r="r" b="b"/>
              <a:pathLst>
                <a:path w="1935" h="1075" extrusionOk="0">
                  <a:moveTo>
                    <a:pt x="1046" y="1"/>
                  </a:moveTo>
                  <a:cubicBezTo>
                    <a:pt x="985" y="1"/>
                    <a:pt x="925" y="4"/>
                    <a:pt x="867" y="11"/>
                  </a:cubicBezTo>
                  <a:cubicBezTo>
                    <a:pt x="759" y="26"/>
                    <a:pt x="650" y="57"/>
                    <a:pt x="557" y="104"/>
                  </a:cubicBezTo>
                  <a:cubicBezTo>
                    <a:pt x="465" y="150"/>
                    <a:pt x="372" y="196"/>
                    <a:pt x="279" y="274"/>
                  </a:cubicBezTo>
                  <a:cubicBezTo>
                    <a:pt x="202" y="336"/>
                    <a:pt x="124" y="413"/>
                    <a:pt x="62" y="506"/>
                  </a:cubicBezTo>
                  <a:cubicBezTo>
                    <a:pt x="47" y="537"/>
                    <a:pt x="16" y="568"/>
                    <a:pt x="1" y="599"/>
                  </a:cubicBezTo>
                  <a:lnTo>
                    <a:pt x="78" y="691"/>
                  </a:lnTo>
                  <a:cubicBezTo>
                    <a:pt x="124" y="753"/>
                    <a:pt x="202" y="831"/>
                    <a:pt x="279" y="877"/>
                  </a:cubicBezTo>
                  <a:cubicBezTo>
                    <a:pt x="472" y="1011"/>
                    <a:pt x="691" y="1075"/>
                    <a:pt x="908" y="1075"/>
                  </a:cubicBezTo>
                  <a:cubicBezTo>
                    <a:pt x="1266" y="1075"/>
                    <a:pt x="1620" y="901"/>
                    <a:pt x="1841" y="583"/>
                  </a:cubicBezTo>
                  <a:cubicBezTo>
                    <a:pt x="1872" y="537"/>
                    <a:pt x="1903" y="490"/>
                    <a:pt x="1919" y="444"/>
                  </a:cubicBezTo>
                  <a:cubicBezTo>
                    <a:pt x="1919" y="428"/>
                    <a:pt x="1919" y="428"/>
                    <a:pt x="1934" y="428"/>
                  </a:cubicBezTo>
                  <a:lnTo>
                    <a:pt x="1919" y="428"/>
                  </a:lnTo>
                  <a:cubicBezTo>
                    <a:pt x="1857" y="336"/>
                    <a:pt x="1780" y="274"/>
                    <a:pt x="1687" y="212"/>
                  </a:cubicBezTo>
                  <a:cubicBezTo>
                    <a:pt x="1656" y="181"/>
                    <a:pt x="1625" y="165"/>
                    <a:pt x="1594" y="150"/>
                  </a:cubicBezTo>
                  <a:cubicBezTo>
                    <a:pt x="1501" y="88"/>
                    <a:pt x="1393" y="57"/>
                    <a:pt x="1300" y="26"/>
                  </a:cubicBezTo>
                  <a:cubicBezTo>
                    <a:pt x="1218" y="8"/>
                    <a:pt x="1132" y="1"/>
                    <a:pt x="1046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100425" y="2363800"/>
              <a:ext cx="28250" cy="44900"/>
            </a:xfrm>
            <a:custGeom>
              <a:avLst/>
              <a:gdLst/>
              <a:ahLst/>
              <a:cxnLst/>
              <a:rect l="l" t="t" r="r" b="b"/>
              <a:pathLst>
                <a:path w="1130" h="1796" extrusionOk="0">
                  <a:moveTo>
                    <a:pt x="789" y="1"/>
                  </a:moveTo>
                  <a:cubicBezTo>
                    <a:pt x="728" y="16"/>
                    <a:pt x="666" y="32"/>
                    <a:pt x="619" y="63"/>
                  </a:cubicBezTo>
                  <a:cubicBezTo>
                    <a:pt x="588" y="78"/>
                    <a:pt x="557" y="94"/>
                    <a:pt x="526" y="109"/>
                  </a:cubicBezTo>
                  <a:cubicBezTo>
                    <a:pt x="511" y="125"/>
                    <a:pt x="480" y="140"/>
                    <a:pt x="465" y="156"/>
                  </a:cubicBezTo>
                  <a:cubicBezTo>
                    <a:pt x="434" y="187"/>
                    <a:pt x="403" y="202"/>
                    <a:pt x="387" y="217"/>
                  </a:cubicBezTo>
                  <a:lnTo>
                    <a:pt x="372" y="217"/>
                  </a:lnTo>
                  <a:cubicBezTo>
                    <a:pt x="356" y="248"/>
                    <a:pt x="341" y="264"/>
                    <a:pt x="310" y="279"/>
                  </a:cubicBezTo>
                  <a:cubicBezTo>
                    <a:pt x="294" y="310"/>
                    <a:pt x="263" y="326"/>
                    <a:pt x="248" y="357"/>
                  </a:cubicBezTo>
                  <a:cubicBezTo>
                    <a:pt x="233" y="388"/>
                    <a:pt x="217" y="403"/>
                    <a:pt x="186" y="434"/>
                  </a:cubicBezTo>
                  <a:cubicBezTo>
                    <a:pt x="109" y="558"/>
                    <a:pt x="62" y="682"/>
                    <a:pt x="31" y="821"/>
                  </a:cubicBezTo>
                  <a:cubicBezTo>
                    <a:pt x="0" y="929"/>
                    <a:pt x="0" y="1037"/>
                    <a:pt x="0" y="1146"/>
                  </a:cubicBezTo>
                  <a:cubicBezTo>
                    <a:pt x="0" y="1177"/>
                    <a:pt x="0" y="1208"/>
                    <a:pt x="16" y="1238"/>
                  </a:cubicBezTo>
                  <a:cubicBezTo>
                    <a:pt x="31" y="1409"/>
                    <a:pt x="93" y="1563"/>
                    <a:pt x="202" y="1703"/>
                  </a:cubicBezTo>
                  <a:lnTo>
                    <a:pt x="279" y="1795"/>
                  </a:lnTo>
                  <a:cubicBezTo>
                    <a:pt x="418" y="1764"/>
                    <a:pt x="557" y="1703"/>
                    <a:pt x="697" y="1625"/>
                  </a:cubicBezTo>
                  <a:cubicBezTo>
                    <a:pt x="774" y="1563"/>
                    <a:pt x="851" y="1486"/>
                    <a:pt x="913" y="1393"/>
                  </a:cubicBezTo>
                  <a:cubicBezTo>
                    <a:pt x="929" y="1378"/>
                    <a:pt x="944" y="1378"/>
                    <a:pt x="944" y="1362"/>
                  </a:cubicBezTo>
                  <a:cubicBezTo>
                    <a:pt x="991" y="1285"/>
                    <a:pt x="1037" y="1208"/>
                    <a:pt x="1068" y="1115"/>
                  </a:cubicBezTo>
                  <a:cubicBezTo>
                    <a:pt x="1114" y="975"/>
                    <a:pt x="1130" y="821"/>
                    <a:pt x="1114" y="666"/>
                  </a:cubicBezTo>
                  <a:cubicBezTo>
                    <a:pt x="1114" y="573"/>
                    <a:pt x="1083" y="465"/>
                    <a:pt x="1052" y="372"/>
                  </a:cubicBezTo>
                  <a:lnTo>
                    <a:pt x="1037" y="372"/>
                  </a:lnTo>
                  <a:cubicBezTo>
                    <a:pt x="991" y="233"/>
                    <a:pt x="898" y="109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>
            <a:off x="6337944" y="-33624"/>
            <a:ext cx="691980" cy="936635"/>
            <a:chOff x="3051600" y="3618575"/>
            <a:chExt cx="498150" cy="674275"/>
          </a:xfrm>
        </p:grpSpPr>
        <p:sp>
          <p:nvSpPr>
            <p:cNvPr id="100" name="Google Shape;100;p3"/>
            <p:cNvSpPr/>
            <p:nvPr/>
          </p:nvSpPr>
          <p:spPr>
            <a:xfrm>
              <a:off x="3051600" y="3854600"/>
              <a:ext cx="191850" cy="418525"/>
            </a:xfrm>
            <a:custGeom>
              <a:avLst/>
              <a:gdLst/>
              <a:ahLst/>
              <a:cxnLst/>
              <a:rect l="l" t="t" r="r" b="b"/>
              <a:pathLst>
                <a:path w="7674" h="16741" extrusionOk="0">
                  <a:moveTo>
                    <a:pt x="763" y="0"/>
                  </a:moveTo>
                  <a:cubicBezTo>
                    <a:pt x="720" y="0"/>
                    <a:pt x="677" y="6"/>
                    <a:pt x="635" y="19"/>
                  </a:cubicBezTo>
                  <a:cubicBezTo>
                    <a:pt x="372" y="111"/>
                    <a:pt x="264" y="421"/>
                    <a:pt x="233" y="699"/>
                  </a:cubicBezTo>
                  <a:cubicBezTo>
                    <a:pt x="1" y="2324"/>
                    <a:pt x="465" y="3948"/>
                    <a:pt x="1022" y="5495"/>
                  </a:cubicBezTo>
                  <a:cubicBezTo>
                    <a:pt x="2507" y="9610"/>
                    <a:pt x="4781" y="13446"/>
                    <a:pt x="7673" y="16741"/>
                  </a:cubicBezTo>
                  <a:cubicBezTo>
                    <a:pt x="6482" y="14591"/>
                    <a:pt x="6003" y="11837"/>
                    <a:pt x="5245" y="9501"/>
                  </a:cubicBezTo>
                  <a:cubicBezTo>
                    <a:pt x="4440" y="7042"/>
                    <a:pt x="3574" y="4613"/>
                    <a:pt x="2646" y="2215"/>
                  </a:cubicBezTo>
                  <a:cubicBezTo>
                    <a:pt x="2321" y="1380"/>
                    <a:pt x="1903" y="467"/>
                    <a:pt x="1099" y="96"/>
                  </a:cubicBezTo>
                  <a:cubicBezTo>
                    <a:pt x="987" y="40"/>
                    <a:pt x="875" y="0"/>
                    <a:pt x="76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/>
                <a:t> </a:t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203200" y="3618575"/>
              <a:ext cx="141175" cy="674275"/>
            </a:xfrm>
            <a:custGeom>
              <a:avLst/>
              <a:gdLst/>
              <a:ahLst/>
              <a:cxnLst/>
              <a:rect l="l" t="t" r="r" b="b"/>
              <a:pathLst>
                <a:path w="5647" h="26971" extrusionOk="0">
                  <a:moveTo>
                    <a:pt x="4291" y="0"/>
                  </a:moveTo>
                  <a:cubicBezTo>
                    <a:pt x="4259" y="0"/>
                    <a:pt x="4226" y="3"/>
                    <a:pt x="4193" y="8"/>
                  </a:cubicBezTo>
                  <a:cubicBezTo>
                    <a:pt x="3976" y="54"/>
                    <a:pt x="3791" y="194"/>
                    <a:pt x="3651" y="364"/>
                  </a:cubicBezTo>
                  <a:cubicBezTo>
                    <a:pt x="2909" y="1122"/>
                    <a:pt x="2538" y="2174"/>
                    <a:pt x="2228" y="3195"/>
                  </a:cubicBezTo>
                  <a:cubicBezTo>
                    <a:pt x="1" y="10867"/>
                    <a:pt x="790" y="19051"/>
                    <a:pt x="1810" y="26971"/>
                  </a:cubicBezTo>
                  <a:cubicBezTo>
                    <a:pt x="2630" y="22315"/>
                    <a:pt x="2909" y="16405"/>
                    <a:pt x="4007" y="11826"/>
                  </a:cubicBezTo>
                  <a:cubicBezTo>
                    <a:pt x="4827" y="8361"/>
                    <a:pt x="5647" y="4819"/>
                    <a:pt x="5214" y="1307"/>
                  </a:cubicBezTo>
                  <a:cubicBezTo>
                    <a:pt x="5141" y="723"/>
                    <a:pt x="4833" y="0"/>
                    <a:pt x="429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256575" y="4093025"/>
              <a:ext cx="293175" cy="195575"/>
            </a:xfrm>
            <a:custGeom>
              <a:avLst/>
              <a:gdLst/>
              <a:ahLst/>
              <a:cxnLst/>
              <a:rect l="l" t="t" r="r" b="b"/>
              <a:pathLst>
                <a:path w="11727" h="7823" extrusionOk="0">
                  <a:moveTo>
                    <a:pt x="10977" y="0"/>
                  </a:moveTo>
                  <a:cubicBezTo>
                    <a:pt x="10714" y="0"/>
                    <a:pt x="10421" y="78"/>
                    <a:pt x="10179" y="181"/>
                  </a:cubicBezTo>
                  <a:cubicBezTo>
                    <a:pt x="6235" y="1836"/>
                    <a:pt x="2707" y="4497"/>
                    <a:pt x="0" y="7823"/>
                  </a:cubicBezTo>
                  <a:cubicBezTo>
                    <a:pt x="1393" y="7142"/>
                    <a:pt x="1315" y="7127"/>
                    <a:pt x="2754" y="6570"/>
                  </a:cubicBezTo>
                  <a:cubicBezTo>
                    <a:pt x="5260" y="5611"/>
                    <a:pt x="7627" y="4327"/>
                    <a:pt x="9792" y="2749"/>
                  </a:cubicBezTo>
                  <a:cubicBezTo>
                    <a:pt x="10427" y="2300"/>
                    <a:pt x="11061" y="1805"/>
                    <a:pt x="11463" y="1155"/>
                  </a:cubicBezTo>
                  <a:cubicBezTo>
                    <a:pt x="11602" y="923"/>
                    <a:pt x="11726" y="630"/>
                    <a:pt x="11633" y="367"/>
                  </a:cubicBezTo>
                  <a:cubicBezTo>
                    <a:pt x="11527" y="97"/>
                    <a:pt x="11271" y="0"/>
                    <a:pt x="1097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254250" y="3903600"/>
              <a:ext cx="274600" cy="383075"/>
            </a:xfrm>
            <a:custGeom>
              <a:avLst/>
              <a:gdLst/>
              <a:ahLst/>
              <a:cxnLst/>
              <a:rect l="l" t="t" r="r" b="b"/>
              <a:pathLst>
                <a:path w="10984" h="15323" extrusionOk="0">
                  <a:moveTo>
                    <a:pt x="10264" y="0"/>
                  </a:moveTo>
                  <a:cubicBezTo>
                    <a:pt x="10154" y="0"/>
                    <a:pt x="10043" y="24"/>
                    <a:pt x="9932" y="54"/>
                  </a:cubicBezTo>
                  <a:cubicBezTo>
                    <a:pt x="8632" y="410"/>
                    <a:pt x="7673" y="1508"/>
                    <a:pt x="6853" y="2576"/>
                  </a:cubicBezTo>
                  <a:cubicBezTo>
                    <a:pt x="3899" y="6412"/>
                    <a:pt x="1578" y="10728"/>
                    <a:pt x="1" y="15322"/>
                  </a:cubicBezTo>
                  <a:cubicBezTo>
                    <a:pt x="944" y="14270"/>
                    <a:pt x="1578" y="12755"/>
                    <a:pt x="2522" y="11703"/>
                  </a:cubicBezTo>
                  <a:cubicBezTo>
                    <a:pt x="5724" y="8779"/>
                    <a:pt x="8447" y="5345"/>
                    <a:pt x="10551" y="1539"/>
                  </a:cubicBezTo>
                  <a:cubicBezTo>
                    <a:pt x="10829" y="1029"/>
                    <a:pt x="10984" y="209"/>
                    <a:pt x="10442" y="23"/>
                  </a:cubicBezTo>
                  <a:cubicBezTo>
                    <a:pt x="10383" y="7"/>
                    <a:pt x="10324" y="0"/>
                    <a:pt x="1026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051600" y="3867425"/>
              <a:ext cx="182175" cy="394500"/>
            </a:xfrm>
            <a:custGeom>
              <a:avLst/>
              <a:gdLst/>
              <a:ahLst/>
              <a:cxnLst/>
              <a:rect l="l" t="t" r="r" b="b"/>
              <a:pathLst>
                <a:path w="7287" h="15780" extrusionOk="0">
                  <a:moveTo>
                    <a:pt x="264" y="1"/>
                  </a:moveTo>
                  <a:cubicBezTo>
                    <a:pt x="248" y="63"/>
                    <a:pt x="233" y="124"/>
                    <a:pt x="233" y="186"/>
                  </a:cubicBezTo>
                  <a:cubicBezTo>
                    <a:pt x="1" y="1811"/>
                    <a:pt x="465" y="3435"/>
                    <a:pt x="1022" y="4982"/>
                  </a:cubicBezTo>
                  <a:cubicBezTo>
                    <a:pt x="2445" y="8911"/>
                    <a:pt x="4580" y="12593"/>
                    <a:pt x="7287" y="15779"/>
                  </a:cubicBezTo>
                  <a:cubicBezTo>
                    <a:pt x="7271" y="15671"/>
                    <a:pt x="7240" y="15563"/>
                    <a:pt x="7209" y="15455"/>
                  </a:cubicBezTo>
                  <a:cubicBezTo>
                    <a:pt x="6823" y="14202"/>
                    <a:pt x="6173" y="13072"/>
                    <a:pt x="5539" y="11928"/>
                  </a:cubicBezTo>
                  <a:cubicBezTo>
                    <a:pt x="3419" y="8138"/>
                    <a:pt x="1470" y="4162"/>
                    <a:pt x="2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203200" y="3618750"/>
              <a:ext cx="107925" cy="674100"/>
            </a:xfrm>
            <a:custGeom>
              <a:avLst/>
              <a:gdLst/>
              <a:ahLst/>
              <a:cxnLst/>
              <a:rect l="l" t="t" r="r" b="b"/>
              <a:pathLst>
                <a:path w="4317" h="26964" extrusionOk="0">
                  <a:moveTo>
                    <a:pt x="4193" y="1"/>
                  </a:moveTo>
                  <a:cubicBezTo>
                    <a:pt x="3976" y="47"/>
                    <a:pt x="3791" y="187"/>
                    <a:pt x="3651" y="357"/>
                  </a:cubicBezTo>
                  <a:cubicBezTo>
                    <a:pt x="2909" y="1115"/>
                    <a:pt x="2538" y="2167"/>
                    <a:pt x="2228" y="3188"/>
                  </a:cubicBezTo>
                  <a:cubicBezTo>
                    <a:pt x="1" y="10860"/>
                    <a:pt x="790" y="19044"/>
                    <a:pt x="1810" y="26964"/>
                  </a:cubicBezTo>
                  <a:cubicBezTo>
                    <a:pt x="1857" y="26747"/>
                    <a:pt x="1888" y="26515"/>
                    <a:pt x="1919" y="26299"/>
                  </a:cubicBezTo>
                  <a:cubicBezTo>
                    <a:pt x="1625" y="21441"/>
                    <a:pt x="1424" y="16584"/>
                    <a:pt x="1826" y="11742"/>
                  </a:cubicBezTo>
                  <a:cubicBezTo>
                    <a:pt x="2151" y="7736"/>
                    <a:pt x="2909" y="3744"/>
                    <a:pt x="431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277850" y="3903600"/>
              <a:ext cx="243650" cy="320025"/>
            </a:xfrm>
            <a:custGeom>
              <a:avLst/>
              <a:gdLst/>
              <a:ahLst/>
              <a:cxnLst/>
              <a:rect l="l" t="t" r="r" b="b"/>
              <a:pathLst>
                <a:path w="9746" h="12801" extrusionOk="0">
                  <a:moveTo>
                    <a:pt x="9320" y="0"/>
                  </a:moveTo>
                  <a:cubicBezTo>
                    <a:pt x="9210" y="0"/>
                    <a:pt x="9099" y="24"/>
                    <a:pt x="8988" y="54"/>
                  </a:cubicBezTo>
                  <a:cubicBezTo>
                    <a:pt x="7688" y="410"/>
                    <a:pt x="6729" y="1508"/>
                    <a:pt x="5909" y="2576"/>
                  </a:cubicBezTo>
                  <a:cubicBezTo>
                    <a:pt x="3496" y="5700"/>
                    <a:pt x="1516" y="9150"/>
                    <a:pt x="0" y="12801"/>
                  </a:cubicBezTo>
                  <a:cubicBezTo>
                    <a:pt x="634" y="11610"/>
                    <a:pt x="1423" y="10465"/>
                    <a:pt x="2212" y="9367"/>
                  </a:cubicBezTo>
                  <a:cubicBezTo>
                    <a:pt x="4486" y="6134"/>
                    <a:pt x="6822" y="2839"/>
                    <a:pt x="9746" y="209"/>
                  </a:cubicBezTo>
                  <a:cubicBezTo>
                    <a:pt x="9684" y="132"/>
                    <a:pt x="9607" y="70"/>
                    <a:pt x="9498" y="23"/>
                  </a:cubicBezTo>
                  <a:cubicBezTo>
                    <a:pt x="9439" y="7"/>
                    <a:pt x="9380" y="0"/>
                    <a:pt x="932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260450" y="4093025"/>
              <a:ext cx="286975" cy="190950"/>
            </a:xfrm>
            <a:custGeom>
              <a:avLst/>
              <a:gdLst/>
              <a:ahLst/>
              <a:cxnLst/>
              <a:rect l="l" t="t" r="r" b="b"/>
              <a:pathLst>
                <a:path w="11479" h="7638" extrusionOk="0">
                  <a:moveTo>
                    <a:pt x="10822" y="0"/>
                  </a:moveTo>
                  <a:cubicBezTo>
                    <a:pt x="10559" y="0"/>
                    <a:pt x="10266" y="78"/>
                    <a:pt x="10024" y="181"/>
                  </a:cubicBezTo>
                  <a:cubicBezTo>
                    <a:pt x="6157" y="1805"/>
                    <a:pt x="2676" y="4389"/>
                    <a:pt x="0" y="7637"/>
                  </a:cubicBezTo>
                  <a:cubicBezTo>
                    <a:pt x="3403" y="4636"/>
                    <a:pt x="7302" y="2176"/>
                    <a:pt x="11478" y="382"/>
                  </a:cubicBezTo>
                  <a:cubicBezTo>
                    <a:pt x="11478" y="382"/>
                    <a:pt x="11478" y="382"/>
                    <a:pt x="11478" y="367"/>
                  </a:cubicBezTo>
                  <a:cubicBezTo>
                    <a:pt x="11372" y="97"/>
                    <a:pt x="11116" y="0"/>
                    <a:pt x="1082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114250" y="4014775"/>
              <a:ext cx="129200" cy="258350"/>
            </a:xfrm>
            <a:custGeom>
              <a:avLst/>
              <a:gdLst/>
              <a:ahLst/>
              <a:cxnLst/>
              <a:rect l="l" t="t" r="r" b="b"/>
              <a:pathLst>
                <a:path w="5168" h="10334" extrusionOk="0">
                  <a:moveTo>
                    <a:pt x="1687" y="0"/>
                  </a:moveTo>
                  <a:lnTo>
                    <a:pt x="1687" y="0"/>
                  </a:lnTo>
                  <a:cubicBezTo>
                    <a:pt x="1780" y="1377"/>
                    <a:pt x="1857" y="2754"/>
                    <a:pt x="1903" y="4131"/>
                  </a:cubicBezTo>
                  <a:cubicBezTo>
                    <a:pt x="1903" y="4239"/>
                    <a:pt x="1872" y="4378"/>
                    <a:pt x="1764" y="4394"/>
                  </a:cubicBezTo>
                  <a:cubicBezTo>
                    <a:pt x="1702" y="4394"/>
                    <a:pt x="1656" y="4347"/>
                    <a:pt x="1625" y="4301"/>
                  </a:cubicBezTo>
                  <a:cubicBezTo>
                    <a:pt x="1068" y="3729"/>
                    <a:pt x="527" y="3156"/>
                    <a:pt x="1" y="2568"/>
                  </a:cubicBezTo>
                  <a:lnTo>
                    <a:pt x="1" y="2568"/>
                  </a:lnTo>
                  <a:cubicBezTo>
                    <a:pt x="1362" y="5368"/>
                    <a:pt x="3110" y="7983"/>
                    <a:pt x="5167" y="10334"/>
                  </a:cubicBezTo>
                  <a:cubicBezTo>
                    <a:pt x="3976" y="8184"/>
                    <a:pt x="3497" y="5430"/>
                    <a:pt x="2739" y="3094"/>
                  </a:cubicBezTo>
                  <a:cubicBezTo>
                    <a:pt x="2398" y="2058"/>
                    <a:pt x="2043" y="1021"/>
                    <a:pt x="168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256575" y="4131950"/>
              <a:ext cx="185275" cy="156650"/>
            </a:xfrm>
            <a:custGeom>
              <a:avLst/>
              <a:gdLst/>
              <a:ahLst/>
              <a:cxnLst/>
              <a:rect l="l" t="t" r="r" b="b"/>
              <a:pathLst>
                <a:path w="7411" h="6266" extrusionOk="0">
                  <a:moveTo>
                    <a:pt x="7410" y="1"/>
                  </a:moveTo>
                  <a:lnTo>
                    <a:pt x="7410" y="1"/>
                  </a:lnTo>
                  <a:cubicBezTo>
                    <a:pt x="4579" y="1609"/>
                    <a:pt x="2042" y="3729"/>
                    <a:pt x="0" y="6266"/>
                  </a:cubicBezTo>
                  <a:cubicBezTo>
                    <a:pt x="1393" y="5585"/>
                    <a:pt x="1315" y="5570"/>
                    <a:pt x="2754" y="5013"/>
                  </a:cubicBezTo>
                  <a:cubicBezTo>
                    <a:pt x="4007" y="4533"/>
                    <a:pt x="5229" y="3976"/>
                    <a:pt x="6389" y="3342"/>
                  </a:cubicBezTo>
                  <a:lnTo>
                    <a:pt x="6389" y="3342"/>
                  </a:lnTo>
                  <a:cubicBezTo>
                    <a:pt x="5806" y="3422"/>
                    <a:pt x="5215" y="3468"/>
                    <a:pt x="4628" y="3468"/>
                  </a:cubicBezTo>
                  <a:cubicBezTo>
                    <a:pt x="4420" y="3468"/>
                    <a:pt x="4213" y="3462"/>
                    <a:pt x="4007" y="3450"/>
                  </a:cubicBezTo>
                  <a:cubicBezTo>
                    <a:pt x="5090" y="2244"/>
                    <a:pt x="6219" y="1099"/>
                    <a:pt x="741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54250" y="4047250"/>
              <a:ext cx="159350" cy="239425"/>
            </a:xfrm>
            <a:custGeom>
              <a:avLst/>
              <a:gdLst/>
              <a:ahLst/>
              <a:cxnLst/>
              <a:rect l="l" t="t" r="r" b="b"/>
              <a:pathLst>
                <a:path w="6374" h="9577" extrusionOk="0">
                  <a:moveTo>
                    <a:pt x="4626" y="1"/>
                  </a:moveTo>
                  <a:cubicBezTo>
                    <a:pt x="2708" y="3002"/>
                    <a:pt x="1161" y="6220"/>
                    <a:pt x="1" y="9576"/>
                  </a:cubicBezTo>
                  <a:cubicBezTo>
                    <a:pt x="944" y="8524"/>
                    <a:pt x="1578" y="7009"/>
                    <a:pt x="2522" y="5957"/>
                  </a:cubicBezTo>
                  <a:cubicBezTo>
                    <a:pt x="3899" y="4704"/>
                    <a:pt x="5183" y="3342"/>
                    <a:pt x="6374" y="1904"/>
                  </a:cubicBezTo>
                  <a:lnTo>
                    <a:pt x="6374" y="1904"/>
                  </a:lnTo>
                  <a:cubicBezTo>
                    <a:pt x="5817" y="2337"/>
                    <a:pt x="5245" y="2785"/>
                    <a:pt x="4564" y="2956"/>
                  </a:cubicBezTo>
                  <a:cubicBezTo>
                    <a:pt x="4502" y="2971"/>
                    <a:pt x="4433" y="2986"/>
                    <a:pt x="4369" y="2986"/>
                  </a:cubicBezTo>
                  <a:cubicBezTo>
                    <a:pt x="4305" y="2986"/>
                    <a:pt x="4247" y="2971"/>
                    <a:pt x="4208" y="2925"/>
                  </a:cubicBezTo>
                  <a:cubicBezTo>
                    <a:pt x="4115" y="2832"/>
                    <a:pt x="4131" y="2693"/>
                    <a:pt x="4146" y="2569"/>
                  </a:cubicBezTo>
                  <a:cubicBezTo>
                    <a:pt x="4270" y="1718"/>
                    <a:pt x="4440" y="852"/>
                    <a:pt x="462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3"/>
          <p:cNvGrpSpPr/>
          <p:nvPr/>
        </p:nvGrpSpPr>
        <p:grpSpPr>
          <a:xfrm rot="10800000" flipH="1">
            <a:off x="7610308" y="-121128"/>
            <a:ext cx="434094" cy="536679"/>
            <a:chOff x="3909000" y="3894125"/>
            <a:chExt cx="312500" cy="386350"/>
          </a:xfrm>
        </p:grpSpPr>
        <p:sp>
          <p:nvSpPr>
            <p:cNvPr id="112" name="Google Shape;112;p3"/>
            <p:cNvSpPr/>
            <p:nvPr/>
          </p:nvSpPr>
          <p:spPr>
            <a:xfrm>
              <a:off x="3909000" y="3894125"/>
              <a:ext cx="86250" cy="344200"/>
            </a:xfrm>
            <a:custGeom>
              <a:avLst/>
              <a:gdLst/>
              <a:ahLst/>
              <a:cxnLst/>
              <a:rect l="l" t="t" r="r" b="b"/>
              <a:pathLst>
                <a:path w="3450" h="13768" extrusionOk="0">
                  <a:moveTo>
                    <a:pt x="851" y="0"/>
                  </a:moveTo>
                  <a:cubicBezTo>
                    <a:pt x="0" y="511"/>
                    <a:pt x="0" y="1794"/>
                    <a:pt x="93" y="2986"/>
                  </a:cubicBezTo>
                  <a:cubicBezTo>
                    <a:pt x="387" y="6451"/>
                    <a:pt x="1145" y="10102"/>
                    <a:pt x="2707" y="13768"/>
                  </a:cubicBezTo>
                  <a:cubicBezTo>
                    <a:pt x="2800" y="11370"/>
                    <a:pt x="3450" y="9885"/>
                    <a:pt x="3326" y="7394"/>
                  </a:cubicBezTo>
                  <a:cubicBezTo>
                    <a:pt x="3249" y="5863"/>
                    <a:pt x="3001" y="4270"/>
                    <a:pt x="2584" y="2645"/>
                  </a:cubicBezTo>
                  <a:cubicBezTo>
                    <a:pt x="2336" y="1686"/>
                    <a:pt x="1826" y="480"/>
                    <a:pt x="85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009550" y="3900750"/>
              <a:ext cx="211950" cy="379725"/>
            </a:xfrm>
            <a:custGeom>
              <a:avLst/>
              <a:gdLst/>
              <a:ahLst/>
              <a:cxnLst/>
              <a:rect l="l" t="t" r="r" b="b"/>
              <a:pathLst>
                <a:path w="8478" h="15189" extrusionOk="0">
                  <a:moveTo>
                    <a:pt x="7664" y="1"/>
                  </a:moveTo>
                  <a:cubicBezTo>
                    <a:pt x="7525" y="1"/>
                    <a:pt x="7390" y="33"/>
                    <a:pt x="7271" y="75"/>
                  </a:cubicBezTo>
                  <a:cubicBezTo>
                    <a:pt x="4471" y="1019"/>
                    <a:pt x="2645" y="3324"/>
                    <a:pt x="1609" y="6062"/>
                  </a:cubicBezTo>
                  <a:cubicBezTo>
                    <a:pt x="573" y="8816"/>
                    <a:pt x="263" y="12002"/>
                    <a:pt x="0" y="15189"/>
                  </a:cubicBezTo>
                  <a:cubicBezTo>
                    <a:pt x="1160" y="12884"/>
                    <a:pt x="2630" y="9867"/>
                    <a:pt x="4363" y="8073"/>
                  </a:cubicBezTo>
                  <a:cubicBezTo>
                    <a:pt x="6203" y="6139"/>
                    <a:pt x="8106" y="4113"/>
                    <a:pt x="8446" y="1112"/>
                  </a:cubicBezTo>
                  <a:cubicBezTo>
                    <a:pt x="8477" y="833"/>
                    <a:pt x="8462" y="447"/>
                    <a:pt x="8168" y="184"/>
                  </a:cubicBezTo>
                  <a:cubicBezTo>
                    <a:pt x="8007" y="48"/>
                    <a:pt x="7833" y="1"/>
                    <a:pt x="766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926400" y="3894125"/>
              <a:ext cx="68850" cy="344200"/>
            </a:xfrm>
            <a:custGeom>
              <a:avLst/>
              <a:gdLst/>
              <a:ahLst/>
              <a:cxnLst/>
              <a:rect l="l" t="t" r="r" b="b"/>
              <a:pathLst>
                <a:path w="2754" h="13768" extrusionOk="0">
                  <a:moveTo>
                    <a:pt x="155" y="0"/>
                  </a:moveTo>
                  <a:cubicBezTo>
                    <a:pt x="93" y="46"/>
                    <a:pt x="47" y="77"/>
                    <a:pt x="0" y="124"/>
                  </a:cubicBezTo>
                  <a:cubicBezTo>
                    <a:pt x="1284" y="4594"/>
                    <a:pt x="2305" y="9189"/>
                    <a:pt x="1996" y="13752"/>
                  </a:cubicBezTo>
                  <a:cubicBezTo>
                    <a:pt x="1996" y="13768"/>
                    <a:pt x="2011" y="13768"/>
                    <a:pt x="2011" y="13768"/>
                  </a:cubicBezTo>
                  <a:cubicBezTo>
                    <a:pt x="2104" y="11370"/>
                    <a:pt x="2754" y="9885"/>
                    <a:pt x="2630" y="7394"/>
                  </a:cubicBezTo>
                  <a:cubicBezTo>
                    <a:pt x="2553" y="5863"/>
                    <a:pt x="2305" y="4270"/>
                    <a:pt x="1888" y="2645"/>
                  </a:cubicBezTo>
                  <a:cubicBezTo>
                    <a:pt x="1640" y="1686"/>
                    <a:pt x="1130" y="480"/>
                    <a:pt x="15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009550" y="3900725"/>
              <a:ext cx="196875" cy="379750"/>
            </a:xfrm>
            <a:custGeom>
              <a:avLst/>
              <a:gdLst/>
              <a:ahLst/>
              <a:cxnLst/>
              <a:rect l="l" t="t" r="r" b="b"/>
              <a:pathLst>
                <a:path w="7875" h="15190" extrusionOk="0">
                  <a:moveTo>
                    <a:pt x="7663" y="1"/>
                  </a:moveTo>
                  <a:cubicBezTo>
                    <a:pt x="7525" y="1"/>
                    <a:pt x="7395" y="35"/>
                    <a:pt x="7271" y="76"/>
                  </a:cubicBezTo>
                  <a:cubicBezTo>
                    <a:pt x="4471" y="1020"/>
                    <a:pt x="2645" y="3325"/>
                    <a:pt x="1609" y="6063"/>
                  </a:cubicBezTo>
                  <a:cubicBezTo>
                    <a:pt x="573" y="8817"/>
                    <a:pt x="263" y="12003"/>
                    <a:pt x="0" y="15190"/>
                  </a:cubicBezTo>
                  <a:cubicBezTo>
                    <a:pt x="47" y="15097"/>
                    <a:pt x="93" y="15020"/>
                    <a:pt x="139" y="14927"/>
                  </a:cubicBezTo>
                  <a:cubicBezTo>
                    <a:pt x="1145" y="9342"/>
                    <a:pt x="3898" y="4083"/>
                    <a:pt x="7874" y="30"/>
                  </a:cubicBezTo>
                  <a:cubicBezTo>
                    <a:pt x="7802" y="9"/>
                    <a:pt x="7731" y="1"/>
                    <a:pt x="766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921750" y="3978025"/>
              <a:ext cx="73500" cy="260300"/>
            </a:xfrm>
            <a:custGeom>
              <a:avLst/>
              <a:gdLst/>
              <a:ahLst/>
              <a:cxnLst/>
              <a:rect l="l" t="t" r="r" b="b"/>
              <a:pathLst>
                <a:path w="2940" h="10412" extrusionOk="0">
                  <a:moveTo>
                    <a:pt x="2244" y="1"/>
                  </a:moveTo>
                  <a:cubicBezTo>
                    <a:pt x="2135" y="1548"/>
                    <a:pt x="2027" y="3095"/>
                    <a:pt x="1903" y="4642"/>
                  </a:cubicBezTo>
                  <a:cubicBezTo>
                    <a:pt x="1889" y="4904"/>
                    <a:pt x="1778" y="5249"/>
                    <a:pt x="1532" y="5249"/>
                  </a:cubicBezTo>
                  <a:cubicBezTo>
                    <a:pt x="1517" y="5249"/>
                    <a:pt x="1502" y="5248"/>
                    <a:pt x="1486" y="5245"/>
                  </a:cubicBezTo>
                  <a:cubicBezTo>
                    <a:pt x="1331" y="5230"/>
                    <a:pt x="1238" y="5075"/>
                    <a:pt x="1161" y="4951"/>
                  </a:cubicBezTo>
                  <a:cubicBezTo>
                    <a:pt x="774" y="4270"/>
                    <a:pt x="387" y="3590"/>
                    <a:pt x="1" y="2925"/>
                  </a:cubicBezTo>
                  <a:lnTo>
                    <a:pt x="1" y="2925"/>
                  </a:lnTo>
                  <a:cubicBezTo>
                    <a:pt x="434" y="5384"/>
                    <a:pt x="1114" y="7890"/>
                    <a:pt x="2197" y="10412"/>
                  </a:cubicBezTo>
                  <a:cubicBezTo>
                    <a:pt x="2290" y="8014"/>
                    <a:pt x="2940" y="6529"/>
                    <a:pt x="2816" y="4038"/>
                  </a:cubicBezTo>
                  <a:cubicBezTo>
                    <a:pt x="2754" y="2723"/>
                    <a:pt x="2553" y="1378"/>
                    <a:pt x="224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09550" y="4002000"/>
              <a:ext cx="161275" cy="278475"/>
            </a:xfrm>
            <a:custGeom>
              <a:avLst/>
              <a:gdLst/>
              <a:ahLst/>
              <a:cxnLst/>
              <a:rect l="l" t="t" r="r" b="b"/>
              <a:pathLst>
                <a:path w="6451" h="11139" extrusionOk="0">
                  <a:moveTo>
                    <a:pt x="2568" y="1"/>
                  </a:moveTo>
                  <a:lnTo>
                    <a:pt x="2568" y="1"/>
                  </a:lnTo>
                  <a:cubicBezTo>
                    <a:pt x="2197" y="635"/>
                    <a:pt x="1872" y="1300"/>
                    <a:pt x="1609" y="2012"/>
                  </a:cubicBezTo>
                  <a:cubicBezTo>
                    <a:pt x="573" y="4766"/>
                    <a:pt x="263" y="7952"/>
                    <a:pt x="0" y="11139"/>
                  </a:cubicBezTo>
                  <a:cubicBezTo>
                    <a:pt x="1160" y="8834"/>
                    <a:pt x="2630" y="5817"/>
                    <a:pt x="4363" y="4023"/>
                  </a:cubicBezTo>
                  <a:cubicBezTo>
                    <a:pt x="5074" y="3265"/>
                    <a:pt x="5801" y="2507"/>
                    <a:pt x="6451" y="1672"/>
                  </a:cubicBezTo>
                  <a:lnTo>
                    <a:pt x="6451" y="1672"/>
                  </a:lnTo>
                  <a:cubicBezTo>
                    <a:pt x="5182" y="2646"/>
                    <a:pt x="3898" y="3590"/>
                    <a:pt x="2599" y="4518"/>
                  </a:cubicBezTo>
                  <a:cubicBezTo>
                    <a:pt x="2482" y="4603"/>
                    <a:pt x="2336" y="4681"/>
                    <a:pt x="2205" y="4681"/>
                  </a:cubicBezTo>
                  <a:cubicBezTo>
                    <a:pt x="2146" y="4681"/>
                    <a:pt x="2090" y="4665"/>
                    <a:pt x="2042" y="4626"/>
                  </a:cubicBezTo>
                  <a:cubicBezTo>
                    <a:pt x="1903" y="4533"/>
                    <a:pt x="1918" y="4332"/>
                    <a:pt x="1934" y="4162"/>
                  </a:cubicBezTo>
                  <a:cubicBezTo>
                    <a:pt x="2135" y="2770"/>
                    <a:pt x="2336" y="1378"/>
                    <a:pt x="256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112212" y="268728"/>
            <a:ext cx="8563056" cy="4689202"/>
            <a:chOff x="112212" y="268728"/>
            <a:chExt cx="8563056" cy="4689202"/>
          </a:xfrm>
        </p:grpSpPr>
        <p:sp>
          <p:nvSpPr>
            <p:cNvPr id="119" name="Google Shape;119;p3"/>
            <p:cNvSpPr/>
            <p:nvPr/>
          </p:nvSpPr>
          <p:spPr>
            <a:xfrm rot="10800000" flipH="1">
              <a:off x="8542514" y="268728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 rot="10800000" flipH="1">
              <a:off x="112212" y="3916590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10800000" flipH="1">
              <a:off x="3843131" y="4930693"/>
              <a:ext cx="1145" cy="1110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31" y="3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rot="10800000" flipH="1">
              <a:off x="3709302" y="4930693"/>
              <a:ext cx="1145" cy="1110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31" y="0"/>
                  </a:moveTo>
                  <a:cubicBezTo>
                    <a:pt x="1" y="31"/>
                    <a:pt x="1" y="31"/>
                    <a:pt x="31" y="3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 rot="10800000" flipH="1">
              <a:off x="3939012" y="4544286"/>
              <a:ext cx="132754" cy="164323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 rot="10800000" flipH="1">
              <a:off x="238790" y="2689512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rot="10800000" flipH="1">
              <a:off x="5313956" y="478716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rot="10800000" flipH="1">
              <a:off x="782764" y="492743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 rot="10800000" flipH="1">
              <a:off x="982509" y="639035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21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39" y="852"/>
                    <a:pt x="851" y="669"/>
                    <a:pt x="851" y="426"/>
                  </a:cubicBezTo>
                  <a:cubicBezTo>
                    <a:pt x="851" y="213"/>
                    <a:pt x="63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 rot="10800000" flipH="1">
              <a:off x="202720" y="110239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 rot="10800000" flipH="1">
              <a:off x="324627" y="1840771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" name="Google Shape;1402;p33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3" name="Google Shape;1403;p33"/>
          <p:cNvSpPr txBox="1">
            <a:spLocks noGrp="1"/>
          </p:cNvSpPr>
          <p:nvPr>
            <p:ph type="subTitle" idx="1"/>
          </p:nvPr>
        </p:nvSpPr>
        <p:spPr>
          <a:xfrm>
            <a:off x="1771251" y="1617750"/>
            <a:ext cx="2429400" cy="38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404" name="Google Shape;1404;p33"/>
          <p:cNvSpPr txBox="1">
            <a:spLocks noGrp="1"/>
          </p:cNvSpPr>
          <p:nvPr>
            <p:ph type="subTitle" idx="2"/>
          </p:nvPr>
        </p:nvSpPr>
        <p:spPr>
          <a:xfrm>
            <a:off x="1771250" y="1997869"/>
            <a:ext cx="2429400" cy="79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5" name="Google Shape;1405;p33"/>
          <p:cNvSpPr txBox="1">
            <a:spLocks noGrp="1"/>
          </p:cNvSpPr>
          <p:nvPr>
            <p:ph type="subTitle" idx="3"/>
          </p:nvPr>
        </p:nvSpPr>
        <p:spPr>
          <a:xfrm>
            <a:off x="5623250" y="1997869"/>
            <a:ext cx="2429400" cy="79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6" name="Google Shape;1406;p33"/>
          <p:cNvSpPr txBox="1">
            <a:spLocks noGrp="1"/>
          </p:cNvSpPr>
          <p:nvPr>
            <p:ph type="subTitle" idx="4"/>
          </p:nvPr>
        </p:nvSpPr>
        <p:spPr>
          <a:xfrm>
            <a:off x="1771250" y="3557700"/>
            <a:ext cx="2429400" cy="79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7" name="Google Shape;1407;p33"/>
          <p:cNvSpPr txBox="1">
            <a:spLocks noGrp="1"/>
          </p:cNvSpPr>
          <p:nvPr>
            <p:ph type="subTitle" idx="5"/>
          </p:nvPr>
        </p:nvSpPr>
        <p:spPr>
          <a:xfrm>
            <a:off x="5623250" y="3557700"/>
            <a:ext cx="2429400" cy="79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8" name="Google Shape;1408;p33"/>
          <p:cNvSpPr txBox="1">
            <a:spLocks noGrp="1"/>
          </p:cNvSpPr>
          <p:nvPr>
            <p:ph type="subTitle" idx="6"/>
          </p:nvPr>
        </p:nvSpPr>
        <p:spPr>
          <a:xfrm>
            <a:off x="1771251" y="3177603"/>
            <a:ext cx="2429400" cy="38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409" name="Google Shape;1409;p33"/>
          <p:cNvSpPr txBox="1">
            <a:spLocks noGrp="1"/>
          </p:cNvSpPr>
          <p:nvPr>
            <p:ph type="subTitle" idx="7"/>
          </p:nvPr>
        </p:nvSpPr>
        <p:spPr>
          <a:xfrm>
            <a:off x="5623250" y="1617750"/>
            <a:ext cx="2429400" cy="38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410" name="Google Shape;1410;p33"/>
          <p:cNvSpPr txBox="1">
            <a:spLocks noGrp="1"/>
          </p:cNvSpPr>
          <p:nvPr>
            <p:ph type="subTitle" idx="8"/>
          </p:nvPr>
        </p:nvSpPr>
        <p:spPr>
          <a:xfrm>
            <a:off x="5623250" y="3177603"/>
            <a:ext cx="2429400" cy="38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411" name="Google Shape;1411;p3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412" name="Google Shape;1412;p33"/>
          <p:cNvGrpSpPr/>
          <p:nvPr/>
        </p:nvGrpSpPr>
        <p:grpSpPr>
          <a:xfrm>
            <a:off x="244169" y="497762"/>
            <a:ext cx="8470674" cy="4490860"/>
            <a:chOff x="244169" y="497762"/>
            <a:chExt cx="8470674" cy="4490860"/>
          </a:xfrm>
        </p:grpSpPr>
        <p:sp>
          <p:nvSpPr>
            <p:cNvPr id="1413" name="Google Shape;1413;p33"/>
            <p:cNvSpPr/>
            <p:nvPr/>
          </p:nvSpPr>
          <p:spPr>
            <a:xfrm flipH="1">
              <a:off x="4836990" y="4824334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3"/>
            <p:cNvSpPr/>
            <p:nvPr/>
          </p:nvSpPr>
          <p:spPr>
            <a:xfrm flipH="1">
              <a:off x="4413126" y="497762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3"/>
            <p:cNvSpPr/>
            <p:nvPr/>
          </p:nvSpPr>
          <p:spPr>
            <a:xfrm flipH="1">
              <a:off x="421233" y="3354608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3"/>
            <p:cNvSpPr/>
            <p:nvPr/>
          </p:nvSpPr>
          <p:spPr>
            <a:xfrm flipH="1">
              <a:off x="8505329" y="3004835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3"/>
            <p:cNvSpPr/>
            <p:nvPr/>
          </p:nvSpPr>
          <p:spPr>
            <a:xfrm flipH="1">
              <a:off x="269379" y="1404640"/>
              <a:ext cx="132754" cy="164323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3"/>
            <p:cNvSpPr/>
            <p:nvPr/>
          </p:nvSpPr>
          <p:spPr>
            <a:xfrm flipH="1">
              <a:off x="8580979" y="1069188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3"/>
            <p:cNvSpPr/>
            <p:nvPr/>
          </p:nvSpPr>
          <p:spPr>
            <a:xfrm flipH="1">
              <a:off x="244169" y="2583654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3"/>
            <p:cNvSpPr/>
            <p:nvPr/>
          </p:nvSpPr>
          <p:spPr>
            <a:xfrm flipH="1">
              <a:off x="8540267" y="4830260"/>
              <a:ext cx="31569" cy="30495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3"/>
            <p:cNvSpPr/>
            <p:nvPr/>
          </p:nvSpPr>
          <p:spPr>
            <a:xfrm flipH="1">
              <a:off x="643861" y="487339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6" name="Google Shape;1456;p35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35"/>
          <p:cNvSpPr txBox="1">
            <a:spLocks noGrp="1"/>
          </p:cNvSpPr>
          <p:nvPr>
            <p:ph type="title" hasCustomPrompt="1"/>
          </p:nvPr>
        </p:nvSpPr>
        <p:spPr>
          <a:xfrm>
            <a:off x="3770875" y="540000"/>
            <a:ext cx="4659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1458" name="Google Shape;1458;p35"/>
          <p:cNvSpPr txBox="1">
            <a:spLocks noGrp="1"/>
          </p:cNvSpPr>
          <p:nvPr>
            <p:ph type="subTitle" idx="1"/>
          </p:nvPr>
        </p:nvSpPr>
        <p:spPr>
          <a:xfrm>
            <a:off x="3770875" y="1368303"/>
            <a:ext cx="4659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9" name="Google Shape;1459;p35"/>
          <p:cNvSpPr txBox="1">
            <a:spLocks noGrp="1"/>
          </p:cNvSpPr>
          <p:nvPr>
            <p:ph type="title" idx="2" hasCustomPrompt="1"/>
          </p:nvPr>
        </p:nvSpPr>
        <p:spPr>
          <a:xfrm>
            <a:off x="3770875" y="1932642"/>
            <a:ext cx="4659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1460" name="Google Shape;1460;p35"/>
          <p:cNvSpPr txBox="1">
            <a:spLocks noGrp="1"/>
          </p:cNvSpPr>
          <p:nvPr>
            <p:ph type="subTitle" idx="3"/>
          </p:nvPr>
        </p:nvSpPr>
        <p:spPr>
          <a:xfrm>
            <a:off x="3770875" y="2760945"/>
            <a:ext cx="4659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1" name="Google Shape;1461;p35"/>
          <p:cNvSpPr txBox="1">
            <a:spLocks noGrp="1"/>
          </p:cNvSpPr>
          <p:nvPr>
            <p:ph type="title" idx="4" hasCustomPrompt="1"/>
          </p:nvPr>
        </p:nvSpPr>
        <p:spPr>
          <a:xfrm>
            <a:off x="3770875" y="3325297"/>
            <a:ext cx="4659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1462" name="Google Shape;1462;p35"/>
          <p:cNvSpPr txBox="1">
            <a:spLocks noGrp="1"/>
          </p:cNvSpPr>
          <p:nvPr>
            <p:ph type="subTitle" idx="5"/>
          </p:nvPr>
        </p:nvSpPr>
        <p:spPr>
          <a:xfrm>
            <a:off x="3770875" y="4153600"/>
            <a:ext cx="4659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63" name="Google Shape;1463;p35"/>
          <p:cNvGrpSpPr/>
          <p:nvPr/>
        </p:nvGrpSpPr>
        <p:grpSpPr>
          <a:xfrm>
            <a:off x="310976" y="269930"/>
            <a:ext cx="8607802" cy="4642491"/>
            <a:chOff x="310976" y="269930"/>
            <a:chExt cx="8607802" cy="4642491"/>
          </a:xfrm>
        </p:grpSpPr>
        <p:sp>
          <p:nvSpPr>
            <p:cNvPr id="1464" name="Google Shape;1464;p35"/>
            <p:cNvSpPr/>
            <p:nvPr/>
          </p:nvSpPr>
          <p:spPr>
            <a:xfrm rot="10800000" flipH="1">
              <a:off x="4141667" y="279252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5"/>
            <p:cNvSpPr/>
            <p:nvPr/>
          </p:nvSpPr>
          <p:spPr>
            <a:xfrm rot="10800000" flipH="1">
              <a:off x="4040769" y="4520323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5"/>
            <p:cNvSpPr/>
            <p:nvPr/>
          </p:nvSpPr>
          <p:spPr>
            <a:xfrm rot="10800000" flipH="1">
              <a:off x="8784914" y="1826251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5"/>
            <p:cNvSpPr/>
            <p:nvPr/>
          </p:nvSpPr>
          <p:spPr>
            <a:xfrm rot="10800000" flipH="1">
              <a:off x="8359603" y="4034384"/>
              <a:ext cx="132754" cy="164323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5"/>
            <p:cNvSpPr/>
            <p:nvPr/>
          </p:nvSpPr>
          <p:spPr>
            <a:xfrm rot="10800000" flipH="1">
              <a:off x="6429044" y="269930"/>
              <a:ext cx="30495" cy="3053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5"/>
            <p:cNvSpPr/>
            <p:nvPr/>
          </p:nvSpPr>
          <p:spPr>
            <a:xfrm rot="10800000" flipH="1">
              <a:off x="8684348" y="2653724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5"/>
            <p:cNvSpPr/>
            <p:nvPr/>
          </p:nvSpPr>
          <p:spPr>
            <a:xfrm rot="10800000" flipH="1">
              <a:off x="310976" y="940518"/>
              <a:ext cx="31569" cy="30495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5"/>
            <p:cNvSpPr/>
            <p:nvPr/>
          </p:nvSpPr>
          <p:spPr>
            <a:xfrm rot="10800000" flipH="1">
              <a:off x="8589455" y="36398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5"/>
            <p:cNvSpPr/>
            <p:nvPr/>
          </p:nvSpPr>
          <p:spPr>
            <a:xfrm rot="10800000" flipH="1">
              <a:off x="7233085" y="484474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5"/>
            <p:cNvSpPr/>
            <p:nvPr/>
          </p:nvSpPr>
          <p:spPr>
            <a:xfrm rot="10800000" flipH="1">
              <a:off x="1947944" y="488192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3" name="Google Shape;1493;p37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4" name="Google Shape;1494;p37"/>
          <p:cNvGrpSpPr/>
          <p:nvPr/>
        </p:nvGrpSpPr>
        <p:grpSpPr>
          <a:xfrm rot="10800000">
            <a:off x="260382" y="254326"/>
            <a:ext cx="8607802" cy="4648773"/>
            <a:chOff x="1046973" y="760783"/>
            <a:chExt cx="6012295" cy="3247030"/>
          </a:xfrm>
        </p:grpSpPr>
        <p:sp>
          <p:nvSpPr>
            <p:cNvPr id="1495" name="Google Shape;1495;p37"/>
            <p:cNvSpPr/>
            <p:nvPr/>
          </p:nvSpPr>
          <p:spPr>
            <a:xfrm>
              <a:off x="1069021" y="808056"/>
              <a:ext cx="92725" cy="114750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4441403" y="3843768"/>
              <a:ext cx="92725" cy="114000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6965768" y="3068498"/>
              <a:ext cx="93500" cy="114000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1069011" y="2415028"/>
              <a:ext cx="92725" cy="114025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6793535" y="851873"/>
              <a:ext cx="92725" cy="114775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1161744" y="3893063"/>
              <a:ext cx="93500" cy="114750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7"/>
            <p:cNvSpPr/>
            <p:nvPr/>
          </p:nvSpPr>
          <p:spPr>
            <a:xfrm>
              <a:off x="5905720" y="382243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6895525" y="2317116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1046973" y="3247622"/>
              <a:ext cx="22050" cy="21300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6829245" y="3703534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5881861" y="786752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1977453" y="760783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4420108" y="1061338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8" name="Google Shape;1508;p37"/>
          <p:cNvGrpSpPr/>
          <p:nvPr/>
        </p:nvGrpSpPr>
        <p:grpSpPr>
          <a:xfrm rot="10800000" flipH="1">
            <a:off x="7476719" y="-58104"/>
            <a:ext cx="691980" cy="936635"/>
            <a:chOff x="3051600" y="3618575"/>
            <a:chExt cx="498150" cy="674275"/>
          </a:xfrm>
        </p:grpSpPr>
        <p:sp>
          <p:nvSpPr>
            <p:cNvPr id="1509" name="Google Shape;1509;p37"/>
            <p:cNvSpPr/>
            <p:nvPr/>
          </p:nvSpPr>
          <p:spPr>
            <a:xfrm>
              <a:off x="3051600" y="3854600"/>
              <a:ext cx="191850" cy="418525"/>
            </a:xfrm>
            <a:custGeom>
              <a:avLst/>
              <a:gdLst/>
              <a:ahLst/>
              <a:cxnLst/>
              <a:rect l="l" t="t" r="r" b="b"/>
              <a:pathLst>
                <a:path w="7674" h="16741" extrusionOk="0">
                  <a:moveTo>
                    <a:pt x="763" y="0"/>
                  </a:moveTo>
                  <a:cubicBezTo>
                    <a:pt x="720" y="0"/>
                    <a:pt x="677" y="6"/>
                    <a:pt x="635" y="19"/>
                  </a:cubicBezTo>
                  <a:cubicBezTo>
                    <a:pt x="372" y="111"/>
                    <a:pt x="264" y="421"/>
                    <a:pt x="233" y="699"/>
                  </a:cubicBezTo>
                  <a:cubicBezTo>
                    <a:pt x="1" y="2324"/>
                    <a:pt x="465" y="3948"/>
                    <a:pt x="1022" y="5495"/>
                  </a:cubicBezTo>
                  <a:cubicBezTo>
                    <a:pt x="2507" y="9610"/>
                    <a:pt x="4781" y="13446"/>
                    <a:pt x="7673" y="16741"/>
                  </a:cubicBezTo>
                  <a:cubicBezTo>
                    <a:pt x="6482" y="14591"/>
                    <a:pt x="6003" y="11837"/>
                    <a:pt x="5245" y="9501"/>
                  </a:cubicBezTo>
                  <a:cubicBezTo>
                    <a:pt x="4440" y="7042"/>
                    <a:pt x="3574" y="4613"/>
                    <a:pt x="2646" y="2215"/>
                  </a:cubicBezTo>
                  <a:cubicBezTo>
                    <a:pt x="2321" y="1380"/>
                    <a:pt x="1903" y="467"/>
                    <a:pt x="1099" y="96"/>
                  </a:cubicBezTo>
                  <a:cubicBezTo>
                    <a:pt x="987" y="40"/>
                    <a:pt x="875" y="0"/>
                    <a:pt x="76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/>
                <a:t> </a:t>
              </a: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3203200" y="3618575"/>
              <a:ext cx="141175" cy="674275"/>
            </a:xfrm>
            <a:custGeom>
              <a:avLst/>
              <a:gdLst/>
              <a:ahLst/>
              <a:cxnLst/>
              <a:rect l="l" t="t" r="r" b="b"/>
              <a:pathLst>
                <a:path w="5647" h="26971" extrusionOk="0">
                  <a:moveTo>
                    <a:pt x="4291" y="0"/>
                  </a:moveTo>
                  <a:cubicBezTo>
                    <a:pt x="4259" y="0"/>
                    <a:pt x="4226" y="3"/>
                    <a:pt x="4193" y="8"/>
                  </a:cubicBezTo>
                  <a:cubicBezTo>
                    <a:pt x="3976" y="54"/>
                    <a:pt x="3791" y="194"/>
                    <a:pt x="3651" y="364"/>
                  </a:cubicBezTo>
                  <a:cubicBezTo>
                    <a:pt x="2909" y="1122"/>
                    <a:pt x="2538" y="2174"/>
                    <a:pt x="2228" y="3195"/>
                  </a:cubicBezTo>
                  <a:cubicBezTo>
                    <a:pt x="1" y="10867"/>
                    <a:pt x="790" y="19051"/>
                    <a:pt x="1810" y="26971"/>
                  </a:cubicBezTo>
                  <a:cubicBezTo>
                    <a:pt x="2630" y="22315"/>
                    <a:pt x="2909" y="16405"/>
                    <a:pt x="4007" y="11826"/>
                  </a:cubicBezTo>
                  <a:cubicBezTo>
                    <a:pt x="4827" y="8361"/>
                    <a:pt x="5647" y="4819"/>
                    <a:pt x="5214" y="1307"/>
                  </a:cubicBezTo>
                  <a:cubicBezTo>
                    <a:pt x="5141" y="723"/>
                    <a:pt x="4833" y="0"/>
                    <a:pt x="429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3256575" y="4093025"/>
              <a:ext cx="293175" cy="195575"/>
            </a:xfrm>
            <a:custGeom>
              <a:avLst/>
              <a:gdLst/>
              <a:ahLst/>
              <a:cxnLst/>
              <a:rect l="l" t="t" r="r" b="b"/>
              <a:pathLst>
                <a:path w="11727" h="7823" extrusionOk="0">
                  <a:moveTo>
                    <a:pt x="10977" y="0"/>
                  </a:moveTo>
                  <a:cubicBezTo>
                    <a:pt x="10714" y="0"/>
                    <a:pt x="10421" y="78"/>
                    <a:pt x="10179" y="181"/>
                  </a:cubicBezTo>
                  <a:cubicBezTo>
                    <a:pt x="6235" y="1836"/>
                    <a:pt x="2707" y="4497"/>
                    <a:pt x="0" y="7823"/>
                  </a:cubicBezTo>
                  <a:cubicBezTo>
                    <a:pt x="1393" y="7142"/>
                    <a:pt x="1315" y="7127"/>
                    <a:pt x="2754" y="6570"/>
                  </a:cubicBezTo>
                  <a:cubicBezTo>
                    <a:pt x="5260" y="5611"/>
                    <a:pt x="7627" y="4327"/>
                    <a:pt x="9792" y="2749"/>
                  </a:cubicBezTo>
                  <a:cubicBezTo>
                    <a:pt x="10427" y="2300"/>
                    <a:pt x="11061" y="1805"/>
                    <a:pt x="11463" y="1155"/>
                  </a:cubicBezTo>
                  <a:cubicBezTo>
                    <a:pt x="11602" y="923"/>
                    <a:pt x="11726" y="630"/>
                    <a:pt x="11633" y="367"/>
                  </a:cubicBezTo>
                  <a:cubicBezTo>
                    <a:pt x="11527" y="97"/>
                    <a:pt x="11271" y="0"/>
                    <a:pt x="1097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3254250" y="3903600"/>
              <a:ext cx="274600" cy="383075"/>
            </a:xfrm>
            <a:custGeom>
              <a:avLst/>
              <a:gdLst/>
              <a:ahLst/>
              <a:cxnLst/>
              <a:rect l="l" t="t" r="r" b="b"/>
              <a:pathLst>
                <a:path w="10984" h="15323" extrusionOk="0">
                  <a:moveTo>
                    <a:pt x="10264" y="0"/>
                  </a:moveTo>
                  <a:cubicBezTo>
                    <a:pt x="10154" y="0"/>
                    <a:pt x="10043" y="24"/>
                    <a:pt x="9932" y="54"/>
                  </a:cubicBezTo>
                  <a:cubicBezTo>
                    <a:pt x="8632" y="410"/>
                    <a:pt x="7673" y="1508"/>
                    <a:pt x="6853" y="2576"/>
                  </a:cubicBezTo>
                  <a:cubicBezTo>
                    <a:pt x="3899" y="6412"/>
                    <a:pt x="1578" y="10728"/>
                    <a:pt x="1" y="15322"/>
                  </a:cubicBezTo>
                  <a:cubicBezTo>
                    <a:pt x="944" y="14270"/>
                    <a:pt x="1578" y="12755"/>
                    <a:pt x="2522" y="11703"/>
                  </a:cubicBezTo>
                  <a:cubicBezTo>
                    <a:pt x="5724" y="8779"/>
                    <a:pt x="8447" y="5345"/>
                    <a:pt x="10551" y="1539"/>
                  </a:cubicBezTo>
                  <a:cubicBezTo>
                    <a:pt x="10829" y="1029"/>
                    <a:pt x="10984" y="209"/>
                    <a:pt x="10442" y="23"/>
                  </a:cubicBezTo>
                  <a:cubicBezTo>
                    <a:pt x="10383" y="7"/>
                    <a:pt x="10324" y="0"/>
                    <a:pt x="1026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3051600" y="3867425"/>
              <a:ext cx="182175" cy="394500"/>
            </a:xfrm>
            <a:custGeom>
              <a:avLst/>
              <a:gdLst/>
              <a:ahLst/>
              <a:cxnLst/>
              <a:rect l="l" t="t" r="r" b="b"/>
              <a:pathLst>
                <a:path w="7287" h="15780" extrusionOk="0">
                  <a:moveTo>
                    <a:pt x="264" y="1"/>
                  </a:moveTo>
                  <a:cubicBezTo>
                    <a:pt x="248" y="63"/>
                    <a:pt x="233" y="124"/>
                    <a:pt x="233" y="186"/>
                  </a:cubicBezTo>
                  <a:cubicBezTo>
                    <a:pt x="1" y="1811"/>
                    <a:pt x="465" y="3435"/>
                    <a:pt x="1022" y="4982"/>
                  </a:cubicBezTo>
                  <a:cubicBezTo>
                    <a:pt x="2445" y="8911"/>
                    <a:pt x="4580" y="12593"/>
                    <a:pt x="7287" y="15779"/>
                  </a:cubicBezTo>
                  <a:cubicBezTo>
                    <a:pt x="7271" y="15671"/>
                    <a:pt x="7240" y="15563"/>
                    <a:pt x="7209" y="15455"/>
                  </a:cubicBezTo>
                  <a:cubicBezTo>
                    <a:pt x="6823" y="14202"/>
                    <a:pt x="6173" y="13072"/>
                    <a:pt x="5539" y="11928"/>
                  </a:cubicBezTo>
                  <a:cubicBezTo>
                    <a:pt x="3419" y="8138"/>
                    <a:pt x="1470" y="4162"/>
                    <a:pt x="2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3203200" y="3618750"/>
              <a:ext cx="107925" cy="674100"/>
            </a:xfrm>
            <a:custGeom>
              <a:avLst/>
              <a:gdLst/>
              <a:ahLst/>
              <a:cxnLst/>
              <a:rect l="l" t="t" r="r" b="b"/>
              <a:pathLst>
                <a:path w="4317" h="26964" extrusionOk="0">
                  <a:moveTo>
                    <a:pt x="4193" y="1"/>
                  </a:moveTo>
                  <a:cubicBezTo>
                    <a:pt x="3976" y="47"/>
                    <a:pt x="3791" y="187"/>
                    <a:pt x="3651" y="357"/>
                  </a:cubicBezTo>
                  <a:cubicBezTo>
                    <a:pt x="2909" y="1115"/>
                    <a:pt x="2538" y="2167"/>
                    <a:pt x="2228" y="3188"/>
                  </a:cubicBezTo>
                  <a:cubicBezTo>
                    <a:pt x="1" y="10860"/>
                    <a:pt x="790" y="19044"/>
                    <a:pt x="1810" y="26964"/>
                  </a:cubicBezTo>
                  <a:cubicBezTo>
                    <a:pt x="1857" y="26747"/>
                    <a:pt x="1888" y="26515"/>
                    <a:pt x="1919" y="26299"/>
                  </a:cubicBezTo>
                  <a:cubicBezTo>
                    <a:pt x="1625" y="21441"/>
                    <a:pt x="1424" y="16584"/>
                    <a:pt x="1826" y="11742"/>
                  </a:cubicBezTo>
                  <a:cubicBezTo>
                    <a:pt x="2151" y="7736"/>
                    <a:pt x="2909" y="3744"/>
                    <a:pt x="431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3277850" y="3903600"/>
              <a:ext cx="243650" cy="320025"/>
            </a:xfrm>
            <a:custGeom>
              <a:avLst/>
              <a:gdLst/>
              <a:ahLst/>
              <a:cxnLst/>
              <a:rect l="l" t="t" r="r" b="b"/>
              <a:pathLst>
                <a:path w="9746" h="12801" extrusionOk="0">
                  <a:moveTo>
                    <a:pt x="9320" y="0"/>
                  </a:moveTo>
                  <a:cubicBezTo>
                    <a:pt x="9210" y="0"/>
                    <a:pt x="9099" y="24"/>
                    <a:pt x="8988" y="54"/>
                  </a:cubicBezTo>
                  <a:cubicBezTo>
                    <a:pt x="7688" y="410"/>
                    <a:pt x="6729" y="1508"/>
                    <a:pt x="5909" y="2576"/>
                  </a:cubicBezTo>
                  <a:cubicBezTo>
                    <a:pt x="3496" y="5700"/>
                    <a:pt x="1516" y="9150"/>
                    <a:pt x="0" y="12801"/>
                  </a:cubicBezTo>
                  <a:cubicBezTo>
                    <a:pt x="634" y="11610"/>
                    <a:pt x="1423" y="10465"/>
                    <a:pt x="2212" y="9367"/>
                  </a:cubicBezTo>
                  <a:cubicBezTo>
                    <a:pt x="4486" y="6134"/>
                    <a:pt x="6822" y="2839"/>
                    <a:pt x="9746" y="209"/>
                  </a:cubicBezTo>
                  <a:cubicBezTo>
                    <a:pt x="9684" y="132"/>
                    <a:pt x="9607" y="70"/>
                    <a:pt x="9498" y="23"/>
                  </a:cubicBezTo>
                  <a:cubicBezTo>
                    <a:pt x="9439" y="7"/>
                    <a:pt x="9380" y="0"/>
                    <a:pt x="932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3260450" y="4093025"/>
              <a:ext cx="286975" cy="190950"/>
            </a:xfrm>
            <a:custGeom>
              <a:avLst/>
              <a:gdLst/>
              <a:ahLst/>
              <a:cxnLst/>
              <a:rect l="l" t="t" r="r" b="b"/>
              <a:pathLst>
                <a:path w="11479" h="7638" extrusionOk="0">
                  <a:moveTo>
                    <a:pt x="10822" y="0"/>
                  </a:moveTo>
                  <a:cubicBezTo>
                    <a:pt x="10559" y="0"/>
                    <a:pt x="10266" y="78"/>
                    <a:pt x="10024" y="181"/>
                  </a:cubicBezTo>
                  <a:cubicBezTo>
                    <a:pt x="6157" y="1805"/>
                    <a:pt x="2676" y="4389"/>
                    <a:pt x="0" y="7637"/>
                  </a:cubicBezTo>
                  <a:cubicBezTo>
                    <a:pt x="3403" y="4636"/>
                    <a:pt x="7302" y="2176"/>
                    <a:pt x="11478" y="382"/>
                  </a:cubicBezTo>
                  <a:cubicBezTo>
                    <a:pt x="11478" y="382"/>
                    <a:pt x="11478" y="382"/>
                    <a:pt x="11478" y="367"/>
                  </a:cubicBezTo>
                  <a:cubicBezTo>
                    <a:pt x="11372" y="97"/>
                    <a:pt x="11116" y="0"/>
                    <a:pt x="1082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3114250" y="4014775"/>
              <a:ext cx="129200" cy="258350"/>
            </a:xfrm>
            <a:custGeom>
              <a:avLst/>
              <a:gdLst/>
              <a:ahLst/>
              <a:cxnLst/>
              <a:rect l="l" t="t" r="r" b="b"/>
              <a:pathLst>
                <a:path w="5168" h="10334" extrusionOk="0">
                  <a:moveTo>
                    <a:pt x="1687" y="0"/>
                  </a:moveTo>
                  <a:lnTo>
                    <a:pt x="1687" y="0"/>
                  </a:lnTo>
                  <a:cubicBezTo>
                    <a:pt x="1780" y="1377"/>
                    <a:pt x="1857" y="2754"/>
                    <a:pt x="1903" y="4131"/>
                  </a:cubicBezTo>
                  <a:cubicBezTo>
                    <a:pt x="1903" y="4239"/>
                    <a:pt x="1872" y="4378"/>
                    <a:pt x="1764" y="4394"/>
                  </a:cubicBezTo>
                  <a:cubicBezTo>
                    <a:pt x="1702" y="4394"/>
                    <a:pt x="1656" y="4347"/>
                    <a:pt x="1625" y="4301"/>
                  </a:cubicBezTo>
                  <a:cubicBezTo>
                    <a:pt x="1068" y="3729"/>
                    <a:pt x="527" y="3156"/>
                    <a:pt x="1" y="2568"/>
                  </a:cubicBezTo>
                  <a:lnTo>
                    <a:pt x="1" y="2568"/>
                  </a:lnTo>
                  <a:cubicBezTo>
                    <a:pt x="1362" y="5368"/>
                    <a:pt x="3110" y="7983"/>
                    <a:pt x="5167" y="10334"/>
                  </a:cubicBezTo>
                  <a:cubicBezTo>
                    <a:pt x="3976" y="8184"/>
                    <a:pt x="3497" y="5430"/>
                    <a:pt x="2739" y="3094"/>
                  </a:cubicBezTo>
                  <a:cubicBezTo>
                    <a:pt x="2398" y="2058"/>
                    <a:pt x="2043" y="1021"/>
                    <a:pt x="168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3256575" y="4131950"/>
              <a:ext cx="185275" cy="156650"/>
            </a:xfrm>
            <a:custGeom>
              <a:avLst/>
              <a:gdLst/>
              <a:ahLst/>
              <a:cxnLst/>
              <a:rect l="l" t="t" r="r" b="b"/>
              <a:pathLst>
                <a:path w="7411" h="6266" extrusionOk="0">
                  <a:moveTo>
                    <a:pt x="7410" y="1"/>
                  </a:moveTo>
                  <a:lnTo>
                    <a:pt x="7410" y="1"/>
                  </a:lnTo>
                  <a:cubicBezTo>
                    <a:pt x="4579" y="1609"/>
                    <a:pt x="2042" y="3729"/>
                    <a:pt x="0" y="6266"/>
                  </a:cubicBezTo>
                  <a:cubicBezTo>
                    <a:pt x="1393" y="5585"/>
                    <a:pt x="1315" y="5570"/>
                    <a:pt x="2754" y="5013"/>
                  </a:cubicBezTo>
                  <a:cubicBezTo>
                    <a:pt x="4007" y="4533"/>
                    <a:pt x="5229" y="3976"/>
                    <a:pt x="6389" y="3342"/>
                  </a:cubicBezTo>
                  <a:lnTo>
                    <a:pt x="6389" y="3342"/>
                  </a:lnTo>
                  <a:cubicBezTo>
                    <a:pt x="5806" y="3422"/>
                    <a:pt x="5215" y="3468"/>
                    <a:pt x="4628" y="3468"/>
                  </a:cubicBezTo>
                  <a:cubicBezTo>
                    <a:pt x="4420" y="3468"/>
                    <a:pt x="4213" y="3462"/>
                    <a:pt x="4007" y="3450"/>
                  </a:cubicBezTo>
                  <a:cubicBezTo>
                    <a:pt x="5090" y="2244"/>
                    <a:pt x="6219" y="1099"/>
                    <a:pt x="741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3254250" y="4047250"/>
              <a:ext cx="159350" cy="239425"/>
            </a:xfrm>
            <a:custGeom>
              <a:avLst/>
              <a:gdLst/>
              <a:ahLst/>
              <a:cxnLst/>
              <a:rect l="l" t="t" r="r" b="b"/>
              <a:pathLst>
                <a:path w="6374" h="9577" extrusionOk="0">
                  <a:moveTo>
                    <a:pt x="4626" y="1"/>
                  </a:moveTo>
                  <a:cubicBezTo>
                    <a:pt x="2708" y="3002"/>
                    <a:pt x="1161" y="6220"/>
                    <a:pt x="1" y="9576"/>
                  </a:cubicBezTo>
                  <a:cubicBezTo>
                    <a:pt x="944" y="8524"/>
                    <a:pt x="1578" y="7009"/>
                    <a:pt x="2522" y="5957"/>
                  </a:cubicBezTo>
                  <a:cubicBezTo>
                    <a:pt x="3899" y="4704"/>
                    <a:pt x="5183" y="3342"/>
                    <a:pt x="6374" y="1904"/>
                  </a:cubicBezTo>
                  <a:lnTo>
                    <a:pt x="6374" y="1904"/>
                  </a:lnTo>
                  <a:cubicBezTo>
                    <a:pt x="5817" y="2337"/>
                    <a:pt x="5245" y="2785"/>
                    <a:pt x="4564" y="2956"/>
                  </a:cubicBezTo>
                  <a:cubicBezTo>
                    <a:pt x="4502" y="2971"/>
                    <a:pt x="4433" y="2986"/>
                    <a:pt x="4369" y="2986"/>
                  </a:cubicBezTo>
                  <a:cubicBezTo>
                    <a:pt x="4305" y="2986"/>
                    <a:pt x="4247" y="2971"/>
                    <a:pt x="4208" y="2925"/>
                  </a:cubicBezTo>
                  <a:cubicBezTo>
                    <a:pt x="4115" y="2832"/>
                    <a:pt x="4131" y="2693"/>
                    <a:pt x="4146" y="2569"/>
                  </a:cubicBezTo>
                  <a:cubicBezTo>
                    <a:pt x="4270" y="1718"/>
                    <a:pt x="4440" y="852"/>
                    <a:pt x="462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37"/>
          <p:cNvGrpSpPr/>
          <p:nvPr/>
        </p:nvGrpSpPr>
        <p:grpSpPr>
          <a:xfrm rot="10800000" flipH="1">
            <a:off x="6358058" y="-58091"/>
            <a:ext cx="586131" cy="1402192"/>
            <a:chOff x="2331900" y="3286925"/>
            <a:chExt cx="421950" cy="1009425"/>
          </a:xfrm>
        </p:grpSpPr>
        <p:sp>
          <p:nvSpPr>
            <p:cNvPr id="1521" name="Google Shape;1521;p37"/>
            <p:cNvSpPr/>
            <p:nvPr/>
          </p:nvSpPr>
          <p:spPr>
            <a:xfrm>
              <a:off x="2483100" y="3478375"/>
              <a:ext cx="129200" cy="817975"/>
            </a:xfrm>
            <a:custGeom>
              <a:avLst/>
              <a:gdLst/>
              <a:ahLst/>
              <a:cxnLst/>
              <a:rect l="l" t="t" r="r" b="b"/>
              <a:pathLst>
                <a:path w="5168" h="32719" fill="none" extrusionOk="0">
                  <a:moveTo>
                    <a:pt x="2012" y="32718"/>
                  </a:moveTo>
                  <a:cubicBezTo>
                    <a:pt x="5167" y="22029"/>
                    <a:pt x="4440" y="10226"/>
                    <a:pt x="1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2416575" y="3286925"/>
              <a:ext cx="99050" cy="271525"/>
            </a:xfrm>
            <a:custGeom>
              <a:avLst/>
              <a:gdLst/>
              <a:ahLst/>
              <a:cxnLst/>
              <a:rect l="l" t="t" r="r" b="b"/>
              <a:pathLst>
                <a:path w="3962" h="10861" extrusionOk="0">
                  <a:moveTo>
                    <a:pt x="745" y="1"/>
                  </a:moveTo>
                  <a:cubicBezTo>
                    <a:pt x="688" y="1"/>
                    <a:pt x="631" y="11"/>
                    <a:pt x="573" y="32"/>
                  </a:cubicBezTo>
                  <a:cubicBezTo>
                    <a:pt x="233" y="140"/>
                    <a:pt x="125" y="543"/>
                    <a:pt x="94" y="883"/>
                  </a:cubicBezTo>
                  <a:cubicBezTo>
                    <a:pt x="1" y="1950"/>
                    <a:pt x="248" y="3002"/>
                    <a:pt x="511" y="4023"/>
                  </a:cubicBezTo>
                  <a:cubicBezTo>
                    <a:pt x="1177" y="6529"/>
                    <a:pt x="2074" y="9097"/>
                    <a:pt x="3961" y="10861"/>
                  </a:cubicBezTo>
                  <a:cubicBezTo>
                    <a:pt x="3791" y="9654"/>
                    <a:pt x="3791" y="8324"/>
                    <a:pt x="3652" y="7117"/>
                  </a:cubicBezTo>
                  <a:cubicBezTo>
                    <a:pt x="3373" y="4874"/>
                    <a:pt x="2677" y="2693"/>
                    <a:pt x="1594" y="728"/>
                  </a:cubicBezTo>
                  <a:cubicBezTo>
                    <a:pt x="1408" y="382"/>
                    <a:pt x="1095" y="1"/>
                    <a:pt x="74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2331900" y="3438300"/>
              <a:ext cx="216975" cy="217225"/>
            </a:xfrm>
            <a:custGeom>
              <a:avLst/>
              <a:gdLst/>
              <a:ahLst/>
              <a:cxnLst/>
              <a:rect l="l" t="t" r="r" b="b"/>
              <a:pathLst>
                <a:path w="8679" h="8689" extrusionOk="0">
                  <a:moveTo>
                    <a:pt x="515" y="0"/>
                  </a:moveTo>
                  <a:cubicBezTo>
                    <a:pt x="394" y="0"/>
                    <a:pt x="280" y="35"/>
                    <a:pt x="186" y="118"/>
                  </a:cubicBezTo>
                  <a:cubicBezTo>
                    <a:pt x="47" y="258"/>
                    <a:pt x="0" y="459"/>
                    <a:pt x="16" y="644"/>
                  </a:cubicBezTo>
                  <a:cubicBezTo>
                    <a:pt x="16" y="1155"/>
                    <a:pt x="279" y="1634"/>
                    <a:pt x="572" y="2068"/>
                  </a:cubicBezTo>
                  <a:cubicBezTo>
                    <a:pt x="2506" y="5038"/>
                    <a:pt x="5383" y="7389"/>
                    <a:pt x="8678" y="8688"/>
                  </a:cubicBezTo>
                  <a:cubicBezTo>
                    <a:pt x="7472" y="7389"/>
                    <a:pt x="5987" y="5935"/>
                    <a:pt x="4904" y="4527"/>
                  </a:cubicBezTo>
                  <a:cubicBezTo>
                    <a:pt x="4424" y="3908"/>
                    <a:pt x="3960" y="3305"/>
                    <a:pt x="3481" y="2686"/>
                  </a:cubicBezTo>
                  <a:cubicBezTo>
                    <a:pt x="2800" y="1805"/>
                    <a:pt x="2119" y="923"/>
                    <a:pt x="1207" y="273"/>
                  </a:cubicBezTo>
                  <a:cubicBezTo>
                    <a:pt x="1012" y="130"/>
                    <a:pt x="751" y="0"/>
                    <a:pt x="51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2337700" y="3636825"/>
              <a:ext cx="237850" cy="187325"/>
            </a:xfrm>
            <a:custGeom>
              <a:avLst/>
              <a:gdLst/>
              <a:ahLst/>
              <a:cxnLst/>
              <a:rect l="l" t="t" r="r" b="b"/>
              <a:pathLst>
                <a:path w="9514" h="7493" extrusionOk="0">
                  <a:moveTo>
                    <a:pt x="488" y="1"/>
                  </a:moveTo>
                  <a:cubicBezTo>
                    <a:pt x="304" y="1"/>
                    <a:pt x="145" y="64"/>
                    <a:pt x="78" y="237"/>
                  </a:cubicBezTo>
                  <a:cubicBezTo>
                    <a:pt x="0" y="438"/>
                    <a:pt x="93" y="639"/>
                    <a:pt x="186" y="825"/>
                  </a:cubicBezTo>
                  <a:cubicBezTo>
                    <a:pt x="1145" y="2526"/>
                    <a:pt x="2630" y="3872"/>
                    <a:pt x="4270" y="4924"/>
                  </a:cubicBezTo>
                  <a:cubicBezTo>
                    <a:pt x="5925" y="5961"/>
                    <a:pt x="7719" y="6734"/>
                    <a:pt x="9514" y="7492"/>
                  </a:cubicBezTo>
                  <a:cubicBezTo>
                    <a:pt x="8075" y="6208"/>
                    <a:pt x="6915" y="4847"/>
                    <a:pt x="5585" y="3455"/>
                  </a:cubicBezTo>
                  <a:cubicBezTo>
                    <a:pt x="4285" y="2109"/>
                    <a:pt x="2754" y="980"/>
                    <a:pt x="1083" y="160"/>
                  </a:cubicBezTo>
                  <a:cubicBezTo>
                    <a:pt x="908" y="72"/>
                    <a:pt x="684" y="1"/>
                    <a:pt x="48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2360500" y="3831350"/>
              <a:ext cx="225500" cy="181525"/>
            </a:xfrm>
            <a:custGeom>
              <a:avLst/>
              <a:gdLst/>
              <a:ahLst/>
              <a:cxnLst/>
              <a:rect l="l" t="t" r="r" b="b"/>
              <a:pathLst>
                <a:path w="9020" h="7261" extrusionOk="0">
                  <a:moveTo>
                    <a:pt x="418" y="1"/>
                  </a:moveTo>
                  <a:cubicBezTo>
                    <a:pt x="328" y="1"/>
                    <a:pt x="243" y="24"/>
                    <a:pt x="171" y="82"/>
                  </a:cubicBezTo>
                  <a:cubicBezTo>
                    <a:pt x="1" y="222"/>
                    <a:pt x="32" y="485"/>
                    <a:pt x="94" y="701"/>
                  </a:cubicBezTo>
                  <a:cubicBezTo>
                    <a:pt x="558" y="2341"/>
                    <a:pt x="2012" y="3517"/>
                    <a:pt x="3435" y="4460"/>
                  </a:cubicBezTo>
                  <a:cubicBezTo>
                    <a:pt x="4533" y="5203"/>
                    <a:pt x="5678" y="5883"/>
                    <a:pt x="6838" y="6502"/>
                  </a:cubicBezTo>
                  <a:cubicBezTo>
                    <a:pt x="7534" y="6858"/>
                    <a:pt x="8246" y="7214"/>
                    <a:pt x="9019" y="7260"/>
                  </a:cubicBezTo>
                  <a:cubicBezTo>
                    <a:pt x="7736" y="6193"/>
                    <a:pt x="6715" y="4909"/>
                    <a:pt x="5508" y="3733"/>
                  </a:cubicBezTo>
                  <a:cubicBezTo>
                    <a:pt x="4085" y="2325"/>
                    <a:pt x="2615" y="902"/>
                    <a:pt x="790" y="98"/>
                  </a:cubicBezTo>
                  <a:cubicBezTo>
                    <a:pt x="673" y="44"/>
                    <a:pt x="541" y="1"/>
                    <a:pt x="41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2553100" y="3442600"/>
              <a:ext cx="114875" cy="244250"/>
            </a:xfrm>
            <a:custGeom>
              <a:avLst/>
              <a:gdLst/>
              <a:ahLst/>
              <a:cxnLst/>
              <a:rect l="l" t="t" r="r" b="b"/>
              <a:pathLst>
                <a:path w="4595" h="9770" extrusionOk="0">
                  <a:moveTo>
                    <a:pt x="4050" y="1"/>
                  </a:moveTo>
                  <a:cubicBezTo>
                    <a:pt x="4025" y="1"/>
                    <a:pt x="4001" y="3"/>
                    <a:pt x="3976" y="8"/>
                  </a:cubicBezTo>
                  <a:cubicBezTo>
                    <a:pt x="3868" y="39"/>
                    <a:pt x="3775" y="117"/>
                    <a:pt x="3698" y="194"/>
                  </a:cubicBezTo>
                  <a:cubicBezTo>
                    <a:pt x="2429" y="1385"/>
                    <a:pt x="1702" y="3040"/>
                    <a:pt x="1223" y="4711"/>
                  </a:cubicBezTo>
                  <a:cubicBezTo>
                    <a:pt x="728" y="6366"/>
                    <a:pt x="480" y="8099"/>
                    <a:pt x="1" y="9769"/>
                  </a:cubicBezTo>
                  <a:cubicBezTo>
                    <a:pt x="728" y="8733"/>
                    <a:pt x="1470" y="7418"/>
                    <a:pt x="2135" y="6351"/>
                  </a:cubicBezTo>
                  <a:cubicBezTo>
                    <a:pt x="3156" y="4665"/>
                    <a:pt x="4208" y="2932"/>
                    <a:pt x="4533" y="998"/>
                  </a:cubicBezTo>
                  <a:cubicBezTo>
                    <a:pt x="4564" y="782"/>
                    <a:pt x="4595" y="550"/>
                    <a:pt x="4502" y="333"/>
                  </a:cubicBezTo>
                  <a:cubicBezTo>
                    <a:pt x="4434" y="155"/>
                    <a:pt x="4243" y="1"/>
                    <a:pt x="405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2579025" y="3604250"/>
              <a:ext cx="139625" cy="257800"/>
            </a:xfrm>
            <a:custGeom>
              <a:avLst/>
              <a:gdLst/>
              <a:ahLst/>
              <a:cxnLst/>
              <a:rect l="l" t="t" r="r" b="b"/>
              <a:pathLst>
                <a:path w="5585" h="10312" extrusionOk="0">
                  <a:moveTo>
                    <a:pt x="5029" y="0"/>
                  </a:moveTo>
                  <a:cubicBezTo>
                    <a:pt x="4875" y="0"/>
                    <a:pt x="4713" y="100"/>
                    <a:pt x="4579" y="210"/>
                  </a:cubicBezTo>
                  <a:cubicBezTo>
                    <a:pt x="3573" y="1076"/>
                    <a:pt x="2970" y="2313"/>
                    <a:pt x="2429" y="3536"/>
                  </a:cubicBezTo>
                  <a:cubicBezTo>
                    <a:pt x="1470" y="5732"/>
                    <a:pt x="665" y="8006"/>
                    <a:pt x="0" y="10311"/>
                  </a:cubicBezTo>
                  <a:cubicBezTo>
                    <a:pt x="1222" y="8548"/>
                    <a:pt x="2522" y="6753"/>
                    <a:pt x="3682" y="4943"/>
                  </a:cubicBezTo>
                  <a:cubicBezTo>
                    <a:pt x="4316" y="3953"/>
                    <a:pt x="4842" y="2901"/>
                    <a:pt x="5244" y="1803"/>
                  </a:cubicBezTo>
                  <a:cubicBezTo>
                    <a:pt x="5430" y="1308"/>
                    <a:pt x="5584" y="751"/>
                    <a:pt x="5368" y="271"/>
                  </a:cubicBezTo>
                  <a:cubicBezTo>
                    <a:pt x="5321" y="179"/>
                    <a:pt x="5260" y="70"/>
                    <a:pt x="5151" y="24"/>
                  </a:cubicBezTo>
                  <a:cubicBezTo>
                    <a:pt x="5112" y="7"/>
                    <a:pt x="5071" y="0"/>
                    <a:pt x="502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2571675" y="3832050"/>
              <a:ext cx="161275" cy="233800"/>
            </a:xfrm>
            <a:custGeom>
              <a:avLst/>
              <a:gdLst/>
              <a:ahLst/>
              <a:cxnLst/>
              <a:rect l="l" t="t" r="r" b="b"/>
              <a:pathLst>
                <a:path w="6451" h="9352" extrusionOk="0">
                  <a:moveTo>
                    <a:pt x="6179" y="0"/>
                  </a:moveTo>
                  <a:cubicBezTo>
                    <a:pt x="6114" y="0"/>
                    <a:pt x="6047" y="24"/>
                    <a:pt x="5987" y="54"/>
                  </a:cubicBezTo>
                  <a:cubicBezTo>
                    <a:pt x="5554" y="209"/>
                    <a:pt x="5120" y="364"/>
                    <a:pt x="4749" y="658"/>
                  </a:cubicBezTo>
                  <a:cubicBezTo>
                    <a:pt x="4285" y="1029"/>
                    <a:pt x="4007" y="1570"/>
                    <a:pt x="3728" y="2112"/>
                  </a:cubicBezTo>
                  <a:cubicBezTo>
                    <a:pt x="2491" y="4525"/>
                    <a:pt x="1238" y="6938"/>
                    <a:pt x="0" y="9351"/>
                  </a:cubicBezTo>
                  <a:cubicBezTo>
                    <a:pt x="866" y="8717"/>
                    <a:pt x="1810" y="7789"/>
                    <a:pt x="2506" y="6969"/>
                  </a:cubicBezTo>
                  <a:cubicBezTo>
                    <a:pt x="4146" y="5035"/>
                    <a:pt x="5832" y="2994"/>
                    <a:pt x="6404" y="518"/>
                  </a:cubicBezTo>
                  <a:cubicBezTo>
                    <a:pt x="6451" y="333"/>
                    <a:pt x="6451" y="85"/>
                    <a:pt x="6281" y="23"/>
                  </a:cubicBezTo>
                  <a:cubicBezTo>
                    <a:pt x="6248" y="7"/>
                    <a:pt x="6214" y="0"/>
                    <a:pt x="61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2376375" y="3986775"/>
              <a:ext cx="194150" cy="157575"/>
            </a:xfrm>
            <a:custGeom>
              <a:avLst/>
              <a:gdLst/>
              <a:ahLst/>
              <a:cxnLst/>
              <a:rect l="l" t="t" r="r" b="b"/>
              <a:pathLst>
                <a:path w="7766" h="6303" extrusionOk="0">
                  <a:moveTo>
                    <a:pt x="420" y="1"/>
                  </a:moveTo>
                  <a:cubicBezTo>
                    <a:pt x="246" y="1"/>
                    <a:pt x="75" y="53"/>
                    <a:pt x="31" y="208"/>
                  </a:cubicBezTo>
                  <a:cubicBezTo>
                    <a:pt x="0" y="301"/>
                    <a:pt x="46" y="424"/>
                    <a:pt x="93" y="517"/>
                  </a:cubicBezTo>
                  <a:cubicBezTo>
                    <a:pt x="789" y="2002"/>
                    <a:pt x="2011" y="3193"/>
                    <a:pt x="3372" y="4106"/>
                  </a:cubicBezTo>
                  <a:cubicBezTo>
                    <a:pt x="4734" y="5019"/>
                    <a:pt x="6250" y="5668"/>
                    <a:pt x="7766" y="6303"/>
                  </a:cubicBezTo>
                  <a:cubicBezTo>
                    <a:pt x="6884" y="5545"/>
                    <a:pt x="6080" y="4384"/>
                    <a:pt x="5306" y="3503"/>
                  </a:cubicBezTo>
                  <a:cubicBezTo>
                    <a:pt x="4007" y="2018"/>
                    <a:pt x="2537" y="486"/>
                    <a:pt x="619" y="22"/>
                  </a:cubicBezTo>
                  <a:cubicBezTo>
                    <a:pt x="557" y="9"/>
                    <a:pt x="488" y="1"/>
                    <a:pt x="42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2563550" y="4007750"/>
              <a:ext cx="190300" cy="188825"/>
            </a:xfrm>
            <a:custGeom>
              <a:avLst/>
              <a:gdLst/>
              <a:ahLst/>
              <a:cxnLst/>
              <a:rect l="l" t="t" r="r" b="b"/>
              <a:pathLst>
                <a:path w="7612" h="7553" extrusionOk="0">
                  <a:moveTo>
                    <a:pt x="6974" y="0"/>
                  </a:moveTo>
                  <a:cubicBezTo>
                    <a:pt x="6195" y="0"/>
                    <a:pt x="5531" y="536"/>
                    <a:pt x="4966" y="1086"/>
                  </a:cubicBezTo>
                  <a:cubicBezTo>
                    <a:pt x="3017" y="2989"/>
                    <a:pt x="1501" y="5278"/>
                    <a:pt x="0" y="7552"/>
                  </a:cubicBezTo>
                  <a:cubicBezTo>
                    <a:pt x="1439" y="6763"/>
                    <a:pt x="2352" y="6268"/>
                    <a:pt x="3666" y="5324"/>
                  </a:cubicBezTo>
                  <a:cubicBezTo>
                    <a:pt x="4533" y="4721"/>
                    <a:pt x="5384" y="4102"/>
                    <a:pt x="6095" y="3344"/>
                  </a:cubicBezTo>
                  <a:cubicBezTo>
                    <a:pt x="6822" y="2586"/>
                    <a:pt x="7395" y="1658"/>
                    <a:pt x="7580" y="622"/>
                  </a:cubicBezTo>
                  <a:cubicBezTo>
                    <a:pt x="7596" y="498"/>
                    <a:pt x="7611" y="359"/>
                    <a:pt x="7549" y="235"/>
                  </a:cubicBezTo>
                  <a:cubicBezTo>
                    <a:pt x="7472" y="65"/>
                    <a:pt x="7255" y="3"/>
                    <a:pt x="7070" y="3"/>
                  </a:cubicBezTo>
                  <a:cubicBezTo>
                    <a:pt x="7038" y="1"/>
                    <a:pt x="7006" y="0"/>
                    <a:pt x="697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2582875" y="3604250"/>
              <a:ext cx="126875" cy="244650"/>
            </a:xfrm>
            <a:custGeom>
              <a:avLst/>
              <a:gdLst/>
              <a:ahLst/>
              <a:cxnLst/>
              <a:rect l="l" t="t" r="r" b="b"/>
              <a:pathLst>
                <a:path w="5075" h="9786" extrusionOk="0">
                  <a:moveTo>
                    <a:pt x="4875" y="0"/>
                  </a:moveTo>
                  <a:cubicBezTo>
                    <a:pt x="4721" y="0"/>
                    <a:pt x="4559" y="100"/>
                    <a:pt x="4425" y="210"/>
                  </a:cubicBezTo>
                  <a:cubicBezTo>
                    <a:pt x="3419" y="1076"/>
                    <a:pt x="2816" y="2313"/>
                    <a:pt x="2275" y="3536"/>
                  </a:cubicBezTo>
                  <a:cubicBezTo>
                    <a:pt x="1393" y="5577"/>
                    <a:pt x="635" y="7666"/>
                    <a:pt x="1" y="9785"/>
                  </a:cubicBezTo>
                  <a:cubicBezTo>
                    <a:pt x="1826" y="6629"/>
                    <a:pt x="3512" y="3381"/>
                    <a:pt x="5075" y="86"/>
                  </a:cubicBezTo>
                  <a:cubicBezTo>
                    <a:pt x="5059" y="55"/>
                    <a:pt x="5028" y="39"/>
                    <a:pt x="4997" y="24"/>
                  </a:cubicBezTo>
                  <a:cubicBezTo>
                    <a:pt x="4958" y="7"/>
                    <a:pt x="4917" y="0"/>
                    <a:pt x="487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7"/>
            <p:cNvSpPr/>
            <p:nvPr/>
          </p:nvSpPr>
          <p:spPr>
            <a:xfrm>
              <a:off x="2416575" y="3287325"/>
              <a:ext cx="93250" cy="265725"/>
            </a:xfrm>
            <a:custGeom>
              <a:avLst/>
              <a:gdLst/>
              <a:ahLst/>
              <a:cxnLst/>
              <a:rect l="l" t="t" r="r" b="b"/>
              <a:pathLst>
                <a:path w="3730" h="10629" extrusionOk="0">
                  <a:moveTo>
                    <a:pt x="635" y="1"/>
                  </a:moveTo>
                  <a:cubicBezTo>
                    <a:pt x="620" y="1"/>
                    <a:pt x="589" y="1"/>
                    <a:pt x="573" y="16"/>
                  </a:cubicBezTo>
                  <a:cubicBezTo>
                    <a:pt x="233" y="124"/>
                    <a:pt x="125" y="527"/>
                    <a:pt x="94" y="867"/>
                  </a:cubicBezTo>
                  <a:cubicBezTo>
                    <a:pt x="1" y="1934"/>
                    <a:pt x="248" y="2986"/>
                    <a:pt x="511" y="4007"/>
                  </a:cubicBezTo>
                  <a:cubicBezTo>
                    <a:pt x="1146" y="6405"/>
                    <a:pt x="1996" y="8865"/>
                    <a:pt x="3729" y="10628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7"/>
            <p:cNvSpPr/>
            <p:nvPr/>
          </p:nvSpPr>
          <p:spPr>
            <a:xfrm>
              <a:off x="2337300" y="3438350"/>
              <a:ext cx="208875" cy="214075"/>
            </a:xfrm>
            <a:custGeom>
              <a:avLst/>
              <a:gdLst/>
              <a:ahLst/>
              <a:cxnLst/>
              <a:rect l="l" t="t" r="r" b="b"/>
              <a:pathLst>
                <a:path w="8355" h="8563" extrusionOk="0">
                  <a:moveTo>
                    <a:pt x="313" y="1"/>
                  </a:moveTo>
                  <a:cubicBezTo>
                    <a:pt x="199" y="1"/>
                    <a:pt x="92" y="30"/>
                    <a:pt x="1" y="101"/>
                  </a:cubicBezTo>
                  <a:cubicBezTo>
                    <a:pt x="1594" y="2746"/>
                    <a:pt x="3930" y="4943"/>
                    <a:pt x="6219" y="7047"/>
                  </a:cubicBezTo>
                  <a:cubicBezTo>
                    <a:pt x="6869" y="7650"/>
                    <a:pt x="7550" y="8253"/>
                    <a:pt x="8354" y="8563"/>
                  </a:cubicBezTo>
                  <a:cubicBezTo>
                    <a:pt x="7163" y="7294"/>
                    <a:pt x="5740" y="5902"/>
                    <a:pt x="4688" y="4525"/>
                  </a:cubicBezTo>
                  <a:cubicBezTo>
                    <a:pt x="4208" y="3906"/>
                    <a:pt x="3744" y="3303"/>
                    <a:pt x="3265" y="2684"/>
                  </a:cubicBezTo>
                  <a:cubicBezTo>
                    <a:pt x="2584" y="1803"/>
                    <a:pt x="1903" y="921"/>
                    <a:pt x="991" y="271"/>
                  </a:cubicBezTo>
                  <a:cubicBezTo>
                    <a:pt x="803" y="125"/>
                    <a:pt x="546" y="1"/>
                    <a:pt x="3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2346200" y="3636775"/>
              <a:ext cx="229350" cy="187375"/>
            </a:xfrm>
            <a:custGeom>
              <a:avLst/>
              <a:gdLst/>
              <a:ahLst/>
              <a:cxnLst/>
              <a:rect l="l" t="t" r="r" b="b"/>
              <a:pathLst>
                <a:path w="9174" h="7495" extrusionOk="0">
                  <a:moveTo>
                    <a:pt x="178" y="1"/>
                  </a:moveTo>
                  <a:cubicBezTo>
                    <a:pt x="116" y="1"/>
                    <a:pt x="57" y="7"/>
                    <a:pt x="0" y="22"/>
                  </a:cubicBezTo>
                  <a:cubicBezTo>
                    <a:pt x="2244" y="2173"/>
                    <a:pt x="4641" y="4168"/>
                    <a:pt x="7178" y="5963"/>
                  </a:cubicBezTo>
                  <a:cubicBezTo>
                    <a:pt x="7843" y="6442"/>
                    <a:pt x="8524" y="6922"/>
                    <a:pt x="9127" y="7479"/>
                  </a:cubicBezTo>
                  <a:cubicBezTo>
                    <a:pt x="9143" y="7479"/>
                    <a:pt x="9158" y="7494"/>
                    <a:pt x="9174" y="7494"/>
                  </a:cubicBezTo>
                  <a:cubicBezTo>
                    <a:pt x="7735" y="6210"/>
                    <a:pt x="6575" y="4849"/>
                    <a:pt x="5245" y="3457"/>
                  </a:cubicBezTo>
                  <a:cubicBezTo>
                    <a:pt x="3945" y="2111"/>
                    <a:pt x="2414" y="982"/>
                    <a:pt x="743" y="162"/>
                  </a:cubicBezTo>
                  <a:cubicBezTo>
                    <a:pt x="579" y="68"/>
                    <a:pt x="370" y="1"/>
                    <a:pt x="178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2362050" y="3831350"/>
              <a:ext cx="223950" cy="181525"/>
            </a:xfrm>
            <a:custGeom>
              <a:avLst/>
              <a:gdLst/>
              <a:ahLst/>
              <a:cxnLst/>
              <a:rect l="l" t="t" r="r" b="b"/>
              <a:pathLst>
                <a:path w="8958" h="7261" extrusionOk="0">
                  <a:moveTo>
                    <a:pt x="356" y="1"/>
                  </a:moveTo>
                  <a:cubicBezTo>
                    <a:pt x="266" y="1"/>
                    <a:pt x="181" y="24"/>
                    <a:pt x="109" y="82"/>
                  </a:cubicBezTo>
                  <a:cubicBezTo>
                    <a:pt x="47" y="129"/>
                    <a:pt x="16" y="206"/>
                    <a:pt x="1" y="283"/>
                  </a:cubicBezTo>
                  <a:lnTo>
                    <a:pt x="8602" y="7183"/>
                  </a:lnTo>
                  <a:cubicBezTo>
                    <a:pt x="8633" y="7198"/>
                    <a:pt x="8648" y="7214"/>
                    <a:pt x="8664" y="7229"/>
                  </a:cubicBezTo>
                  <a:cubicBezTo>
                    <a:pt x="8756" y="7245"/>
                    <a:pt x="8865" y="7260"/>
                    <a:pt x="8957" y="7260"/>
                  </a:cubicBezTo>
                  <a:cubicBezTo>
                    <a:pt x="7674" y="6193"/>
                    <a:pt x="6653" y="4909"/>
                    <a:pt x="5446" y="3733"/>
                  </a:cubicBezTo>
                  <a:cubicBezTo>
                    <a:pt x="4023" y="2325"/>
                    <a:pt x="2553" y="902"/>
                    <a:pt x="728" y="98"/>
                  </a:cubicBezTo>
                  <a:cubicBezTo>
                    <a:pt x="611" y="44"/>
                    <a:pt x="479" y="1"/>
                    <a:pt x="35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2554650" y="3442625"/>
              <a:ext cx="103675" cy="237650"/>
            </a:xfrm>
            <a:custGeom>
              <a:avLst/>
              <a:gdLst/>
              <a:ahLst/>
              <a:cxnLst/>
              <a:rect l="l" t="t" r="r" b="b"/>
              <a:pathLst>
                <a:path w="4147" h="9506" extrusionOk="0">
                  <a:moveTo>
                    <a:pt x="3982" y="1"/>
                  </a:moveTo>
                  <a:cubicBezTo>
                    <a:pt x="3960" y="1"/>
                    <a:pt x="3937" y="3"/>
                    <a:pt x="3914" y="7"/>
                  </a:cubicBezTo>
                  <a:cubicBezTo>
                    <a:pt x="3806" y="38"/>
                    <a:pt x="3713" y="116"/>
                    <a:pt x="3636" y="193"/>
                  </a:cubicBezTo>
                  <a:cubicBezTo>
                    <a:pt x="2367" y="1384"/>
                    <a:pt x="1640" y="3039"/>
                    <a:pt x="1161" y="4710"/>
                  </a:cubicBezTo>
                  <a:cubicBezTo>
                    <a:pt x="697" y="6288"/>
                    <a:pt x="434" y="7928"/>
                    <a:pt x="0" y="9506"/>
                  </a:cubicBezTo>
                  <a:cubicBezTo>
                    <a:pt x="1377" y="6350"/>
                    <a:pt x="2754" y="3194"/>
                    <a:pt x="4146" y="23"/>
                  </a:cubicBezTo>
                  <a:cubicBezTo>
                    <a:pt x="4092" y="12"/>
                    <a:pt x="4037" y="1"/>
                    <a:pt x="398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2572450" y="3833000"/>
              <a:ext cx="149300" cy="232075"/>
            </a:xfrm>
            <a:custGeom>
              <a:avLst/>
              <a:gdLst/>
              <a:ahLst/>
              <a:cxnLst/>
              <a:rect l="l" t="t" r="r" b="b"/>
              <a:pathLst>
                <a:path w="5972" h="9283" extrusionOk="0">
                  <a:moveTo>
                    <a:pt x="5971" y="1"/>
                  </a:moveTo>
                  <a:lnTo>
                    <a:pt x="5971" y="1"/>
                  </a:lnTo>
                  <a:cubicBezTo>
                    <a:pt x="5969" y="5"/>
                    <a:pt x="5966" y="10"/>
                    <a:pt x="5963" y="14"/>
                  </a:cubicBezTo>
                  <a:lnTo>
                    <a:pt x="5963" y="14"/>
                  </a:lnTo>
                  <a:cubicBezTo>
                    <a:pt x="5967" y="13"/>
                    <a:pt x="5971" y="9"/>
                    <a:pt x="5971" y="1"/>
                  </a:cubicBezTo>
                  <a:close/>
                  <a:moveTo>
                    <a:pt x="5963" y="14"/>
                  </a:moveTo>
                  <a:cubicBezTo>
                    <a:pt x="5960" y="16"/>
                    <a:pt x="5956" y="16"/>
                    <a:pt x="5956" y="16"/>
                  </a:cubicBezTo>
                  <a:cubicBezTo>
                    <a:pt x="5523" y="171"/>
                    <a:pt x="5089" y="326"/>
                    <a:pt x="4718" y="620"/>
                  </a:cubicBezTo>
                  <a:cubicBezTo>
                    <a:pt x="4254" y="991"/>
                    <a:pt x="3976" y="1532"/>
                    <a:pt x="3697" y="2074"/>
                  </a:cubicBezTo>
                  <a:cubicBezTo>
                    <a:pt x="2460" y="4472"/>
                    <a:pt x="1222" y="6869"/>
                    <a:pt x="0" y="9282"/>
                  </a:cubicBezTo>
                  <a:cubicBezTo>
                    <a:pt x="2132" y="6301"/>
                    <a:pt x="4125" y="3196"/>
                    <a:pt x="5963" y="14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2377150" y="3986900"/>
              <a:ext cx="193375" cy="157450"/>
            </a:xfrm>
            <a:custGeom>
              <a:avLst/>
              <a:gdLst/>
              <a:ahLst/>
              <a:cxnLst/>
              <a:rect l="l" t="t" r="r" b="b"/>
              <a:pathLst>
                <a:path w="7735" h="6298" extrusionOk="0">
                  <a:moveTo>
                    <a:pt x="362" y="1"/>
                  </a:moveTo>
                  <a:cubicBezTo>
                    <a:pt x="203" y="1"/>
                    <a:pt x="52" y="52"/>
                    <a:pt x="0" y="187"/>
                  </a:cubicBezTo>
                  <a:cubicBezTo>
                    <a:pt x="1748" y="1982"/>
                    <a:pt x="3728" y="3544"/>
                    <a:pt x="5693" y="5091"/>
                  </a:cubicBezTo>
                  <a:cubicBezTo>
                    <a:pt x="6064" y="5385"/>
                    <a:pt x="6466" y="5679"/>
                    <a:pt x="6868" y="5926"/>
                  </a:cubicBezTo>
                  <a:cubicBezTo>
                    <a:pt x="7162" y="6066"/>
                    <a:pt x="7441" y="6189"/>
                    <a:pt x="7735" y="6298"/>
                  </a:cubicBezTo>
                  <a:cubicBezTo>
                    <a:pt x="6853" y="5540"/>
                    <a:pt x="6049" y="4379"/>
                    <a:pt x="5275" y="3498"/>
                  </a:cubicBezTo>
                  <a:cubicBezTo>
                    <a:pt x="3976" y="2013"/>
                    <a:pt x="2506" y="481"/>
                    <a:pt x="588" y="33"/>
                  </a:cubicBezTo>
                  <a:cubicBezTo>
                    <a:pt x="517" y="12"/>
                    <a:pt x="439" y="1"/>
                    <a:pt x="36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2563550" y="4007750"/>
              <a:ext cx="188750" cy="188825"/>
            </a:xfrm>
            <a:custGeom>
              <a:avLst/>
              <a:gdLst/>
              <a:ahLst/>
              <a:cxnLst/>
              <a:rect l="l" t="t" r="r" b="b"/>
              <a:pathLst>
                <a:path w="7550" h="7553" extrusionOk="0">
                  <a:moveTo>
                    <a:pt x="6974" y="0"/>
                  </a:moveTo>
                  <a:cubicBezTo>
                    <a:pt x="6195" y="0"/>
                    <a:pt x="5531" y="536"/>
                    <a:pt x="4966" y="1086"/>
                  </a:cubicBezTo>
                  <a:cubicBezTo>
                    <a:pt x="3017" y="2989"/>
                    <a:pt x="1501" y="5278"/>
                    <a:pt x="0" y="7552"/>
                  </a:cubicBezTo>
                  <a:cubicBezTo>
                    <a:pt x="155" y="7475"/>
                    <a:pt x="294" y="7397"/>
                    <a:pt x="433" y="7320"/>
                  </a:cubicBezTo>
                  <a:cubicBezTo>
                    <a:pt x="2878" y="5031"/>
                    <a:pt x="5260" y="2664"/>
                    <a:pt x="7549" y="235"/>
                  </a:cubicBezTo>
                  <a:cubicBezTo>
                    <a:pt x="7456" y="65"/>
                    <a:pt x="7255" y="3"/>
                    <a:pt x="7070" y="3"/>
                  </a:cubicBezTo>
                  <a:cubicBezTo>
                    <a:pt x="7038" y="1"/>
                    <a:pt x="7006" y="0"/>
                    <a:pt x="69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2439400" y="3364675"/>
              <a:ext cx="76225" cy="193775"/>
            </a:xfrm>
            <a:custGeom>
              <a:avLst/>
              <a:gdLst/>
              <a:ahLst/>
              <a:cxnLst/>
              <a:rect l="l" t="t" r="r" b="b"/>
              <a:pathLst>
                <a:path w="3049" h="7751" extrusionOk="0">
                  <a:moveTo>
                    <a:pt x="1764" y="1"/>
                  </a:moveTo>
                  <a:lnTo>
                    <a:pt x="1826" y="3698"/>
                  </a:lnTo>
                  <a:cubicBezTo>
                    <a:pt x="1841" y="3760"/>
                    <a:pt x="1826" y="3837"/>
                    <a:pt x="1780" y="3883"/>
                  </a:cubicBezTo>
                  <a:cubicBezTo>
                    <a:pt x="1757" y="3906"/>
                    <a:pt x="1729" y="3915"/>
                    <a:pt x="1698" y="3915"/>
                  </a:cubicBezTo>
                  <a:cubicBezTo>
                    <a:pt x="1625" y="3915"/>
                    <a:pt x="1536" y="3861"/>
                    <a:pt x="1470" y="3806"/>
                  </a:cubicBezTo>
                  <a:cubicBezTo>
                    <a:pt x="944" y="3342"/>
                    <a:pt x="465" y="2847"/>
                    <a:pt x="1" y="2321"/>
                  </a:cubicBezTo>
                  <a:lnTo>
                    <a:pt x="1" y="2321"/>
                  </a:lnTo>
                  <a:cubicBezTo>
                    <a:pt x="635" y="4347"/>
                    <a:pt x="1517" y="6312"/>
                    <a:pt x="3048" y="7751"/>
                  </a:cubicBezTo>
                  <a:cubicBezTo>
                    <a:pt x="2878" y="6544"/>
                    <a:pt x="2878" y="5214"/>
                    <a:pt x="2739" y="4007"/>
                  </a:cubicBezTo>
                  <a:cubicBezTo>
                    <a:pt x="2569" y="2630"/>
                    <a:pt x="2244" y="1284"/>
                    <a:pt x="176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2399575" y="3540250"/>
              <a:ext cx="149300" cy="115275"/>
            </a:xfrm>
            <a:custGeom>
              <a:avLst/>
              <a:gdLst/>
              <a:ahLst/>
              <a:cxnLst/>
              <a:rect l="l" t="t" r="r" b="b"/>
              <a:pathLst>
                <a:path w="5972" h="4611" extrusionOk="0">
                  <a:moveTo>
                    <a:pt x="1857" y="1"/>
                  </a:moveTo>
                  <a:lnTo>
                    <a:pt x="1857" y="1"/>
                  </a:lnTo>
                  <a:cubicBezTo>
                    <a:pt x="2011" y="418"/>
                    <a:pt x="2166" y="836"/>
                    <a:pt x="2321" y="1238"/>
                  </a:cubicBezTo>
                  <a:cubicBezTo>
                    <a:pt x="2279" y="1240"/>
                    <a:pt x="2237" y="1241"/>
                    <a:pt x="2196" y="1241"/>
                  </a:cubicBezTo>
                  <a:cubicBezTo>
                    <a:pt x="1423" y="1241"/>
                    <a:pt x="705" y="973"/>
                    <a:pt x="0" y="650"/>
                  </a:cubicBezTo>
                  <a:lnTo>
                    <a:pt x="0" y="650"/>
                  </a:lnTo>
                  <a:cubicBezTo>
                    <a:pt x="1686" y="2367"/>
                    <a:pt x="3728" y="3729"/>
                    <a:pt x="5971" y="4610"/>
                  </a:cubicBezTo>
                  <a:cubicBezTo>
                    <a:pt x="4765" y="3311"/>
                    <a:pt x="3280" y="1857"/>
                    <a:pt x="2197" y="449"/>
                  </a:cubicBezTo>
                  <a:cubicBezTo>
                    <a:pt x="2089" y="310"/>
                    <a:pt x="1965" y="155"/>
                    <a:pt x="185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2378675" y="3698825"/>
              <a:ext cx="196875" cy="125325"/>
            </a:xfrm>
            <a:custGeom>
              <a:avLst/>
              <a:gdLst/>
              <a:ahLst/>
              <a:cxnLst/>
              <a:rect l="l" t="t" r="r" b="b"/>
              <a:pathLst>
                <a:path w="7875" h="5013" extrusionOk="0">
                  <a:moveTo>
                    <a:pt x="2925" y="0"/>
                  </a:moveTo>
                  <a:cubicBezTo>
                    <a:pt x="3017" y="201"/>
                    <a:pt x="3110" y="387"/>
                    <a:pt x="3219" y="588"/>
                  </a:cubicBezTo>
                  <a:cubicBezTo>
                    <a:pt x="3389" y="959"/>
                    <a:pt x="3559" y="1330"/>
                    <a:pt x="3574" y="1733"/>
                  </a:cubicBezTo>
                  <a:cubicBezTo>
                    <a:pt x="2352" y="1330"/>
                    <a:pt x="1161" y="851"/>
                    <a:pt x="1" y="278"/>
                  </a:cubicBezTo>
                  <a:lnTo>
                    <a:pt x="1" y="278"/>
                  </a:lnTo>
                  <a:cubicBezTo>
                    <a:pt x="774" y="1114"/>
                    <a:pt x="1672" y="1825"/>
                    <a:pt x="2631" y="2444"/>
                  </a:cubicBezTo>
                  <a:cubicBezTo>
                    <a:pt x="4286" y="3481"/>
                    <a:pt x="6080" y="4254"/>
                    <a:pt x="7875" y="5012"/>
                  </a:cubicBezTo>
                  <a:cubicBezTo>
                    <a:pt x="6436" y="3728"/>
                    <a:pt x="5276" y="2367"/>
                    <a:pt x="3946" y="975"/>
                  </a:cubicBezTo>
                  <a:cubicBezTo>
                    <a:pt x="3621" y="634"/>
                    <a:pt x="3280" y="309"/>
                    <a:pt x="29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2410400" y="3893350"/>
              <a:ext cx="175600" cy="119525"/>
            </a:xfrm>
            <a:custGeom>
              <a:avLst/>
              <a:gdLst/>
              <a:ahLst/>
              <a:cxnLst/>
              <a:rect l="l" t="t" r="r" b="b"/>
              <a:pathLst>
                <a:path w="7024" h="4781" extrusionOk="0">
                  <a:moveTo>
                    <a:pt x="2197" y="0"/>
                  </a:moveTo>
                  <a:cubicBezTo>
                    <a:pt x="2584" y="712"/>
                    <a:pt x="2955" y="1439"/>
                    <a:pt x="3280" y="2181"/>
                  </a:cubicBezTo>
                  <a:cubicBezTo>
                    <a:pt x="3253" y="2263"/>
                    <a:pt x="3172" y="2292"/>
                    <a:pt x="3085" y="2292"/>
                  </a:cubicBezTo>
                  <a:cubicBezTo>
                    <a:pt x="3024" y="2292"/>
                    <a:pt x="2960" y="2278"/>
                    <a:pt x="2909" y="2259"/>
                  </a:cubicBezTo>
                  <a:cubicBezTo>
                    <a:pt x="1903" y="1887"/>
                    <a:pt x="929" y="1423"/>
                    <a:pt x="0" y="913"/>
                  </a:cubicBezTo>
                  <a:lnTo>
                    <a:pt x="0" y="913"/>
                  </a:lnTo>
                  <a:cubicBezTo>
                    <a:pt x="449" y="1300"/>
                    <a:pt x="944" y="1655"/>
                    <a:pt x="1439" y="1980"/>
                  </a:cubicBezTo>
                  <a:cubicBezTo>
                    <a:pt x="2537" y="2723"/>
                    <a:pt x="3682" y="3403"/>
                    <a:pt x="4842" y="4022"/>
                  </a:cubicBezTo>
                  <a:cubicBezTo>
                    <a:pt x="5538" y="4378"/>
                    <a:pt x="6250" y="4734"/>
                    <a:pt x="7023" y="4780"/>
                  </a:cubicBezTo>
                  <a:cubicBezTo>
                    <a:pt x="5740" y="3713"/>
                    <a:pt x="4719" y="2429"/>
                    <a:pt x="3512" y="1253"/>
                  </a:cubicBezTo>
                  <a:cubicBezTo>
                    <a:pt x="3079" y="835"/>
                    <a:pt x="2646" y="402"/>
                    <a:pt x="21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2553100" y="3529025"/>
              <a:ext cx="92450" cy="157825"/>
            </a:xfrm>
            <a:custGeom>
              <a:avLst/>
              <a:gdLst/>
              <a:ahLst/>
              <a:cxnLst/>
              <a:rect l="l" t="t" r="r" b="b"/>
              <a:pathLst>
                <a:path w="3698" h="6313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470" y="419"/>
                    <a:pt x="1331" y="836"/>
                    <a:pt x="1223" y="1254"/>
                  </a:cubicBezTo>
                  <a:cubicBezTo>
                    <a:pt x="728" y="2909"/>
                    <a:pt x="480" y="4642"/>
                    <a:pt x="1" y="6312"/>
                  </a:cubicBezTo>
                  <a:cubicBezTo>
                    <a:pt x="728" y="5276"/>
                    <a:pt x="1470" y="3961"/>
                    <a:pt x="2135" y="2894"/>
                  </a:cubicBezTo>
                  <a:cubicBezTo>
                    <a:pt x="2692" y="1981"/>
                    <a:pt x="3249" y="1053"/>
                    <a:pt x="3698" y="94"/>
                  </a:cubicBezTo>
                  <a:lnTo>
                    <a:pt x="3698" y="94"/>
                  </a:lnTo>
                  <a:cubicBezTo>
                    <a:pt x="3033" y="883"/>
                    <a:pt x="2352" y="1656"/>
                    <a:pt x="1640" y="2399"/>
                  </a:cubicBezTo>
                  <a:cubicBezTo>
                    <a:pt x="1408" y="1641"/>
                    <a:pt x="1517" y="805"/>
                    <a:pt x="162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2579025" y="3706150"/>
              <a:ext cx="103650" cy="155900"/>
            </a:xfrm>
            <a:custGeom>
              <a:avLst/>
              <a:gdLst/>
              <a:ahLst/>
              <a:cxnLst/>
              <a:rect l="l" t="t" r="r" b="b"/>
              <a:pathLst>
                <a:path w="4146" h="6236" extrusionOk="0">
                  <a:moveTo>
                    <a:pt x="2212" y="1"/>
                  </a:moveTo>
                  <a:cubicBezTo>
                    <a:pt x="1346" y="2043"/>
                    <a:pt x="603" y="4116"/>
                    <a:pt x="0" y="6235"/>
                  </a:cubicBezTo>
                  <a:cubicBezTo>
                    <a:pt x="1222" y="4472"/>
                    <a:pt x="2522" y="2677"/>
                    <a:pt x="3682" y="867"/>
                  </a:cubicBezTo>
                  <a:cubicBezTo>
                    <a:pt x="3836" y="620"/>
                    <a:pt x="4007" y="357"/>
                    <a:pt x="4146" y="94"/>
                  </a:cubicBezTo>
                  <a:lnTo>
                    <a:pt x="4146" y="94"/>
                  </a:lnTo>
                  <a:cubicBezTo>
                    <a:pt x="3481" y="743"/>
                    <a:pt x="2800" y="1378"/>
                    <a:pt x="2243" y="2120"/>
                  </a:cubicBezTo>
                  <a:cubicBezTo>
                    <a:pt x="2233" y="2124"/>
                    <a:pt x="2224" y="2125"/>
                    <a:pt x="2215" y="2125"/>
                  </a:cubicBezTo>
                  <a:cubicBezTo>
                    <a:pt x="2141" y="2125"/>
                    <a:pt x="2104" y="2018"/>
                    <a:pt x="2104" y="1935"/>
                  </a:cubicBezTo>
                  <a:cubicBezTo>
                    <a:pt x="2104" y="1285"/>
                    <a:pt x="2135" y="651"/>
                    <a:pt x="22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2571675" y="3934325"/>
              <a:ext cx="114100" cy="131525"/>
            </a:xfrm>
            <a:custGeom>
              <a:avLst/>
              <a:gdLst/>
              <a:ahLst/>
              <a:cxnLst/>
              <a:rect l="l" t="t" r="r" b="b"/>
              <a:pathLst>
                <a:path w="4564" h="5261" extrusionOk="0">
                  <a:moveTo>
                    <a:pt x="2707" y="1"/>
                  </a:moveTo>
                  <a:lnTo>
                    <a:pt x="2707" y="1"/>
                  </a:lnTo>
                  <a:cubicBezTo>
                    <a:pt x="1810" y="1764"/>
                    <a:pt x="897" y="3512"/>
                    <a:pt x="0" y="5260"/>
                  </a:cubicBezTo>
                  <a:cubicBezTo>
                    <a:pt x="866" y="4626"/>
                    <a:pt x="1810" y="3698"/>
                    <a:pt x="2506" y="2878"/>
                  </a:cubicBezTo>
                  <a:cubicBezTo>
                    <a:pt x="3218" y="2043"/>
                    <a:pt x="3929" y="1192"/>
                    <a:pt x="4564" y="295"/>
                  </a:cubicBezTo>
                  <a:lnTo>
                    <a:pt x="4564" y="295"/>
                  </a:lnTo>
                  <a:cubicBezTo>
                    <a:pt x="4038" y="682"/>
                    <a:pt x="3512" y="1053"/>
                    <a:pt x="2986" y="1439"/>
                  </a:cubicBezTo>
                  <a:cubicBezTo>
                    <a:pt x="2932" y="1480"/>
                    <a:pt x="2867" y="1520"/>
                    <a:pt x="2800" y="1520"/>
                  </a:cubicBezTo>
                  <a:cubicBezTo>
                    <a:pt x="2790" y="1520"/>
                    <a:pt x="2779" y="1519"/>
                    <a:pt x="2769" y="1517"/>
                  </a:cubicBezTo>
                  <a:cubicBezTo>
                    <a:pt x="2583" y="1517"/>
                    <a:pt x="2537" y="1254"/>
                    <a:pt x="2553" y="1068"/>
                  </a:cubicBezTo>
                  <a:cubicBezTo>
                    <a:pt x="2599" y="712"/>
                    <a:pt x="2645" y="357"/>
                    <a:pt x="270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2431675" y="4039150"/>
              <a:ext cx="138850" cy="105200"/>
            </a:xfrm>
            <a:custGeom>
              <a:avLst/>
              <a:gdLst/>
              <a:ahLst/>
              <a:cxnLst/>
              <a:rect l="l" t="t" r="r" b="b"/>
              <a:pathLst>
                <a:path w="5554" h="4208" extrusionOk="0">
                  <a:moveTo>
                    <a:pt x="1779" y="0"/>
                  </a:moveTo>
                  <a:cubicBezTo>
                    <a:pt x="1903" y="217"/>
                    <a:pt x="2042" y="449"/>
                    <a:pt x="2181" y="665"/>
                  </a:cubicBezTo>
                  <a:cubicBezTo>
                    <a:pt x="2321" y="897"/>
                    <a:pt x="2460" y="1238"/>
                    <a:pt x="2259" y="1439"/>
                  </a:cubicBezTo>
                  <a:cubicBezTo>
                    <a:pt x="2178" y="1519"/>
                    <a:pt x="2073" y="1545"/>
                    <a:pt x="1960" y="1545"/>
                  </a:cubicBezTo>
                  <a:cubicBezTo>
                    <a:pt x="1855" y="1545"/>
                    <a:pt x="1744" y="1523"/>
                    <a:pt x="1640" y="1501"/>
                  </a:cubicBezTo>
                  <a:cubicBezTo>
                    <a:pt x="1099" y="1377"/>
                    <a:pt x="557" y="1253"/>
                    <a:pt x="0" y="1129"/>
                  </a:cubicBezTo>
                  <a:lnTo>
                    <a:pt x="0" y="1129"/>
                  </a:lnTo>
                  <a:cubicBezTo>
                    <a:pt x="371" y="1454"/>
                    <a:pt x="758" y="1748"/>
                    <a:pt x="1160" y="2011"/>
                  </a:cubicBezTo>
                  <a:cubicBezTo>
                    <a:pt x="2522" y="2924"/>
                    <a:pt x="4038" y="3573"/>
                    <a:pt x="5554" y="4208"/>
                  </a:cubicBezTo>
                  <a:cubicBezTo>
                    <a:pt x="4672" y="3450"/>
                    <a:pt x="3852" y="2289"/>
                    <a:pt x="3094" y="1408"/>
                  </a:cubicBezTo>
                  <a:cubicBezTo>
                    <a:pt x="2676" y="928"/>
                    <a:pt x="2228" y="449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2563550" y="4083625"/>
              <a:ext cx="130725" cy="112950"/>
            </a:xfrm>
            <a:custGeom>
              <a:avLst/>
              <a:gdLst/>
              <a:ahLst/>
              <a:cxnLst/>
              <a:rect l="l" t="t" r="r" b="b"/>
              <a:pathLst>
                <a:path w="5229" h="4518" extrusionOk="0">
                  <a:moveTo>
                    <a:pt x="3218" y="0"/>
                  </a:moveTo>
                  <a:cubicBezTo>
                    <a:pt x="2058" y="1439"/>
                    <a:pt x="1021" y="2970"/>
                    <a:pt x="0" y="4517"/>
                  </a:cubicBezTo>
                  <a:cubicBezTo>
                    <a:pt x="1439" y="3728"/>
                    <a:pt x="2352" y="3233"/>
                    <a:pt x="3666" y="2289"/>
                  </a:cubicBezTo>
                  <a:cubicBezTo>
                    <a:pt x="4208" y="1918"/>
                    <a:pt x="4734" y="1531"/>
                    <a:pt x="5229" y="1114"/>
                  </a:cubicBezTo>
                  <a:lnTo>
                    <a:pt x="5229" y="1114"/>
                  </a:lnTo>
                  <a:cubicBezTo>
                    <a:pt x="4378" y="1439"/>
                    <a:pt x="3496" y="1733"/>
                    <a:pt x="2615" y="1980"/>
                  </a:cubicBezTo>
                  <a:cubicBezTo>
                    <a:pt x="2738" y="1299"/>
                    <a:pt x="2939" y="634"/>
                    <a:pt x="321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37"/>
          <p:cNvGrpSpPr/>
          <p:nvPr/>
        </p:nvGrpSpPr>
        <p:grpSpPr>
          <a:xfrm rot="-8100000" flipH="1">
            <a:off x="8027620" y="499701"/>
            <a:ext cx="806326" cy="1892163"/>
            <a:chOff x="3286350" y="1615775"/>
            <a:chExt cx="577025" cy="1354075"/>
          </a:xfrm>
        </p:grpSpPr>
        <p:sp>
          <p:nvSpPr>
            <p:cNvPr id="1550" name="Google Shape;1550;p37"/>
            <p:cNvSpPr/>
            <p:nvPr/>
          </p:nvSpPr>
          <p:spPr>
            <a:xfrm>
              <a:off x="3501375" y="1872275"/>
              <a:ext cx="152400" cy="1097575"/>
            </a:xfrm>
            <a:custGeom>
              <a:avLst/>
              <a:gdLst/>
              <a:ahLst/>
              <a:cxnLst/>
              <a:rect l="l" t="t" r="r" b="b"/>
              <a:pathLst>
                <a:path w="6096" h="43903" fill="none" extrusionOk="0">
                  <a:moveTo>
                    <a:pt x="6095" y="43902"/>
                  </a:moveTo>
                  <a:cubicBezTo>
                    <a:pt x="4347" y="41783"/>
                    <a:pt x="2584" y="39586"/>
                    <a:pt x="1563" y="37034"/>
                  </a:cubicBezTo>
                  <a:cubicBezTo>
                    <a:pt x="0" y="33120"/>
                    <a:pt x="310" y="28696"/>
                    <a:pt x="1253" y="24566"/>
                  </a:cubicBezTo>
                  <a:cubicBezTo>
                    <a:pt x="2197" y="20451"/>
                    <a:pt x="3729" y="16491"/>
                    <a:pt x="4595" y="12360"/>
                  </a:cubicBezTo>
                  <a:cubicBezTo>
                    <a:pt x="5446" y="8307"/>
                    <a:pt x="5616" y="4115"/>
                    <a:pt x="5121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3598825" y="1615775"/>
              <a:ext cx="72725" cy="369450"/>
            </a:xfrm>
            <a:custGeom>
              <a:avLst/>
              <a:gdLst/>
              <a:ahLst/>
              <a:cxnLst/>
              <a:rect l="l" t="t" r="r" b="b"/>
              <a:pathLst>
                <a:path w="2909" h="14778" extrusionOk="0">
                  <a:moveTo>
                    <a:pt x="1897" y="0"/>
                  </a:moveTo>
                  <a:cubicBezTo>
                    <a:pt x="1804" y="0"/>
                    <a:pt x="1712" y="21"/>
                    <a:pt x="1625" y="66"/>
                  </a:cubicBezTo>
                  <a:cubicBezTo>
                    <a:pt x="1347" y="205"/>
                    <a:pt x="1238" y="546"/>
                    <a:pt x="1161" y="855"/>
                  </a:cubicBezTo>
                  <a:cubicBezTo>
                    <a:pt x="1" y="5388"/>
                    <a:pt x="310" y="10199"/>
                    <a:pt x="1362" y="14777"/>
                  </a:cubicBezTo>
                  <a:cubicBezTo>
                    <a:pt x="1873" y="11854"/>
                    <a:pt x="2909" y="9131"/>
                    <a:pt x="2878" y="6176"/>
                  </a:cubicBezTo>
                  <a:cubicBezTo>
                    <a:pt x="2863" y="4645"/>
                    <a:pt x="2847" y="3114"/>
                    <a:pt x="2816" y="1582"/>
                  </a:cubicBezTo>
                  <a:cubicBezTo>
                    <a:pt x="2816" y="1195"/>
                    <a:pt x="2816" y="793"/>
                    <a:pt x="2615" y="453"/>
                  </a:cubicBezTo>
                  <a:cubicBezTo>
                    <a:pt x="2475" y="196"/>
                    <a:pt x="2184" y="0"/>
                    <a:pt x="18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3487450" y="1804650"/>
              <a:ext cx="136150" cy="343775"/>
            </a:xfrm>
            <a:custGeom>
              <a:avLst/>
              <a:gdLst/>
              <a:ahLst/>
              <a:cxnLst/>
              <a:rect l="l" t="t" r="r" b="b"/>
              <a:pathLst>
                <a:path w="5446" h="13751" extrusionOk="0">
                  <a:moveTo>
                    <a:pt x="509" y="0"/>
                  </a:moveTo>
                  <a:cubicBezTo>
                    <a:pt x="378" y="0"/>
                    <a:pt x="250" y="42"/>
                    <a:pt x="155" y="137"/>
                  </a:cubicBezTo>
                  <a:cubicBezTo>
                    <a:pt x="32" y="277"/>
                    <a:pt x="16" y="478"/>
                    <a:pt x="16" y="679"/>
                  </a:cubicBezTo>
                  <a:cubicBezTo>
                    <a:pt x="1" y="1963"/>
                    <a:pt x="325" y="3247"/>
                    <a:pt x="728" y="4484"/>
                  </a:cubicBezTo>
                  <a:cubicBezTo>
                    <a:pt x="1780" y="7795"/>
                    <a:pt x="3373" y="10951"/>
                    <a:pt x="5446" y="13750"/>
                  </a:cubicBezTo>
                  <a:cubicBezTo>
                    <a:pt x="4750" y="11693"/>
                    <a:pt x="3744" y="8847"/>
                    <a:pt x="3373" y="6696"/>
                  </a:cubicBezTo>
                  <a:cubicBezTo>
                    <a:pt x="3017" y="4608"/>
                    <a:pt x="2321" y="2566"/>
                    <a:pt x="1331" y="694"/>
                  </a:cubicBezTo>
                  <a:cubicBezTo>
                    <a:pt x="1207" y="478"/>
                    <a:pt x="1068" y="246"/>
                    <a:pt x="867" y="107"/>
                  </a:cubicBezTo>
                  <a:cubicBezTo>
                    <a:pt x="761" y="39"/>
                    <a:pt x="633" y="0"/>
                    <a:pt x="50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3330825" y="1990725"/>
              <a:ext cx="250625" cy="322450"/>
            </a:xfrm>
            <a:custGeom>
              <a:avLst/>
              <a:gdLst/>
              <a:ahLst/>
              <a:cxnLst/>
              <a:rect l="l" t="t" r="r" b="b"/>
              <a:pathLst>
                <a:path w="10025" h="12898" extrusionOk="0">
                  <a:moveTo>
                    <a:pt x="511" y="1"/>
                  </a:moveTo>
                  <a:cubicBezTo>
                    <a:pt x="447" y="1"/>
                    <a:pt x="384" y="13"/>
                    <a:pt x="325" y="42"/>
                  </a:cubicBezTo>
                  <a:cubicBezTo>
                    <a:pt x="0" y="197"/>
                    <a:pt x="16" y="646"/>
                    <a:pt x="93" y="986"/>
                  </a:cubicBezTo>
                  <a:cubicBezTo>
                    <a:pt x="480" y="2579"/>
                    <a:pt x="1408" y="3987"/>
                    <a:pt x="2383" y="5302"/>
                  </a:cubicBezTo>
                  <a:cubicBezTo>
                    <a:pt x="4564" y="8179"/>
                    <a:pt x="7132" y="10747"/>
                    <a:pt x="10025" y="12897"/>
                  </a:cubicBezTo>
                  <a:cubicBezTo>
                    <a:pt x="8493" y="10639"/>
                    <a:pt x="7828" y="8319"/>
                    <a:pt x="6343" y="6029"/>
                  </a:cubicBezTo>
                  <a:cubicBezTo>
                    <a:pt x="4889" y="3801"/>
                    <a:pt x="3342" y="1481"/>
                    <a:pt x="1006" y="166"/>
                  </a:cubicBezTo>
                  <a:cubicBezTo>
                    <a:pt x="860" y="87"/>
                    <a:pt x="681" y="1"/>
                    <a:pt x="51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3286350" y="2253025"/>
              <a:ext cx="237100" cy="251575"/>
            </a:xfrm>
            <a:custGeom>
              <a:avLst/>
              <a:gdLst/>
              <a:ahLst/>
              <a:cxnLst/>
              <a:rect l="l" t="t" r="r" b="b"/>
              <a:pathLst>
                <a:path w="9484" h="10063" extrusionOk="0">
                  <a:moveTo>
                    <a:pt x="1014" y="1"/>
                  </a:moveTo>
                  <a:cubicBezTo>
                    <a:pt x="886" y="1"/>
                    <a:pt x="759" y="26"/>
                    <a:pt x="635" y="85"/>
                  </a:cubicBezTo>
                  <a:cubicBezTo>
                    <a:pt x="263" y="240"/>
                    <a:pt x="47" y="657"/>
                    <a:pt x="31" y="1060"/>
                  </a:cubicBezTo>
                  <a:cubicBezTo>
                    <a:pt x="0" y="1462"/>
                    <a:pt x="140" y="1864"/>
                    <a:pt x="325" y="2235"/>
                  </a:cubicBezTo>
                  <a:cubicBezTo>
                    <a:pt x="805" y="3225"/>
                    <a:pt x="1547" y="4076"/>
                    <a:pt x="2305" y="4881"/>
                  </a:cubicBezTo>
                  <a:cubicBezTo>
                    <a:pt x="4347" y="7046"/>
                    <a:pt x="6668" y="9119"/>
                    <a:pt x="9483" y="10063"/>
                  </a:cubicBezTo>
                  <a:cubicBezTo>
                    <a:pt x="8168" y="8609"/>
                    <a:pt x="7859" y="7139"/>
                    <a:pt x="6714" y="5561"/>
                  </a:cubicBezTo>
                  <a:cubicBezTo>
                    <a:pt x="5430" y="3798"/>
                    <a:pt x="3976" y="2173"/>
                    <a:pt x="2367" y="704"/>
                  </a:cubicBezTo>
                  <a:cubicBezTo>
                    <a:pt x="1989" y="362"/>
                    <a:pt x="1495" y="1"/>
                    <a:pt x="101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3335475" y="2566650"/>
              <a:ext cx="192600" cy="202875"/>
            </a:xfrm>
            <a:custGeom>
              <a:avLst/>
              <a:gdLst/>
              <a:ahLst/>
              <a:cxnLst/>
              <a:rect l="l" t="t" r="r" b="b"/>
              <a:pathLst>
                <a:path w="7704" h="8115" extrusionOk="0">
                  <a:moveTo>
                    <a:pt x="496" y="0"/>
                  </a:moveTo>
                  <a:cubicBezTo>
                    <a:pt x="464" y="0"/>
                    <a:pt x="433" y="3"/>
                    <a:pt x="402" y="8"/>
                  </a:cubicBezTo>
                  <a:cubicBezTo>
                    <a:pt x="77" y="101"/>
                    <a:pt x="0" y="550"/>
                    <a:pt x="31" y="890"/>
                  </a:cubicBezTo>
                  <a:cubicBezTo>
                    <a:pt x="248" y="2746"/>
                    <a:pt x="1655" y="4231"/>
                    <a:pt x="3140" y="5376"/>
                  </a:cubicBezTo>
                  <a:cubicBezTo>
                    <a:pt x="4548" y="6474"/>
                    <a:pt x="6080" y="7387"/>
                    <a:pt x="7704" y="8114"/>
                  </a:cubicBezTo>
                  <a:cubicBezTo>
                    <a:pt x="6667" y="6892"/>
                    <a:pt x="5708" y="4634"/>
                    <a:pt x="4656" y="3427"/>
                  </a:cubicBezTo>
                  <a:cubicBezTo>
                    <a:pt x="3558" y="2159"/>
                    <a:pt x="2413" y="859"/>
                    <a:pt x="913" y="117"/>
                  </a:cubicBezTo>
                  <a:cubicBezTo>
                    <a:pt x="786" y="53"/>
                    <a:pt x="638" y="0"/>
                    <a:pt x="49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3622800" y="1907150"/>
              <a:ext cx="194175" cy="235775"/>
            </a:xfrm>
            <a:custGeom>
              <a:avLst/>
              <a:gdLst/>
              <a:ahLst/>
              <a:cxnLst/>
              <a:rect l="l" t="t" r="r" b="b"/>
              <a:pathLst>
                <a:path w="7767" h="9431" extrusionOk="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41" y="9273"/>
                    <a:pt x="198" y="9430"/>
                    <a:pt x="229" y="9430"/>
                  </a:cubicBezTo>
                  <a:cubicBezTo>
                    <a:pt x="233" y="9430"/>
                    <a:pt x="235" y="9427"/>
                    <a:pt x="233" y="9418"/>
                  </a:cubicBezTo>
                  <a:cubicBezTo>
                    <a:pt x="202" y="9372"/>
                    <a:pt x="264" y="9326"/>
                    <a:pt x="310" y="9279"/>
                  </a:cubicBezTo>
                  <a:cubicBezTo>
                    <a:pt x="1068" y="8660"/>
                    <a:pt x="1904" y="8227"/>
                    <a:pt x="2569" y="7500"/>
                  </a:cubicBezTo>
                  <a:cubicBezTo>
                    <a:pt x="4116" y="5814"/>
                    <a:pt x="5678" y="4128"/>
                    <a:pt x="7070" y="2318"/>
                  </a:cubicBezTo>
                  <a:cubicBezTo>
                    <a:pt x="7333" y="1978"/>
                    <a:pt x="7612" y="1606"/>
                    <a:pt x="7689" y="1189"/>
                  </a:cubicBezTo>
                  <a:cubicBezTo>
                    <a:pt x="7766" y="756"/>
                    <a:pt x="7612" y="245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3557825" y="2089300"/>
              <a:ext cx="305550" cy="292700"/>
            </a:xfrm>
            <a:custGeom>
              <a:avLst/>
              <a:gdLst/>
              <a:ahLst/>
              <a:cxnLst/>
              <a:rect l="l" t="t" r="r" b="b"/>
              <a:pathLst>
                <a:path w="12222" h="11708" extrusionOk="0">
                  <a:moveTo>
                    <a:pt x="11199" y="1"/>
                  </a:moveTo>
                  <a:cubicBezTo>
                    <a:pt x="10121" y="1"/>
                    <a:pt x="9179" y="778"/>
                    <a:pt x="8385" y="1529"/>
                  </a:cubicBezTo>
                  <a:cubicBezTo>
                    <a:pt x="5199" y="4577"/>
                    <a:pt x="2383" y="7995"/>
                    <a:pt x="1" y="11708"/>
                  </a:cubicBezTo>
                  <a:cubicBezTo>
                    <a:pt x="2321" y="10269"/>
                    <a:pt x="4441" y="8413"/>
                    <a:pt x="6606" y="6758"/>
                  </a:cubicBezTo>
                  <a:cubicBezTo>
                    <a:pt x="8138" y="5567"/>
                    <a:pt x="9592" y="4298"/>
                    <a:pt x="10969" y="2937"/>
                  </a:cubicBezTo>
                  <a:cubicBezTo>
                    <a:pt x="11572" y="2349"/>
                    <a:pt x="12222" y="1622"/>
                    <a:pt x="12175" y="771"/>
                  </a:cubicBezTo>
                  <a:cubicBezTo>
                    <a:pt x="12160" y="555"/>
                    <a:pt x="12098" y="338"/>
                    <a:pt x="11928" y="199"/>
                  </a:cubicBezTo>
                  <a:cubicBezTo>
                    <a:pt x="11789" y="75"/>
                    <a:pt x="11603" y="29"/>
                    <a:pt x="11433" y="13"/>
                  </a:cubicBezTo>
                  <a:cubicBezTo>
                    <a:pt x="11354" y="5"/>
                    <a:pt x="11276" y="1"/>
                    <a:pt x="1119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3519175" y="2301150"/>
              <a:ext cx="328350" cy="297825"/>
            </a:xfrm>
            <a:custGeom>
              <a:avLst/>
              <a:gdLst/>
              <a:ahLst/>
              <a:cxnLst/>
              <a:rect l="l" t="t" r="r" b="b"/>
              <a:pathLst>
                <a:path w="13134" h="11913" extrusionOk="0">
                  <a:moveTo>
                    <a:pt x="12298" y="1"/>
                  </a:moveTo>
                  <a:cubicBezTo>
                    <a:pt x="10844" y="109"/>
                    <a:pt x="9653" y="1130"/>
                    <a:pt x="8586" y="2120"/>
                  </a:cubicBezTo>
                  <a:cubicBezTo>
                    <a:pt x="5445" y="5121"/>
                    <a:pt x="2568" y="8401"/>
                    <a:pt x="0" y="11912"/>
                  </a:cubicBezTo>
                  <a:cubicBezTo>
                    <a:pt x="2212" y="10365"/>
                    <a:pt x="5043" y="9205"/>
                    <a:pt x="7131" y="7488"/>
                  </a:cubicBezTo>
                  <a:cubicBezTo>
                    <a:pt x="8802" y="6096"/>
                    <a:pt x="10395" y="4595"/>
                    <a:pt x="11865" y="2986"/>
                  </a:cubicBezTo>
                  <a:cubicBezTo>
                    <a:pt x="12437" y="2383"/>
                    <a:pt x="13010" y="1703"/>
                    <a:pt x="13103" y="883"/>
                  </a:cubicBezTo>
                  <a:cubicBezTo>
                    <a:pt x="13134" y="604"/>
                    <a:pt x="13072" y="264"/>
                    <a:pt x="12840" y="109"/>
                  </a:cubicBezTo>
                  <a:cubicBezTo>
                    <a:pt x="12685" y="1"/>
                    <a:pt x="12484" y="1"/>
                    <a:pt x="1229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3557825" y="2565775"/>
              <a:ext cx="181425" cy="290375"/>
            </a:xfrm>
            <a:custGeom>
              <a:avLst/>
              <a:gdLst/>
              <a:ahLst/>
              <a:cxnLst/>
              <a:rect l="l" t="t" r="r" b="b"/>
              <a:pathLst>
                <a:path w="7257" h="11615" extrusionOk="0">
                  <a:moveTo>
                    <a:pt x="6628" y="1"/>
                  </a:moveTo>
                  <a:cubicBezTo>
                    <a:pt x="6367" y="1"/>
                    <a:pt x="6084" y="161"/>
                    <a:pt x="5864" y="337"/>
                  </a:cubicBezTo>
                  <a:cubicBezTo>
                    <a:pt x="4595" y="1405"/>
                    <a:pt x="3729" y="2890"/>
                    <a:pt x="2971" y="4375"/>
                  </a:cubicBezTo>
                  <a:cubicBezTo>
                    <a:pt x="1795" y="6695"/>
                    <a:pt x="790" y="9124"/>
                    <a:pt x="1" y="11614"/>
                  </a:cubicBezTo>
                  <a:cubicBezTo>
                    <a:pt x="1966" y="10315"/>
                    <a:pt x="2987" y="8335"/>
                    <a:pt x="4332" y="6401"/>
                  </a:cubicBezTo>
                  <a:cubicBezTo>
                    <a:pt x="5462" y="4808"/>
                    <a:pt x="6359" y="3060"/>
                    <a:pt x="7024" y="1219"/>
                  </a:cubicBezTo>
                  <a:cubicBezTo>
                    <a:pt x="7163" y="832"/>
                    <a:pt x="7256" y="322"/>
                    <a:pt x="6931" y="90"/>
                  </a:cubicBezTo>
                  <a:cubicBezTo>
                    <a:pt x="6837" y="27"/>
                    <a:pt x="6735" y="1"/>
                    <a:pt x="662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3622800" y="1907150"/>
              <a:ext cx="182950" cy="232000"/>
            </a:xfrm>
            <a:custGeom>
              <a:avLst/>
              <a:gdLst/>
              <a:ahLst/>
              <a:cxnLst/>
              <a:rect l="l" t="t" r="r" b="b"/>
              <a:pathLst>
                <a:path w="7318" h="9280" extrusionOk="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16" y="9248"/>
                    <a:pt x="32" y="9264"/>
                    <a:pt x="47" y="9279"/>
                  </a:cubicBezTo>
                  <a:cubicBezTo>
                    <a:pt x="2584" y="6325"/>
                    <a:pt x="5013" y="3277"/>
                    <a:pt x="7318" y="137"/>
                  </a:cubicBezTo>
                  <a:cubicBezTo>
                    <a:pt x="7287" y="106"/>
                    <a:pt x="7256" y="90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3599600" y="1615775"/>
              <a:ext cx="53400" cy="360175"/>
            </a:xfrm>
            <a:custGeom>
              <a:avLst/>
              <a:gdLst/>
              <a:ahLst/>
              <a:cxnLst/>
              <a:rect l="l" t="t" r="r" b="b"/>
              <a:pathLst>
                <a:path w="2136" h="14407" extrusionOk="0">
                  <a:moveTo>
                    <a:pt x="1865" y="0"/>
                  </a:moveTo>
                  <a:cubicBezTo>
                    <a:pt x="1772" y="0"/>
                    <a:pt x="1679" y="20"/>
                    <a:pt x="1594" y="66"/>
                  </a:cubicBezTo>
                  <a:cubicBezTo>
                    <a:pt x="1316" y="205"/>
                    <a:pt x="1207" y="546"/>
                    <a:pt x="1130" y="855"/>
                  </a:cubicBezTo>
                  <a:cubicBezTo>
                    <a:pt x="1" y="5264"/>
                    <a:pt x="279" y="9951"/>
                    <a:pt x="1238" y="14406"/>
                  </a:cubicBezTo>
                  <a:cubicBezTo>
                    <a:pt x="1130" y="9611"/>
                    <a:pt x="1579" y="4831"/>
                    <a:pt x="2135" y="51"/>
                  </a:cubicBezTo>
                  <a:cubicBezTo>
                    <a:pt x="2050" y="20"/>
                    <a:pt x="1958" y="0"/>
                    <a:pt x="186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3497500" y="1804500"/>
              <a:ext cx="122625" cy="333875"/>
            </a:xfrm>
            <a:custGeom>
              <a:avLst/>
              <a:gdLst/>
              <a:ahLst/>
              <a:cxnLst/>
              <a:rect l="l" t="t" r="r" b="b"/>
              <a:pathLst>
                <a:path w="4905" h="13355" extrusionOk="0">
                  <a:moveTo>
                    <a:pt x="77" y="0"/>
                  </a:moveTo>
                  <a:cubicBezTo>
                    <a:pt x="51" y="0"/>
                    <a:pt x="26" y="2"/>
                    <a:pt x="1" y="4"/>
                  </a:cubicBezTo>
                  <a:cubicBezTo>
                    <a:pt x="1331" y="4568"/>
                    <a:pt x="2739" y="9147"/>
                    <a:pt x="4905" y="13354"/>
                  </a:cubicBezTo>
                  <a:cubicBezTo>
                    <a:pt x="4224" y="11328"/>
                    <a:pt x="3311" y="8713"/>
                    <a:pt x="2971" y="6702"/>
                  </a:cubicBezTo>
                  <a:cubicBezTo>
                    <a:pt x="2615" y="4614"/>
                    <a:pt x="1919" y="2572"/>
                    <a:pt x="929" y="700"/>
                  </a:cubicBezTo>
                  <a:cubicBezTo>
                    <a:pt x="805" y="484"/>
                    <a:pt x="666" y="252"/>
                    <a:pt x="465" y="113"/>
                  </a:cubicBezTo>
                  <a:cubicBezTo>
                    <a:pt x="348" y="35"/>
                    <a:pt x="210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3333925" y="1990725"/>
              <a:ext cx="247525" cy="322450"/>
            </a:xfrm>
            <a:custGeom>
              <a:avLst/>
              <a:gdLst/>
              <a:ahLst/>
              <a:cxnLst/>
              <a:rect l="l" t="t" r="r" b="b"/>
              <a:pathLst>
                <a:path w="9901" h="12898" extrusionOk="0">
                  <a:moveTo>
                    <a:pt x="387" y="1"/>
                  </a:moveTo>
                  <a:cubicBezTo>
                    <a:pt x="323" y="1"/>
                    <a:pt x="260" y="13"/>
                    <a:pt x="201" y="42"/>
                  </a:cubicBezTo>
                  <a:cubicBezTo>
                    <a:pt x="109" y="89"/>
                    <a:pt x="47" y="151"/>
                    <a:pt x="0" y="244"/>
                  </a:cubicBezTo>
                  <a:cubicBezTo>
                    <a:pt x="3032" y="4250"/>
                    <a:pt x="6064" y="8257"/>
                    <a:pt x="9096" y="12263"/>
                  </a:cubicBezTo>
                  <a:cubicBezTo>
                    <a:pt x="9359" y="12480"/>
                    <a:pt x="9622" y="12696"/>
                    <a:pt x="9901" y="12897"/>
                  </a:cubicBezTo>
                  <a:cubicBezTo>
                    <a:pt x="8369" y="10639"/>
                    <a:pt x="7704" y="8319"/>
                    <a:pt x="6219" y="6029"/>
                  </a:cubicBezTo>
                  <a:cubicBezTo>
                    <a:pt x="4765" y="3801"/>
                    <a:pt x="3218" y="1481"/>
                    <a:pt x="882" y="166"/>
                  </a:cubicBezTo>
                  <a:cubicBezTo>
                    <a:pt x="736" y="87"/>
                    <a:pt x="557" y="1"/>
                    <a:pt x="38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294850" y="2253025"/>
              <a:ext cx="228600" cy="251575"/>
            </a:xfrm>
            <a:custGeom>
              <a:avLst/>
              <a:gdLst/>
              <a:ahLst/>
              <a:cxnLst/>
              <a:rect l="l" t="t" r="r" b="b"/>
              <a:pathLst>
                <a:path w="9144" h="10063" extrusionOk="0">
                  <a:moveTo>
                    <a:pt x="674" y="1"/>
                  </a:moveTo>
                  <a:cubicBezTo>
                    <a:pt x="546" y="1"/>
                    <a:pt x="419" y="26"/>
                    <a:pt x="295" y="85"/>
                  </a:cubicBezTo>
                  <a:cubicBezTo>
                    <a:pt x="186" y="131"/>
                    <a:pt x="94" y="193"/>
                    <a:pt x="1" y="286"/>
                  </a:cubicBezTo>
                  <a:cubicBezTo>
                    <a:pt x="2383" y="3921"/>
                    <a:pt x="5338" y="7185"/>
                    <a:pt x="8726" y="9908"/>
                  </a:cubicBezTo>
                  <a:cubicBezTo>
                    <a:pt x="8865" y="9970"/>
                    <a:pt x="9004" y="10016"/>
                    <a:pt x="9143" y="10063"/>
                  </a:cubicBezTo>
                  <a:cubicBezTo>
                    <a:pt x="7828" y="8609"/>
                    <a:pt x="7519" y="7139"/>
                    <a:pt x="6374" y="5561"/>
                  </a:cubicBezTo>
                  <a:cubicBezTo>
                    <a:pt x="5090" y="3798"/>
                    <a:pt x="3636" y="2173"/>
                    <a:pt x="2027" y="704"/>
                  </a:cubicBezTo>
                  <a:cubicBezTo>
                    <a:pt x="1649" y="362"/>
                    <a:pt x="1155" y="1"/>
                    <a:pt x="67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3339725" y="2566650"/>
              <a:ext cx="188350" cy="202875"/>
            </a:xfrm>
            <a:custGeom>
              <a:avLst/>
              <a:gdLst/>
              <a:ahLst/>
              <a:cxnLst/>
              <a:rect l="l" t="t" r="r" b="b"/>
              <a:pathLst>
                <a:path w="7534" h="8115" extrusionOk="0">
                  <a:moveTo>
                    <a:pt x="326" y="0"/>
                  </a:moveTo>
                  <a:cubicBezTo>
                    <a:pt x="294" y="0"/>
                    <a:pt x="263" y="3"/>
                    <a:pt x="232" y="8"/>
                  </a:cubicBezTo>
                  <a:cubicBezTo>
                    <a:pt x="139" y="39"/>
                    <a:pt x="62" y="101"/>
                    <a:pt x="0" y="178"/>
                  </a:cubicBezTo>
                  <a:cubicBezTo>
                    <a:pt x="1903" y="3164"/>
                    <a:pt x="4332" y="5809"/>
                    <a:pt x="7147" y="7944"/>
                  </a:cubicBezTo>
                  <a:cubicBezTo>
                    <a:pt x="7286" y="7990"/>
                    <a:pt x="7410" y="8052"/>
                    <a:pt x="7534" y="8114"/>
                  </a:cubicBezTo>
                  <a:cubicBezTo>
                    <a:pt x="6497" y="6892"/>
                    <a:pt x="5538" y="4634"/>
                    <a:pt x="4486" y="3427"/>
                  </a:cubicBezTo>
                  <a:cubicBezTo>
                    <a:pt x="3388" y="2159"/>
                    <a:pt x="2243" y="859"/>
                    <a:pt x="743" y="117"/>
                  </a:cubicBezTo>
                  <a:cubicBezTo>
                    <a:pt x="616" y="53"/>
                    <a:pt x="468" y="0"/>
                    <a:pt x="32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3562475" y="2089300"/>
              <a:ext cx="291250" cy="285750"/>
            </a:xfrm>
            <a:custGeom>
              <a:avLst/>
              <a:gdLst/>
              <a:ahLst/>
              <a:cxnLst/>
              <a:rect l="l" t="t" r="r" b="b"/>
              <a:pathLst>
                <a:path w="11650" h="11430" extrusionOk="0">
                  <a:moveTo>
                    <a:pt x="11013" y="1"/>
                  </a:moveTo>
                  <a:cubicBezTo>
                    <a:pt x="9935" y="1"/>
                    <a:pt x="8993" y="778"/>
                    <a:pt x="8199" y="1529"/>
                  </a:cubicBezTo>
                  <a:cubicBezTo>
                    <a:pt x="5090" y="4499"/>
                    <a:pt x="2336" y="7825"/>
                    <a:pt x="1" y="11430"/>
                  </a:cubicBezTo>
                  <a:cubicBezTo>
                    <a:pt x="635" y="11012"/>
                    <a:pt x="1161" y="10455"/>
                    <a:pt x="1687" y="9914"/>
                  </a:cubicBezTo>
                  <a:cubicBezTo>
                    <a:pt x="4935" y="6572"/>
                    <a:pt x="8261" y="3324"/>
                    <a:pt x="11649" y="137"/>
                  </a:cubicBezTo>
                  <a:cubicBezTo>
                    <a:pt x="11525" y="60"/>
                    <a:pt x="11386" y="29"/>
                    <a:pt x="11247" y="13"/>
                  </a:cubicBezTo>
                  <a:cubicBezTo>
                    <a:pt x="11168" y="5"/>
                    <a:pt x="11090" y="1"/>
                    <a:pt x="110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3528825" y="2301150"/>
              <a:ext cx="316775" cy="284675"/>
            </a:xfrm>
            <a:custGeom>
              <a:avLst/>
              <a:gdLst/>
              <a:ahLst/>
              <a:cxnLst/>
              <a:rect l="l" t="t" r="r" b="b"/>
              <a:pathLst>
                <a:path w="12671" h="11387" extrusionOk="0">
                  <a:moveTo>
                    <a:pt x="11912" y="1"/>
                  </a:moveTo>
                  <a:cubicBezTo>
                    <a:pt x="10458" y="109"/>
                    <a:pt x="9267" y="1130"/>
                    <a:pt x="8200" y="2120"/>
                  </a:cubicBezTo>
                  <a:cubicBezTo>
                    <a:pt x="5214" y="4967"/>
                    <a:pt x="2476" y="8076"/>
                    <a:pt x="1" y="11386"/>
                  </a:cubicBezTo>
                  <a:cubicBezTo>
                    <a:pt x="4394" y="7921"/>
                    <a:pt x="8261" y="3806"/>
                    <a:pt x="12670" y="388"/>
                  </a:cubicBezTo>
                  <a:cubicBezTo>
                    <a:pt x="12624" y="279"/>
                    <a:pt x="12562" y="171"/>
                    <a:pt x="12454" y="109"/>
                  </a:cubicBezTo>
                  <a:cubicBezTo>
                    <a:pt x="12299" y="1"/>
                    <a:pt x="12098" y="1"/>
                    <a:pt x="1191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3562875" y="2565775"/>
              <a:ext cx="170175" cy="275675"/>
            </a:xfrm>
            <a:custGeom>
              <a:avLst/>
              <a:gdLst/>
              <a:ahLst/>
              <a:cxnLst/>
              <a:rect l="l" t="t" r="r" b="b"/>
              <a:pathLst>
                <a:path w="6807" h="11027" extrusionOk="0">
                  <a:moveTo>
                    <a:pt x="6426" y="1"/>
                  </a:moveTo>
                  <a:cubicBezTo>
                    <a:pt x="6165" y="1"/>
                    <a:pt x="5882" y="161"/>
                    <a:pt x="5662" y="337"/>
                  </a:cubicBezTo>
                  <a:cubicBezTo>
                    <a:pt x="4393" y="1405"/>
                    <a:pt x="3527" y="2890"/>
                    <a:pt x="2769" y="4375"/>
                  </a:cubicBezTo>
                  <a:cubicBezTo>
                    <a:pt x="1686" y="6509"/>
                    <a:pt x="758" y="8737"/>
                    <a:pt x="0" y="11027"/>
                  </a:cubicBezTo>
                  <a:cubicBezTo>
                    <a:pt x="2135" y="7329"/>
                    <a:pt x="4409" y="3710"/>
                    <a:pt x="6807" y="167"/>
                  </a:cubicBezTo>
                  <a:cubicBezTo>
                    <a:pt x="6776" y="136"/>
                    <a:pt x="6760" y="105"/>
                    <a:pt x="6729" y="90"/>
                  </a:cubicBezTo>
                  <a:cubicBezTo>
                    <a:pt x="6635" y="27"/>
                    <a:pt x="6533" y="1"/>
                    <a:pt x="642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3606950" y="1762825"/>
              <a:ext cx="64600" cy="222400"/>
            </a:xfrm>
            <a:custGeom>
              <a:avLst/>
              <a:gdLst/>
              <a:ahLst/>
              <a:cxnLst/>
              <a:rect l="l" t="t" r="r" b="b"/>
              <a:pathLst>
                <a:path w="2584" h="8896" extrusionOk="0">
                  <a:moveTo>
                    <a:pt x="124" y="1"/>
                  </a:moveTo>
                  <a:lnTo>
                    <a:pt x="124" y="1"/>
                  </a:lnTo>
                  <a:cubicBezTo>
                    <a:pt x="1" y="2971"/>
                    <a:pt x="372" y="5987"/>
                    <a:pt x="1037" y="8895"/>
                  </a:cubicBezTo>
                  <a:cubicBezTo>
                    <a:pt x="1548" y="5972"/>
                    <a:pt x="2584" y="3249"/>
                    <a:pt x="2553" y="294"/>
                  </a:cubicBezTo>
                  <a:cubicBezTo>
                    <a:pt x="2553" y="217"/>
                    <a:pt x="2553" y="140"/>
                    <a:pt x="2553" y="62"/>
                  </a:cubicBezTo>
                  <a:cubicBezTo>
                    <a:pt x="2197" y="1114"/>
                    <a:pt x="1857" y="2151"/>
                    <a:pt x="1532" y="3203"/>
                  </a:cubicBezTo>
                  <a:cubicBezTo>
                    <a:pt x="1501" y="3214"/>
                    <a:pt x="1470" y="3219"/>
                    <a:pt x="1441" y="3219"/>
                  </a:cubicBezTo>
                  <a:cubicBezTo>
                    <a:pt x="1223" y="3219"/>
                    <a:pt x="1057" y="2939"/>
                    <a:pt x="975" y="2708"/>
                  </a:cubicBezTo>
                  <a:cubicBezTo>
                    <a:pt x="635" y="1826"/>
                    <a:pt x="356" y="913"/>
                    <a:pt x="12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3526125" y="1947675"/>
              <a:ext cx="97475" cy="200750"/>
            </a:xfrm>
            <a:custGeom>
              <a:avLst/>
              <a:gdLst/>
              <a:ahLst/>
              <a:cxnLst/>
              <a:rect l="l" t="t" r="r" b="b"/>
              <a:pathLst>
                <a:path w="3899" h="8030" extrusionOk="0">
                  <a:moveTo>
                    <a:pt x="1640" y="1"/>
                  </a:moveTo>
                  <a:cubicBezTo>
                    <a:pt x="1640" y="697"/>
                    <a:pt x="1640" y="1378"/>
                    <a:pt x="1625" y="2074"/>
                  </a:cubicBezTo>
                  <a:cubicBezTo>
                    <a:pt x="1625" y="2259"/>
                    <a:pt x="1594" y="2491"/>
                    <a:pt x="1408" y="2584"/>
                  </a:cubicBezTo>
                  <a:cubicBezTo>
                    <a:pt x="913" y="2089"/>
                    <a:pt x="449" y="1563"/>
                    <a:pt x="0" y="1022"/>
                  </a:cubicBezTo>
                  <a:lnTo>
                    <a:pt x="0" y="1022"/>
                  </a:lnTo>
                  <a:cubicBezTo>
                    <a:pt x="991" y="3512"/>
                    <a:pt x="2305" y="5879"/>
                    <a:pt x="3899" y="8029"/>
                  </a:cubicBezTo>
                  <a:cubicBezTo>
                    <a:pt x="3203" y="5972"/>
                    <a:pt x="2197" y="3126"/>
                    <a:pt x="1826" y="975"/>
                  </a:cubicBezTo>
                  <a:cubicBezTo>
                    <a:pt x="1779" y="651"/>
                    <a:pt x="1702" y="326"/>
                    <a:pt x="164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3391550" y="2076475"/>
              <a:ext cx="189900" cy="236700"/>
            </a:xfrm>
            <a:custGeom>
              <a:avLst/>
              <a:gdLst/>
              <a:ahLst/>
              <a:cxnLst/>
              <a:rect l="l" t="t" r="r" b="b"/>
              <a:pathLst>
                <a:path w="7596" h="9468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2553" y="1145"/>
                    <a:pt x="2986" y="2290"/>
                    <a:pt x="3419" y="3434"/>
                  </a:cubicBezTo>
                  <a:cubicBezTo>
                    <a:pt x="3512" y="3682"/>
                    <a:pt x="3558" y="4053"/>
                    <a:pt x="3311" y="4146"/>
                  </a:cubicBezTo>
                  <a:cubicBezTo>
                    <a:pt x="3276" y="4159"/>
                    <a:pt x="3240" y="4165"/>
                    <a:pt x="3206" y="4165"/>
                  </a:cubicBezTo>
                  <a:cubicBezTo>
                    <a:pt x="3118" y="4165"/>
                    <a:pt x="3032" y="4128"/>
                    <a:pt x="2955" y="4084"/>
                  </a:cubicBezTo>
                  <a:cubicBezTo>
                    <a:pt x="2274" y="3790"/>
                    <a:pt x="1686" y="3342"/>
                    <a:pt x="1098" y="2862"/>
                  </a:cubicBezTo>
                  <a:cubicBezTo>
                    <a:pt x="727" y="2568"/>
                    <a:pt x="371" y="2243"/>
                    <a:pt x="0" y="1934"/>
                  </a:cubicBezTo>
                  <a:lnTo>
                    <a:pt x="0" y="1934"/>
                  </a:lnTo>
                  <a:cubicBezTo>
                    <a:pt x="2166" y="4780"/>
                    <a:pt x="4718" y="7317"/>
                    <a:pt x="7596" y="9467"/>
                  </a:cubicBezTo>
                  <a:cubicBezTo>
                    <a:pt x="6064" y="7209"/>
                    <a:pt x="5399" y="4889"/>
                    <a:pt x="3914" y="2599"/>
                  </a:cubicBezTo>
                  <a:cubicBezTo>
                    <a:pt x="3342" y="1717"/>
                    <a:pt x="2754" y="836"/>
                    <a:pt x="211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3330050" y="2333250"/>
              <a:ext cx="193400" cy="171350"/>
            </a:xfrm>
            <a:custGeom>
              <a:avLst/>
              <a:gdLst/>
              <a:ahLst/>
              <a:cxnLst/>
              <a:rect l="l" t="t" r="r" b="b"/>
              <a:pathLst>
                <a:path w="7736" h="6854" extrusionOk="0">
                  <a:moveTo>
                    <a:pt x="3079" y="1"/>
                  </a:moveTo>
                  <a:lnTo>
                    <a:pt x="3079" y="1"/>
                  </a:lnTo>
                  <a:cubicBezTo>
                    <a:pt x="3589" y="1006"/>
                    <a:pt x="4069" y="2027"/>
                    <a:pt x="4533" y="3048"/>
                  </a:cubicBezTo>
                  <a:cubicBezTo>
                    <a:pt x="4422" y="3117"/>
                    <a:pt x="4301" y="3144"/>
                    <a:pt x="4176" y="3144"/>
                  </a:cubicBezTo>
                  <a:cubicBezTo>
                    <a:pt x="3933" y="3144"/>
                    <a:pt x="3675" y="3042"/>
                    <a:pt x="3450" y="2940"/>
                  </a:cubicBezTo>
                  <a:cubicBezTo>
                    <a:pt x="2259" y="2383"/>
                    <a:pt x="1114" y="1749"/>
                    <a:pt x="1" y="1053"/>
                  </a:cubicBezTo>
                  <a:lnTo>
                    <a:pt x="1" y="1053"/>
                  </a:lnTo>
                  <a:cubicBezTo>
                    <a:pt x="186" y="1269"/>
                    <a:pt x="372" y="1470"/>
                    <a:pt x="557" y="1672"/>
                  </a:cubicBezTo>
                  <a:cubicBezTo>
                    <a:pt x="2615" y="3837"/>
                    <a:pt x="4920" y="5910"/>
                    <a:pt x="7735" y="6854"/>
                  </a:cubicBezTo>
                  <a:cubicBezTo>
                    <a:pt x="6420" y="5400"/>
                    <a:pt x="6111" y="3930"/>
                    <a:pt x="4966" y="2352"/>
                  </a:cubicBezTo>
                  <a:cubicBezTo>
                    <a:pt x="4363" y="1532"/>
                    <a:pt x="3744" y="759"/>
                    <a:pt x="307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3378775" y="2598550"/>
              <a:ext cx="149300" cy="170975"/>
            </a:xfrm>
            <a:custGeom>
              <a:avLst/>
              <a:gdLst/>
              <a:ahLst/>
              <a:cxnLst/>
              <a:rect l="l" t="t" r="r" b="b"/>
              <a:pathLst>
                <a:path w="5972" h="6839" extrusionOk="0">
                  <a:moveTo>
                    <a:pt x="867" y="1"/>
                  </a:moveTo>
                  <a:lnTo>
                    <a:pt x="867" y="1"/>
                  </a:lnTo>
                  <a:cubicBezTo>
                    <a:pt x="1517" y="1006"/>
                    <a:pt x="2182" y="2012"/>
                    <a:pt x="2832" y="3017"/>
                  </a:cubicBezTo>
                  <a:cubicBezTo>
                    <a:pt x="3079" y="3389"/>
                    <a:pt x="3327" y="3775"/>
                    <a:pt x="3388" y="4208"/>
                  </a:cubicBezTo>
                  <a:cubicBezTo>
                    <a:pt x="2213" y="3884"/>
                    <a:pt x="1084" y="3420"/>
                    <a:pt x="1" y="2847"/>
                  </a:cubicBezTo>
                  <a:lnTo>
                    <a:pt x="1" y="2847"/>
                  </a:lnTo>
                  <a:cubicBezTo>
                    <a:pt x="434" y="3311"/>
                    <a:pt x="913" y="3729"/>
                    <a:pt x="1408" y="4100"/>
                  </a:cubicBezTo>
                  <a:cubicBezTo>
                    <a:pt x="2816" y="5198"/>
                    <a:pt x="4348" y="6111"/>
                    <a:pt x="5972" y="6838"/>
                  </a:cubicBezTo>
                  <a:cubicBezTo>
                    <a:pt x="4935" y="5616"/>
                    <a:pt x="3976" y="3358"/>
                    <a:pt x="2924" y="2151"/>
                  </a:cubicBezTo>
                  <a:cubicBezTo>
                    <a:pt x="2275" y="1408"/>
                    <a:pt x="1609" y="651"/>
                    <a:pt x="86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3622800" y="1994475"/>
              <a:ext cx="153175" cy="148450"/>
            </a:xfrm>
            <a:custGeom>
              <a:avLst/>
              <a:gdLst/>
              <a:ahLst/>
              <a:cxnLst/>
              <a:rect l="l" t="t" r="r" b="b"/>
              <a:pathLst>
                <a:path w="6127" h="5938" extrusionOk="0">
                  <a:moveTo>
                    <a:pt x="6127" y="1"/>
                  </a:moveTo>
                  <a:lnTo>
                    <a:pt x="6127" y="1"/>
                  </a:lnTo>
                  <a:cubicBezTo>
                    <a:pt x="4858" y="1114"/>
                    <a:pt x="3559" y="2228"/>
                    <a:pt x="2244" y="3280"/>
                  </a:cubicBezTo>
                  <a:cubicBezTo>
                    <a:pt x="2105" y="3218"/>
                    <a:pt x="2105" y="3017"/>
                    <a:pt x="2120" y="2863"/>
                  </a:cubicBezTo>
                  <a:cubicBezTo>
                    <a:pt x="2167" y="2445"/>
                    <a:pt x="2244" y="2043"/>
                    <a:pt x="2306" y="1640"/>
                  </a:cubicBezTo>
                  <a:lnTo>
                    <a:pt x="2306" y="1640"/>
                  </a:lnTo>
                  <a:cubicBezTo>
                    <a:pt x="1486" y="2971"/>
                    <a:pt x="743" y="4363"/>
                    <a:pt x="1" y="5740"/>
                  </a:cubicBezTo>
                  <a:cubicBezTo>
                    <a:pt x="41" y="5780"/>
                    <a:pt x="198" y="5937"/>
                    <a:pt x="229" y="5937"/>
                  </a:cubicBezTo>
                  <a:cubicBezTo>
                    <a:pt x="233" y="5937"/>
                    <a:pt x="235" y="5934"/>
                    <a:pt x="233" y="5925"/>
                  </a:cubicBezTo>
                  <a:cubicBezTo>
                    <a:pt x="202" y="5879"/>
                    <a:pt x="264" y="5833"/>
                    <a:pt x="310" y="5786"/>
                  </a:cubicBezTo>
                  <a:cubicBezTo>
                    <a:pt x="1068" y="5167"/>
                    <a:pt x="1904" y="4734"/>
                    <a:pt x="2569" y="4007"/>
                  </a:cubicBezTo>
                  <a:cubicBezTo>
                    <a:pt x="3791" y="2692"/>
                    <a:pt x="4997" y="1377"/>
                    <a:pt x="612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3557825" y="2218400"/>
              <a:ext cx="195325" cy="163600"/>
            </a:xfrm>
            <a:custGeom>
              <a:avLst/>
              <a:gdLst/>
              <a:ahLst/>
              <a:cxnLst/>
              <a:rect l="l" t="t" r="r" b="b"/>
              <a:pathLst>
                <a:path w="7813" h="6544" extrusionOk="0">
                  <a:moveTo>
                    <a:pt x="4905" y="0"/>
                  </a:moveTo>
                  <a:cubicBezTo>
                    <a:pt x="3110" y="2058"/>
                    <a:pt x="1471" y="4255"/>
                    <a:pt x="1" y="6544"/>
                  </a:cubicBezTo>
                  <a:cubicBezTo>
                    <a:pt x="2321" y="5105"/>
                    <a:pt x="4441" y="3249"/>
                    <a:pt x="6606" y="1594"/>
                  </a:cubicBezTo>
                  <a:cubicBezTo>
                    <a:pt x="7009" y="1269"/>
                    <a:pt x="7411" y="944"/>
                    <a:pt x="7813" y="619"/>
                  </a:cubicBezTo>
                  <a:lnTo>
                    <a:pt x="7813" y="619"/>
                  </a:lnTo>
                  <a:cubicBezTo>
                    <a:pt x="6483" y="1408"/>
                    <a:pt x="5106" y="2104"/>
                    <a:pt x="3683" y="2708"/>
                  </a:cubicBezTo>
                  <a:cubicBezTo>
                    <a:pt x="4038" y="1779"/>
                    <a:pt x="4456" y="882"/>
                    <a:pt x="490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3519175" y="2455075"/>
              <a:ext cx="203425" cy="143900"/>
            </a:xfrm>
            <a:custGeom>
              <a:avLst/>
              <a:gdLst/>
              <a:ahLst/>
              <a:cxnLst/>
              <a:rect l="l" t="t" r="r" b="b"/>
              <a:pathLst>
                <a:path w="8137" h="5756" extrusionOk="0">
                  <a:moveTo>
                    <a:pt x="4672" y="1"/>
                  </a:moveTo>
                  <a:cubicBezTo>
                    <a:pt x="3017" y="1842"/>
                    <a:pt x="1454" y="3760"/>
                    <a:pt x="0" y="5755"/>
                  </a:cubicBezTo>
                  <a:cubicBezTo>
                    <a:pt x="2212" y="4208"/>
                    <a:pt x="5043" y="3048"/>
                    <a:pt x="7131" y="1331"/>
                  </a:cubicBezTo>
                  <a:cubicBezTo>
                    <a:pt x="7472" y="1037"/>
                    <a:pt x="7797" y="759"/>
                    <a:pt x="8137" y="465"/>
                  </a:cubicBezTo>
                  <a:lnTo>
                    <a:pt x="8137" y="465"/>
                  </a:lnTo>
                  <a:cubicBezTo>
                    <a:pt x="7023" y="929"/>
                    <a:pt x="5878" y="1377"/>
                    <a:pt x="4734" y="1780"/>
                  </a:cubicBezTo>
                  <a:cubicBezTo>
                    <a:pt x="4639" y="1814"/>
                    <a:pt x="4526" y="1848"/>
                    <a:pt x="4422" y="1848"/>
                  </a:cubicBezTo>
                  <a:cubicBezTo>
                    <a:pt x="4339" y="1848"/>
                    <a:pt x="4263" y="1826"/>
                    <a:pt x="4208" y="1764"/>
                  </a:cubicBezTo>
                  <a:cubicBezTo>
                    <a:pt x="4099" y="1640"/>
                    <a:pt x="4146" y="1439"/>
                    <a:pt x="4192" y="1285"/>
                  </a:cubicBezTo>
                  <a:cubicBezTo>
                    <a:pt x="4331" y="851"/>
                    <a:pt x="4502" y="418"/>
                    <a:pt x="46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3557825" y="2687125"/>
              <a:ext cx="107150" cy="169025"/>
            </a:xfrm>
            <a:custGeom>
              <a:avLst/>
              <a:gdLst/>
              <a:ahLst/>
              <a:cxnLst/>
              <a:rect l="l" t="t" r="r" b="b"/>
              <a:pathLst>
                <a:path w="4286" h="6761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1656" y="2181"/>
                    <a:pt x="744" y="4440"/>
                    <a:pt x="1" y="6760"/>
                  </a:cubicBezTo>
                  <a:cubicBezTo>
                    <a:pt x="1950" y="5492"/>
                    <a:pt x="2956" y="3543"/>
                    <a:pt x="4286" y="1625"/>
                  </a:cubicBezTo>
                  <a:lnTo>
                    <a:pt x="4286" y="1625"/>
                  </a:lnTo>
                  <a:cubicBezTo>
                    <a:pt x="3590" y="2197"/>
                    <a:pt x="2894" y="2754"/>
                    <a:pt x="2167" y="3280"/>
                  </a:cubicBezTo>
                  <a:cubicBezTo>
                    <a:pt x="1904" y="3156"/>
                    <a:pt x="1950" y="2769"/>
                    <a:pt x="2027" y="2491"/>
                  </a:cubicBezTo>
                  <a:cubicBezTo>
                    <a:pt x="2260" y="1671"/>
                    <a:pt x="2492" y="836"/>
                    <a:pt x="273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8" name="Google Shape;1578;p37"/>
          <p:cNvGrpSpPr/>
          <p:nvPr/>
        </p:nvGrpSpPr>
        <p:grpSpPr>
          <a:xfrm rot="10800000" flipH="1">
            <a:off x="5072259" y="-60965"/>
            <a:ext cx="965219" cy="1741545"/>
            <a:chOff x="4150700" y="1739050"/>
            <a:chExt cx="690725" cy="1246275"/>
          </a:xfrm>
        </p:grpSpPr>
        <p:sp>
          <p:nvSpPr>
            <p:cNvPr id="1579" name="Google Shape;1579;p37"/>
            <p:cNvSpPr/>
            <p:nvPr/>
          </p:nvSpPr>
          <p:spPr>
            <a:xfrm>
              <a:off x="4368425" y="2026575"/>
              <a:ext cx="473000" cy="958750"/>
            </a:xfrm>
            <a:custGeom>
              <a:avLst/>
              <a:gdLst/>
              <a:ahLst/>
              <a:cxnLst/>
              <a:rect l="l" t="t" r="r" b="b"/>
              <a:pathLst>
                <a:path w="18920" h="38350" fill="none" extrusionOk="0">
                  <a:moveTo>
                    <a:pt x="18920" y="38349"/>
                  </a:moveTo>
                  <a:cubicBezTo>
                    <a:pt x="16383" y="36415"/>
                    <a:pt x="14279" y="33971"/>
                    <a:pt x="12314" y="31450"/>
                  </a:cubicBezTo>
                  <a:cubicBezTo>
                    <a:pt x="8803" y="26917"/>
                    <a:pt x="5678" y="22060"/>
                    <a:pt x="3466" y="16754"/>
                  </a:cubicBezTo>
                  <a:cubicBezTo>
                    <a:pt x="1254" y="11463"/>
                    <a:pt x="1" y="5724"/>
                    <a:pt x="310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4339825" y="1739075"/>
              <a:ext cx="78125" cy="410500"/>
            </a:xfrm>
            <a:custGeom>
              <a:avLst/>
              <a:gdLst/>
              <a:ahLst/>
              <a:cxnLst/>
              <a:rect l="l" t="t" r="r" b="b"/>
              <a:pathLst>
                <a:path w="3125" h="16420" extrusionOk="0">
                  <a:moveTo>
                    <a:pt x="2130" y="0"/>
                  </a:moveTo>
                  <a:cubicBezTo>
                    <a:pt x="1803" y="0"/>
                    <a:pt x="1475" y="173"/>
                    <a:pt x="1330" y="533"/>
                  </a:cubicBezTo>
                  <a:cubicBezTo>
                    <a:pt x="387" y="2791"/>
                    <a:pt x="0" y="5267"/>
                    <a:pt x="31" y="7711"/>
                  </a:cubicBezTo>
                  <a:cubicBezTo>
                    <a:pt x="62" y="10665"/>
                    <a:pt x="681" y="13589"/>
                    <a:pt x="1516" y="16420"/>
                  </a:cubicBezTo>
                  <a:cubicBezTo>
                    <a:pt x="1531" y="14285"/>
                    <a:pt x="2367" y="11470"/>
                    <a:pt x="2537" y="9350"/>
                  </a:cubicBezTo>
                  <a:cubicBezTo>
                    <a:pt x="2707" y="7123"/>
                    <a:pt x="2877" y="4911"/>
                    <a:pt x="3063" y="2683"/>
                  </a:cubicBezTo>
                  <a:cubicBezTo>
                    <a:pt x="3109" y="2033"/>
                    <a:pt x="3125" y="1306"/>
                    <a:pt x="2970" y="657"/>
                  </a:cubicBezTo>
                  <a:cubicBezTo>
                    <a:pt x="2879" y="227"/>
                    <a:pt x="2506" y="0"/>
                    <a:pt x="213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4150700" y="1977475"/>
              <a:ext cx="252550" cy="303600"/>
            </a:xfrm>
            <a:custGeom>
              <a:avLst/>
              <a:gdLst/>
              <a:ahLst/>
              <a:cxnLst/>
              <a:rect l="l" t="t" r="r" b="b"/>
              <a:pathLst>
                <a:path w="10102" h="12144" extrusionOk="0">
                  <a:moveTo>
                    <a:pt x="588" y="0"/>
                  </a:moveTo>
                  <a:cubicBezTo>
                    <a:pt x="47" y="0"/>
                    <a:pt x="1" y="789"/>
                    <a:pt x="171" y="1299"/>
                  </a:cubicBezTo>
                  <a:cubicBezTo>
                    <a:pt x="960" y="3666"/>
                    <a:pt x="2476" y="5739"/>
                    <a:pt x="4255" y="7487"/>
                  </a:cubicBezTo>
                  <a:cubicBezTo>
                    <a:pt x="6034" y="9235"/>
                    <a:pt x="8076" y="10689"/>
                    <a:pt x="10102" y="12143"/>
                  </a:cubicBezTo>
                  <a:cubicBezTo>
                    <a:pt x="8648" y="10364"/>
                    <a:pt x="6838" y="8183"/>
                    <a:pt x="5662" y="6203"/>
                  </a:cubicBezTo>
                  <a:cubicBezTo>
                    <a:pt x="4378" y="4038"/>
                    <a:pt x="3048" y="1841"/>
                    <a:pt x="1099" y="248"/>
                  </a:cubicBezTo>
                  <a:cubicBezTo>
                    <a:pt x="960" y="124"/>
                    <a:pt x="774" y="0"/>
                    <a:pt x="58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4186275" y="2227600"/>
              <a:ext cx="276550" cy="230600"/>
            </a:xfrm>
            <a:custGeom>
              <a:avLst/>
              <a:gdLst/>
              <a:ahLst/>
              <a:cxnLst/>
              <a:rect l="l" t="t" r="r" b="b"/>
              <a:pathLst>
                <a:path w="11062" h="9224" extrusionOk="0">
                  <a:moveTo>
                    <a:pt x="734" y="1"/>
                  </a:moveTo>
                  <a:cubicBezTo>
                    <a:pt x="486" y="1"/>
                    <a:pt x="233" y="102"/>
                    <a:pt x="109" y="313"/>
                  </a:cubicBezTo>
                  <a:cubicBezTo>
                    <a:pt x="1" y="499"/>
                    <a:pt x="1" y="731"/>
                    <a:pt x="32" y="932"/>
                  </a:cubicBezTo>
                  <a:cubicBezTo>
                    <a:pt x="202" y="1984"/>
                    <a:pt x="991" y="2819"/>
                    <a:pt x="1749" y="3562"/>
                  </a:cubicBezTo>
                  <a:cubicBezTo>
                    <a:pt x="3064" y="4861"/>
                    <a:pt x="4409" y="6176"/>
                    <a:pt x="5941" y="7212"/>
                  </a:cubicBezTo>
                  <a:cubicBezTo>
                    <a:pt x="7457" y="8264"/>
                    <a:pt x="9205" y="9053"/>
                    <a:pt x="11061" y="9223"/>
                  </a:cubicBezTo>
                  <a:cubicBezTo>
                    <a:pt x="9329" y="7584"/>
                    <a:pt x="7163" y="4877"/>
                    <a:pt x="5384" y="3283"/>
                  </a:cubicBezTo>
                  <a:cubicBezTo>
                    <a:pt x="4224" y="2262"/>
                    <a:pt x="3002" y="1303"/>
                    <a:pt x="1733" y="421"/>
                  </a:cubicBezTo>
                  <a:cubicBezTo>
                    <a:pt x="1486" y="251"/>
                    <a:pt x="1223" y="66"/>
                    <a:pt x="913" y="19"/>
                  </a:cubicBezTo>
                  <a:cubicBezTo>
                    <a:pt x="855" y="7"/>
                    <a:pt x="795" y="1"/>
                    <a:pt x="73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4260150" y="2477625"/>
              <a:ext cx="286975" cy="161575"/>
            </a:xfrm>
            <a:custGeom>
              <a:avLst/>
              <a:gdLst/>
              <a:ahLst/>
              <a:cxnLst/>
              <a:rect l="l" t="t" r="r" b="b"/>
              <a:pathLst>
                <a:path w="11479" h="6463" extrusionOk="0">
                  <a:moveTo>
                    <a:pt x="812" y="1"/>
                  </a:moveTo>
                  <a:cubicBezTo>
                    <a:pt x="743" y="1"/>
                    <a:pt x="673" y="9"/>
                    <a:pt x="604" y="27"/>
                  </a:cubicBezTo>
                  <a:cubicBezTo>
                    <a:pt x="201" y="151"/>
                    <a:pt x="0" y="646"/>
                    <a:pt x="78" y="1063"/>
                  </a:cubicBezTo>
                  <a:cubicBezTo>
                    <a:pt x="155" y="1481"/>
                    <a:pt x="433" y="1837"/>
                    <a:pt x="727" y="2146"/>
                  </a:cubicBezTo>
                  <a:cubicBezTo>
                    <a:pt x="2089" y="3569"/>
                    <a:pt x="3868" y="4544"/>
                    <a:pt x="5724" y="5194"/>
                  </a:cubicBezTo>
                  <a:cubicBezTo>
                    <a:pt x="7580" y="5843"/>
                    <a:pt x="9529" y="6184"/>
                    <a:pt x="11479" y="6462"/>
                  </a:cubicBezTo>
                  <a:cubicBezTo>
                    <a:pt x="9932" y="5457"/>
                    <a:pt x="8199" y="3972"/>
                    <a:pt x="6668" y="2951"/>
                  </a:cubicBezTo>
                  <a:cubicBezTo>
                    <a:pt x="5043" y="1837"/>
                    <a:pt x="3295" y="909"/>
                    <a:pt x="1470" y="166"/>
                  </a:cubicBezTo>
                  <a:cubicBezTo>
                    <a:pt x="1257" y="83"/>
                    <a:pt x="1036" y="1"/>
                    <a:pt x="8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4320100" y="2690125"/>
              <a:ext cx="335325" cy="116750"/>
            </a:xfrm>
            <a:custGeom>
              <a:avLst/>
              <a:gdLst/>
              <a:ahLst/>
              <a:cxnLst/>
              <a:rect l="l" t="t" r="r" b="b"/>
              <a:pathLst>
                <a:path w="13413" h="4670" extrusionOk="0">
                  <a:moveTo>
                    <a:pt x="1262" y="0"/>
                  </a:moveTo>
                  <a:cubicBezTo>
                    <a:pt x="1035" y="0"/>
                    <a:pt x="805" y="16"/>
                    <a:pt x="572" y="50"/>
                  </a:cubicBezTo>
                  <a:cubicBezTo>
                    <a:pt x="418" y="81"/>
                    <a:pt x="232" y="128"/>
                    <a:pt x="139" y="267"/>
                  </a:cubicBezTo>
                  <a:cubicBezTo>
                    <a:pt x="0" y="453"/>
                    <a:pt x="108" y="716"/>
                    <a:pt x="232" y="917"/>
                  </a:cubicBezTo>
                  <a:cubicBezTo>
                    <a:pt x="774" y="1768"/>
                    <a:pt x="1717" y="2293"/>
                    <a:pt x="2630" y="2711"/>
                  </a:cubicBezTo>
                  <a:cubicBezTo>
                    <a:pt x="5450" y="3999"/>
                    <a:pt x="8532" y="4669"/>
                    <a:pt x="11625" y="4669"/>
                  </a:cubicBezTo>
                  <a:cubicBezTo>
                    <a:pt x="12061" y="4669"/>
                    <a:pt x="12497" y="4656"/>
                    <a:pt x="12932" y="4629"/>
                  </a:cubicBezTo>
                  <a:cubicBezTo>
                    <a:pt x="13134" y="4614"/>
                    <a:pt x="13381" y="4552"/>
                    <a:pt x="13412" y="4351"/>
                  </a:cubicBezTo>
                  <a:lnTo>
                    <a:pt x="13180" y="3825"/>
                  </a:lnTo>
                  <a:cubicBezTo>
                    <a:pt x="10999" y="3206"/>
                    <a:pt x="8833" y="2464"/>
                    <a:pt x="6683" y="1737"/>
                  </a:cubicBezTo>
                  <a:cubicBezTo>
                    <a:pt x="4913" y="1128"/>
                    <a:pt x="3179" y="0"/>
                    <a:pt x="126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4419875" y="1977850"/>
              <a:ext cx="148125" cy="368575"/>
            </a:xfrm>
            <a:custGeom>
              <a:avLst/>
              <a:gdLst/>
              <a:ahLst/>
              <a:cxnLst/>
              <a:rect l="l" t="t" r="r" b="b"/>
              <a:pathLst>
                <a:path w="5925" h="14743" extrusionOk="0">
                  <a:moveTo>
                    <a:pt x="5105" y="1"/>
                  </a:moveTo>
                  <a:cubicBezTo>
                    <a:pt x="4873" y="16"/>
                    <a:pt x="4656" y="171"/>
                    <a:pt x="4471" y="341"/>
                  </a:cubicBezTo>
                  <a:cubicBezTo>
                    <a:pt x="3543" y="1192"/>
                    <a:pt x="3094" y="2429"/>
                    <a:pt x="2661" y="3620"/>
                  </a:cubicBezTo>
                  <a:cubicBezTo>
                    <a:pt x="1377" y="7225"/>
                    <a:pt x="93" y="10906"/>
                    <a:pt x="0" y="14743"/>
                  </a:cubicBezTo>
                  <a:cubicBezTo>
                    <a:pt x="1068" y="12623"/>
                    <a:pt x="2769" y="9313"/>
                    <a:pt x="3728" y="7147"/>
                  </a:cubicBezTo>
                  <a:cubicBezTo>
                    <a:pt x="4517" y="5415"/>
                    <a:pt x="5182" y="3605"/>
                    <a:pt x="5724" y="1779"/>
                  </a:cubicBezTo>
                  <a:cubicBezTo>
                    <a:pt x="5817" y="1424"/>
                    <a:pt x="5925" y="1052"/>
                    <a:pt x="5848" y="697"/>
                  </a:cubicBezTo>
                  <a:cubicBezTo>
                    <a:pt x="5786" y="341"/>
                    <a:pt x="5476" y="1"/>
                    <a:pt x="510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4489475" y="2124125"/>
              <a:ext cx="156650" cy="411425"/>
            </a:xfrm>
            <a:custGeom>
              <a:avLst/>
              <a:gdLst/>
              <a:ahLst/>
              <a:cxnLst/>
              <a:rect l="l" t="t" r="r" b="b"/>
              <a:pathLst>
                <a:path w="6266" h="16457" extrusionOk="0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161" y="14136"/>
                    <a:pt x="2290" y="11073"/>
                    <a:pt x="3311" y="8768"/>
                  </a:cubicBezTo>
                  <a:cubicBezTo>
                    <a:pt x="4348" y="6401"/>
                    <a:pt x="5260" y="3973"/>
                    <a:pt x="6034" y="1513"/>
                  </a:cubicBezTo>
                  <a:cubicBezTo>
                    <a:pt x="6188" y="987"/>
                    <a:pt x="6266" y="275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4593125" y="2346200"/>
              <a:ext cx="109075" cy="368025"/>
            </a:xfrm>
            <a:custGeom>
              <a:avLst/>
              <a:gdLst/>
              <a:ahLst/>
              <a:cxnLst/>
              <a:rect l="l" t="t" r="r" b="b"/>
              <a:pathLst>
                <a:path w="4363" h="14721" extrusionOk="0">
                  <a:moveTo>
                    <a:pt x="3789" y="0"/>
                  </a:moveTo>
                  <a:cubicBezTo>
                    <a:pt x="3488" y="0"/>
                    <a:pt x="3169" y="303"/>
                    <a:pt x="2986" y="597"/>
                  </a:cubicBezTo>
                  <a:cubicBezTo>
                    <a:pt x="341" y="4696"/>
                    <a:pt x="124" y="9847"/>
                    <a:pt x="0" y="14720"/>
                  </a:cubicBezTo>
                  <a:cubicBezTo>
                    <a:pt x="805" y="12075"/>
                    <a:pt x="2321" y="9383"/>
                    <a:pt x="3141" y="6738"/>
                  </a:cubicBezTo>
                  <a:cubicBezTo>
                    <a:pt x="3760" y="4789"/>
                    <a:pt x="4363" y="2793"/>
                    <a:pt x="4285" y="767"/>
                  </a:cubicBezTo>
                  <a:cubicBezTo>
                    <a:pt x="4270" y="504"/>
                    <a:pt x="4239" y="210"/>
                    <a:pt x="4022" y="71"/>
                  </a:cubicBezTo>
                  <a:cubicBezTo>
                    <a:pt x="3948" y="22"/>
                    <a:pt x="3869" y="0"/>
                    <a:pt x="378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4696375" y="2529200"/>
              <a:ext cx="78150" cy="343575"/>
            </a:xfrm>
            <a:custGeom>
              <a:avLst/>
              <a:gdLst/>
              <a:ahLst/>
              <a:cxnLst/>
              <a:rect l="l" t="t" r="r" b="b"/>
              <a:pathLst>
                <a:path w="3126" h="13743" extrusionOk="0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84"/>
                    <a:pt x="264" y="10540"/>
                    <a:pt x="1099" y="13743"/>
                  </a:cubicBezTo>
                  <a:cubicBezTo>
                    <a:pt x="1548" y="12056"/>
                    <a:pt x="2259" y="10649"/>
                    <a:pt x="2538" y="8932"/>
                  </a:cubicBezTo>
                  <a:cubicBezTo>
                    <a:pt x="2955" y="6487"/>
                    <a:pt x="3126" y="4012"/>
                    <a:pt x="3064" y="1537"/>
                  </a:cubicBezTo>
                  <a:cubicBezTo>
                    <a:pt x="3048" y="949"/>
                    <a:pt x="2909" y="22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4163475" y="1977475"/>
              <a:ext cx="239775" cy="303600"/>
            </a:xfrm>
            <a:custGeom>
              <a:avLst/>
              <a:gdLst/>
              <a:ahLst/>
              <a:cxnLst/>
              <a:rect l="l" t="t" r="r" b="b"/>
              <a:pathLst>
                <a:path w="9591" h="12144" extrusionOk="0">
                  <a:moveTo>
                    <a:pt x="0" y="0"/>
                  </a:moveTo>
                  <a:cubicBezTo>
                    <a:pt x="232" y="418"/>
                    <a:pt x="480" y="835"/>
                    <a:pt x="727" y="1238"/>
                  </a:cubicBezTo>
                  <a:cubicBezTo>
                    <a:pt x="3125" y="5136"/>
                    <a:pt x="6018" y="8725"/>
                    <a:pt x="9282" y="11927"/>
                  </a:cubicBezTo>
                  <a:cubicBezTo>
                    <a:pt x="9390" y="11989"/>
                    <a:pt x="9498" y="12066"/>
                    <a:pt x="9591" y="12143"/>
                  </a:cubicBezTo>
                  <a:cubicBezTo>
                    <a:pt x="8137" y="10364"/>
                    <a:pt x="6327" y="8183"/>
                    <a:pt x="5151" y="6203"/>
                  </a:cubicBezTo>
                  <a:cubicBezTo>
                    <a:pt x="3867" y="4038"/>
                    <a:pt x="2537" y="1841"/>
                    <a:pt x="588" y="248"/>
                  </a:cubicBezTo>
                  <a:cubicBezTo>
                    <a:pt x="449" y="124"/>
                    <a:pt x="278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4194400" y="2227550"/>
              <a:ext cx="263000" cy="225625"/>
            </a:xfrm>
            <a:custGeom>
              <a:avLst/>
              <a:gdLst/>
              <a:ahLst/>
              <a:cxnLst/>
              <a:rect l="l" t="t" r="r" b="b"/>
              <a:pathLst>
                <a:path w="10520" h="9025" extrusionOk="0">
                  <a:moveTo>
                    <a:pt x="405" y="0"/>
                  </a:moveTo>
                  <a:cubicBezTo>
                    <a:pt x="262" y="0"/>
                    <a:pt x="120" y="38"/>
                    <a:pt x="1" y="114"/>
                  </a:cubicBezTo>
                  <a:cubicBezTo>
                    <a:pt x="2754" y="3749"/>
                    <a:pt x="6652" y="6472"/>
                    <a:pt x="10520" y="9024"/>
                  </a:cubicBezTo>
                  <a:cubicBezTo>
                    <a:pt x="8834" y="7369"/>
                    <a:pt x="6761" y="4817"/>
                    <a:pt x="5059" y="3285"/>
                  </a:cubicBezTo>
                  <a:cubicBezTo>
                    <a:pt x="3899" y="2264"/>
                    <a:pt x="2677" y="1305"/>
                    <a:pt x="1408" y="423"/>
                  </a:cubicBezTo>
                  <a:cubicBezTo>
                    <a:pt x="1161" y="253"/>
                    <a:pt x="898" y="68"/>
                    <a:pt x="588" y="21"/>
                  </a:cubicBezTo>
                  <a:cubicBezTo>
                    <a:pt x="528" y="7"/>
                    <a:pt x="466" y="0"/>
                    <a:pt x="40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4264025" y="2477625"/>
              <a:ext cx="278450" cy="158475"/>
            </a:xfrm>
            <a:custGeom>
              <a:avLst/>
              <a:gdLst/>
              <a:ahLst/>
              <a:cxnLst/>
              <a:rect l="l" t="t" r="r" b="b"/>
              <a:pathLst>
                <a:path w="11138" h="6339" extrusionOk="0">
                  <a:moveTo>
                    <a:pt x="657" y="1"/>
                  </a:moveTo>
                  <a:cubicBezTo>
                    <a:pt x="588" y="1"/>
                    <a:pt x="518" y="9"/>
                    <a:pt x="449" y="27"/>
                  </a:cubicBezTo>
                  <a:cubicBezTo>
                    <a:pt x="248" y="89"/>
                    <a:pt x="93" y="243"/>
                    <a:pt x="0" y="444"/>
                  </a:cubicBezTo>
                  <a:cubicBezTo>
                    <a:pt x="3419" y="2920"/>
                    <a:pt x="7178" y="4915"/>
                    <a:pt x="11138" y="6338"/>
                  </a:cubicBezTo>
                  <a:cubicBezTo>
                    <a:pt x="9637" y="5333"/>
                    <a:pt x="7982" y="3941"/>
                    <a:pt x="6513" y="2951"/>
                  </a:cubicBezTo>
                  <a:cubicBezTo>
                    <a:pt x="4888" y="1837"/>
                    <a:pt x="3140" y="909"/>
                    <a:pt x="1315" y="166"/>
                  </a:cubicBezTo>
                  <a:cubicBezTo>
                    <a:pt x="1102" y="83"/>
                    <a:pt x="881" y="1"/>
                    <a:pt x="65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4328975" y="2690125"/>
              <a:ext cx="322950" cy="101050"/>
            </a:xfrm>
            <a:custGeom>
              <a:avLst/>
              <a:gdLst/>
              <a:ahLst/>
              <a:cxnLst/>
              <a:rect l="l" t="t" r="r" b="b"/>
              <a:pathLst>
                <a:path w="12918" h="4042" extrusionOk="0">
                  <a:moveTo>
                    <a:pt x="907" y="0"/>
                  </a:moveTo>
                  <a:cubicBezTo>
                    <a:pt x="680" y="0"/>
                    <a:pt x="450" y="16"/>
                    <a:pt x="217" y="50"/>
                  </a:cubicBezTo>
                  <a:cubicBezTo>
                    <a:pt x="156" y="66"/>
                    <a:pt x="78" y="81"/>
                    <a:pt x="1" y="112"/>
                  </a:cubicBezTo>
                  <a:cubicBezTo>
                    <a:pt x="140" y="174"/>
                    <a:pt x="295" y="236"/>
                    <a:pt x="434" y="282"/>
                  </a:cubicBezTo>
                  <a:cubicBezTo>
                    <a:pt x="4472" y="1953"/>
                    <a:pt x="8602" y="3639"/>
                    <a:pt x="12918" y="4042"/>
                  </a:cubicBezTo>
                  <a:lnTo>
                    <a:pt x="12825" y="3825"/>
                  </a:lnTo>
                  <a:cubicBezTo>
                    <a:pt x="10644" y="3206"/>
                    <a:pt x="8478" y="2464"/>
                    <a:pt x="6328" y="1737"/>
                  </a:cubicBezTo>
                  <a:cubicBezTo>
                    <a:pt x="4558" y="1128"/>
                    <a:pt x="2824" y="0"/>
                    <a:pt x="90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4420250" y="1977850"/>
              <a:ext cx="136550" cy="361625"/>
            </a:xfrm>
            <a:custGeom>
              <a:avLst/>
              <a:gdLst/>
              <a:ahLst/>
              <a:cxnLst/>
              <a:rect l="l" t="t" r="r" b="b"/>
              <a:pathLst>
                <a:path w="5462" h="14465" extrusionOk="0">
                  <a:moveTo>
                    <a:pt x="5090" y="1"/>
                  </a:moveTo>
                  <a:cubicBezTo>
                    <a:pt x="4858" y="16"/>
                    <a:pt x="4641" y="171"/>
                    <a:pt x="4456" y="341"/>
                  </a:cubicBezTo>
                  <a:cubicBezTo>
                    <a:pt x="3528" y="1192"/>
                    <a:pt x="3079" y="2429"/>
                    <a:pt x="2646" y="3620"/>
                  </a:cubicBezTo>
                  <a:cubicBezTo>
                    <a:pt x="1393" y="7132"/>
                    <a:pt x="140" y="10736"/>
                    <a:pt x="1" y="14464"/>
                  </a:cubicBezTo>
                  <a:cubicBezTo>
                    <a:pt x="1377" y="9530"/>
                    <a:pt x="3203" y="4719"/>
                    <a:pt x="5461" y="109"/>
                  </a:cubicBezTo>
                  <a:cubicBezTo>
                    <a:pt x="5353" y="47"/>
                    <a:pt x="5229" y="1"/>
                    <a:pt x="509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4489475" y="2124125"/>
              <a:ext cx="148150" cy="411425"/>
            </a:xfrm>
            <a:custGeom>
              <a:avLst/>
              <a:gdLst/>
              <a:ahLst/>
              <a:cxnLst/>
              <a:rect l="l" t="t" r="r" b="b"/>
              <a:pathLst>
                <a:path w="5926" h="16457" extrusionOk="0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71" y="16441"/>
                    <a:pt x="186" y="16425"/>
                    <a:pt x="186" y="16410"/>
                  </a:cubicBezTo>
                  <a:cubicBezTo>
                    <a:pt x="697" y="10624"/>
                    <a:pt x="2692" y="4978"/>
                    <a:pt x="5925" y="152"/>
                  </a:cubicBezTo>
                  <a:cubicBezTo>
                    <a:pt x="5879" y="121"/>
                    <a:pt x="5833" y="74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4593500" y="2346200"/>
              <a:ext cx="102125" cy="356025"/>
            </a:xfrm>
            <a:custGeom>
              <a:avLst/>
              <a:gdLst/>
              <a:ahLst/>
              <a:cxnLst/>
              <a:rect l="l" t="t" r="r" b="b"/>
              <a:pathLst>
                <a:path w="4085" h="14241" extrusionOk="0">
                  <a:moveTo>
                    <a:pt x="3774" y="0"/>
                  </a:moveTo>
                  <a:cubicBezTo>
                    <a:pt x="3473" y="0"/>
                    <a:pt x="3154" y="303"/>
                    <a:pt x="2971" y="597"/>
                  </a:cubicBezTo>
                  <a:cubicBezTo>
                    <a:pt x="403" y="4557"/>
                    <a:pt x="125" y="9507"/>
                    <a:pt x="1" y="14241"/>
                  </a:cubicBezTo>
                  <a:cubicBezTo>
                    <a:pt x="125" y="13452"/>
                    <a:pt x="310" y="12663"/>
                    <a:pt x="496" y="11874"/>
                  </a:cubicBezTo>
                  <a:cubicBezTo>
                    <a:pt x="1409" y="7898"/>
                    <a:pt x="2383" y="3830"/>
                    <a:pt x="4085" y="148"/>
                  </a:cubicBezTo>
                  <a:cubicBezTo>
                    <a:pt x="4054" y="133"/>
                    <a:pt x="4038" y="102"/>
                    <a:pt x="4007" y="71"/>
                  </a:cubicBezTo>
                  <a:cubicBezTo>
                    <a:pt x="3933" y="22"/>
                    <a:pt x="3854" y="0"/>
                    <a:pt x="37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4696375" y="2529200"/>
              <a:ext cx="63075" cy="340875"/>
            </a:xfrm>
            <a:custGeom>
              <a:avLst/>
              <a:gdLst/>
              <a:ahLst/>
              <a:cxnLst/>
              <a:rect l="l" t="t" r="r" b="b"/>
              <a:pathLst>
                <a:path w="2523" h="13635" extrusionOk="0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37"/>
                    <a:pt x="264" y="10463"/>
                    <a:pt x="1084" y="13634"/>
                  </a:cubicBezTo>
                  <a:cubicBezTo>
                    <a:pt x="1146" y="9102"/>
                    <a:pt x="1625" y="4569"/>
                    <a:pt x="2522" y="114"/>
                  </a:cubicBezTo>
                  <a:cubicBezTo>
                    <a:pt x="2476" y="83"/>
                    <a:pt x="2414" y="5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4339825" y="1739050"/>
              <a:ext cx="62275" cy="410525"/>
            </a:xfrm>
            <a:custGeom>
              <a:avLst/>
              <a:gdLst/>
              <a:ahLst/>
              <a:cxnLst/>
              <a:rect l="l" t="t" r="r" b="b"/>
              <a:pathLst>
                <a:path w="2491" h="16421" extrusionOk="0">
                  <a:moveTo>
                    <a:pt x="2135" y="1"/>
                  </a:moveTo>
                  <a:cubicBezTo>
                    <a:pt x="1806" y="1"/>
                    <a:pt x="1477" y="172"/>
                    <a:pt x="1330" y="534"/>
                  </a:cubicBezTo>
                  <a:cubicBezTo>
                    <a:pt x="387" y="2792"/>
                    <a:pt x="0" y="5268"/>
                    <a:pt x="31" y="7712"/>
                  </a:cubicBezTo>
                  <a:cubicBezTo>
                    <a:pt x="62" y="10666"/>
                    <a:pt x="681" y="13590"/>
                    <a:pt x="1516" y="16421"/>
                  </a:cubicBezTo>
                  <a:cubicBezTo>
                    <a:pt x="1516" y="16390"/>
                    <a:pt x="1516" y="16344"/>
                    <a:pt x="1531" y="16313"/>
                  </a:cubicBezTo>
                  <a:cubicBezTo>
                    <a:pt x="789" y="10914"/>
                    <a:pt x="1114" y="5360"/>
                    <a:pt x="2491" y="70"/>
                  </a:cubicBezTo>
                  <a:cubicBezTo>
                    <a:pt x="2378" y="24"/>
                    <a:pt x="2256" y="1"/>
                    <a:pt x="21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4340575" y="1902050"/>
              <a:ext cx="67325" cy="247525"/>
            </a:xfrm>
            <a:custGeom>
              <a:avLst/>
              <a:gdLst/>
              <a:ahLst/>
              <a:cxnLst/>
              <a:rect l="l" t="t" r="r" b="b"/>
              <a:pathLst>
                <a:path w="2693" h="9901" extrusionOk="0">
                  <a:moveTo>
                    <a:pt x="16" y="1"/>
                  </a:moveTo>
                  <a:cubicBezTo>
                    <a:pt x="1" y="403"/>
                    <a:pt x="1" y="805"/>
                    <a:pt x="1" y="1192"/>
                  </a:cubicBezTo>
                  <a:cubicBezTo>
                    <a:pt x="32" y="4146"/>
                    <a:pt x="651" y="7070"/>
                    <a:pt x="1486" y="9901"/>
                  </a:cubicBezTo>
                  <a:cubicBezTo>
                    <a:pt x="1501" y="7766"/>
                    <a:pt x="2337" y="4951"/>
                    <a:pt x="2507" y="2831"/>
                  </a:cubicBezTo>
                  <a:cubicBezTo>
                    <a:pt x="2569" y="2058"/>
                    <a:pt x="2631" y="1284"/>
                    <a:pt x="2693" y="511"/>
                  </a:cubicBezTo>
                  <a:lnTo>
                    <a:pt x="2693" y="511"/>
                  </a:lnTo>
                  <a:cubicBezTo>
                    <a:pt x="2399" y="1284"/>
                    <a:pt x="2058" y="2042"/>
                    <a:pt x="1594" y="2739"/>
                  </a:cubicBezTo>
                  <a:cubicBezTo>
                    <a:pt x="1532" y="2831"/>
                    <a:pt x="1455" y="2940"/>
                    <a:pt x="1331" y="2955"/>
                  </a:cubicBezTo>
                  <a:cubicBezTo>
                    <a:pt x="1177" y="2955"/>
                    <a:pt x="1084" y="2800"/>
                    <a:pt x="1022" y="2661"/>
                  </a:cubicBezTo>
                  <a:cubicBezTo>
                    <a:pt x="635" y="1795"/>
                    <a:pt x="295" y="913"/>
                    <a:pt x="1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4204075" y="2063325"/>
              <a:ext cx="199175" cy="217750"/>
            </a:xfrm>
            <a:custGeom>
              <a:avLst/>
              <a:gdLst/>
              <a:ahLst/>
              <a:cxnLst/>
              <a:rect l="l" t="t" r="r" b="b"/>
              <a:pathLst>
                <a:path w="7967" h="8710" extrusionOk="0">
                  <a:moveTo>
                    <a:pt x="1779" y="0"/>
                  </a:moveTo>
                  <a:lnTo>
                    <a:pt x="3048" y="3233"/>
                  </a:lnTo>
                  <a:cubicBezTo>
                    <a:pt x="2027" y="2707"/>
                    <a:pt x="1006" y="2166"/>
                    <a:pt x="0" y="1609"/>
                  </a:cubicBezTo>
                  <a:lnTo>
                    <a:pt x="0" y="1609"/>
                  </a:lnTo>
                  <a:cubicBezTo>
                    <a:pt x="635" y="2475"/>
                    <a:pt x="1346" y="3295"/>
                    <a:pt x="2120" y="4053"/>
                  </a:cubicBezTo>
                  <a:cubicBezTo>
                    <a:pt x="3899" y="5801"/>
                    <a:pt x="5941" y="7255"/>
                    <a:pt x="7967" y="8709"/>
                  </a:cubicBezTo>
                  <a:cubicBezTo>
                    <a:pt x="6513" y="6930"/>
                    <a:pt x="4703" y="4749"/>
                    <a:pt x="3527" y="2769"/>
                  </a:cubicBezTo>
                  <a:cubicBezTo>
                    <a:pt x="2970" y="1841"/>
                    <a:pt x="2398" y="897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4261700" y="2299600"/>
              <a:ext cx="201125" cy="158600"/>
            </a:xfrm>
            <a:custGeom>
              <a:avLst/>
              <a:gdLst/>
              <a:ahLst/>
              <a:cxnLst/>
              <a:rect l="l" t="t" r="r" b="b"/>
              <a:pathLst>
                <a:path w="8045" h="6344" extrusionOk="0">
                  <a:moveTo>
                    <a:pt x="1903" y="1"/>
                  </a:moveTo>
                  <a:lnTo>
                    <a:pt x="1903" y="1"/>
                  </a:lnTo>
                  <a:cubicBezTo>
                    <a:pt x="2491" y="991"/>
                    <a:pt x="3063" y="1981"/>
                    <a:pt x="3589" y="3002"/>
                  </a:cubicBezTo>
                  <a:cubicBezTo>
                    <a:pt x="3448" y="3073"/>
                    <a:pt x="3297" y="3101"/>
                    <a:pt x="3141" y="3101"/>
                  </a:cubicBezTo>
                  <a:cubicBezTo>
                    <a:pt x="2855" y="3101"/>
                    <a:pt x="2555" y="3004"/>
                    <a:pt x="2274" y="2894"/>
                  </a:cubicBezTo>
                  <a:cubicBezTo>
                    <a:pt x="1501" y="2615"/>
                    <a:pt x="743" y="2290"/>
                    <a:pt x="0" y="1919"/>
                  </a:cubicBezTo>
                  <a:lnTo>
                    <a:pt x="0" y="1919"/>
                  </a:lnTo>
                  <a:cubicBezTo>
                    <a:pt x="928" y="2785"/>
                    <a:pt x="1872" y="3621"/>
                    <a:pt x="2924" y="4332"/>
                  </a:cubicBezTo>
                  <a:cubicBezTo>
                    <a:pt x="4440" y="5384"/>
                    <a:pt x="6188" y="6173"/>
                    <a:pt x="8044" y="6343"/>
                  </a:cubicBezTo>
                  <a:cubicBezTo>
                    <a:pt x="6312" y="4704"/>
                    <a:pt x="4146" y="1997"/>
                    <a:pt x="2367" y="403"/>
                  </a:cubicBezTo>
                  <a:cubicBezTo>
                    <a:pt x="2212" y="264"/>
                    <a:pt x="2058" y="140"/>
                    <a:pt x="190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4342900" y="2533575"/>
              <a:ext cx="204225" cy="105625"/>
            </a:xfrm>
            <a:custGeom>
              <a:avLst/>
              <a:gdLst/>
              <a:ahLst/>
              <a:cxnLst/>
              <a:rect l="l" t="t" r="r" b="b"/>
              <a:pathLst>
                <a:path w="8169" h="4225" extrusionOk="0">
                  <a:moveTo>
                    <a:pt x="2275" y="1"/>
                  </a:moveTo>
                  <a:lnTo>
                    <a:pt x="2275" y="1"/>
                  </a:lnTo>
                  <a:cubicBezTo>
                    <a:pt x="2770" y="558"/>
                    <a:pt x="3265" y="1130"/>
                    <a:pt x="3729" y="1703"/>
                  </a:cubicBezTo>
                  <a:cubicBezTo>
                    <a:pt x="3822" y="1826"/>
                    <a:pt x="3930" y="1996"/>
                    <a:pt x="3853" y="2136"/>
                  </a:cubicBezTo>
                  <a:cubicBezTo>
                    <a:pt x="3803" y="2235"/>
                    <a:pt x="3674" y="2264"/>
                    <a:pt x="3554" y="2264"/>
                  </a:cubicBezTo>
                  <a:cubicBezTo>
                    <a:pt x="3523" y="2264"/>
                    <a:pt x="3494" y="2263"/>
                    <a:pt x="3466" y="2259"/>
                  </a:cubicBezTo>
                  <a:cubicBezTo>
                    <a:pt x="2306" y="2198"/>
                    <a:pt x="1146" y="2074"/>
                    <a:pt x="1" y="1873"/>
                  </a:cubicBezTo>
                  <a:lnTo>
                    <a:pt x="1" y="1873"/>
                  </a:lnTo>
                  <a:cubicBezTo>
                    <a:pt x="774" y="2306"/>
                    <a:pt x="1579" y="2662"/>
                    <a:pt x="2414" y="2956"/>
                  </a:cubicBezTo>
                  <a:cubicBezTo>
                    <a:pt x="4270" y="3605"/>
                    <a:pt x="6219" y="3946"/>
                    <a:pt x="8169" y="4224"/>
                  </a:cubicBezTo>
                  <a:cubicBezTo>
                    <a:pt x="6622" y="3219"/>
                    <a:pt x="4889" y="1734"/>
                    <a:pt x="3358" y="713"/>
                  </a:cubicBezTo>
                  <a:cubicBezTo>
                    <a:pt x="3002" y="465"/>
                    <a:pt x="2631" y="233"/>
                    <a:pt x="227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4477500" y="2745900"/>
              <a:ext cx="177925" cy="60850"/>
            </a:xfrm>
            <a:custGeom>
              <a:avLst/>
              <a:gdLst/>
              <a:ahLst/>
              <a:cxnLst/>
              <a:rect l="l" t="t" r="r" b="b"/>
              <a:pathLst>
                <a:path w="7117" h="2434" extrusionOk="0">
                  <a:moveTo>
                    <a:pt x="1872" y="1"/>
                  </a:moveTo>
                  <a:cubicBezTo>
                    <a:pt x="2150" y="248"/>
                    <a:pt x="2429" y="496"/>
                    <a:pt x="2707" y="728"/>
                  </a:cubicBezTo>
                  <a:cubicBezTo>
                    <a:pt x="2846" y="851"/>
                    <a:pt x="2986" y="1006"/>
                    <a:pt x="2955" y="1176"/>
                  </a:cubicBezTo>
                  <a:cubicBezTo>
                    <a:pt x="2908" y="1362"/>
                    <a:pt x="2676" y="1439"/>
                    <a:pt x="2475" y="1470"/>
                  </a:cubicBezTo>
                  <a:cubicBezTo>
                    <a:pt x="1655" y="1609"/>
                    <a:pt x="835" y="1702"/>
                    <a:pt x="0" y="1764"/>
                  </a:cubicBezTo>
                  <a:cubicBezTo>
                    <a:pt x="1757" y="2216"/>
                    <a:pt x="3565" y="2433"/>
                    <a:pt x="5374" y="2433"/>
                  </a:cubicBezTo>
                  <a:cubicBezTo>
                    <a:pt x="5795" y="2433"/>
                    <a:pt x="6216" y="2422"/>
                    <a:pt x="6636" y="2398"/>
                  </a:cubicBezTo>
                  <a:cubicBezTo>
                    <a:pt x="6838" y="2383"/>
                    <a:pt x="7085" y="2321"/>
                    <a:pt x="7116" y="2120"/>
                  </a:cubicBezTo>
                  <a:lnTo>
                    <a:pt x="6884" y="1594"/>
                  </a:lnTo>
                  <a:cubicBezTo>
                    <a:pt x="5198" y="1114"/>
                    <a:pt x="3527" y="573"/>
                    <a:pt x="18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4419875" y="2104300"/>
              <a:ext cx="114875" cy="242125"/>
            </a:xfrm>
            <a:custGeom>
              <a:avLst/>
              <a:gdLst/>
              <a:ahLst/>
              <a:cxnLst/>
              <a:rect l="l" t="t" r="r" b="b"/>
              <a:pathLst>
                <a:path w="4595" h="9685" extrusionOk="0">
                  <a:moveTo>
                    <a:pt x="4595" y="1"/>
                  </a:moveTo>
                  <a:lnTo>
                    <a:pt x="4595" y="1"/>
                  </a:lnTo>
                  <a:cubicBezTo>
                    <a:pt x="3775" y="1177"/>
                    <a:pt x="2955" y="2352"/>
                    <a:pt x="2119" y="3528"/>
                  </a:cubicBezTo>
                  <a:cubicBezTo>
                    <a:pt x="2073" y="3590"/>
                    <a:pt x="2011" y="3667"/>
                    <a:pt x="1918" y="3683"/>
                  </a:cubicBezTo>
                  <a:cubicBezTo>
                    <a:pt x="1907" y="3685"/>
                    <a:pt x="1896" y="3685"/>
                    <a:pt x="1886" y="3685"/>
                  </a:cubicBezTo>
                  <a:cubicBezTo>
                    <a:pt x="1724" y="3685"/>
                    <a:pt x="1654" y="3470"/>
                    <a:pt x="1640" y="3296"/>
                  </a:cubicBezTo>
                  <a:cubicBezTo>
                    <a:pt x="1594" y="2801"/>
                    <a:pt x="1563" y="2306"/>
                    <a:pt x="1547" y="1795"/>
                  </a:cubicBezTo>
                  <a:cubicBezTo>
                    <a:pt x="727" y="4379"/>
                    <a:pt x="62" y="6993"/>
                    <a:pt x="0" y="9685"/>
                  </a:cubicBezTo>
                  <a:cubicBezTo>
                    <a:pt x="1068" y="7565"/>
                    <a:pt x="2769" y="4255"/>
                    <a:pt x="3728" y="2089"/>
                  </a:cubicBezTo>
                  <a:cubicBezTo>
                    <a:pt x="4038" y="1409"/>
                    <a:pt x="4332" y="713"/>
                    <a:pt x="459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4489875" y="2281425"/>
              <a:ext cx="84325" cy="254125"/>
            </a:xfrm>
            <a:custGeom>
              <a:avLst/>
              <a:gdLst/>
              <a:ahLst/>
              <a:cxnLst/>
              <a:rect l="l" t="t" r="r" b="b"/>
              <a:pathLst>
                <a:path w="3373" h="10165" extrusionOk="0">
                  <a:moveTo>
                    <a:pt x="1532" y="1"/>
                  </a:moveTo>
                  <a:lnTo>
                    <a:pt x="1532" y="1"/>
                  </a:lnTo>
                  <a:cubicBezTo>
                    <a:pt x="480" y="3265"/>
                    <a:pt x="0" y="6730"/>
                    <a:pt x="155" y="10164"/>
                  </a:cubicBezTo>
                  <a:cubicBezTo>
                    <a:pt x="1145" y="7844"/>
                    <a:pt x="2274" y="4781"/>
                    <a:pt x="3295" y="2476"/>
                  </a:cubicBezTo>
                  <a:cubicBezTo>
                    <a:pt x="3326" y="2430"/>
                    <a:pt x="3342" y="2368"/>
                    <a:pt x="3372" y="2306"/>
                  </a:cubicBezTo>
                  <a:lnTo>
                    <a:pt x="3372" y="2306"/>
                  </a:lnTo>
                  <a:cubicBezTo>
                    <a:pt x="2754" y="3079"/>
                    <a:pt x="2135" y="3853"/>
                    <a:pt x="1501" y="4595"/>
                  </a:cubicBezTo>
                  <a:cubicBezTo>
                    <a:pt x="1160" y="3605"/>
                    <a:pt x="1191" y="2538"/>
                    <a:pt x="1315" y="1501"/>
                  </a:cubicBezTo>
                  <a:cubicBezTo>
                    <a:pt x="1361" y="991"/>
                    <a:pt x="1454" y="496"/>
                    <a:pt x="153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4593125" y="2479450"/>
              <a:ext cx="89350" cy="234775"/>
            </a:xfrm>
            <a:custGeom>
              <a:avLst/>
              <a:gdLst/>
              <a:ahLst/>
              <a:cxnLst/>
              <a:rect l="l" t="t" r="r" b="b"/>
              <a:pathLst>
                <a:path w="3574" h="9391" extrusionOk="0">
                  <a:moveTo>
                    <a:pt x="975" y="0"/>
                  </a:moveTo>
                  <a:cubicBezTo>
                    <a:pt x="202" y="3001"/>
                    <a:pt x="78" y="6265"/>
                    <a:pt x="0" y="9390"/>
                  </a:cubicBezTo>
                  <a:cubicBezTo>
                    <a:pt x="805" y="6745"/>
                    <a:pt x="2321" y="4053"/>
                    <a:pt x="3141" y="1408"/>
                  </a:cubicBezTo>
                  <a:cubicBezTo>
                    <a:pt x="3295" y="944"/>
                    <a:pt x="3435" y="495"/>
                    <a:pt x="3574" y="16"/>
                  </a:cubicBezTo>
                  <a:lnTo>
                    <a:pt x="3574" y="16"/>
                  </a:lnTo>
                  <a:cubicBezTo>
                    <a:pt x="2847" y="1068"/>
                    <a:pt x="2104" y="2104"/>
                    <a:pt x="1315" y="3125"/>
                  </a:cubicBezTo>
                  <a:cubicBezTo>
                    <a:pt x="1099" y="2089"/>
                    <a:pt x="1006" y="1052"/>
                    <a:pt x="97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4700625" y="2673200"/>
              <a:ext cx="69250" cy="199575"/>
            </a:xfrm>
            <a:custGeom>
              <a:avLst/>
              <a:gdLst/>
              <a:ahLst/>
              <a:cxnLst/>
              <a:rect l="l" t="t" r="r" b="b"/>
              <a:pathLst>
                <a:path w="2770" h="7983" extrusionOk="0">
                  <a:moveTo>
                    <a:pt x="2770" y="0"/>
                  </a:moveTo>
                  <a:lnTo>
                    <a:pt x="2770" y="0"/>
                  </a:lnTo>
                  <a:cubicBezTo>
                    <a:pt x="2383" y="975"/>
                    <a:pt x="1996" y="1934"/>
                    <a:pt x="1594" y="2909"/>
                  </a:cubicBezTo>
                  <a:cubicBezTo>
                    <a:pt x="1517" y="3094"/>
                    <a:pt x="1409" y="3311"/>
                    <a:pt x="1208" y="3311"/>
                  </a:cubicBezTo>
                  <a:cubicBezTo>
                    <a:pt x="1201" y="3311"/>
                    <a:pt x="1194" y="3312"/>
                    <a:pt x="1187" y="3312"/>
                  </a:cubicBezTo>
                  <a:cubicBezTo>
                    <a:pt x="982" y="3312"/>
                    <a:pt x="849" y="3088"/>
                    <a:pt x="759" y="2893"/>
                  </a:cubicBezTo>
                  <a:cubicBezTo>
                    <a:pt x="465" y="2182"/>
                    <a:pt x="218" y="1454"/>
                    <a:pt x="32" y="696"/>
                  </a:cubicBezTo>
                  <a:lnTo>
                    <a:pt x="32" y="696"/>
                  </a:lnTo>
                  <a:cubicBezTo>
                    <a:pt x="1" y="3156"/>
                    <a:pt x="310" y="5616"/>
                    <a:pt x="929" y="7983"/>
                  </a:cubicBezTo>
                  <a:cubicBezTo>
                    <a:pt x="1378" y="6296"/>
                    <a:pt x="2089" y="4889"/>
                    <a:pt x="2368" y="3172"/>
                  </a:cubicBezTo>
                  <a:cubicBezTo>
                    <a:pt x="2553" y="2120"/>
                    <a:pt x="2677" y="1052"/>
                    <a:pt x="277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7" name="Google Shape;1607;p37"/>
          <p:cNvGrpSpPr/>
          <p:nvPr/>
        </p:nvGrpSpPr>
        <p:grpSpPr>
          <a:xfrm rot="10800000" flipH="1">
            <a:off x="4310868" y="-19298"/>
            <a:ext cx="485053" cy="621838"/>
            <a:chOff x="3905125" y="2252100"/>
            <a:chExt cx="254875" cy="326750"/>
          </a:xfrm>
        </p:grpSpPr>
        <p:sp>
          <p:nvSpPr>
            <p:cNvPr id="1608" name="Google Shape;1608;p37"/>
            <p:cNvSpPr/>
            <p:nvPr/>
          </p:nvSpPr>
          <p:spPr>
            <a:xfrm>
              <a:off x="4017675" y="2311600"/>
              <a:ext cx="116425" cy="267250"/>
            </a:xfrm>
            <a:custGeom>
              <a:avLst/>
              <a:gdLst/>
              <a:ahLst/>
              <a:cxnLst/>
              <a:rect l="l" t="t" r="r" b="b"/>
              <a:pathLst>
                <a:path w="4657" h="10690" fill="none" extrusionOk="0">
                  <a:moveTo>
                    <a:pt x="4656" y="10690"/>
                  </a:moveTo>
                  <a:cubicBezTo>
                    <a:pt x="2290" y="7565"/>
                    <a:pt x="681" y="3868"/>
                    <a:pt x="0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4078000" y="2407900"/>
              <a:ext cx="30575" cy="80475"/>
            </a:xfrm>
            <a:custGeom>
              <a:avLst/>
              <a:gdLst/>
              <a:ahLst/>
              <a:cxnLst/>
              <a:rect l="l" t="t" r="r" b="b"/>
              <a:pathLst>
                <a:path w="1223" h="3219" fill="none" extrusionOk="0">
                  <a:moveTo>
                    <a:pt x="0" y="3218"/>
                  </a:moveTo>
                  <a:cubicBezTo>
                    <a:pt x="248" y="2089"/>
                    <a:pt x="665" y="1006"/>
                    <a:pt x="1222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3963125" y="2398625"/>
              <a:ext cx="81625" cy="16650"/>
            </a:xfrm>
            <a:custGeom>
              <a:avLst/>
              <a:gdLst/>
              <a:ahLst/>
              <a:cxnLst/>
              <a:rect l="l" t="t" r="r" b="b"/>
              <a:pathLst>
                <a:path w="3265" h="666" fill="none" extrusionOk="0">
                  <a:moveTo>
                    <a:pt x="3265" y="665"/>
                  </a:moveTo>
                  <a:cubicBezTo>
                    <a:pt x="2244" y="217"/>
                    <a:pt x="1115" y="0"/>
                    <a:pt x="1" y="3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3905125" y="2374625"/>
              <a:ext cx="63450" cy="55725"/>
            </a:xfrm>
            <a:custGeom>
              <a:avLst/>
              <a:gdLst/>
              <a:ahLst/>
              <a:cxnLst/>
              <a:rect l="l" t="t" r="r" b="b"/>
              <a:pathLst>
                <a:path w="2538" h="2229" extrusionOk="0">
                  <a:moveTo>
                    <a:pt x="1281" y="1"/>
                  </a:moveTo>
                  <a:cubicBezTo>
                    <a:pt x="1133" y="1"/>
                    <a:pt x="982" y="31"/>
                    <a:pt x="836" y="94"/>
                  </a:cubicBezTo>
                  <a:cubicBezTo>
                    <a:pt x="279" y="326"/>
                    <a:pt x="0" y="976"/>
                    <a:pt x="248" y="1548"/>
                  </a:cubicBezTo>
                  <a:cubicBezTo>
                    <a:pt x="421" y="1974"/>
                    <a:pt x="834" y="2229"/>
                    <a:pt x="1263" y="2229"/>
                  </a:cubicBezTo>
                  <a:cubicBezTo>
                    <a:pt x="1411" y="2229"/>
                    <a:pt x="1560" y="2199"/>
                    <a:pt x="1702" y="2136"/>
                  </a:cubicBezTo>
                  <a:cubicBezTo>
                    <a:pt x="2274" y="1904"/>
                    <a:pt x="2537" y="1254"/>
                    <a:pt x="2305" y="682"/>
                  </a:cubicBezTo>
                  <a:cubicBezTo>
                    <a:pt x="2121" y="255"/>
                    <a:pt x="1714" y="1"/>
                    <a:pt x="1281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3917125" y="2384975"/>
              <a:ext cx="39850" cy="35050"/>
            </a:xfrm>
            <a:custGeom>
              <a:avLst/>
              <a:gdLst/>
              <a:ahLst/>
              <a:cxnLst/>
              <a:rect l="l" t="t" r="r" b="b"/>
              <a:pathLst>
                <a:path w="1594" h="1402" extrusionOk="0">
                  <a:moveTo>
                    <a:pt x="793" y="0"/>
                  </a:moveTo>
                  <a:cubicBezTo>
                    <a:pt x="704" y="0"/>
                    <a:pt x="614" y="17"/>
                    <a:pt x="526" y="51"/>
                  </a:cubicBezTo>
                  <a:cubicBezTo>
                    <a:pt x="170" y="206"/>
                    <a:pt x="0" y="623"/>
                    <a:pt x="155" y="979"/>
                  </a:cubicBezTo>
                  <a:cubicBezTo>
                    <a:pt x="260" y="1247"/>
                    <a:pt x="523" y="1401"/>
                    <a:pt x="798" y="1401"/>
                  </a:cubicBezTo>
                  <a:cubicBezTo>
                    <a:pt x="888" y="1401"/>
                    <a:pt x="980" y="1385"/>
                    <a:pt x="1067" y="1351"/>
                  </a:cubicBezTo>
                  <a:cubicBezTo>
                    <a:pt x="1423" y="1196"/>
                    <a:pt x="1593" y="778"/>
                    <a:pt x="1439" y="422"/>
                  </a:cubicBezTo>
                  <a:cubicBezTo>
                    <a:pt x="1322" y="154"/>
                    <a:pt x="1065" y="0"/>
                    <a:pt x="79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3922150" y="2374700"/>
              <a:ext cx="42950" cy="30025"/>
            </a:xfrm>
            <a:custGeom>
              <a:avLst/>
              <a:gdLst/>
              <a:ahLst/>
              <a:cxnLst/>
              <a:rect l="l" t="t" r="r" b="b"/>
              <a:pathLst>
                <a:path w="1718" h="1201" extrusionOk="0">
                  <a:moveTo>
                    <a:pt x="595" y="0"/>
                  </a:moveTo>
                  <a:cubicBezTo>
                    <a:pt x="448" y="0"/>
                    <a:pt x="298" y="30"/>
                    <a:pt x="155" y="91"/>
                  </a:cubicBezTo>
                  <a:cubicBezTo>
                    <a:pt x="124" y="106"/>
                    <a:pt x="77" y="122"/>
                    <a:pt x="47" y="137"/>
                  </a:cubicBezTo>
                  <a:cubicBezTo>
                    <a:pt x="31" y="153"/>
                    <a:pt x="16" y="168"/>
                    <a:pt x="0" y="168"/>
                  </a:cubicBezTo>
                  <a:cubicBezTo>
                    <a:pt x="0" y="276"/>
                    <a:pt x="31" y="385"/>
                    <a:pt x="77" y="478"/>
                  </a:cubicBezTo>
                  <a:cubicBezTo>
                    <a:pt x="93" y="524"/>
                    <a:pt x="108" y="555"/>
                    <a:pt x="124" y="586"/>
                  </a:cubicBezTo>
                  <a:cubicBezTo>
                    <a:pt x="186" y="679"/>
                    <a:pt x="248" y="772"/>
                    <a:pt x="310" y="849"/>
                  </a:cubicBezTo>
                  <a:cubicBezTo>
                    <a:pt x="418" y="942"/>
                    <a:pt x="526" y="1034"/>
                    <a:pt x="665" y="1096"/>
                  </a:cubicBezTo>
                  <a:cubicBezTo>
                    <a:pt x="758" y="1143"/>
                    <a:pt x="866" y="1174"/>
                    <a:pt x="975" y="1189"/>
                  </a:cubicBezTo>
                  <a:cubicBezTo>
                    <a:pt x="1029" y="1197"/>
                    <a:pt x="1083" y="1201"/>
                    <a:pt x="1135" y="1201"/>
                  </a:cubicBezTo>
                  <a:cubicBezTo>
                    <a:pt x="1187" y="1201"/>
                    <a:pt x="1238" y="1197"/>
                    <a:pt x="1284" y="1189"/>
                  </a:cubicBezTo>
                  <a:cubicBezTo>
                    <a:pt x="1392" y="1174"/>
                    <a:pt x="1501" y="1158"/>
                    <a:pt x="1609" y="1112"/>
                  </a:cubicBezTo>
                  <a:cubicBezTo>
                    <a:pt x="1640" y="1096"/>
                    <a:pt x="1671" y="1081"/>
                    <a:pt x="1702" y="1065"/>
                  </a:cubicBezTo>
                  <a:lnTo>
                    <a:pt x="1717" y="1065"/>
                  </a:lnTo>
                  <a:lnTo>
                    <a:pt x="1702" y="957"/>
                  </a:lnTo>
                  <a:cubicBezTo>
                    <a:pt x="1686" y="911"/>
                    <a:pt x="1686" y="864"/>
                    <a:pt x="1671" y="818"/>
                  </a:cubicBezTo>
                  <a:cubicBezTo>
                    <a:pt x="1671" y="802"/>
                    <a:pt x="1655" y="772"/>
                    <a:pt x="1655" y="756"/>
                  </a:cubicBezTo>
                  <a:cubicBezTo>
                    <a:pt x="1655" y="741"/>
                    <a:pt x="1640" y="741"/>
                    <a:pt x="1640" y="725"/>
                  </a:cubicBezTo>
                  <a:cubicBezTo>
                    <a:pt x="1640" y="710"/>
                    <a:pt x="1624" y="694"/>
                    <a:pt x="1624" y="679"/>
                  </a:cubicBezTo>
                  <a:cubicBezTo>
                    <a:pt x="1578" y="570"/>
                    <a:pt x="1516" y="478"/>
                    <a:pt x="1454" y="385"/>
                  </a:cubicBezTo>
                  <a:cubicBezTo>
                    <a:pt x="1423" y="369"/>
                    <a:pt x="1408" y="354"/>
                    <a:pt x="1392" y="338"/>
                  </a:cubicBezTo>
                  <a:cubicBezTo>
                    <a:pt x="1185" y="121"/>
                    <a:pt x="895" y="0"/>
                    <a:pt x="59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3928325" y="2396575"/>
              <a:ext cx="36775" cy="33925"/>
            </a:xfrm>
            <a:custGeom>
              <a:avLst/>
              <a:gdLst/>
              <a:ahLst/>
              <a:cxnLst/>
              <a:rect l="l" t="t" r="r" b="b"/>
              <a:pathLst>
                <a:path w="1471" h="1357" extrusionOk="0">
                  <a:moveTo>
                    <a:pt x="1086" y="1"/>
                  </a:moveTo>
                  <a:cubicBezTo>
                    <a:pt x="1059" y="1"/>
                    <a:pt x="1033" y="2"/>
                    <a:pt x="1006" y="5"/>
                  </a:cubicBezTo>
                  <a:cubicBezTo>
                    <a:pt x="898" y="5"/>
                    <a:pt x="805" y="20"/>
                    <a:pt x="697" y="67"/>
                  </a:cubicBezTo>
                  <a:cubicBezTo>
                    <a:pt x="681" y="67"/>
                    <a:pt x="666" y="67"/>
                    <a:pt x="650" y="82"/>
                  </a:cubicBezTo>
                  <a:cubicBezTo>
                    <a:pt x="558" y="113"/>
                    <a:pt x="480" y="159"/>
                    <a:pt x="418" y="221"/>
                  </a:cubicBezTo>
                  <a:cubicBezTo>
                    <a:pt x="295" y="314"/>
                    <a:pt x="202" y="422"/>
                    <a:pt x="124" y="562"/>
                  </a:cubicBezTo>
                  <a:cubicBezTo>
                    <a:pt x="78" y="655"/>
                    <a:pt x="47" y="747"/>
                    <a:pt x="32" y="856"/>
                  </a:cubicBezTo>
                  <a:cubicBezTo>
                    <a:pt x="1" y="1010"/>
                    <a:pt x="1" y="1165"/>
                    <a:pt x="47" y="1304"/>
                  </a:cubicBezTo>
                  <a:cubicBezTo>
                    <a:pt x="78" y="1320"/>
                    <a:pt x="93" y="1320"/>
                    <a:pt x="124" y="1335"/>
                  </a:cubicBezTo>
                  <a:cubicBezTo>
                    <a:pt x="171" y="1335"/>
                    <a:pt x="217" y="1351"/>
                    <a:pt x="264" y="1351"/>
                  </a:cubicBezTo>
                  <a:lnTo>
                    <a:pt x="279" y="1351"/>
                  </a:lnTo>
                  <a:cubicBezTo>
                    <a:pt x="310" y="1354"/>
                    <a:pt x="342" y="1356"/>
                    <a:pt x="375" y="1356"/>
                  </a:cubicBezTo>
                  <a:cubicBezTo>
                    <a:pt x="472" y="1356"/>
                    <a:pt x="577" y="1339"/>
                    <a:pt x="681" y="1304"/>
                  </a:cubicBezTo>
                  <a:cubicBezTo>
                    <a:pt x="712" y="1289"/>
                    <a:pt x="743" y="1273"/>
                    <a:pt x="774" y="1258"/>
                  </a:cubicBezTo>
                  <a:cubicBezTo>
                    <a:pt x="882" y="1211"/>
                    <a:pt x="991" y="1165"/>
                    <a:pt x="1068" y="1088"/>
                  </a:cubicBezTo>
                  <a:cubicBezTo>
                    <a:pt x="1083" y="1072"/>
                    <a:pt x="1114" y="1057"/>
                    <a:pt x="1130" y="1041"/>
                  </a:cubicBezTo>
                  <a:cubicBezTo>
                    <a:pt x="1223" y="933"/>
                    <a:pt x="1300" y="825"/>
                    <a:pt x="1362" y="701"/>
                  </a:cubicBezTo>
                  <a:cubicBezTo>
                    <a:pt x="1377" y="655"/>
                    <a:pt x="1408" y="608"/>
                    <a:pt x="1424" y="562"/>
                  </a:cubicBezTo>
                  <a:cubicBezTo>
                    <a:pt x="1455" y="438"/>
                    <a:pt x="1470" y="314"/>
                    <a:pt x="1455" y="190"/>
                  </a:cubicBezTo>
                  <a:lnTo>
                    <a:pt x="1470" y="190"/>
                  </a:lnTo>
                  <a:lnTo>
                    <a:pt x="1455" y="82"/>
                  </a:lnTo>
                  <a:cubicBezTo>
                    <a:pt x="1339" y="31"/>
                    <a:pt x="1213" y="1"/>
                    <a:pt x="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3980925" y="2252100"/>
              <a:ext cx="63825" cy="55900"/>
            </a:xfrm>
            <a:custGeom>
              <a:avLst/>
              <a:gdLst/>
              <a:ahLst/>
              <a:cxnLst/>
              <a:rect l="l" t="t" r="r" b="b"/>
              <a:pathLst>
                <a:path w="2553" h="2236" extrusionOk="0">
                  <a:moveTo>
                    <a:pt x="1282" y="1"/>
                  </a:moveTo>
                  <a:cubicBezTo>
                    <a:pt x="1112" y="1"/>
                    <a:pt x="938" y="40"/>
                    <a:pt x="774" y="122"/>
                  </a:cubicBezTo>
                  <a:cubicBezTo>
                    <a:pt x="233" y="385"/>
                    <a:pt x="0" y="1066"/>
                    <a:pt x="279" y="1607"/>
                  </a:cubicBezTo>
                  <a:cubicBezTo>
                    <a:pt x="477" y="2004"/>
                    <a:pt x="872" y="2236"/>
                    <a:pt x="1284" y="2236"/>
                  </a:cubicBezTo>
                  <a:cubicBezTo>
                    <a:pt x="1450" y="2236"/>
                    <a:pt x="1619" y="2198"/>
                    <a:pt x="1779" y="2118"/>
                  </a:cubicBezTo>
                  <a:cubicBezTo>
                    <a:pt x="2321" y="1839"/>
                    <a:pt x="2553" y="1174"/>
                    <a:pt x="2274" y="617"/>
                  </a:cubicBezTo>
                  <a:cubicBezTo>
                    <a:pt x="2078" y="224"/>
                    <a:pt x="1689" y="1"/>
                    <a:pt x="128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3992925" y="2262425"/>
              <a:ext cx="39850" cy="35150"/>
            </a:xfrm>
            <a:custGeom>
              <a:avLst/>
              <a:gdLst/>
              <a:ahLst/>
              <a:cxnLst/>
              <a:rect l="l" t="t" r="r" b="b"/>
              <a:pathLst>
                <a:path w="1594" h="1406" extrusionOk="0">
                  <a:moveTo>
                    <a:pt x="799" y="1"/>
                  </a:moveTo>
                  <a:cubicBezTo>
                    <a:pt x="693" y="1"/>
                    <a:pt x="584" y="26"/>
                    <a:pt x="480" y="80"/>
                  </a:cubicBezTo>
                  <a:cubicBezTo>
                    <a:pt x="139" y="250"/>
                    <a:pt x="0" y="668"/>
                    <a:pt x="170" y="1008"/>
                  </a:cubicBezTo>
                  <a:cubicBezTo>
                    <a:pt x="291" y="1262"/>
                    <a:pt x="538" y="1406"/>
                    <a:pt x="799" y="1406"/>
                  </a:cubicBezTo>
                  <a:cubicBezTo>
                    <a:pt x="904" y="1406"/>
                    <a:pt x="1012" y="1382"/>
                    <a:pt x="1114" y="1333"/>
                  </a:cubicBezTo>
                  <a:cubicBezTo>
                    <a:pt x="1454" y="1163"/>
                    <a:pt x="1593" y="730"/>
                    <a:pt x="1423" y="390"/>
                  </a:cubicBezTo>
                  <a:cubicBezTo>
                    <a:pt x="1303" y="149"/>
                    <a:pt x="1058" y="1"/>
                    <a:pt x="79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4011475" y="2263650"/>
              <a:ext cx="29800" cy="44100"/>
            </a:xfrm>
            <a:custGeom>
              <a:avLst/>
              <a:gdLst/>
              <a:ahLst/>
              <a:cxnLst/>
              <a:rect l="l" t="t" r="r" b="b"/>
              <a:pathLst>
                <a:path w="1192" h="1764" extrusionOk="0">
                  <a:moveTo>
                    <a:pt x="960" y="0"/>
                  </a:moveTo>
                  <a:cubicBezTo>
                    <a:pt x="851" y="16"/>
                    <a:pt x="743" y="47"/>
                    <a:pt x="650" y="93"/>
                  </a:cubicBezTo>
                  <a:cubicBezTo>
                    <a:pt x="619" y="109"/>
                    <a:pt x="573" y="140"/>
                    <a:pt x="542" y="155"/>
                  </a:cubicBezTo>
                  <a:cubicBezTo>
                    <a:pt x="449" y="217"/>
                    <a:pt x="372" y="279"/>
                    <a:pt x="310" y="356"/>
                  </a:cubicBezTo>
                  <a:cubicBezTo>
                    <a:pt x="202" y="464"/>
                    <a:pt x="124" y="588"/>
                    <a:pt x="78" y="727"/>
                  </a:cubicBezTo>
                  <a:cubicBezTo>
                    <a:pt x="47" y="820"/>
                    <a:pt x="16" y="929"/>
                    <a:pt x="1" y="1037"/>
                  </a:cubicBezTo>
                  <a:cubicBezTo>
                    <a:pt x="1" y="1145"/>
                    <a:pt x="1" y="1253"/>
                    <a:pt x="16" y="1346"/>
                  </a:cubicBezTo>
                  <a:cubicBezTo>
                    <a:pt x="31" y="1454"/>
                    <a:pt x="78" y="1563"/>
                    <a:pt x="124" y="1656"/>
                  </a:cubicBezTo>
                  <a:cubicBezTo>
                    <a:pt x="140" y="1702"/>
                    <a:pt x="155" y="1733"/>
                    <a:pt x="171" y="1764"/>
                  </a:cubicBezTo>
                  <a:lnTo>
                    <a:pt x="279" y="1748"/>
                  </a:lnTo>
                  <a:cubicBezTo>
                    <a:pt x="294" y="1733"/>
                    <a:pt x="310" y="1733"/>
                    <a:pt x="341" y="1733"/>
                  </a:cubicBezTo>
                  <a:cubicBezTo>
                    <a:pt x="372" y="1717"/>
                    <a:pt x="418" y="1702"/>
                    <a:pt x="449" y="1702"/>
                  </a:cubicBezTo>
                  <a:cubicBezTo>
                    <a:pt x="480" y="1687"/>
                    <a:pt x="527" y="1671"/>
                    <a:pt x="557" y="1656"/>
                  </a:cubicBezTo>
                  <a:cubicBezTo>
                    <a:pt x="805" y="1532"/>
                    <a:pt x="975" y="1331"/>
                    <a:pt x="1083" y="1099"/>
                  </a:cubicBezTo>
                  <a:cubicBezTo>
                    <a:pt x="1114" y="1021"/>
                    <a:pt x="1130" y="959"/>
                    <a:pt x="1145" y="882"/>
                  </a:cubicBezTo>
                  <a:cubicBezTo>
                    <a:pt x="1192" y="650"/>
                    <a:pt x="1176" y="387"/>
                    <a:pt x="1052" y="155"/>
                  </a:cubicBezTo>
                  <a:cubicBezTo>
                    <a:pt x="1037" y="124"/>
                    <a:pt x="1022" y="93"/>
                    <a:pt x="1006" y="78"/>
                  </a:cubicBezTo>
                  <a:cubicBezTo>
                    <a:pt x="991" y="47"/>
                    <a:pt x="975" y="16"/>
                    <a:pt x="960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3984800" y="2272775"/>
              <a:ext cx="35200" cy="34975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366" y="1"/>
                  </a:moveTo>
                  <a:cubicBezTo>
                    <a:pt x="254" y="1"/>
                    <a:pt x="147" y="18"/>
                    <a:pt x="31" y="53"/>
                  </a:cubicBezTo>
                  <a:cubicBezTo>
                    <a:pt x="16" y="99"/>
                    <a:pt x="16" y="130"/>
                    <a:pt x="16" y="177"/>
                  </a:cubicBezTo>
                  <a:cubicBezTo>
                    <a:pt x="0" y="208"/>
                    <a:pt x="0" y="254"/>
                    <a:pt x="0" y="285"/>
                  </a:cubicBezTo>
                  <a:cubicBezTo>
                    <a:pt x="0" y="331"/>
                    <a:pt x="0" y="378"/>
                    <a:pt x="16" y="409"/>
                  </a:cubicBezTo>
                  <a:cubicBezTo>
                    <a:pt x="16" y="455"/>
                    <a:pt x="16" y="502"/>
                    <a:pt x="31" y="533"/>
                  </a:cubicBezTo>
                  <a:cubicBezTo>
                    <a:pt x="47" y="564"/>
                    <a:pt x="47" y="594"/>
                    <a:pt x="62" y="625"/>
                  </a:cubicBezTo>
                  <a:cubicBezTo>
                    <a:pt x="62" y="656"/>
                    <a:pt x="78" y="672"/>
                    <a:pt x="78" y="703"/>
                  </a:cubicBezTo>
                  <a:cubicBezTo>
                    <a:pt x="93" y="718"/>
                    <a:pt x="93" y="734"/>
                    <a:pt x="108" y="749"/>
                  </a:cubicBezTo>
                  <a:lnTo>
                    <a:pt x="124" y="780"/>
                  </a:lnTo>
                  <a:cubicBezTo>
                    <a:pt x="155" y="826"/>
                    <a:pt x="170" y="873"/>
                    <a:pt x="201" y="919"/>
                  </a:cubicBezTo>
                  <a:cubicBezTo>
                    <a:pt x="418" y="1229"/>
                    <a:pt x="758" y="1399"/>
                    <a:pt x="1129" y="1399"/>
                  </a:cubicBezTo>
                  <a:lnTo>
                    <a:pt x="1238" y="1399"/>
                  </a:lnTo>
                  <a:lnTo>
                    <a:pt x="1346" y="1383"/>
                  </a:lnTo>
                  <a:cubicBezTo>
                    <a:pt x="1392" y="1244"/>
                    <a:pt x="1408" y="1089"/>
                    <a:pt x="1392" y="935"/>
                  </a:cubicBezTo>
                  <a:cubicBezTo>
                    <a:pt x="1392" y="826"/>
                    <a:pt x="1361" y="718"/>
                    <a:pt x="1315" y="625"/>
                  </a:cubicBezTo>
                  <a:cubicBezTo>
                    <a:pt x="1315" y="610"/>
                    <a:pt x="1300" y="594"/>
                    <a:pt x="1300" y="579"/>
                  </a:cubicBezTo>
                  <a:cubicBezTo>
                    <a:pt x="1253" y="502"/>
                    <a:pt x="1207" y="424"/>
                    <a:pt x="1145" y="362"/>
                  </a:cubicBezTo>
                  <a:cubicBezTo>
                    <a:pt x="1052" y="239"/>
                    <a:pt x="928" y="146"/>
                    <a:pt x="789" y="84"/>
                  </a:cubicBezTo>
                  <a:cubicBezTo>
                    <a:pt x="696" y="53"/>
                    <a:pt x="588" y="22"/>
                    <a:pt x="480" y="7"/>
                  </a:cubicBezTo>
                  <a:cubicBezTo>
                    <a:pt x="441" y="3"/>
                    <a:pt x="403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4096550" y="2362500"/>
              <a:ext cx="63450" cy="55775"/>
            </a:xfrm>
            <a:custGeom>
              <a:avLst/>
              <a:gdLst/>
              <a:ahLst/>
              <a:cxnLst/>
              <a:rect l="l" t="t" r="r" b="b"/>
              <a:pathLst>
                <a:path w="2538" h="2231" extrusionOk="0">
                  <a:moveTo>
                    <a:pt x="1272" y="1"/>
                  </a:moveTo>
                  <a:cubicBezTo>
                    <a:pt x="915" y="1"/>
                    <a:pt x="562" y="169"/>
                    <a:pt x="341" y="486"/>
                  </a:cubicBezTo>
                  <a:cubicBezTo>
                    <a:pt x="1" y="997"/>
                    <a:pt x="125" y="1693"/>
                    <a:pt x="635" y="2033"/>
                  </a:cubicBezTo>
                  <a:cubicBezTo>
                    <a:pt x="828" y="2167"/>
                    <a:pt x="1047" y="2231"/>
                    <a:pt x="1264" y="2231"/>
                  </a:cubicBezTo>
                  <a:cubicBezTo>
                    <a:pt x="1622" y="2231"/>
                    <a:pt x="1976" y="2057"/>
                    <a:pt x="2197" y="1739"/>
                  </a:cubicBezTo>
                  <a:cubicBezTo>
                    <a:pt x="2538" y="1229"/>
                    <a:pt x="2414" y="548"/>
                    <a:pt x="1904" y="192"/>
                  </a:cubicBezTo>
                  <a:cubicBezTo>
                    <a:pt x="1710" y="63"/>
                    <a:pt x="1490" y="1"/>
                    <a:pt x="127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4108150" y="2372750"/>
              <a:ext cx="40250" cy="35125"/>
            </a:xfrm>
            <a:custGeom>
              <a:avLst/>
              <a:gdLst/>
              <a:ahLst/>
              <a:cxnLst/>
              <a:rect l="l" t="t" r="r" b="b"/>
              <a:pathLst>
                <a:path w="1610" h="1405" extrusionOk="0">
                  <a:moveTo>
                    <a:pt x="808" y="0"/>
                  </a:moveTo>
                  <a:cubicBezTo>
                    <a:pt x="585" y="0"/>
                    <a:pt x="367" y="107"/>
                    <a:pt x="233" y="308"/>
                  </a:cubicBezTo>
                  <a:cubicBezTo>
                    <a:pt x="1" y="633"/>
                    <a:pt x="94" y="1066"/>
                    <a:pt x="403" y="1283"/>
                  </a:cubicBezTo>
                  <a:cubicBezTo>
                    <a:pt x="526" y="1365"/>
                    <a:pt x="665" y="1405"/>
                    <a:pt x="802" y="1405"/>
                  </a:cubicBezTo>
                  <a:cubicBezTo>
                    <a:pt x="1026" y="1405"/>
                    <a:pt x="1243" y="1298"/>
                    <a:pt x="1378" y="1097"/>
                  </a:cubicBezTo>
                  <a:cubicBezTo>
                    <a:pt x="1610" y="788"/>
                    <a:pt x="1517" y="339"/>
                    <a:pt x="1207" y="122"/>
                  </a:cubicBezTo>
                  <a:cubicBezTo>
                    <a:pt x="1084" y="40"/>
                    <a:pt x="945" y="0"/>
                    <a:pt x="80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4105450" y="2391400"/>
              <a:ext cx="48375" cy="26875"/>
            </a:xfrm>
            <a:custGeom>
              <a:avLst/>
              <a:gdLst/>
              <a:ahLst/>
              <a:cxnLst/>
              <a:rect l="l" t="t" r="r" b="b"/>
              <a:pathLst>
                <a:path w="1935" h="1075" extrusionOk="0">
                  <a:moveTo>
                    <a:pt x="1046" y="1"/>
                  </a:moveTo>
                  <a:cubicBezTo>
                    <a:pt x="985" y="1"/>
                    <a:pt x="925" y="4"/>
                    <a:pt x="867" y="11"/>
                  </a:cubicBezTo>
                  <a:cubicBezTo>
                    <a:pt x="759" y="26"/>
                    <a:pt x="650" y="57"/>
                    <a:pt x="557" y="104"/>
                  </a:cubicBezTo>
                  <a:cubicBezTo>
                    <a:pt x="465" y="150"/>
                    <a:pt x="372" y="196"/>
                    <a:pt x="279" y="274"/>
                  </a:cubicBezTo>
                  <a:cubicBezTo>
                    <a:pt x="202" y="336"/>
                    <a:pt x="124" y="413"/>
                    <a:pt x="62" y="506"/>
                  </a:cubicBezTo>
                  <a:cubicBezTo>
                    <a:pt x="47" y="537"/>
                    <a:pt x="16" y="568"/>
                    <a:pt x="1" y="599"/>
                  </a:cubicBezTo>
                  <a:lnTo>
                    <a:pt x="78" y="691"/>
                  </a:lnTo>
                  <a:cubicBezTo>
                    <a:pt x="124" y="753"/>
                    <a:pt x="202" y="831"/>
                    <a:pt x="279" y="877"/>
                  </a:cubicBezTo>
                  <a:cubicBezTo>
                    <a:pt x="472" y="1011"/>
                    <a:pt x="691" y="1075"/>
                    <a:pt x="908" y="1075"/>
                  </a:cubicBezTo>
                  <a:cubicBezTo>
                    <a:pt x="1266" y="1075"/>
                    <a:pt x="1620" y="901"/>
                    <a:pt x="1841" y="583"/>
                  </a:cubicBezTo>
                  <a:cubicBezTo>
                    <a:pt x="1872" y="537"/>
                    <a:pt x="1903" y="490"/>
                    <a:pt x="1919" y="444"/>
                  </a:cubicBezTo>
                  <a:cubicBezTo>
                    <a:pt x="1919" y="428"/>
                    <a:pt x="1919" y="428"/>
                    <a:pt x="1934" y="428"/>
                  </a:cubicBezTo>
                  <a:lnTo>
                    <a:pt x="1919" y="428"/>
                  </a:lnTo>
                  <a:cubicBezTo>
                    <a:pt x="1857" y="336"/>
                    <a:pt x="1780" y="274"/>
                    <a:pt x="1687" y="212"/>
                  </a:cubicBezTo>
                  <a:cubicBezTo>
                    <a:pt x="1656" y="181"/>
                    <a:pt x="1625" y="165"/>
                    <a:pt x="1594" y="150"/>
                  </a:cubicBezTo>
                  <a:cubicBezTo>
                    <a:pt x="1501" y="88"/>
                    <a:pt x="1393" y="57"/>
                    <a:pt x="1300" y="26"/>
                  </a:cubicBezTo>
                  <a:cubicBezTo>
                    <a:pt x="1218" y="8"/>
                    <a:pt x="1132" y="1"/>
                    <a:pt x="1046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4100425" y="2363800"/>
              <a:ext cx="28250" cy="44900"/>
            </a:xfrm>
            <a:custGeom>
              <a:avLst/>
              <a:gdLst/>
              <a:ahLst/>
              <a:cxnLst/>
              <a:rect l="l" t="t" r="r" b="b"/>
              <a:pathLst>
                <a:path w="1130" h="1796" extrusionOk="0">
                  <a:moveTo>
                    <a:pt x="789" y="1"/>
                  </a:moveTo>
                  <a:cubicBezTo>
                    <a:pt x="728" y="16"/>
                    <a:pt x="666" y="32"/>
                    <a:pt x="619" y="63"/>
                  </a:cubicBezTo>
                  <a:cubicBezTo>
                    <a:pt x="588" y="78"/>
                    <a:pt x="557" y="94"/>
                    <a:pt x="526" y="109"/>
                  </a:cubicBezTo>
                  <a:cubicBezTo>
                    <a:pt x="511" y="125"/>
                    <a:pt x="480" y="140"/>
                    <a:pt x="465" y="156"/>
                  </a:cubicBezTo>
                  <a:cubicBezTo>
                    <a:pt x="434" y="187"/>
                    <a:pt x="403" y="202"/>
                    <a:pt x="387" y="217"/>
                  </a:cubicBezTo>
                  <a:lnTo>
                    <a:pt x="372" y="217"/>
                  </a:lnTo>
                  <a:cubicBezTo>
                    <a:pt x="356" y="248"/>
                    <a:pt x="341" y="264"/>
                    <a:pt x="310" y="279"/>
                  </a:cubicBezTo>
                  <a:cubicBezTo>
                    <a:pt x="294" y="310"/>
                    <a:pt x="263" y="326"/>
                    <a:pt x="248" y="357"/>
                  </a:cubicBezTo>
                  <a:cubicBezTo>
                    <a:pt x="233" y="388"/>
                    <a:pt x="217" y="403"/>
                    <a:pt x="186" y="434"/>
                  </a:cubicBezTo>
                  <a:cubicBezTo>
                    <a:pt x="109" y="558"/>
                    <a:pt x="62" y="682"/>
                    <a:pt x="31" y="821"/>
                  </a:cubicBezTo>
                  <a:cubicBezTo>
                    <a:pt x="0" y="929"/>
                    <a:pt x="0" y="1037"/>
                    <a:pt x="0" y="1146"/>
                  </a:cubicBezTo>
                  <a:cubicBezTo>
                    <a:pt x="0" y="1177"/>
                    <a:pt x="0" y="1208"/>
                    <a:pt x="16" y="1238"/>
                  </a:cubicBezTo>
                  <a:cubicBezTo>
                    <a:pt x="31" y="1409"/>
                    <a:pt x="93" y="1563"/>
                    <a:pt x="202" y="1703"/>
                  </a:cubicBezTo>
                  <a:lnTo>
                    <a:pt x="279" y="1795"/>
                  </a:lnTo>
                  <a:cubicBezTo>
                    <a:pt x="418" y="1764"/>
                    <a:pt x="557" y="1703"/>
                    <a:pt x="697" y="1625"/>
                  </a:cubicBezTo>
                  <a:cubicBezTo>
                    <a:pt x="774" y="1563"/>
                    <a:pt x="851" y="1486"/>
                    <a:pt x="913" y="1393"/>
                  </a:cubicBezTo>
                  <a:cubicBezTo>
                    <a:pt x="929" y="1378"/>
                    <a:pt x="944" y="1378"/>
                    <a:pt x="944" y="1362"/>
                  </a:cubicBezTo>
                  <a:cubicBezTo>
                    <a:pt x="991" y="1285"/>
                    <a:pt x="1037" y="1208"/>
                    <a:pt x="1068" y="1115"/>
                  </a:cubicBezTo>
                  <a:cubicBezTo>
                    <a:pt x="1114" y="975"/>
                    <a:pt x="1130" y="821"/>
                    <a:pt x="1114" y="666"/>
                  </a:cubicBezTo>
                  <a:cubicBezTo>
                    <a:pt x="1114" y="573"/>
                    <a:pt x="1083" y="465"/>
                    <a:pt x="1052" y="372"/>
                  </a:cubicBezTo>
                  <a:lnTo>
                    <a:pt x="1037" y="372"/>
                  </a:lnTo>
                  <a:cubicBezTo>
                    <a:pt x="991" y="233"/>
                    <a:pt x="898" y="109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4" name="Google Shape;1624;p38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5" name="Google Shape;1625;p38"/>
          <p:cNvGrpSpPr/>
          <p:nvPr/>
        </p:nvGrpSpPr>
        <p:grpSpPr>
          <a:xfrm rot="10800000">
            <a:off x="260382" y="254326"/>
            <a:ext cx="8607802" cy="4648773"/>
            <a:chOff x="1046973" y="760783"/>
            <a:chExt cx="6012295" cy="3247030"/>
          </a:xfrm>
        </p:grpSpPr>
        <p:sp>
          <p:nvSpPr>
            <p:cNvPr id="1626" name="Google Shape;1626;p38"/>
            <p:cNvSpPr/>
            <p:nvPr/>
          </p:nvSpPr>
          <p:spPr>
            <a:xfrm>
              <a:off x="1069021" y="808056"/>
              <a:ext cx="92725" cy="114750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8"/>
            <p:cNvSpPr/>
            <p:nvPr/>
          </p:nvSpPr>
          <p:spPr>
            <a:xfrm>
              <a:off x="4441403" y="3843768"/>
              <a:ext cx="92725" cy="114000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8"/>
            <p:cNvSpPr/>
            <p:nvPr/>
          </p:nvSpPr>
          <p:spPr>
            <a:xfrm>
              <a:off x="6965768" y="3068498"/>
              <a:ext cx="93500" cy="114000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8"/>
            <p:cNvSpPr/>
            <p:nvPr/>
          </p:nvSpPr>
          <p:spPr>
            <a:xfrm>
              <a:off x="1069011" y="2415028"/>
              <a:ext cx="92725" cy="114025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8"/>
            <p:cNvSpPr/>
            <p:nvPr/>
          </p:nvSpPr>
          <p:spPr>
            <a:xfrm>
              <a:off x="6793535" y="851873"/>
              <a:ext cx="92725" cy="114775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8"/>
            <p:cNvSpPr/>
            <p:nvPr/>
          </p:nvSpPr>
          <p:spPr>
            <a:xfrm>
              <a:off x="1161744" y="3893063"/>
              <a:ext cx="93500" cy="114750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8"/>
            <p:cNvSpPr/>
            <p:nvPr/>
          </p:nvSpPr>
          <p:spPr>
            <a:xfrm>
              <a:off x="5905720" y="382243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8"/>
            <p:cNvSpPr/>
            <p:nvPr/>
          </p:nvSpPr>
          <p:spPr>
            <a:xfrm>
              <a:off x="6895525" y="2317116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8"/>
            <p:cNvSpPr/>
            <p:nvPr/>
          </p:nvSpPr>
          <p:spPr>
            <a:xfrm>
              <a:off x="1046973" y="3247622"/>
              <a:ext cx="22050" cy="21300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8"/>
            <p:cNvSpPr/>
            <p:nvPr/>
          </p:nvSpPr>
          <p:spPr>
            <a:xfrm>
              <a:off x="6829245" y="3703534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8"/>
            <p:cNvSpPr/>
            <p:nvPr/>
          </p:nvSpPr>
          <p:spPr>
            <a:xfrm>
              <a:off x="5881861" y="786752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8"/>
            <p:cNvSpPr/>
            <p:nvPr/>
          </p:nvSpPr>
          <p:spPr>
            <a:xfrm>
              <a:off x="1977453" y="760783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4420108" y="1061338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9" name="Google Shape;1639;p38"/>
          <p:cNvGrpSpPr/>
          <p:nvPr/>
        </p:nvGrpSpPr>
        <p:grpSpPr>
          <a:xfrm rot="2890193">
            <a:off x="521548" y="1024649"/>
            <a:ext cx="2106139" cy="1798791"/>
            <a:chOff x="4364125" y="2562275"/>
            <a:chExt cx="914000" cy="780575"/>
          </a:xfrm>
        </p:grpSpPr>
        <p:sp>
          <p:nvSpPr>
            <p:cNvPr id="1640" name="Google Shape;1640;p38"/>
            <p:cNvSpPr/>
            <p:nvPr/>
          </p:nvSpPr>
          <p:spPr>
            <a:xfrm>
              <a:off x="4364125" y="2927550"/>
              <a:ext cx="914000" cy="415300"/>
            </a:xfrm>
            <a:custGeom>
              <a:avLst/>
              <a:gdLst/>
              <a:ahLst/>
              <a:cxnLst/>
              <a:rect l="l" t="t" r="r" b="b"/>
              <a:pathLst>
                <a:path w="36560" h="16612" extrusionOk="0">
                  <a:moveTo>
                    <a:pt x="834" y="0"/>
                  </a:moveTo>
                  <a:cubicBezTo>
                    <a:pt x="834" y="0"/>
                    <a:pt x="0" y="1968"/>
                    <a:pt x="2369" y="3536"/>
                  </a:cubicBezTo>
                  <a:cubicBezTo>
                    <a:pt x="4704" y="5137"/>
                    <a:pt x="22383" y="15378"/>
                    <a:pt x="23350" y="15978"/>
                  </a:cubicBezTo>
                  <a:cubicBezTo>
                    <a:pt x="23885" y="16310"/>
                    <a:pt x="24492" y="16612"/>
                    <a:pt x="25130" y="16612"/>
                  </a:cubicBezTo>
                  <a:cubicBezTo>
                    <a:pt x="25646" y="16612"/>
                    <a:pt x="26183" y="16415"/>
                    <a:pt x="26719" y="15878"/>
                  </a:cubicBezTo>
                  <a:cubicBezTo>
                    <a:pt x="27920" y="14677"/>
                    <a:pt x="36560" y="1468"/>
                    <a:pt x="36560" y="1468"/>
                  </a:cubicBezTo>
                  <a:lnTo>
                    <a:pt x="33458" y="0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4579275" y="3040125"/>
              <a:ext cx="42550" cy="95925"/>
            </a:xfrm>
            <a:custGeom>
              <a:avLst/>
              <a:gdLst/>
              <a:ahLst/>
              <a:cxnLst/>
              <a:rect l="l" t="t" r="r" b="b"/>
              <a:pathLst>
                <a:path w="1702" h="3837" extrusionOk="0">
                  <a:moveTo>
                    <a:pt x="434" y="0"/>
                  </a:moveTo>
                  <a:lnTo>
                    <a:pt x="434" y="0"/>
                  </a:lnTo>
                  <a:cubicBezTo>
                    <a:pt x="0" y="968"/>
                    <a:pt x="0" y="2135"/>
                    <a:pt x="467" y="3102"/>
                  </a:cubicBezTo>
                  <a:cubicBezTo>
                    <a:pt x="868" y="3336"/>
                    <a:pt x="1268" y="3569"/>
                    <a:pt x="1702" y="3836"/>
                  </a:cubicBezTo>
                  <a:cubicBezTo>
                    <a:pt x="1301" y="2769"/>
                    <a:pt x="1168" y="1601"/>
                    <a:pt x="1335" y="501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4681850" y="3096000"/>
              <a:ext cx="42550" cy="100100"/>
            </a:xfrm>
            <a:custGeom>
              <a:avLst/>
              <a:gdLst/>
              <a:ahLst/>
              <a:cxnLst/>
              <a:rect l="l" t="t" r="r" b="b"/>
              <a:pathLst>
                <a:path w="1702" h="4004" extrusionOk="0">
                  <a:moveTo>
                    <a:pt x="434" y="0"/>
                  </a:moveTo>
                  <a:cubicBezTo>
                    <a:pt x="67" y="701"/>
                    <a:pt x="0" y="1535"/>
                    <a:pt x="167" y="2302"/>
                  </a:cubicBezTo>
                  <a:cubicBezTo>
                    <a:pt x="234" y="2635"/>
                    <a:pt x="334" y="2969"/>
                    <a:pt x="467" y="3269"/>
                  </a:cubicBezTo>
                  <a:cubicBezTo>
                    <a:pt x="868" y="3536"/>
                    <a:pt x="1301" y="3770"/>
                    <a:pt x="1702" y="4003"/>
                  </a:cubicBezTo>
                  <a:cubicBezTo>
                    <a:pt x="1602" y="3736"/>
                    <a:pt x="1501" y="3469"/>
                    <a:pt x="1435" y="3202"/>
                  </a:cubicBezTo>
                  <a:cubicBezTo>
                    <a:pt x="1168" y="2302"/>
                    <a:pt x="1101" y="1368"/>
                    <a:pt x="1335" y="467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4483375" y="2985925"/>
              <a:ext cx="31700" cy="85075"/>
            </a:xfrm>
            <a:custGeom>
              <a:avLst/>
              <a:gdLst/>
              <a:ahLst/>
              <a:cxnLst/>
              <a:rect l="l" t="t" r="r" b="b"/>
              <a:pathLst>
                <a:path w="1268" h="3403" extrusionOk="0">
                  <a:moveTo>
                    <a:pt x="334" y="0"/>
                  </a:moveTo>
                  <a:cubicBezTo>
                    <a:pt x="67" y="500"/>
                    <a:pt x="0" y="1101"/>
                    <a:pt x="0" y="1635"/>
                  </a:cubicBezTo>
                  <a:cubicBezTo>
                    <a:pt x="34" y="2035"/>
                    <a:pt x="67" y="2402"/>
                    <a:pt x="134" y="2802"/>
                  </a:cubicBezTo>
                  <a:cubicBezTo>
                    <a:pt x="467" y="2969"/>
                    <a:pt x="801" y="3169"/>
                    <a:pt x="1135" y="3402"/>
                  </a:cubicBezTo>
                  <a:cubicBezTo>
                    <a:pt x="868" y="2468"/>
                    <a:pt x="901" y="1434"/>
                    <a:pt x="1268" y="534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4788600" y="3153525"/>
              <a:ext cx="46725" cy="107600"/>
            </a:xfrm>
            <a:custGeom>
              <a:avLst/>
              <a:gdLst/>
              <a:ahLst/>
              <a:cxnLst/>
              <a:rect l="l" t="t" r="r" b="b"/>
              <a:pathLst>
                <a:path w="1869" h="4304" extrusionOk="0">
                  <a:moveTo>
                    <a:pt x="400" y="1"/>
                  </a:moveTo>
                  <a:cubicBezTo>
                    <a:pt x="0" y="935"/>
                    <a:pt x="33" y="2002"/>
                    <a:pt x="300" y="2936"/>
                  </a:cubicBezTo>
                  <a:cubicBezTo>
                    <a:pt x="367" y="3136"/>
                    <a:pt x="434" y="3337"/>
                    <a:pt x="500" y="3503"/>
                  </a:cubicBezTo>
                  <a:cubicBezTo>
                    <a:pt x="967" y="3770"/>
                    <a:pt x="1434" y="4037"/>
                    <a:pt x="1868" y="4304"/>
                  </a:cubicBezTo>
                  <a:cubicBezTo>
                    <a:pt x="1768" y="4104"/>
                    <a:pt x="1701" y="3937"/>
                    <a:pt x="1668" y="3737"/>
                  </a:cubicBezTo>
                  <a:cubicBezTo>
                    <a:pt x="1334" y="2736"/>
                    <a:pt x="1301" y="1669"/>
                    <a:pt x="1635" y="668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4594275" y="3045950"/>
              <a:ext cx="26725" cy="90100"/>
            </a:xfrm>
            <a:custGeom>
              <a:avLst/>
              <a:gdLst/>
              <a:ahLst/>
              <a:cxnLst/>
              <a:rect l="l" t="t" r="r" b="b"/>
              <a:pathLst>
                <a:path w="1069" h="3604" extrusionOk="0">
                  <a:moveTo>
                    <a:pt x="268" y="1"/>
                  </a:moveTo>
                  <a:cubicBezTo>
                    <a:pt x="234" y="168"/>
                    <a:pt x="168" y="334"/>
                    <a:pt x="134" y="501"/>
                  </a:cubicBezTo>
                  <a:cubicBezTo>
                    <a:pt x="1" y="1102"/>
                    <a:pt x="34" y="1735"/>
                    <a:pt x="134" y="2336"/>
                  </a:cubicBezTo>
                  <a:cubicBezTo>
                    <a:pt x="201" y="2603"/>
                    <a:pt x="268" y="2869"/>
                    <a:pt x="334" y="3136"/>
                  </a:cubicBezTo>
                  <a:cubicBezTo>
                    <a:pt x="568" y="3303"/>
                    <a:pt x="835" y="3437"/>
                    <a:pt x="1068" y="3603"/>
                  </a:cubicBezTo>
                  <a:cubicBezTo>
                    <a:pt x="701" y="2536"/>
                    <a:pt x="568" y="1368"/>
                    <a:pt x="735" y="268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4696850" y="3100150"/>
              <a:ext cx="27550" cy="95950"/>
            </a:xfrm>
            <a:custGeom>
              <a:avLst/>
              <a:gdLst/>
              <a:ahLst/>
              <a:cxnLst/>
              <a:rect l="l" t="t" r="r" b="b"/>
              <a:pathLst>
                <a:path w="1102" h="3838" extrusionOk="0">
                  <a:moveTo>
                    <a:pt x="168" y="1"/>
                  </a:moveTo>
                  <a:cubicBezTo>
                    <a:pt x="34" y="568"/>
                    <a:pt x="1" y="1168"/>
                    <a:pt x="34" y="1769"/>
                  </a:cubicBezTo>
                  <a:cubicBezTo>
                    <a:pt x="68" y="2303"/>
                    <a:pt x="168" y="2836"/>
                    <a:pt x="301" y="3370"/>
                  </a:cubicBezTo>
                  <a:cubicBezTo>
                    <a:pt x="568" y="3537"/>
                    <a:pt x="835" y="3670"/>
                    <a:pt x="1102" y="3837"/>
                  </a:cubicBezTo>
                  <a:cubicBezTo>
                    <a:pt x="1002" y="3570"/>
                    <a:pt x="901" y="3303"/>
                    <a:pt x="835" y="3036"/>
                  </a:cubicBezTo>
                  <a:cubicBezTo>
                    <a:pt x="568" y="2136"/>
                    <a:pt x="501" y="1202"/>
                    <a:pt x="735" y="301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4494225" y="2991750"/>
              <a:ext cx="20850" cy="79250"/>
            </a:xfrm>
            <a:custGeom>
              <a:avLst/>
              <a:gdLst/>
              <a:ahLst/>
              <a:cxnLst/>
              <a:rect l="l" t="t" r="r" b="b"/>
              <a:pathLst>
                <a:path w="834" h="3170" extrusionOk="0">
                  <a:moveTo>
                    <a:pt x="300" y="1"/>
                  </a:moveTo>
                  <a:cubicBezTo>
                    <a:pt x="133" y="401"/>
                    <a:pt x="67" y="868"/>
                    <a:pt x="33" y="1301"/>
                  </a:cubicBezTo>
                  <a:cubicBezTo>
                    <a:pt x="0" y="1802"/>
                    <a:pt x="67" y="2302"/>
                    <a:pt x="133" y="2803"/>
                  </a:cubicBezTo>
                  <a:cubicBezTo>
                    <a:pt x="300" y="2936"/>
                    <a:pt x="500" y="3036"/>
                    <a:pt x="701" y="3169"/>
                  </a:cubicBezTo>
                  <a:cubicBezTo>
                    <a:pt x="434" y="2235"/>
                    <a:pt x="467" y="1201"/>
                    <a:pt x="834" y="301"/>
                  </a:cubicBezTo>
                  <a:lnTo>
                    <a:pt x="300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4805275" y="3159375"/>
              <a:ext cx="30050" cy="101750"/>
            </a:xfrm>
            <a:custGeom>
              <a:avLst/>
              <a:gdLst/>
              <a:ahLst/>
              <a:cxnLst/>
              <a:rect l="l" t="t" r="r" b="b"/>
              <a:pathLst>
                <a:path w="1202" h="4070" extrusionOk="0">
                  <a:moveTo>
                    <a:pt x="167" y="0"/>
                  </a:moveTo>
                  <a:cubicBezTo>
                    <a:pt x="34" y="567"/>
                    <a:pt x="0" y="1134"/>
                    <a:pt x="0" y="1668"/>
                  </a:cubicBezTo>
                  <a:cubicBezTo>
                    <a:pt x="34" y="2302"/>
                    <a:pt x="100" y="2902"/>
                    <a:pt x="234" y="3503"/>
                  </a:cubicBezTo>
                  <a:cubicBezTo>
                    <a:pt x="567" y="3703"/>
                    <a:pt x="868" y="3870"/>
                    <a:pt x="1201" y="4070"/>
                  </a:cubicBezTo>
                  <a:cubicBezTo>
                    <a:pt x="1101" y="3870"/>
                    <a:pt x="1034" y="3703"/>
                    <a:pt x="1001" y="3503"/>
                  </a:cubicBezTo>
                  <a:cubicBezTo>
                    <a:pt x="667" y="2502"/>
                    <a:pt x="634" y="1435"/>
                    <a:pt x="968" y="43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4381625" y="2927550"/>
              <a:ext cx="896500" cy="415300"/>
            </a:xfrm>
            <a:custGeom>
              <a:avLst/>
              <a:gdLst/>
              <a:ahLst/>
              <a:cxnLst/>
              <a:rect l="l" t="t" r="r" b="b"/>
              <a:pathLst>
                <a:path w="35860" h="16612" extrusionOk="0">
                  <a:moveTo>
                    <a:pt x="30456" y="0"/>
                  </a:moveTo>
                  <a:lnTo>
                    <a:pt x="33692" y="1601"/>
                  </a:lnTo>
                  <a:cubicBezTo>
                    <a:pt x="33692" y="1601"/>
                    <a:pt x="25519" y="15611"/>
                    <a:pt x="24418" y="15678"/>
                  </a:cubicBezTo>
                  <a:cubicBezTo>
                    <a:pt x="24416" y="15678"/>
                    <a:pt x="24413" y="15678"/>
                    <a:pt x="24410" y="15678"/>
                  </a:cubicBezTo>
                  <a:cubicBezTo>
                    <a:pt x="23345" y="15678"/>
                    <a:pt x="3827" y="3396"/>
                    <a:pt x="1" y="967"/>
                  </a:cubicBezTo>
                  <a:lnTo>
                    <a:pt x="1" y="967"/>
                  </a:lnTo>
                  <a:cubicBezTo>
                    <a:pt x="34" y="1668"/>
                    <a:pt x="334" y="2669"/>
                    <a:pt x="1669" y="3536"/>
                  </a:cubicBezTo>
                  <a:cubicBezTo>
                    <a:pt x="4004" y="5137"/>
                    <a:pt x="21683" y="15378"/>
                    <a:pt x="22650" y="15978"/>
                  </a:cubicBezTo>
                  <a:cubicBezTo>
                    <a:pt x="23204" y="16310"/>
                    <a:pt x="23808" y="16612"/>
                    <a:pt x="24441" y="16612"/>
                  </a:cubicBezTo>
                  <a:cubicBezTo>
                    <a:pt x="24953" y="16612"/>
                    <a:pt x="25483" y="16415"/>
                    <a:pt x="26019" y="15878"/>
                  </a:cubicBezTo>
                  <a:cubicBezTo>
                    <a:pt x="27220" y="14677"/>
                    <a:pt x="35860" y="1468"/>
                    <a:pt x="35860" y="1468"/>
                  </a:cubicBezTo>
                  <a:lnTo>
                    <a:pt x="32758" y="0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4969550" y="2889175"/>
              <a:ext cx="272725" cy="430550"/>
            </a:xfrm>
            <a:custGeom>
              <a:avLst/>
              <a:gdLst/>
              <a:ahLst/>
              <a:cxnLst/>
              <a:rect l="l" t="t" r="r" b="b"/>
              <a:pathLst>
                <a:path w="10909" h="17222" extrusionOk="0">
                  <a:moveTo>
                    <a:pt x="9774" y="1"/>
                  </a:moveTo>
                  <a:lnTo>
                    <a:pt x="1" y="15612"/>
                  </a:lnTo>
                  <a:cubicBezTo>
                    <a:pt x="1" y="15612"/>
                    <a:pt x="65" y="17221"/>
                    <a:pt x="1055" y="17221"/>
                  </a:cubicBezTo>
                  <a:cubicBezTo>
                    <a:pt x="1299" y="17221"/>
                    <a:pt x="1599" y="17124"/>
                    <a:pt x="1969" y="16879"/>
                  </a:cubicBezTo>
                  <a:cubicBezTo>
                    <a:pt x="3937" y="14678"/>
                    <a:pt x="10908" y="3670"/>
                    <a:pt x="10908" y="3670"/>
                  </a:cubicBezTo>
                  <a:lnTo>
                    <a:pt x="9774" y="1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8"/>
            <p:cNvSpPr/>
            <p:nvPr/>
          </p:nvSpPr>
          <p:spPr>
            <a:xfrm>
              <a:off x="4969550" y="2889175"/>
              <a:ext cx="272725" cy="430550"/>
            </a:xfrm>
            <a:custGeom>
              <a:avLst/>
              <a:gdLst/>
              <a:ahLst/>
              <a:cxnLst/>
              <a:rect l="l" t="t" r="r" b="b"/>
              <a:pathLst>
                <a:path w="10909" h="17222" extrusionOk="0">
                  <a:moveTo>
                    <a:pt x="9774" y="1"/>
                  </a:moveTo>
                  <a:lnTo>
                    <a:pt x="1" y="15612"/>
                  </a:lnTo>
                  <a:cubicBezTo>
                    <a:pt x="1" y="15612"/>
                    <a:pt x="65" y="17221"/>
                    <a:pt x="1055" y="17221"/>
                  </a:cubicBezTo>
                  <a:cubicBezTo>
                    <a:pt x="1299" y="17221"/>
                    <a:pt x="1599" y="17124"/>
                    <a:pt x="1969" y="16879"/>
                  </a:cubicBezTo>
                  <a:cubicBezTo>
                    <a:pt x="3937" y="14678"/>
                    <a:pt x="10908" y="3670"/>
                    <a:pt x="10908" y="3670"/>
                  </a:cubicBezTo>
                  <a:lnTo>
                    <a:pt x="10775" y="3203"/>
                  </a:lnTo>
                  <a:cubicBezTo>
                    <a:pt x="8407" y="6906"/>
                    <a:pt x="2769" y="15645"/>
                    <a:pt x="1802" y="16145"/>
                  </a:cubicBezTo>
                  <a:cubicBezTo>
                    <a:pt x="1612" y="16240"/>
                    <a:pt x="1460" y="16280"/>
                    <a:pt x="1338" y="16280"/>
                  </a:cubicBezTo>
                  <a:cubicBezTo>
                    <a:pt x="688" y="16280"/>
                    <a:pt x="901" y="15145"/>
                    <a:pt x="901" y="15145"/>
                  </a:cubicBezTo>
                  <a:lnTo>
                    <a:pt x="10175" y="1268"/>
                  </a:lnTo>
                  <a:lnTo>
                    <a:pt x="9774" y="1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8"/>
            <p:cNvSpPr/>
            <p:nvPr/>
          </p:nvSpPr>
          <p:spPr>
            <a:xfrm>
              <a:off x="4976225" y="3004250"/>
              <a:ext cx="203500" cy="301925"/>
            </a:xfrm>
            <a:custGeom>
              <a:avLst/>
              <a:gdLst/>
              <a:ahLst/>
              <a:cxnLst/>
              <a:rect l="l" t="t" r="r" b="b"/>
              <a:pathLst>
                <a:path w="8140" h="12077" extrusionOk="0">
                  <a:moveTo>
                    <a:pt x="8140" y="1"/>
                  </a:moveTo>
                  <a:lnTo>
                    <a:pt x="8140" y="1"/>
                  </a:lnTo>
                  <a:cubicBezTo>
                    <a:pt x="7773" y="501"/>
                    <a:pt x="7406" y="1002"/>
                    <a:pt x="7039" y="1469"/>
                  </a:cubicBezTo>
                  <a:lnTo>
                    <a:pt x="6005" y="2970"/>
                  </a:lnTo>
                  <a:cubicBezTo>
                    <a:pt x="5304" y="3937"/>
                    <a:pt x="4604" y="4971"/>
                    <a:pt x="3937" y="5972"/>
                  </a:cubicBezTo>
                  <a:cubicBezTo>
                    <a:pt x="3269" y="6973"/>
                    <a:pt x="2602" y="7973"/>
                    <a:pt x="1935" y="9007"/>
                  </a:cubicBezTo>
                  <a:cubicBezTo>
                    <a:pt x="1268" y="10008"/>
                    <a:pt x="634" y="11042"/>
                    <a:pt x="0" y="12076"/>
                  </a:cubicBezTo>
                  <a:cubicBezTo>
                    <a:pt x="734" y="11109"/>
                    <a:pt x="1435" y="10141"/>
                    <a:pt x="2135" y="9141"/>
                  </a:cubicBezTo>
                  <a:cubicBezTo>
                    <a:pt x="2836" y="8140"/>
                    <a:pt x="3536" y="7139"/>
                    <a:pt x="4203" y="6139"/>
                  </a:cubicBezTo>
                  <a:cubicBezTo>
                    <a:pt x="4871" y="5138"/>
                    <a:pt x="5538" y="4137"/>
                    <a:pt x="6205" y="3103"/>
                  </a:cubicBezTo>
                  <a:lnTo>
                    <a:pt x="7172" y="1569"/>
                  </a:lnTo>
                  <a:cubicBezTo>
                    <a:pt x="7506" y="1035"/>
                    <a:pt x="7806" y="535"/>
                    <a:pt x="8140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5063775" y="2958400"/>
              <a:ext cx="171825" cy="270200"/>
            </a:xfrm>
            <a:custGeom>
              <a:avLst/>
              <a:gdLst/>
              <a:ahLst/>
              <a:cxnLst/>
              <a:rect l="l" t="t" r="r" b="b"/>
              <a:pathLst>
                <a:path w="6873" h="10808" extrusionOk="0">
                  <a:moveTo>
                    <a:pt x="6873" y="0"/>
                  </a:moveTo>
                  <a:cubicBezTo>
                    <a:pt x="6239" y="868"/>
                    <a:pt x="5638" y="1768"/>
                    <a:pt x="5038" y="2635"/>
                  </a:cubicBezTo>
                  <a:cubicBezTo>
                    <a:pt x="4437" y="3536"/>
                    <a:pt x="3870" y="4437"/>
                    <a:pt x="3303" y="5337"/>
                  </a:cubicBezTo>
                  <a:cubicBezTo>
                    <a:pt x="2736" y="6238"/>
                    <a:pt x="2169" y="7139"/>
                    <a:pt x="1602" y="8039"/>
                  </a:cubicBezTo>
                  <a:lnTo>
                    <a:pt x="768" y="9440"/>
                  </a:lnTo>
                  <a:cubicBezTo>
                    <a:pt x="535" y="9907"/>
                    <a:pt x="234" y="10341"/>
                    <a:pt x="1" y="10808"/>
                  </a:cubicBezTo>
                  <a:cubicBezTo>
                    <a:pt x="301" y="10374"/>
                    <a:pt x="601" y="9941"/>
                    <a:pt x="902" y="9507"/>
                  </a:cubicBezTo>
                  <a:lnTo>
                    <a:pt x="1802" y="8173"/>
                  </a:lnTo>
                  <a:cubicBezTo>
                    <a:pt x="2403" y="7305"/>
                    <a:pt x="3003" y="6405"/>
                    <a:pt x="3570" y="5504"/>
                  </a:cubicBezTo>
                  <a:cubicBezTo>
                    <a:pt x="4137" y="4604"/>
                    <a:pt x="4704" y="3703"/>
                    <a:pt x="5271" y="2769"/>
                  </a:cubicBezTo>
                  <a:cubicBezTo>
                    <a:pt x="5805" y="1868"/>
                    <a:pt x="6372" y="968"/>
                    <a:pt x="6873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4384975" y="2562275"/>
              <a:ext cx="850625" cy="717200"/>
            </a:xfrm>
            <a:custGeom>
              <a:avLst/>
              <a:gdLst/>
              <a:ahLst/>
              <a:cxnLst/>
              <a:rect l="l" t="t" r="r" b="b"/>
              <a:pathLst>
                <a:path w="34025" h="28688" extrusionOk="0">
                  <a:moveTo>
                    <a:pt x="11675" y="1"/>
                  </a:moveTo>
                  <a:lnTo>
                    <a:pt x="0" y="14611"/>
                  </a:lnTo>
                  <a:lnTo>
                    <a:pt x="23384" y="28688"/>
                  </a:lnTo>
                  <a:lnTo>
                    <a:pt x="34025" y="12510"/>
                  </a:lnTo>
                  <a:lnTo>
                    <a:pt x="11675" y="1"/>
                  </a:ln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4459200" y="2624325"/>
              <a:ext cx="702175" cy="592600"/>
            </a:xfrm>
            <a:custGeom>
              <a:avLst/>
              <a:gdLst/>
              <a:ahLst/>
              <a:cxnLst/>
              <a:rect l="l" t="t" r="r" b="b"/>
              <a:pathLst>
                <a:path w="28087" h="23704" extrusionOk="0">
                  <a:moveTo>
                    <a:pt x="9774" y="487"/>
                  </a:moveTo>
                  <a:lnTo>
                    <a:pt x="27553" y="10428"/>
                  </a:lnTo>
                  <a:lnTo>
                    <a:pt x="19147" y="23237"/>
                  </a:lnTo>
                  <a:lnTo>
                    <a:pt x="534" y="12029"/>
                  </a:lnTo>
                  <a:lnTo>
                    <a:pt x="9774" y="487"/>
                  </a:lnTo>
                  <a:close/>
                  <a:moveTo>
                    <a:pt x="9715" y="0"/>
                  </a:moveTo>
                  <a:cubicBezTo>
                    <a:pt x="9656" y="0"/>
                    <a:pt x="9595" y="24"/>
                    <a:pt x="9574" y="87"/>
                  </a:cubicBezTo>
                  <a:lnTo>
                    <a:pt x="67" y="11962"/>
                  </a:lnTo>
                  <a:cubicBezTo>
                    <a:pt x="33" y="11996"/>
                    <a:pt x="0" y="12062"/>
                    <a:pt x="0" y="12129"/>
                  </a:cubicBezTo>
                  <a:cubicBezTo>
                    <a:pt x="33" y="12196"/>
                    <a:pt x="67" y="12229"/>
                    <a:pt x="100" y="12262"/>
                  </a:cubicBezTo>
                  <a:lnTo>
                    <a:pt x="19114" y="23671"/>
                  </a:lnTo>
                  <a:cubicBezTo>
                    <a:pt x="19147" y="23704"/>
                    <a:pt x="19180" y="23704"/>
                    <a:pt x="19214" y="23704"/>
                  </a:cubicBezTo>
                  <a:cubicBezTo>
                    <a:pt x="19280" y="23704"/>
                    <a:pt x="19347" y="23671"/>
                    <a:pt x="19381" y="23637"/>
                  </a:cubicBezTo>
                  <a:lnTo>
                    <a:pt x="28020" y="10495"/>
                  </a:lnTo>
                  <a:cubicBezTo>
                    <a:pt x="28053" y="10428"/>
                    <a:pt x="28087" y="10361"/>
                    <a:pt x="28053" y="10328"/>
                  </a:cubicBezTo>
                  <a:cubicBezTo>
                    <a:pt x="28053" y="10261"/>
                    <a:pt x="28020" y="10228"/>
                    <a:pt x="27953" y="10194"/>
                  </a:cubicBezTo>
                  <a:lnTo>
                    <a:pt x="9807" y="20"/>
                  </a:lnTo>
                  <a:cubicBezTo>
                    <a:pt x="9783" y="8"/>
                    <a:pt x="9749" y="0"/>
                    <a:pt x="9715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4533400" y="2687375"/>
              <a:ext cx="553750" cy="467025"/>
            </a:xfrm>
            <a:custGeom>
              <a:avLst/>
              <a:gdLst/>
              <a:ahLst/>
              <a:cxnLst/>
              <a:rect l="l" t="t" r="r" b="b"/>
              <a:pathLst>
                <a:path w="22150" h="18681" extrusionOk="0">
                  <a:moveTo>
                    <a:pt x="7606" y="0"/>
                  </a:moveTo>
                  <a:lnTo>
                    <a:pt x="1" y="9507"/>
                  </a:lnTo>
                  <a:lnTo>
                    <a:pt x="15212" y="18680"/>
                  </a:lnTo>
                  <a:lnTo>
                    <a:pt x="22150" y="8139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7" name="Google Shape;1657;p38"/>
          <p:cNvGrpSpPr/>
          <p:nvPr/>
        </p:nvGrpSpPr>
        <p:grpSpPr>
          <a:xfrm rot="6142909" flipH="1">
            <a:off x="6366761" y="765127"/>
            <a:ext cx="2106128" cy="1798786"/>
            <a:chOff x="4364125" y="2562275"/>
            <a:chExt cx="914000" cy="780575"/>
          </a:xfrm>
        </p:grpSpPr>
        <p:sp>
          <p:nvSpPr>
            <p:cNvPr id="1658" name="Google Shape;1658;p38"/>
            <p:cNvSpPr/>
            <p:nvPr/>
          </p:nvSpPr>
          <p:spPr>
            <a:xfrm>
              <a:off x="4364125" y="2927550"/>
              <a:ext cx="914000" cy="415300"/>
            </a:xfrm>
            <a:custGeom>
              <a:avLst/>
              <a:gdLst/>
              <a:ahLst/>
              <a:cxnLst/>
              <a:rect l="l" t="t" r="r" b="b"/>
              <a:pathLst>
                <a:path w="36560" h="16612" extrusionOk="0">
                  <a:moveTo>
                    <a:pt x="834" y="0"/>
                  </a:moveTo>
                  <a:cubicBezTo>
                    <a:pt x="834" y="0"/>
                    <a:pt x="0" y="1968"/>
                    <a:pt x="2369" y="3536"/>
                  </a:cubicBezTo>
                  <a:cubicBezTo>
                    <a:pt x="4704" y="5137"/>
                    <a:pt x="22383" y="15378"/>
                    <a:pt x="23350" y="15978"/>
                  </a:cubicBezTo>
                  <a:cubicBezTo>
                    <a:pt x="23885" y="16310"/>
                    <a:pt x="24492" y="16612"/>
                    <a:pt x="25130" y="16612"/>
                  </a:cubicBezTo>
                  <a:cubicBezTo>
                    <a:pt x="25646" y="16612"/>
                    <a:pt x="26183" y="16415"/>
                    <a:pt x="26719" y="15878"/>
                  </a:cubicBezTo>
                  <a:cubicBezTo>
                    <a:pt x="27920" y="14677"/>
                    <a:pt x="36560" y="1468"/>
                    <a:pt x="36560" y="1468"/>
                  </a:cubicBezTo>
                  <a:lnTo>
                    <a:pt x="33458" y="0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4579275" y="3040125"/>
              <a:ext cx="42550" cy="95925"/>
            </a:xfrm>
            <a:custGeom>
              <a:avLst/>
              <a:gdLst/>
              <a:ahLst/>
              <a:cxnLst/>
              <a:rect l="l" t="t" r="r" b="b"/>
              <a:pathLst>
                <a:path w="1702" h="3837" extrusionOk="0">
                  <a:moveTo>
                    <a:pt x="434" y="0"/>
                  </a:moveTo>
                  <a:lnTo>
                    <a:pt x="434" y="0"/>
                  </a:lnTo>
                  <a:cubicBezTo>
                    <a:pt x="0" y="968"/>
                    <a:pt x="0" y="2135"/>
                    <a:pt x="467" y="3102"/>
                  </a:cubicBezTo>
                  <a:cubicBezTo>
                    <a:pt x="868" y="3336"/>
                    <a:pt x="1268" y="3569"/>
                    <a:pt x="1702" y="3836"/>
                  </a:cubicBezTo>
                  <a:cubicBezTo>
                    <a:pt x="1301" y="2769"/>
                    <a:pt x="1168" y="1601"/>
                    <a:pt x="1335" y="501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4681850" y="3096000"/>
              <a:ext cx="42550" cy="100100"/>
            </a:xfrm>
            <a:custGeom>
              <a:avLst/>
              <a:gdLst/>
              <a:ahLst/>
              <a:cxnLst/>
              <a:rect l="l" t="t" r="r" b="b"/>
              <a:pathLst>
                <a:path w="1702" h="4004" extrusionOk="0">
                  <a:moveTo>
                    <a:pt x="434" y="0"/>
                  </a:moveTo>
                  <a:cubicBezTo>
                    <a:pt x="67" y="701"/>
                    <a:pt x="0" y="1535"/>
                    <a:pt x="167" y="2302"/>
                  </a:cubicBezTo>
                  <a:cubicBezTo>
                    <a:pt x="234" y="2635"/>
                    <a:pt x="334" y="2969"/>
                    <a:pt x="467" y="3269"/>
                  </a:cubicBezTo>
                  <a:cubicBezTo>
                    <a:pt x="868" y="3536"/>
                    <a:pt x="1301" y="3770"/>
                    <a:pt x="1702" y="4003"/>
                  </a:cubicBezTo>
                  <a:cubicBezTo>
                    <a:pt x="1602" y="3736"/>
                    <a:pt x="1501" y="3469"/>
                    <a:pt x="1435" y="3202"/>
                  </a:cubicBezTo>
                  <a:cubicBezTo>
                    <a:pt x="1168" y="2302"/>
                    <a:pt x="1101" y="1368"/>
                    <a:pt x="1335" y="467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4483375" y="2985925"/>
              <a:ext cx="31700" cy="85075"/>
            </a:xfrm>
            <a:custGeom>
              <a:avLst/>
              <a:gdLst/>
              <a:ahLst/>
              <a:cxnLst/>
              <a:rect l="l" t="t" r="r" b="b"/>
              <a:pathLst>
                <a:path w="1268" h="3403" extrusionOk="0">
                  <a:moveTo>
                    <a:pt x="334" y="0"/>
                  </a:moveTo>
                  <a:cubicBezTo>
                    <a:pt x="67" y="500"/>
                    <a:pt x="0" y="1101"/>
                    <a:pt x="0" y="1635"/>
                  </a:cubicBezTo>
                  <a:cubicBezTo>
                    <a:pt x="34" y="2035"/>
                    <a:pt x="67" y="2402"/>
                    <a:pt x="134" y="2802"/>
                  </a:cubicBezTo>
                  <a:cubicBezTo>
                    <a:pt x="467" y="2969"/>
                    <a:pt x="801" y="3169"/>
                    <a:pt x="1135" y="3402"/>
                  </a:cubicBezTo>
                  <a:cubicBezTo>
                    <a:pt x="868" y="2468"/>
                    <a:pt x="901" y="1434"/>
                    <a:pt x="1268" y="534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8"/>
            <p:cNvSpPr/>
            <p:nvPr/>
          </p:nvSpPr>
          <p:spPr>
            <a:xfrm>
              <a:off x="4788600" y="3153525"/>
              <a:ext cx="46725" cy="107600"/>
            </a:xfrm>
            <a:custGeom>
              <a:avLst/>
              <a:gdLst/>
              <a:ahLst/>
              <a:cxnLst/>
              <a:rect l="l" t="t" r="r" b="b"/>
              <a:pathLst>
                <a:path w="1869" h="4304" extrusionOk="0">
                  <a:moveTo>
                    <a:pt x="400" y="1"/>
                  </a:moveTo>
                  <a:cubicBezTo>
                    <a:pt x="0" y="935"/>
                    <a:pt x="33" y="2002"/>
                    <a:pt x="300" y="2936"/>
                  </a:cubicBezTo>
                  <a:cubicBezTo>
                    <a:pt x="367" y="3136"/>
                    <a:pt x="434" y="3337"/>
                    <a:pt x="500" y="3503"/>
                  </a:cubicBezTo>
                  <a:cubicBezTo>
                    <a:pt x="967" y="3770"/>
                    <a:pt x="1434" y="4037"/>
                    <a:pt x="1868" y="4304"/>
                  </a:cubicBezTo>
                  <a:cubicBezTo>
                    <a:pt x="1768" y="4104"/>
                    <a:pt x="1701" y="3937"/>
                    <a:pt x="1668" y="3737"/>
                  </a:cubicBezTo>
                  <a:cubicBezTo>
                    <a:pt x="1334" y="2736"/>
                    <a:pt x="1301" y="1669"/>
                    <a:pt x="1635" y="668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8"/>
            <p:cNvSpPr/>
            <p:nvPr/>
          </p:nvSpPr>
          <p:spPr>
            <a:xfrm>
              <a:off x="4594275" y="3045950"/>
              <a:ext cx="26725" cy="90100"/>
            </a:xfrm>
            <a:custGeom>
              <a:avLst/>
              <a:gdLst/>
              <a:ahLst/>
              <a:cxnLst/>
              <a:rect l="l" t="t" r="r" b="b"/>
              <a:pathLst>
                <a:path w="1069" h="3604" extrusionOk="0">
                  <a:moveTo>
                    <a:pt x="268" y="1"/>
                  </a:moveTo>
                  <a:cubicBezTo>
                    <a:pt x="234" y="168"/>
                    <a:pt x="168" y="334"/>
                    <a:pt x="134" y="501"/>
                  </a:cubicBezTo>
                  <a:cubicBezTo>
                    <a:pt x="1" y="1102"/>
                    <a:pt x="34" y="1735"/>
                    <a:pt x="134" y="2336"/>
                  </a:cubicBezTo>
                  <a:cubicBezTo>
                    <a:pt x="201" y="2603"/>
                    <a:pt x="268" y="2869"/>
                    <a:pt x="334" y="3136"/>
                  </a:cubicBezTo>
                  <a:cubicBezTo>
                    <a:pt x="568" y="3303"/>
                    <a:pt x="835" y="3437"/>
                    <a:pt x="1068" y="3603"/>
                  </a:cubicBezTo>
                  <a:cubicBezTo>
                    <a:pt x="701" y="2536"/>
                    <a:pt x="568" y="1368"/>
                    <a:pt x="735" y="268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8"/>
            <p:cNvSpPr/>
            <p:nvPr/>
          </p:nvSpPr>
          <p:spPr>
            <a:xfrm>
              <a:off x="4696850" y="3100150"/>
              <a:ext cx="27550" cy="95950"/>
            </a:xfrm>
            <a:custGeom>
              <a:avLst/>
              <a:gdLst/>
              <a:ahLst/>
              <a:cxnLst/>
              <a:rect l="l" t="t" r="r" b="b"/>
              <a:pathLst>
                <a:path w="1102" h="3838" extrusionOk="0">
                  <a:moveTo>
                    <a:pt x="168" y="1"/>
                  </a:moveTo>
                  <a:cubicBezTo>
                    <a:pt x="34" y="568"/>
                    <a:pt x="1" y="1168"/>
                    <a:pt x="34" y="1769"/>
                  </a:cubicBezTo>
                  <a:cubicBezTo>
                    <a:pt x="68" y="2303"/>
                    <a:pt x="168" y="2836"/>
                    <a:pt x="301" y="3370"/>
                  </a:cubicBezTo>
                  <a:cubicBezTo>
                    <a:pt x="568" y="3537"/>
                    <a:pt x="835" y="3670"/>
                    <a:pt x="1102" y="3837"/>
                  </a:cubicBezTo>
                  <a:cubicBezTo>
                    <a:pt x="1002" y="3570"/>
                    <a:pt x="901" y="3303"/>
                    <a:pt x="835" y="3036"/>
                  </a:cubicBezTo>
                  <a:cubicBezTo>
                    <a:pt x="568" y="2136"/>
                    <a:pt x="501" y="1202"/>
                    <a:pt x="735" y="301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8"/>
            <p:cNvSpPr/>
            <p:nvPr/>
          </p:nvSpPr>
          <p:spPr>
            <a:xfrm>
              <a:off x="4494225" y="2991750"/>
              <a:ext cx="20850" cy="79250"/>
            </a:xfrm>
            <a:custGeom>
              <a:avLst/>
              <a:gdLst/>
              <a:ahLst/>
              <a:cxnLst/>
              <a:rect l="l" t="t" r="r" b="b"/>
              <a:pathLst>
                <a:path w="834" h="3170" extrusionOk="0">
                  <a:moveTo>
                    <a:pt x="300" y="1"/>
                  </a:moveTo>
                  <a:cubicBezTo>
                    <a:pt x="133" y="401"/>
                    <a:pt x="67" y="868"/>
                    <a:pt x="33" y="1301"/>
                  </a:cubicBezTo>
                  <a:cubicBezTo>
                    <a:pt x="0" y="1802"/>
                    <a:pt x="67" y="2302"/>
                    <a:pt x="133" y="2803"/>
                  </a:cubicBezTo>
                  <a:cubicBezTo>
                    <a:pt x="300" y="2936"/>
                    <a:pt x="500" y="3036"/>
                    <a:pt x="701" y="3169"/>
                  </a:cubicBezTo>
                  <a:cubicBezTo>
                    <a:pt x="434" y="2235"/>
                    <a:pt x="467" y="1201"/>
                    <a:pt x="834" y="301"/>
                  </a:cubicBezTo>
                  <a:lnTo>
                    <a:pt x="300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>
              <a:off x="4805275" y="3159375"/>
              <a:ext cx="30050" cy="101750"/>
            </a:xfrm>
            <a:custGeom>
              <a:avLst/>
              <a:gdLst/>
              <a:ahLst/>
              <a:cxnLst/>
              <a:rect l="l" t="t" r="r" b="b"/>
              <a:pathLst>
                <a:path w="1202" h="4070" extrusionOk="0">
                  <a:moveTo>
                    <a:pt x="167" y="0"/>
                  </a:moveTo>
                  <a:cubicBezTo>
                    <a:pt x="34" y="567"/>
                    <a:pt x="0" y="1134"/>
                    <a:pt x="0" y="1668"/>
                  </a:cubicBezTo>
                  <a:cubicBezTo>
                    <a:pt x="34" y="2302"/>
                    <a:pt x="100" y="2902"/>
                    <a:pt x="234" y="3503"/>
                  </a:cubicBezTo>
                  <a:cubicBezTo>
                    <a:pt x="567" y="3703"/>
                    <a:pt x="868" y="3870"/>
                    <a:pt x="1201" y="4070"/>
                  </a:cubicBezTo>
                  <a:cubicBezTo>
                    <a:pt x="1101" y="3870"/>
                    <a:pt x="1034" y="3703"/>
                    <a:pt x="1001" y="3503"/>
                  </a:cubicBezTo>
                  <a:cubicBezTo>
                    <a:pt x="667" y="2502"/>
                    <a:pt x="634" y="1435"/>
                    <a:pt x="968" y="43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>
              <a:off x="4381625" y="2927550"/>
              <a:ext cx="896500" cy="415300"/>
            </a:xfrm>
            <a:custGeom>
              <a:avLst/>
              <a:gdLst/>
              <a:ahLst/>
              <a:cxnLst/>
              <a:rect l="l" t="t" r="r" b="b"/>
              <a:pathLst>
                <a:path w="35860" h="16612" extrusionOk="0">
                  <a:moveTo>
                    <a:pt x="30456" y="0"/>
                  </a:moveTo>
                  <a:lnTo>
                    <a:pt x="33692" y="1601"/>
                  </a:lnTo>
                  <a:cubicBezTo>
                    <a:pt x="33692" y="1601"/>
                    <a:pt x="25519" y="15611"/>
                    <a:pt x="24418" y="15678"/>
                  </a:cubicBezTo>
                  <a:cubicBezTo>
                    <a:pt x="24416" y="15678"/>
                    <a:pt x="24413" y="15678"/>
                    <a:pt x="24410" y="15678"/>
                  </a:cubicBezTo>
                  <a:cubicBezTo>
                    <a:pt x="23345" y="15678"/>
                    <a:pt x="3827" y="3396"/>
                    <a:pt x="1" y="967"/>
                  </a:cubicBezTo>
                  <a:lnTo>
                    <a:pt x="1" y="967"/>
                  </a:lnTo>
                  <a:cubicBezTo>
                    <a:pt x="34" y="1668"/>
                    <a:pt x="334" y="2669"/>
                    <a:pt x="1669" y="3536"/>
                  </a:cubicBezTo>
                  <a:cubicBezTo>
                    <a:pt x="4004" y="5137"/>
                    <a:pt x="21683" y="15378"/>
                    <a:pt x="22650" y="15978"/>
                  </a:cubicBezTo>
                  <a:cubicBezTo>
                    <a:pt x="23204" y="16310"/>
                    <a:pt x="23808" y="16612"/>
                    <a:pt x="24441" y="16612"/>
                  </a:cubicBezTo>
                  <a:cubicBezTo>
                    <a:pt x="24953" y="16612"/>
                    <a:pt x="25483" y="16415"/>
                    <a:pt x="26019" y="15878"/>
                  </a:cubicBezTo>
                  <a:cubicBezTo>
                    <a:pt x="27220" y="14677"/>
                    <a:pt x="35860" y="1468"/>
                    <a:pt x="35860" y="1468"/>
                  </a:cubicBezTo>
                  <a:lnTo>
                    <a:pt x="32758" y="0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8"/>
            <p:cNvSpPr/>
            <p:nvPr/>
          </p:nvSpPr>
          <p:spPr>
            <a:xfrm>
              <a:off x="4969550" y="2889175"/>
              <a:ext cx="272725" cy="430550"/>
            </a:xfrm>
            <a:custGeom>
              <a:avLst/>
              <a:gdLst/>
              <a:ahLst/>
              <a:cxnLst/>
              <a:rect l="l" t="t" r="r" b="b"/>
              <a:pathLst>
                <a:path w="10909" h="17222" extrusionOk="0">
                  <a:moveTo>
                    <a:pt x="9774" y="1"/>
                  </a:moveTo>
                  <a:lnTo>
                    <a:pt x="1" y="15612"/>
                  </a:lnTo>
                  <a:cubicBezTo>
                    <a:pt x="1" y="15612"/>
                    <a:pt x="65" y="17221"/>
                    <a:pt x="1055" y="17221"/>
                  </a:cubicBezTo>
                  <a:cubicBezTo>
                    <a:pt x="1299" y="17221"/>
                    <a:pt x="1599" y="17124"/>
                    <a:pt x="1969" y="16879"/>
                  </a:cubicBezTo>
                  <a:cubicBezTo>
                    <a:pt x="3937" y="14678"/>
                    <a:pt x="10908" y="3670"/>
                    <a:pt x="10908" y="3670"/>
                  </a:cubicBezTo>
                  <a:lnTo>
                    <a:pt x="9774" y="1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8"/>
            <p:cNvSpPr/>
            <p:nvPr/>
          </p:nvSpPr>
          <p:spPr>
            <a:xfrm>
              <a:off x="4969550" y="2889175"/>
              <a:ext cx="272725" cy="430550"/>
            </a:xfrm>
            <a:custGeom>
              <a:avLst/>
              <a:gdLst/>
              <a:ahLst/>
              <a:cxnLst/>
              <a:rect l="l" t="t" r="r" b="b"/>
              <a:pathLst>
                <a:path w="10909" h="17222" extrusionOk="0">
                  <a:moveTo>
                    <a:pt x="9774" y="1"/>
                  </a:moveTo>
                  <a:lnTo>
                    <a:pt x="1" y="15612"/>
                  </a:lnTo>
                  <a:cubicBezTo>
                    <a:pt x="1" y="15612"/>
                    <a:pt x="65" y="17221"/>
                    <a:pt x="1055" y="17221"/>
                  </a:cubicBezTo>
                  <a:cubicBezTo>
                    <a:pt x="1299" y="17221"/>
                    <a:pt x="1599" y="17124"/>
                    <a:pt x="1969" y="16879"/>
                  </a:cubicBezTo>
                  <a:cubicBezTo>
                    <a:pt x="3937" y="14678"/>
                    <a:pt x="10908" y="3670"/>
                    <a:pt x="10908" y="3670"/>
                  </a:cubicBezTo>
                  <a:lnTo>
                    <a:pt x="10775" y="3203"/>
                  </a:lnTo>
                  <a:cubicBezTo>
                    <a:pt x="8407" y="6906"/>
                    <a:pt x="2769" y="15645"/>
                    <a:pt x="1802" y="16145"/>
                  </a:cubicBezTo>
                  <a:cubicBezTo>
                    <a:pt x="1612" y="16240"/>
                    <a:pt x="1460" y="16280"/>
                    <a:pt x="1338" y="16280"/>
                  </a:cubicBezTo>
                  <a:cubicBezTo>
                    <a:pt x="688" y="16280"/>
                    <a:pt x="901" y="15145"/>
                    <a:pt x="901" y="15145"/>
                  </a:cubicBezTo>
                  <a:lnTo>
                    <a:pt x="10175" y="1268"/>
                  </a:lnTo>
                  <a:lnTo>
                    <a:pt x="9774" y="1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8"/>
            <p:cNvSpPr/>
            <p:nvPr/>
          </p:nvSpPr>
          <p:spPr>
            <a:xfrm>
              <a:off x="4976225" y="3004250"/>
              <a:ext cx="203500" cy="301925"/>
            </a:xfrm>
            <a:custGeom>
              <a:avLst/>
              <a:gdLst/>
              <a:ahLst/>
              <a:cxnLst/>
              <a:rect l="l" t="t" r="r" b="b"/>
              <a:pathLst>
                <a:path w="8140" h="12077" extrusionOk="0">
                  <a:moveTo>
                    <a:pt x="8140" y="1"/>
                  </a:moveTo>
                  <a:lnTo>
                    <a:pt x="8140" y="1"/>
                  </a:lnTo>
                  <a:cubicBezTo>
                    <a:pt x="7773" y="501"/>
                    <a:pt x="7406" y="1002"/>
                    <a:pt x="7039" y="1469"/>
                  </a:cubicBezTo>
                  <a:lnTo>
                    <a:pt x="6005" y="2970"/>
                  </a:lnTo>
                  <a:cubicBezTo>
                    <a:pt x="5304" y="3937"/>
                    <a:pt x="4604" y="4971"/>
                    <a:pt x="3937" y="5972"/>
                  </a:cubicBezTo>
                  <a:cubicBezTo>
                    <a:pt x="3269" y="6973"/>
                    <a:pt x="2602" y="7973"/>
                    <a:pt x="1935" y="9007"/>
                  </a:cubicBezTo>
                  <a:cubicBezTo>
                    <a:pt x="1268" y="10008"/>
                    <a:pt x="634" y="11042"/>
                    <a:pt x="0" y="12076"/>
                  </a:cubicBezTo>
                  <a:cubicBezTo>
                    <a:pt x="734" y="11109"/>
                    <a:pt x="1435" y="10141"/>
                    <a:pt x="2135" y="9141"/>
                  </a:cubicBezTo>
                  <a:cubicBezTo>
                    <a:pt x="2836" y="8140"/>
                    <a:pt x="3536" y="7139"/>
                    <a:pt x="4203" y="6139"/>
                  </a:cubicBezTo>
                  <a:cubicBezTo>
                    <a:pt x="4871" y="5138"/>
                    <a:pt x="5538" y="4137"/>
                    <a:pt x="6205" y="3103"/>
                  </a:cubicBezTo>
                  <a:lnTo>
                    <a:pt x="7172" y="1569"/>
                  </a:lnTo>
                  <a:cubicBezTo>
                    <a:pt x="7506" y="1035"/>
                    <a:pt x="7806" y="535"/>
                    <a:pt x="8140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5063775" y="2958400"/>
              <a:ext cx="171825" cy="270200"/>
            </a:xfrm>
            <a:custGeom>
              <a:avLst/>
              <a:gdLst/>
              <a:ahLst/>
              <a:cxnLst/>
              <a:rect l="l" t="t" r="r" b="b"/>
              <a:pathLst>
                <a:path w="6873" h="10808" extrusionOk="0">
                  <a:moveTo>
                    <a:pt x="6873" y="0"/>
                  </a:moveTo>
                  <a:cubicBezTo>
                    <a:pt x="6239" y="868"/>
                    <a:pt x="5638" y="1768"/>
                    <a:pt x="5038" y="2635"/>
                  </a:cubicBezTo>
                  <a:cubicBezTo>
                    <a:pt x="4437" y="3536"/>
                    <a:pt x="3870" y="4437"/>
                    <a:pt x="3303" y="5337"/>
                  </a:cubicBezTo>
                  <a:cubicBezTo>
                    <a:pt x="2736" y="6238"/>
                    <a:pt x="2169" y="7139"/>
                    <a:pt x="1602" y="8039"/>
                  </a:cubicBezTo>
                  <a:lnTo>
                    <a:pt x="768" y="9440"/>
                  </a:lnTo>
                  <a:cubicBezTo>
                    <a:pt x="535" y="9907"/>
                    <a:pt x="234" y="10341"/>
                    <a:pt x="1" y="10808"/>
                  </a:cubicBezTo>
                  <a:cubicBezTo>
                    <a:pt x="301" y="10374"/>
                    <a:pt x="601" y="9941"/>
                    <a:pt x="902" y="9507"/>
                  </a:cubicBezTo>
                  <a:lnTo>
                    <a:pt x="1802" y="8173"/>
                  </a:lnTo>
                  <a:cubicBezTo>
                    <a:pt x="2403" y="7305"/>
                    <a:pt x="3003" y="6405"/>
                    <a:pt x="3570" y="5504"/>
                  </a:cubicBezTo>
                  <a:cubicBezTo>
                    <a:pt x="4137" y="4604"/>
                    <a:pt x="4704" y="3703"/>
                    <a:pt x="5271" y="2769"/>
                  </a:cubicBezTo>
                  <a:cubicBezTo>
                    <a:pt x="5805" y="1868"/>
                    <a:pt x="6372" y="968"/>
                    <a:pt x="6873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4384975" y="2562275"/>
              <a:ext cx="850625" cy="717200"/>
            </a:xfrm>
            <a:custGeom>
              <a:avLst/>
              <a:gdLst/>
              <a:ahLst/>
              <a:cxnLst/>
              <a:rect l="l" t="t" r="r" b="b"/>
              <a:pathLst>
                <a:path w="34025" h="28688" extrusionOk="0">
                  <a:moveTo>
                    <a:pt x="11675" y="1"/>
                  </a:moveTo>
                  <a:lnTo>
                    <a:pt x="0" y="14611"/>
                  </a:lnTo>
                  <a:lnTo>
                    <a:pt x="23384" y="28688"/>
                  </a:lnTo>
                  <a:lnTo>
                    <a:pt x="34025" y="12510"/>
                  </a:lnTo>
                  <a:lnTo>
                    <a:pt x="11675" y="1"/>
                  </a:ln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4459200" y="2624325"/>
              <a:ext cx="702175" cy="592600"/>
            </a:xfrm>
            <a:custGeom>
              <a:avLst/>
              <a:gdLst/>
              <a:ahLst/>
              <a:cxnLst/>
              <a:rect l="l" t="t" r="r" b="b"/>
              <a:pathLst>
                <a:path w="28087" h="23704" extrusionOk="0">
                  <a:moveTo>
                    <a:pt x="9774" y="487"/>
                  </a:moveTo>
                  <a:lnTo>
                    <a:pt x="27553" y="10428"/>
                  </a:lnTo>
                  <a:lnTo>
                    <a:pt x="19147" y="23237"/>
                  </a:lnTo>
                  <a:lnTo>
                    <a:pt x="534" y="12029"/>
                  </a:lnTo>
                  <a:lnTo>
                    <a:pt x="9774" y="487"/>
                  </a:lnTo>
                  <a:close/>
                  <a:moveTo>
                    <a:pt x="9715" y="0"/>
                  </a:moveTo>
                  <a:cubicBezTo>
                    <a:pt x="9656" y="0"/>
                    <a:pt x="9595" y="24"/>
                    <a:pt x="9574" y="87"/>
                  </a:cubicBezTo>
                  <a:lnTo>
                    <a:pt x="67" y="11962"/>
                  </a:lnTo>
                  <a:cubicBezTo>
                    <a:pt x="33" y="11996"/>
                    <a:pt x="0" y="12062"/>
                    <a:pt x="0" y="12129"/>
                  </a:cubicBezTo>
                  <a:cubicBezTo>
                    <a:pt x="33" y="12196"/>
                    <a:pt x="67" y="12229"/>
                    <a:pt x="100" y="12262"/>
                  </a:cubicBezTo>
                  <a:lnTo>
                    <a:pt x="19114" y="23671"/>
                  </a:lnTo>
                  <a:cubicBezTo>
                    <a:pt x="19147" y="23704"/>
                    <a:pt x="19180" y="23704"/>
                    <a:pt x="19214" y="23704"/>
                  </a:cubicBezTo>
                  <a:cubicBezTo>
                    <a:pt x="19280" y="23704"/>
                    <a:pt x="19347" y="23671"/>
                    <a:pt x="19381" y="23637"/>
                  </a:cubicBezTo>
                  <a:lnTo>
                    <a:pt x="28020" y="10495"/>
                  </a:lnTo>
                  <a:cubicBezTo>
                    <a:pt x="28053" y="10428"/>
                    <a:pt x="28087" y="10361"/>
                    <a:pt x="28053" y="10328"/>
                  </a:cubicBezTo>
                  <a:cubicBezTo>
                    <a:pt x="28053" y="10261"/>
                    <a:pt x="28020" y="10228"/>
                    <a:pt x="27953" y="10194"/>
                  </a:cubicBezTo>
                  <a:lnTo>
                    <a:pt x="9807" y="20"/>
                  </a:lnTo>
                  <a:cubicBezTo>
                    <a:pt x="9783" y="8"/>
                    <a:pt x="9749" y="0"/>
                    <a:pt x="9715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8"/>
            <p:cNvSpPr/>
            <p:nvPr/>
          </p:nvSpPr>
          <p:spPr>
            <a:xfrm>
              <a:off x="4533400" y="2687375"/>
              <a:ext cx="553750" cy="467025"/>
            </a:xfrm>
            <a:custGeom>
              <a:avLst/>
              <a:gdLst/>
              <a:ahLst/>
              <a:cxnLst/>
              <a:rect l="l" t="t" r="r" b="b"/>
              <a:pathLst>
                <a:path w="22150" h="18681" extrusionOk="0">
                  <a:moveTo>
                    <a:pt x="7606" y="0"/>
                  </a:moveTo>
                  <a:lnTo>
                    <a:pt x="1" y="9507"/>
                  </a:lnTo>
                  <a:lnTo>
                    <a:pt x="15212" y="18680"/>
                  </a:lnTo>
                  <a:lnTo>
                    <a:pt x="22150" y="8139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5" name="Google Shape;1675;p38"/>
          <p:cNvGrpSpPr/>
          <p:nvPr/>
        </p:nvGrpSpPr>
        <p:grpSpPr>
          <a:xfrm rot="-10418882">
            <a:off x="4148703" y="-73848"/>
            <a:ext cx="965204" cy="1741518"/>
            <a:chOff x="4150700" y="1739050"/>
            <a:chExt cx="690725" cy="1246275"/>
          </a:xfrm>
        </p:grpSpPr>
        <p:sp>
          <p:nvSpPr>
            <p:cNvPr id="1676" name="Google Shape;1676;p38"/>
            <p:cNvSpPr/>
            <p:nvPr/>
          </p:nvSpPr>
          <p:spPr>
            <a:xfrm>
              <a:off x="4368425" y="2026575"/>
              <a:ext cx="473000" cy="958750"/>
            </a:xfrm>
            <a:custGeom>
              <a:avLst/>
              <a:gdLst/>
              <a:ahLst/>
              <a:cxnLst/>
              <a:rect l="l" t="t" r="r" b="b"/>
              <a:pathLst>
                <a:path w="18920" h="38350" fill="none" extrusionOk="0">
                  <a:moveTo>
                    <a:pt x="18920" y="38349"/>
                  </a:moveTo>
                  <a:cubicBezTo>
                    <a:pt x="16383" y="36415"/>
                    <a:pt x="14279" y="33971"/>
                    <a:pt x="12314" y="31450"/>
                  </a:cubicBezTo>
                  <a:cubicBezTo>
                    <a:pt x="8803" y="26917"/>
                    <a:pt x="5678" y="22060"/>
                    <a:pt x="3466" y="16754"/>
                  </a:cubicBezTo>
                  <a:cubicBezTo>
                    <a:pt x="1254" y="11463"/>
                    <a:pt x="1" y="5724"/>
                    <a:pt x="310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8"/>
            <p:cNvSpPr/>
            <p:nvPr/>
          </p:nvSpPr>
          <p:spPr>
            <a:xfrm>
              <a:off x="4339825" y="1739075"/>
              <a:ext cx="78125" cy="410500"/>
            </a:xfrm>
            <a:custGeom>
              <a:avLst/>
              <a:gdLst/>
              <a:ahLst/>
              <a:cxnLst/>
              <a:rect l="l" t="t" r="r" b="b"/>
              <a:pathLst>
                <a:path w="3125" h="16420" extrusionOk="0">
                  <a:moveTo>
                    <a:pt x="2130" y="0"/>
                  </a:moveTo>
                  <a:cubicBezTo>
                    <a:pt x="1803" y="0"/>
                    <a:pt x="1475" y="173"/>
                    <a:pt x="1330" y="533"/>
                  </a:cubicBezTo>
                  <a:cubicBezTo>
                    <a:pt x="387" y="2791"/>
                    <a:pt x="0" y="5267"/>
                    <a:pt x="31" y="7711"/>
                  </a:cubicBezTo>
                  <a:cubicBezTo>
                    <a:pt x="62" y="10665"/>
                    <a:pt x="681" y="13589"/>
                    <a:pt x="1516" y="16420"/>
                  </a:cubicBezTo>
                  <a:cubicBezTo>
                    <a:pt x="1531" y="14285"/>
                    <a:pt x="2367" y="11470"/>
                    <a:pt x="2537" y="9350"/>
                  </a:cubicBezTo>
                  <a:cubicBezTo>
                    <a:pt x="2707" y="7123"/>
                    <a:pt x="2877" y="4911"/>
                    <a:pt x="3063" y="2683"/>
                  </a:cubicBezTo>
                  <a:cubicBezTo>
                    <a:pt x="3109" y="2033"/>
                    <a:pt x="3125" y="1306"/>
                    <a:pt x="2970" y="657"/>
                  </a:cubicBezTo>
                  <a:cubicBezTo>
                    <a:pt x="2879" y="227"/>
                    <a:pt x="2506" y="0"/>
                    <a:pt x="213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8"/>
            <p:cNvSpPr/>
            <p:nvPr/>
          </p:nvSpPr>
          <p:spPr>
            <a:xfrm>
              <a:off x="4150700" y="1977475"/>
              <a:ext cx="252550" cy="303600"/>
            </a:xfrm>
            <a:custGeom>
              <a:avLst/>
              <a:gdLst/>
              <a:ahLst/>
              <a:cxnLst/>
              <a:rect l="l" t="t" r="r" b="b"/>
              <a:pathLst>
                <a:path w="10102" h="12144" extrusionOk="0">
                  <a:moveTo>
                    <a:pt x="588" y="0"/>
                  </a:moveTo>
                  <a:cubicBezTo>
                    <a:pt x="47" y="0"/>
                    <a:pt x="1" y="789"/>
                    <a:pt x="171" y="1299"/>
                  </a:cubicBezTo>
                  <a:cubicBezTo>
                    <a:pt x="960" y="3666"/>
                    <a:pt x="2476" y="5739"/>
                    <a:pt x="4255" y="7487"/>
                  </a:cubicBezTo>
                  <a:cubicBezTo>
                    <a:pt x="6034" y="9235"/>
                    <a:pt x="8076" y="10689"/>
                    <a:pt x="10102" y="12143"/>
                  </a:cubicBezTo>
                  <a:cubicBezTo>
                    <a:pt x="8648" y="10364"/>
                    <a:pt x="6838" y="8183"/>
                    <a:pt x="5662" y="6203"/>
                  </a:cubicBezTo>
                  <a:cubicBezTo>
                    <a:pt x="4378" y="4038"/>
                    <a:pt x="3048" y="1841"/>
                    <a:pt x="1099" y="248"/>
                  </a:cubicBezTo>
                  <a:cubicBezTo>
                    <a:pt x="960" y="124"/>
                    <a:pt x="774" y="0"/>
                    <a:pt x="58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4186275" y="2227600"/>
              <a:ext cx="276550" cy="230600"/>
            </a:xfrm>
            <a:custGeom>
              <a:avLst/>
              <a:gdLst/>
              <a:ahLst/>
              <a:cxnLst/>
              <a:rect l="l" t="t" r="r" b="b"/>
              <a:pathLst>
                <a:path w="11062" h="9224" extrusionOk="0">
                  <a:moveTo>
                    <a:pt x="734" y="1"/>
                  </a:moveTo>
                  <a:cubicBezTo>
                    <a:pt x="486" y="1"/>
                    <a:pt x="233" y="102"/>
                    <a:pt x="109" y="313"/>
                  </a:cubicBezTo>
                  <a:cubicBezTo>
                    <a:pt x="1" y="499"/>
                    <a:pt x="1" y="731"/>
                    <a:pt x="32" y="932"/>
                  </a:cubicBezTo>
                  <a:cubicBezTo>
                    <a:pt x="202" y="1984"/>
                    <a:pt x="991" y="2819"/>
                    <a:pt x="1749" y="3562"/>
                  </a:cubicBezTo>
                  <a:cubicBezTo>
                    <a:pt x="3064" y="4861"/>
                    <a:pt x="4409" y="6176"/>
                    <a:pt x="5941" y="7212"/>
                  </a:cubicBezTo>
                  <a:cubicBezTo>
                    <a:pt x="7457" y="8264"/>
                    <a:pt x="9205" y="9053"/>
                    <a:pt x="11061" y="9223"/>
                  </a:cubicBezTo>
                  <a:cubicBezTo>
                    <a:pt x="9329" y="7584"/>
                    <a:pt x="7163" y="4877"/>
                    <a:pt x="5384" y="3283"/>
                  </a:cubicBezTo>
                  <a:cubicBezTo>
                    <a:pt x="4224" y="2262"/>
                    <a:pt x="3002" y="1303"/>
                    <a:pt x="1733" y="421"/>
                  </a:cubicBezTo>
                  <a:cubicBezTo>
                    <a:pt x="1486" y="251"/>
                    <a:pt x="1223" y="66"/>
                    <a:pt x="913" y="19"/>
                  </a:cubicBezTo>
                  <a:cubicBezTo>
                    <a:pt x="855" y="7"/>
                    <a:pt x="795" y="1"/>
                    <a:pt x="73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8"/>
            <p:cNvSpPr/>
            <p:nvPr/>
          </p:nvSpPr>
          <p:spPr>
            <a:xfrm>
              <a:off x="4260150" y="2477625"/>
              <a:ext cx="286975" cy="161575"/>
            </a:xfrm>
            <a:custGeom>
              <a:avLst/>
              <a:gdLst/>
              <a:ahLst/>
              <a:cxnLst/>
              <a:rect l="l" t="t" r="r" b="b"/>
              <a:pathLst>
                <a:path w="11479" h="6463" extrusionOk="0">
                  <a:moveTo>
                    <a:pt x="812" y="1"/>
                  </a:moveTo>
                  <a:cubicBezTo>
                    <a:pt x="743" y="1"/>
                    <a:pt x="673" y="9"/>
                    <a:pt x="604" y="27"/>
                  </a:cubicBezTo>
                  <a:cubicBezTo>
                    <a:pt x="201" y="151"/>
                    <a:pt x="0" y="646"/>
                    <a:pt x="78" y="1063"/>
                  </a:cubicBezTo>
                  <a:cubicBezTo>
                    <a:pt x="155" y="1481"/>
                    <a:pt x="433" y="1837"/>
                    <a:pt x="727" y="2146"/>
                  </a:cubicBezTo>
                  <a:cubicBezTo>
                    <a:pt x="2089" y="3569"/>
                    <a:pt x="3868" y="4544"/>
                    <a:pt x="5724" y="5194"/>
                  </a:cubicBezTo>
                  <a:cubicBezTo>
                    <a:pt x="7580" y="5843"/>
                    <a:pt x="9529" y="6184"/>
                    <a:pt x="11479" y="6462"/>
                  </a:cubicBezTo>
                  <a:cubicBezTo>
                    <a:pt x="9932" y="5457"/>
                    <a:pt x="8199" y="3972"/>
                    <a:pt x="6668" y="2951"/>
                  </a:cubicBezTo>
                  <a:cubicBezTo>
                    <a:pt x="5043" y="1837"/>
                    <a:pt x="3295" y="909"/>
                    <a:pt x="1470" y="166"/>
                  </a:cubicBezTo>
                  <a:cubicBezTo>
                    <a:pt x="1257" y="83"/>
                    <a:pt x="1036" y="1"/>
                    <a:pt x="8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8"/>
            <p:cNvSpPr/>
            <p:nvPr/>
          </p:nvSpPr>
          <p:spPr>
            <a:xfrm>
              <a:off x="4320100" y="2690125"/>
              <a:ext cx="335325" cy="116750"/>
            </a:xfrm>
            <a:custGeom>
              <a:avLst/>
              <a:gdLst/>
              <a:ahLst/>
              <a:cxnLst/>
              <a:rect l="l" t="t" r="r" b="b"/>
              <a:pathLst>
                <a:path w="13413" h="4670" extrusionOk="0">
                  <a:moveTo>
                    <a:pt x="1262" y="0"/>
                  </a:moveTo>
                  <a:cubicBezTo>
                    <a:pt x="1035" y="0"/>
                    <a:pt x="805" y="16"/>
                    <a:pt x="572" y="50"/>
                  </a:cubicBezTo>
                  <a:cubicBezTo>
                    <a:pt x="418" y="81"/>
                    <a:pt x="232" y="128"/>
                    <a:pt x="139" y="267"/>
                  </a:cubicBezTo>
                  <a:cubicBezTo>
                    <a:pt x="0" y="453"/>
                    <a:pt x="108" y="716"/>
                    <a:pt x="232" y="917"/>
                  </a:cubicBezTo>
                  <a:cubicBezTo>
                    <a:pt x="774" y="1768"/>
                    <a:pt x="1717" y="2293"/>
                    <a:pt x="2630" y="2711"/>
                  </a:cubicBezTo>
                  <a:cubicBezTo>
                    <a:pt x="5450" y="3999"/>
                    <a:pt x="8532" y="4669"/>
                    <a:pt x="11625" y="4669"/>
                  </a:cubicBezTo>
                  <a:cubicBezTo>
                    <a:pt x="12061" y="4669"/>
                    <a:pt x="12497" y="4656"/>
                    <a:pt x="12932" y="4629"/>
                  </a:cubicBezTo>
                  <a:cubicBezTo>
                    <a:pt x="13134" y="4614"/>
                    <a:pt x="13381" y="4552"/>
                    <a:pt x="13412" y="4351"/>
                  </a:cubicBezTo>
                  <a:lnTo>
                    <a:pt x="13180" y="3825"/>
                  </a:lnTo>
                  <a:cubicBezTo>
                    <a:pt x="10999" y="3206"/>
                    <a:pt x="8833" y="2464"/>
                    <a:pt x="6683" y="1737"/>
                  </a:cubicBezTo>
                  <a:cubicBezTo>
                    <a:pt x="4913" y="1128"/>
                    <a:pt x="3179" y="0"/>
                    <a:pt x="126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8"/>
            <p:cNvSpPr/>
            <p:nvPr/>
          </p:nvSpPr>
          <p:spPr>
            <a:xfrm>
              <a:off x="4419875" y="1977850"/>
              <a:ext cx="148125" cy="368575"/>
            </a:xfrm>
            <a:custGeom>
              <a:avLst/>
              <a:gdLst/>
              <a:ahLst/>
              <a:cxnLst/>
              <a:rect l="l" t="t" r="r" b="b"/>
              <a:pathLst>
                <a:path w="5925" h="14743" extrusionOk="0">
                  <a:moveTo>
                    <a:pt x="5105" y="1"/>
                  </a:moveTo>
                  <a:cubicBezTo>
                    <a:pt x="4873" y="16"/>
                    <a:pt x="4656" y="171"/>
                    <a:pt x="4471" y="341"/>
                  </a:cubicBezTo>
                  <a:cubicBezTo>
                    <a:pt x="3543" y="1192"/>
                    <a:pt x="3094" y="2429"/>
                    <a:pt x="2661" y="3620"/>
                  </a:cubicBezTo>
                  <a:cubicBezTo>
                    <a:pt x="1377" y="7225"/>
                    <a:pt x="93" y="10906"/>
                    <a:pt x="0" y="14743"/>
                  </a:cubicBezTo>
                  <a:cubicBezTo>
                    <a:pt x="1068" y="12623"/>
                    <a:pt x="2769" y="9313"/>
                    <a:pt x="3728" y="7147"/>
                  </a:cubicBezTo>
                  <a:cubicBezTo>
                    <a:pt x="4517" y="5415"/>
                    <a:pt x="5182" y="3605"/>
                    <a:pt x="5724" y="1779"/>
                  </a:cubicBezTo>
                  <a:cubicBezTo>
                    <a:pt x="5817" y="1424"/>
                    <a:pt x="5925" y="1052"/>
                    <a:pt x="5848" y="697"/>
                  </a:cubicBezTo>
                  <a:cubicBezTo>
                    <a:pt x="5786" y="341"/>
                    <a:pt x="5476" y="1"/>
                    <a:pt x="510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8"/>
            <p:cNvSpPr/>
            <p:nvPr/>
          </p:nvSpPr>
          <p:spPr>
            <a:xfrm>
              <a:off x="4489475" y="2124125"/>
              <a:ext cx="156650" cy="411425"/>
            </a:xfrm>
            <a:custGeom>
              <a:avLst/>
              <a:gdLst/>
              <a:ahLst/>
              <a:cxnLst/>
              <a:rect l="l" t="t" r="r" b="b"/>
              <a:pathLst>
                <a:path w="6266" h="16457" extrusionOk="0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161" y="14136"/>
                    <a:pt x="2290" y="11073"/>
                    <a:pt x="3311" y="8768"/>
                  </a:cubicBezTo>
                  <a:cubicBezTo>
                    <a:pt x="4348" y="6401"/>
                    <a:pt x="5260" y="3973"/>
                    <a:pt x="6034" y="1513"/>
                  </a:cubicBezTo>
                  <a:cubicBezTo>
                    <a:pt x="6188" y="987"/>
                    <a:pt x="6266" y="275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8"/>
            <p:cNvSpPr/>
            <p:nvPr/>
          </p:nvSpPr>
          <p:spPr>
            <a:xfrm>
              <a:off x="4593125" y="2346200"/>
              <a:ext cx="109075" cy="368025"/>
            </a:xfrm>
            <a:custGeom>
              <a:avLst/>
              <a:gdLst/>
              <a:ahLst/>
              <a:cxnLst/>
              <a:rect l="l" t="t" r="r" b="b"/>
              <a:pathLst>
                <a:path w="4363" h="14721" extrusionOk="0">
                  <a:moveTo>
                    <a:pt x="3789" y="0"/>
                  </a:moveTo>
                  <a:cubicBezTo>
                    <a:pt x="3488" y="0"/>
                    <a:pt x="3169" y="303"/>
                    <a:pt x="2986" y="597"/>
                  </a:cubicBezTo>
                  <a:cubicBezTo>
                    <a:pt x="341" y="4696"/>
                    <a:pt x="124" y="9847"/>
                    <a:pt x="0" y="14720"/>
                  </a:cubicBezTo>
                  <a:cubicBezTo>
                    <a:pt x="805" y="12075"/>
                    <a:pt x="2321" y="9383"/>
                    <a:pt x="3141" y="6738"/>
                  </a:cubicBezTo>
                  <a:cubicBezTo>
                    <a:pt x="3760" y="4789"/>
                    <a:pt x="4363" y="2793"/>
                    <a:pt x="4285" y="767"/>
                  </a:cubicBezTo>
                  <a:cubicBezTo>
                    <a:pt x="4270" y="504"/>
                    <a:pt x="4239" y="210"/>
                    <a:pt x="4022" y="71"/>
                  </a:cubicBezTo>
                  <a:cubicBezTo>
                    <a:pt x="3948" y="22"/>
                    <a:pt x="3869" y="0"/>
                    <a:pt x="378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8"/>
            <p:cNvSpPr/>
            <p:nvPr/>
          </p:nvSpPr>
          <p:spPr>
            <a:xfrm>
              <a:off x="4696375" y="2529200"/>
              <a:ext cx="78150" cy="343575"/>
            </a:xfrm>
            <a:custGeom>
              <a:avLst/>
              <a:gdLst/>
              <a:ahLst/>
              <a:cxnLst/>
              <a:rect l="l" t="t" r="r" b="b"/>
              <a:pathLst>
                <a:path w="3126" h="13743" extrusionOk="0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84"/>
                    <a:pt x="264" y="10540"/>
                    <a:pt x="1099" y="13743"/>
                  </a:cubicBezTo>
                  <a:cubicBezTo>
                    <a:pt x="1548" y="12056"/>
                    <a:pt x="2259" y="10649"/>
                    <a:pt x="2538" y="8932"/>
                  </a:cubicBezTo>
                  <a:cubicBezTo>
                    <a:pt x="2955" y="6487"/>
                    <a:pt x="3126" y="4012"/>
                    <a:pt x="3064" y="1537"/>
                  </a:cubicBezTo>
                  <a:cubicBezTo>
                    <a:pt x="3048" y="949"/>
                    <a:pt x="2909" y="22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8"/>
            <p:cNvSpPr/>
            <p:nvPr/>
          </p:nvSpPr>
          <p:spPr>
            <a:xfrm>
              <a:off x="4163475" y="1977475"/>
              <a:ext cx="239775" cy="303600"/>
            </a:xfrm>
            <a:custGeom>
              <a:avLst/>
              <a:gdLst/>
              <a:ahLst/>
              <a:cxnLst/>
              <a:rect l="l" t="t" r="r" b="b"/>
              <a:pathLst>
                <a:path w="9591" h="12144" extrusionOk="0">
                  <a:moveTo>
                    <a:pt x="0" y="0"/>
                  </a:moveTo>
                  <a:cubicBezTo>
                    <a:pt x="232" y="418"/>
                    <a:pt x="480" y="835"/>
                    <a:pt x="727" y="1238"/>
                  </a:cubicBezTo>
                  <a:cubicBezTo>
                    <a:pt x="3125" y="5136"/>
                    <a:pt x="6018" y="8725"/>
                    <a:pt x="9282" y="11927"/>
                  </a:cubicBezTo>
                  <a:cubicBezTo>
                    <a:pt x="9390" y="11989"/>
                    <a:pt x="9498" y="12066"/>
                    <a:pt x="9591" y="12143"/>
                  </a:cubicBezTo>
                  <a:cubicBezTo>
                    <a:pt x="8137" y="10364"/>
                    <a:pt x="6327" y="8183"/>
                    <a:pt x="5151" y="6203"/>
                  </a:cubicBezTo>
                  <a:cubicBezTo>
                    <a:pt x="3867" y="4038"/>
                    <a:pt x="2537" y="1841"/>
                    <a:pt x="588" y="248"/>
                  </a:cubicBezTo>
                  <a:cubicBezTo>
                    <a:pt x="449" y="124"/>
                    <a:pt x="278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8"/>
            <p:cNvSpPr/>
            <p:nvPr/>
          </p:nvSpPr>
          <p:spPr>
            <a:xfrm>
              <a:off x="4194400" y="2227550"/>
              <a:ext cx="263000" cy="225625"/>
            </a:xfrm>
            <a:custGeom>
              <a:avLst/>
              <a:gdLst/>
              <a:ahLst/>
              <a:cxnLst/>
              <a:rect l="l" t="t" r="r" b="b"/>
              <a:pathLst>
                <a:path w="10520" h="9025" extrusionOk="0">
                  <a:moveTo>
                    <a:pt x="405" y="0"/>
                  </a:moveTo>
                  <a:cubicBezTo>
                    <a:pt x="262" y="0"/>
                    <a:pt x="120" y="38"/>
                    <a:pt x="1" y="114"/>
                  </a:cubicBezTo>
                  <a:cubicBezTo>
                    <a:pt x="2754" y="3749"/>
                    <a:pt x="6652" y="6472"/>
                    <a:pt x="10520" y="9024"/>
                  </a:cubicBezTo>
                  <a:cubicBezTo>
                    <a:pt x="8834" y="7369"/>
                    <a:pt x="6761" y="4817"/>
                    <a:pt x="5059" y="3285"/>
                  </a:cubicBezTo>
                  <a:cubicBezTo>
                    <a:pt x="3899" y="2264"/>
                    <a:pt x="2677" y="1305"/>
                    <a:pt x="1408" y="423"/>
                  </a:cubicBezTo>
                  <a:cubicBezTo>
                    <a:pt x="1161" y="253"/>
                    <a:pt x="898" y="68"/>
                    <a:pt x="588" y="21"/>
                  </a:cubicBezTo>
                  <a:cubicBezTo>
                    <a:pt x="528" y="7"/>
                    <a:pt x="466" y="0"/>
                    <a:pt x="40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4264025" y="2477625"/>
              <a:ext cx="278450" cy="158475"/>
            </a:xfrm>
            <a:custGeom>
              <a:avLst/>
              <a:gdLst/>
              <a:ahLst/>
              <a:cxnLst/>
              <a:rect l="l" t="t" r="r" b="b"/>
              <a:pathLst>
                <a:path w="11138" h="6339" extrusionOk="0">
                  <a:moveTo>
                    <a:pt x="657" y="1"/>
                  </a:moveTo>
                  <a:cubicBezTo>
                    <a:pt x="588" y="1"/>
                    <a:pt x="518" y="9"/>
                    <a:pt x="449" y="27"/>
                  </a:cubicBezTo>
                  <a:cubicBezTo>
                    <a:pt x="248" y="89"/>
                    <a:pt x="93" y="243"/>
                    <a:pt x="0" y="444"/>
                  </a:cubicBezTo>
                  <a:cubicBezTo>
                    <a:pt x="3419" y="2920"/>
                    <a:pt x="7178" y="4915"/>
                    <a:pt x="11138" y="6338"/>
                  </a:cubicBezTo>
                  <a:cubicBezTo>
                    <a:pt x="9637" y="5333"/>
                    <a:pt x="7982" y="3941"/>
                    <a:pt x="6513" y="2951"/>
                  </a:cubicBezTo>
                  <a:cubicBezTo>
                    <a:pt x="4888" y="1837"/>
                    <a:pt x="3140" y="909"/>
                    <a:pt x="1315" y="166"/>
                  </a:cubicBezTo>
                  <a:cubicBezTo>
                    <a:pt x="1102" y="83"/>
                    <a:pt x="881" y="1"/>
                    <a:pt x="65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4328975" y="2690125"/>
              <a:ext cx="322950" cy="101050"/>
            </a:xfrm>
            <a:custGeom>
              <a:avLst/>
              <a:gdLst/>
              <a:ahLst/>
              <a:cxnLst/>
              <a:rect l="l" t="t" r="r" b="b"/>
              <a:pathLst>
                <a:path w="12918" h="4042" extrusionOk="0">
                  <a:moveTo>
                    <a:pt x="907" y="0"/>
                  </a:moveTo>
                  <a:cubicBezTo>
                    <a:pt x="680" y="0"/>
                    <a:pt x="450" y="16"/>
                    <a:pt x="217" y="50"/>
                  </a:cubicBezTo>
                  <a:cubicBezTo>
                    <a:pt x="156" y="66"/>
                    <a:pt x="78" y="81"/>
                    <a:pt x="1" y="112"/>
                  </a:cubicBezTo>
                  <a:cubicBezTo>
                    <a:pt x="140" y="174"/>
                    <a:pt x="295" y="236"/>
                    <a:pt x="434" y="282"/>
                  </a:cubicBezTo>
                  <a:cubicBezTo>
                    <a:pt x="4472" y="1953"/>
                    <a:pt x="8602" y="3639"/>
                    <a:pt x="12918" y="4042"/>
                  </a:cubicBezTo>
                  <a:lnTo>
                    <a:pt x="12825" y="3825"/>
                  </a:lnTo>
                  <a:cubicBezTo>
                    <a:pt x="10644" y="3206"/>
                    <a:pt x="8478" y="2464"/>
                    <a:pt x="6328" y="1737"/>
                  </a:cubicBezTo>
                  <a:cubicBezTo>
                    <a:pt x="4558" y="1128"/>
                    <a:pt x="2824" y="0"/>
                    <a:pt x="90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4420250" y="1977850"/>
              <a:ext cx="136550" cy="361625"/>
            </a:xfrm>
            <a:custGeom>
              <a:avLst/>
              <a:gdLst/>
              <a:ahLst/>
              <a:cxnLst/>
              <a:rect l="l" t="t" r="r" b="b"/>
              <a:pathLst>
                <a:path w="5462" h="14465" extrusionOk="0">
                  <a:moveTo>
                    <a:pt x="5090" y="1"/>
                  </a:moveTo>
                  <a:cubicBezTo>
                    <a:pt x="4858" y="16"/>
                    <a:pt x="4641" y="171"/>
                    <a:pt x="4456" y="341"/>
                  </a:cubicBezTo>
                  <a:cubicBezTo>
                    <a:pt x="3528" y="1192"/>
                    <a:pt x="3079" y="2429"/>
                    <a:pt x="2646" y="3620"/>
                  </a:cubicBezTo>
                  <a:cubicBezTo>
                    <a:pt x="1393" y="7132"/>
                    <a:pt x="140" y="10736"/>
                    <a:pt x="1" y="14464"/>
                  </a:cubicBezTo>
                  <a:cubicBezTo>
                    <a:pt x="1377" y="9530"/>
                    <a:pt x="3203" y="4719"/>
                    <a:pt x="5461" y="109"/>
                  </a:cubicBezTo>
                  <a:cubicBezTo>
                    <a:pt x="5353" y="47"/>
                    <a:pt x="5229" y="1"/>
                    <a:pt x="509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8"/>
            <p:cNvSpPr/>
            <p:nvPr/>
          </p:nvSpPr>
          <p:spPr>
            <a:xfrm>
              <a:off x="4489475" y="2124125"/>
              <a:ext cx="148150" cy="411425"/>
            </a:xfrm>
            <a:custGeom>
              <a:avLst/>
              <a:gdLst/>
              <a:ahLst/>
              <a:cxnLst/>
              <a:rect l="l" t="t" r="r" b="b"/>
              <a:pathLst>
                <a:path w="5926" h="16457" extrusionOk="0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71" y="16441"/>
                    <a:pt x="186" y="16425"/>
                    <a:pt x="186" y="16410"/>
                  </a:cubicBezTo>
                  <a:cubicBezTo>
                    <a:pt x="697" y="10624"/>
                    <a:pt x="2692" y="4978"/>
                    <a:pt x="5925" y="152"/>
                  </a:cubicBezTo>
                  <a:cubicBezTo>
                    <a:pt x="5879" y="121"/>
                    <a:pt x="5833" y="74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8"/>
            <p:cNvSpPr/>
            <p:nvPr/>
          </p:nvSpPr>
          <p:spPr>
            <a:xfrm>
              <a:off x="4593500" y="2346200"/>
              <a:ext cx="102125" cy="356025"/>
            </a:xfrm>
            <a:custGeom>
              <a:avLst/>
              <a:gdLst/>
              <a:ahLst/>
              <a:cxnLst/>
              <a:rect l="l" t="t" r="r" b="b"/>
              <a:pathLst>
                <a:path w="4085" h="14241" extrusionOk="0">
                  <a:moveTo>
                    <a:pt x="3774" y="0"/>
                  </a:moveTo>
                  <a:cubicBezTo>
                    <a:pt x="3473" y="0"/>
                    <a:pt x="3154" y="303"/>
                    <a:pt x="2971" y="597"/>
                  </a:cubicBezTo>
                  <a:cubicBezTo>
                    <a:pt x="403" y="4557"/>
                    <a:pt x="125" y="9507"/>
                    <a:pt x="1" y="14241"/>
                  </a:cubicBezTo>
                  <a:cubicBezTo>
                    <a:pt x="125" y="13452"/>
                    <a:pt x="310" y="12663"/>
                    <a:pt x="496" y="11874"/>
                  </a:cubicBezTo>
                  <a:cubicBezTo>
                    <a:pt x="1409" y="7898"/>
                    <a:pt x="2383" y="3830"/>
                    <a:pt x="4085" y="148"/>
                  </a:cubicBezTo>
                  <a:cubicBezTo>
                    <a:pt x="4054" y="133"/>
                    <a:pt x="4038" y="102"/>
                    <a:pt x="4007" y="71"/>
                  </a:cubicBezTo>
                  <a:cubicBezTo>
                    <a:pt x="3933" y="22"/>
                    <a:pt x="3854" y="0"/>
                    <a:pt x="37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8"/>
            <p:cNvSpPr/>
            <p:nvPr/>
          </p:nvSpPr>
          <p:spPr>
            <a:xfrm>
              <a:off x="4696375" y="2529200"/>
              <a:ext cx="63075" cy="340875"/>
            </a:xfrm>
            <a:custGeom>
              <a:avLst/>
              <a:gdLst/>
              <a:ahLst/>
              <a:cxnLst/>
              <a:rect l="l" t="t" r="r" b="b"/>
              <a:pathLst>
                <a:path w="2523" h="13635" extrusionOk="0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37"/>
                    <a:pt x="264" y="10463"/>
                    <a:pt x="1084" y="13634"/>
                  </a:cubicBezTo>
                  <a:cubicBezTo>
                    <a:pt x="1146" y="9102"/>
                    <a:pt x="1625" y="4569"/>
                    <a:pt x="2522" y="114"/>
                  </a:cubicBezTo>
                  <a:cubicBezTo>
                    <a:pt x="2476" y="83"/>
                    <a:pt x="2414" y="5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8"/>
            <p:cNvSpPr/>
            <p:nvPr/>
          </p:nvSpPr>
          <p:spPr>
            <a:xfrm>
              <a:off x="4339825" y="1739050"/>
              <a:ext cx="62275" cy="410525"/>
            </a:xfrm>
            <a:custGeom>
              <a:avLst/>
              <a:gdLst/>
              <a:ahLst/>
              <a:cxnLst/>
              <a:rect l="l" t="t" r="r" b="b"/>
              <a:pathLst>
                <a:path w="2491" h="16421" extrusionOk="0">
                  <a:moveTo>
                    <a:pt x="2135" y="1"/>
                  </a:moveTo>
                  <a:cubicBezTo>
                    <a:pt x="1806" y="1"/>
                    <a:pt x="1477" y="172"/>
                    <a:pt x="1330" y="534"/>
                  </a:cubicBezTo>
                  <a:cubicBezTo>
                    <a:pt x="387" y="2792"/>
                    <a:pt x="0" y="5268"/>
                    <a:pt x="31" y="7712"/>
                  </a:cubicBezTo>
                  <a:cubicBezTo>
                    <a:pt x="62" y="10666"/>
                    <a:pt x="681" y="13590"/>
                    <a:pt x="1516" y="16421"/>
                  </a:cubicBezTo>
                  <a:cubicBezTo>
                    <a:pt x="1516" y="16390"/>
                    <a:pt x="1516" y="16344"/>
                    <a:pt x="1531" y="16313"/>
                  </a:cubicBezTo>
                  <a:cubicBezTo>
                    <a:pt x="789" y="10914"/>
                    <a:pt x="1114" y="5360"/>
                    <a:pt x="2491" y="70"/>
                  </a:cubicBezTo>
                  <a:cubicBezTo>
                    <a:pt x="2378" y="24"/>
                    <a:pt x="2256" y="1"/>
                    <a:pt x="21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8"/>
            <p:cNvSpPr/>
            <p:nvPr/>
          </p:nvSpPr>
          <p:spPr>
            <a:xfrm>
              <a:off x="4340575" y="1902050"/>
              <a:ext cx="67325" cy="247525"/>
            </a:xfrm>
            <a:custGeom>
              <a:avLst/>
              <a:gdLst/>
              <a:ahLst/>
              <a:cxnLst/>
              <a:rect l="l" t="t" r="r" b="b"/>
              <a:pathLst>
                <a:path w="2693" h="9901" extrusionOk="0">
                  <a:moveTo>
                    <a:pt x="16" y="1"/>
                  </a:moveTo>
                  <a:cubicBezTo>
                    <a:pt x="1" y="403"/>
                    <a:pt x="1" y="805"/>
                    <a:pt x="1" y="1192"/>
                  </a:cubicBezTo>
                  <a:cubicBezTo>
                    <a:pt x="32" y="4146"/>
                    <a:pt x="651" y="7070"/>
                    <a:pt x="1486" y="9901"/>
                  </a:cubicBezTo>
                  <a:cubicBezTo>
                    <a:pt x="1501" y="7766"/>
                    <a:pt x="2337" y="4951"/>
                    <a:pt x="2507" y="2831"/>
                  </a:cubicBezTo>
                  <a:cubicBezTo>
                    <a:pt x="2569" y="2058"/>
                    <a:pt x="2631" y="1284"/>
                    <a:pt x="2693" y="511"/>
                  </a:cubicBezTo>
                  <a:lnTo>
                    <a:pt x="2693" y="511"/>
                  </a:lnTo>
                  <a:cubicBezTo>
                    <a:pt x="2399" y="1284"/>
                    <a:pt x="2058" y="2042"/>
                    <a:pt x="1594" y="2739"/>
                  </a:cubicBezTo>
                  <a:cubicBezTo>
                    <a:pt x="1532" y="2831"/>
                    <a:pt x="1455" y="2940"/>
                    <a:pt x="1331" y="2955"/>
                  </a:cubicBezTo>
                  <a:cubicBezTo>
                    <a:pt x="1177" y="2955"/>
                    <a:pt x="1084" y="2800"/>
                    <a:pt x="1022" y="2661"/>
                  </a:cubicBezTo>
                  <a:cubicBezTo>
                    <a:pt x="635" y="1795"/>
                    <a:pt x="295" y="913"/>
                    <a:pt x="1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8"/>
            <p:cNvSpPr/>
            <p:nvPr/>
          </p:nvSpPr>
          <p:spPr>
            <a:xfrm>
              <a:off x="4204075" y="2063325"/>
              <a:ext cx="199175" cy="217750"/>
            </a:xfrm>
            <a:custGeom>
              <a:avLst/>
              <a:gdLst/>
              <a:ahLst/>
              <a:cxnLst/>
              <a:rect l="l" t="t" r="r" b="b"/>
              <a:pathLst>
                <a:path w="7967" h="8710" extrusionOk="0">
                  <a:moveTo>
                    <a:pt x="1779" y="0"/>
                  </a:moveTo>
                  <a:lnTo>
                    <a:pt x="3048" y="3233"/>
                  </a:lnTo>
                  <a:cubicBezTo>
                    <a:pt x="2027" y="2707"/>
                    <a:pt x="1006" y="2166"/>
                    <a:pt x="0" y="1609"/>
                  </a:cubicBezTo>
                  <a:lnTo>
                    <a:pt x="0" y="1609"/>
                  </a:lnTo>
                  <a:cubicBezTo>
                    <a:pt x="635" y="2475"/>
                    <a:pt x="1346" y="3295"/>
                    <a:pt x="2120" y="4053"/>
                  </a:cubicBezTo>
                  <a:cubicBezTo>
                    <a:pt x="3899" y="5801"/>
                    <a:pt x="5941" y="7255"/>
                    <a:pt x="7967" y="8709"/>
                  </a:cubicBezTo>
                  <a:cubicBezTo>
                    <a:pt x="6513" y="6930"/>
                    <a:pt x="4703" y="4749"/>
                    <a:pt x="3527" y="2769"/>
                  </a:cubicBezTo>
                  <a:cubicBezTo>
                    <a:pt x="2970" y="1841"/>
                    <a:pt x="2398" y="897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8"/>
            <p:cNvSpPr/>
            <p:nvPr/>
          </p:nvSpPr>
          <p:spPr>
            <a:xfrm>
              <a:off x="4261700" y="2299600"/>
              <a:ext cx="201125" cy="158600"/>
            </a:xfrm>
            <a:custGeom>
              <a:avLst/>
              <a:gdLst/>
              <a:ahLst/>
              <a:cxnLst/>
              <a:rect l="l" t="t" r="r" b="b"/>
              <a:pathLst>
                <a:path w="8045" h="6344" extrusionOk="0">
                  <a:moveTo>
                    <a:pt x="1903" y="1"/>
                  </a:moveTo>
                  <a:lnTo>
                    <a:pt x="1903" y="1"/>
                  </a:lnTo>
                  <a:cubicBezTo>
                    <a:pt x="2491" y="991"/>
                    <a:pt x="3063" y="1981"/>
                    <a:pt x="3589" y="3002"/>
                  </a:cubicBezTo>
                  <a:cubicBezTo>
                    <a:pt x="3448" y="3073"/>
                    <a:pt x="3297" y="3101"/>
                    <a:pt x="3141" y="3101"/>
                  </a:cubicBezTo>
                  <a:cubicBezTo>
                    <a:pt x="2855" y="3101"/>
                    <a:pt x="2555" y="3004"/>
                    <a:pt x="2274" y="2894"/>
                  </a:cubicBezTo>
                  <a:cubicBezTo>
                    <a:pt x="1501" y="2615"/>
                    <a:pt x="743" y="2290"/>
                    <a:pt x="0" y="1919"/>
                  </a:cubicBezTo>
                  <a:lnTo>
                    <a:pt x="0" y="1919"/>
                  </a:lnTo>
                  <a:cubicBezTo>
                    <a:pt x="928" y="2785"/>
                    <a:pt x="1872" y="3621"/>
                    <a:pt x="2924" y="4332"/>
                  </a:cubicBezTo>
                  <a:cubicBezTo>
                    <a:pt x="4440" y="5384"/>
                    <a:pt x="6188" y="6173"/>
                    <a:pt x="8044" y="6343"/>
                  </a:cubicBezTo>
                  <a:cubicBezTo>
                    <a:pt x="6312" y="4704"/>
                    <a:pt x="4146" y="1997"/>
                    <a:pt x="2367" y="403"/>
                  </a:cubicBezTo>
                  <a:cubicBezTo>
                    <a:pt x="2212" y="264"/>
                    <a:pt x="2058" y="140"/>
                    <a:pt x="190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4342900" y="2533575"/>
              <a:ext cx="204225" cy="105625"/>
            </a:xfrm>
            <a:custGeom>
              <a:avLst/>
              <a:gdLst/>
              <a:ahLst/>
              <a:cxnLst/>
              <a:rect l="l" t="t" r="r" b="b"/>
              <a:pathLst>
                <a:path w="8169" h="4225" extrusionOk="0">
                  <a:moveTo>
                    <a:pt x="2275" y="1"/>
                  </a:moveTo>
                  <a:lnTo>
                    <a:pt x="2275" y="1"/>
                  </a:lnTo>
                  <a:cubicBezTo>
                    <a:pt x="2770" y="558"/>
                    <a:pt x="3265" y="1130"/>
                    <a:pt x="3729" y="1703"/>
                  </a:cubicBezTo>
                  <a:cubicBezTo>
                    <a:pt x="3822" y="1826"/>
                    <a:pt x="3930" y="1996"/>
                    <a:pt x="3853" y="2136"/>
                  </a:cubicBezTo>
                  <a:cubicBezTo>
                    <a:pt x="3803" y="2235"/>
                    <a:pt x="3674" y="2264"/>
                    <a:pt x="3554" y="2264"/>
                  </a:cubicBezTo>
                  <a:cubicBezTo>
                    <a:pt x="3523" y="2264"/>
                    <a:pt x="3494" y="2263"/>
                    <a:pt x="3466" y="2259"/>
                  </a:cubicBezTo>
                  <a:cubicBezTo>
                    <a:pt x="2306" y="2198"/>
                    <a:pt x="1146" y="2074"/>
                    <a:pt x="1" y="1873"/>
                  </a:cubicBezTo>
                  <a:lnTo>
                    <a:pt x="1" y="1873"/>
                  </a:lnTo>
                  <a:cubicBezTo>
                    <a:pt x="774" y="2306"/>
                    <a:pt x="1579" y="2662"/>
                    <a:pt x="2414" y="2956"/>
                  </a:cubicBezTo>
                  <a:cubicBezTo>
                    <a:pt x="4270" y="3605"/>
                    <a:pt x="6219" y="3946"/>
                    <a:pt x="8169" y="4224"/>
                  </a:cubicBezTo>
                  <a:cubicBezTo>
                    <a:pt x="6622" y="3219"/>
                    <a:pt x="4889" y="1734"/>
                    <a:pt x="3358" y="713"/>
                  </a:cubicBezTo>
                  <a:cubicBezTo>
                    <a:pt x="3002" y="465"/>
                    <a:pt x="2631" y="233"/>
                    <a:pt x="227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8"/>
            <p:cNvSpPr/>
            <p:nvPr/>
          </p:nvSpPr>
          <p:spPr>
            <a:xfrm>
              <a:off x="4477500" y="2745900"/>
              <a:ext cx="177925" cy="60850"/>
            </a:xfrm>
            <a:custGeom>
              <a:avLst/>
              <a:gdLst/>
              <a:ahLst/>
              <a:cxnLst/>
              <a:rect l="l" t="t" r="r" b="b"/>
              <a:pathLst>
                <a:path w="7117" h="2434" extrusionOk="0">
                  <a:moveTo>
                    <a:pt x="1872" y="1"/>
                  </a:moveTo>
                  <a:cubicBezTo>
                    <a:pt x="2150" y="248"/>
                    <a:pt x="2429" y="496"/>
                    <a:pt x="2707" y="728"/>
                  </a:cubicBezTo>
                  <a:cubicBezTo>
                    <a:pt x="2846" y="851"/>
                    <a:pt x="2986" y="1006"/>
                    <a:pt x="2955" y="1176"/>
                  </a:cubicBezTo>
                  <a:cubicBezTo>
                    <a:pt x="2908" y="1362"/>
                    <a:pt x="2676" y="1439"/>
                    <a:pt x="2475" y="1470"/>
                  </a:cubicBezTo>
                  <a:cubicBezTo>
                    <a:pt x="1655" y="1609"/>
                    <a:pt x="835" y="1702"/>
                    <a:pt x="0" y="1764"/>
                  </a:cubicBezTo>
                  <a:cubicBezTo>
                    <a:pt x="1757" y="2216"/>
                    <a:pt x="3565" y="2433"/>
                    <a:pt x="5374" y="2433"/>
                  </a:cubicBezTo>
                  <a:cubicBezTo>
                    <a:pt x="5795" y="2433"/>
                    <a:pt x="6216" y="2422"/>
                    <a:pt x="6636" y="2398"/>
                  </a:cubicBezTo>
                  <a:cubicBezTo>
                    <a:pt x="6838" y="2383"/>
                    <a:pt x="7085" y="2321"/>
                    <a:pt x="7116" y="2120"/>
                  </a:cubicBezTo>
                  <a:lnTo>
                    <a:pt x="6884" y="1594"/>
                  </a:lnTo>
                  <a:cubicBezTo>
                    <a:pt x="5198" y="1114"/>
                    <a:pt x="3527" y="573"/>
                    <a:pt x="18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8"/>
            <p:cNvSpPr/>
            <p:nvPr/>
          </p:nvSpPr>
          <p:spPr>
            <a:xfrm>
              <a:off x="4419875" y="2104300"/>
              <a:ext cx="114875" cy="242125"/>
            </a:xfrm>
            <a:custGeom>
              <a:avLst/>
              <a:gdLst/>
              <a:ahLst/>
              <a:cxnLst/>
              <a:rect l="l" t="t" r="r" b="b"/>
              <a:pathLst>
                <a:path w="4595" h="9685" extrusionOk="0">
                  <a:moveTo>
                    <a:pt x="4595" y="1"/>
                  </a:moveTo>
                  <a:lnTo>
                    <a:pt x="4595" y="1"/>
                  </a:lnTo>
                  <a:cubicBezTo>
                    <a:pt x="3775" y="1177"/>
                    <a:pt x="2955" y="2352"/>
                    <a:pt x="2119" y="3528"/>
                  </a:cubicBezTo>
                  <a:cubicBezTo>
                    <a:pt x="2073" y="3590"/>
                    <a:pt x="2011" y="3667"/>
                    <a:pt x="1918" y="3683"/>
                  </a:cubicBezTo>
                  <a:cubicBezTo>
                    <a:pt x="1907" y="3685"/>
                    <a:pt x="1896" y="3685"/>
                    <a:pt x="1886" y="3685"/>
                  </a:cubicBezTo>
                  <a:cubicBezTo>
                    <a:pt x="1724" y="3685"/>
                    <a:pt x="1654" y="3470"/>
                    <a:pt x="1640" y="3296"/>
                  </a:cubicBezTo>
                  <a:cubicBezTo>
                    <a:pt x="1594" y="2801"/>
                    <a:pt x="1563" y="2306"/>
                    <a:pt x="1547" y="1795"/>
                  </a:cubicBezTo>
                  <a:cubicBezTo>
                    <a:pt x="727" y="4379"/>
                    <a:pt x="62" y="6993"/>
                    <a:pt x="0" y="9685"/>
                  </a:cubicBezTo>
                  <a:cubicBezTo>
                    <a:pt x="1068" y="7565"/>
                    <a:pt x="2769" y="4255"/>
                    <a:pt x="3728" y="2089"/>
                  </a:cubicBezTo>
                  <a:cubicBezTo>
                    <a:pt x="4038" y="1409"/>
                    <a:pt x="4332" y="713"/>
                    <a:pt x="459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8"/>
            <p:cNvSpPr/>
            <p:nvPr/>
          </p:nvSpPr>
          <p:spPr>
            <a:xfrm>
              <a:off x="4489875" y="2281425"/>
              <a:ext cx="84325" cy="254125"/>
            </a:xfrm>
            <a:custGeom>
              <a:avLst/>
              <a:gdLst/>
              <a:ahLst/>
              <a:cxnLst/>
              <a:rect l="l" t="t" r="r" b="b"/>
              <a:pathLst>
                <a:path w="3373" h="10165" extrusionOk="0">
                  <a:moveTo>
                    <a:pt x="1532" y="1"/>
                  </a:moveTo>
                  <a:lnTo>
                    <a:pt x="1532" y="1"/>
                  </a:lnTo>
                  <a:cubicBezTo>
                    <a:pt x="480" y="3265"/>
                    <a:pt x="0" y="6730"/>
                    <a:pt x="155" y="10164"/>
                  </a:cubicBezTo>
                  <a:cubicBezTo>
                    <a:pt x="1145" y="7844"/>
                    <a:pt x="2274" y="4781"/>
                    <a:pt x="3295" y="2476"/>
                  </a:cubicBezTo>
                  <a:cubicBezTo>
                    <a:pt x="3326" y="2430"/>
                    <a:pt x="3342" y="2368"/>
                    <a:pt x="3372" y="2306"/>
                  </a:cubicBezTo>
                  <a:lnTo>
                    <a:pt x="3372" y="2306"/>
                  </a:lnTo>
                  <a:cubicBezTo>
                    <a:pt x="2754" y="3079"/>
                    <a:pt x="2135" y="3853"/>
                    <a:pt x="1501" y="4595"/>
                  </a:cubicBezTo>
                  <a:cubicBezTo>
                    <a:pt x="1160" y="3605"/>
                    <a:pt x="1191" y="2538"/>
                    <a:pt x="1315" y="1501"/>
                  </a:cubicBezTo>
                  <a:cubicBezTo>
                    <a:pt x="1361" y="991"/>
                    <a:pt x="1454" y="496"/>
                    <a:pt x="153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8"/>
            <p:cNvSpPr/>
            <p:nvPr/>
          </p:nvSpPr>
          <p:spPr>
            <a:xfrm>
              <a:off x="4593125" y="2479450"/>
              <a:ext cx="89350" cy="234775"/>
            </a:xfrm>
            <a:custGeom>
              <a:avLst/>
              <a:gdLst/>
              <a:ahLst/>
              <a:cxnLst/>
              <a:rect l="l" t="t" r="r" b="b"/>
              <a:pathLst>
                <a:path w="3574" h="9391" extrusionOk="0">
                  <a:moveTo>
                    <a:pt x="975" y="0"/>
                  </a:moveTo>
                  <a:cubicBezTo>
                    <a:pt x="202" y="3001"/>
                    <a:pt x="78" y="6265"/>
                    <a:pt x="0" y="9390"/>
                  </a:cubicBezTo>
                  <a:cubicBezTo>
                    <a:pt x="805" y="6745"/>
                    <a:pt x="2321" y="4053"/>
                    <a:pt x="3141" y="1408"/>
                  </a:cubicBezTo>
                  <a:cubicBezTo>
                    <a:pt x="3295" y="944"/>
                    <a:pt x="3435" y="495"/>
                    <a:pt x="3574" y="16"/>
                  </a:cubicBezTo>
                  <a:lnTo>
                    <a:pt x="3574" y="16"/>
                  </a:lnTo>
                  <a:cubicBezTo>
                    <a:pt x="2847" y="1068"/>
                    <a:pt x="2104" y="2104"/>
                    <a:pt x="1315" y="3125"/>
                  </a:cubicBezTo>
                  <a:cubicBezTo>
                    <a:pt x="1099" y="2089"/>
                    <a:pt x="1006" y="1052"/>
                    <a:pt x="97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8"/>
            <p:cNvSpPr/>
            <p:nvPr/>
          </p:nvSpPr>
          <p:spPr>
            <a:xfrm>
              <a:off x="4700625" y="2673200"/>
              <a:ext cx="69250" cy="199575"/>
            </a:xfrm>
            <a:custGeom>
              <a:avLst/>
              <a:gdLst/>
              <a:ahLst/>
              <a:cxnLst/>
              <a:rect l="l" t="t" r="r" b="b"/>
              <a:pathLst>
                <a:path w="2770" h="7983" extrusionOk="0">
                  <a:moveTo>
                    <a:pt x="2770" y="0"/>
                  </a:moveTo>
                  <a:lnTo>
                    <a:pt x="2770" y="0"/>
                  </a:lnTo>
                  <a:cubicBezTo>
                    <a:pt x="2383" y="975"/>
                    <a:pt x="1996" y="1934"/>
                    <a:pt x="1594" y="2909"/>
                  </a:cubicBezTo>
                  <a:cubicBezTo>
                    <a:pt x="1517" y="3094"/>
                    <a:pt x="1409" y="3311"/>
                    <a:pt x="1208" y="3311"/>
                  </a:cubicBezTo>
                  <a:cubicBezTo>
                    <a:pt x="1201" y="3311"/>
                    <a:pt x="1194" y="3312"/>
                    <a:pt x="1187" y="3312"/>
                  </a:cubicBezTo>
                  <a:cubicBezTo>
                    <a:pt x="982" y="3312"/>
                    <a:pt x="849" y="3088"/>
                    <a:pt x="759" y="2893"/>
                  </a:cubicBezTo>
                  <a:cubicBezTo>
                    <a:pt x="465" y="2182"/>
                    <a:pt x="218" y="1454"/>
                    <a:pt x="32" y="696"/>
                  </a:cubicBezTo>
                  <a:lnTo>
                    <a:pt x="32" y="696"/>
                  </a:lnTo>
                  <a:cubicBezTo>
                    <a:pt x="1" y="3156"/>
                    <a:pt x="310" y="5616"/>
                    <a:pt x="929" y="7983"/>
                  </a:cubicBezTo>
                  <a:cubicBezTo>
                    <a:pt x="1378" y="6296"/>
                    <a:pt x="2089" y="4889"/>
                    <a:pt x="2368" y="3172"/>
                  </a:cubicBezTo>
                  <a:cubicBezTo>
                    <a:pt x="2553" y="2120"/>
                    <a:pt x="2677" y="1052"/>
                    <a:pt x="277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4" name="Google Shape;1704;p38"/>
          <p:cNvGrpSpPr/>
          <p:nvPr/>
        </p:nvGrpSpPr>
        <p:grpSpPr>
          <a:xfrm rot="-8635151">
            <a:off x="5419404" y="-38162"/>
            <a:ext cx="488219" cy="625870"/>
            <a:chOff x="3905125" y="2252100"/>
            <a:chExt cx="254875" cy="326750"/>
          </a:xfrm>
        </p:grpSpPr>
        <p:sp>
          <p:nvSpPr>
            <p:cNvPr id="1705" name="Google Shape;1705;p38"/>
            <p:cNvSpPr/>
            <p:nvPr/>
          </p:nvSpPr>
          <p:spPr>
            <a:xfrm>
              <a:off x="4017675" y="2311600"/>
              <a:ext cx="116425" cy="267250"/>
            </a:xfrm>
            <a:custGeom>
              <a:avLst/>
              <a:gdLst/>
              <a:ahLst/>
              <a:cxnLst/>
              <a:rect l="l" t="t" r="r" b="b"/>
              <a:pathLst>
                <a:path w="4657" h="10690" fill="none" extrusionOk="0">
                  <a:moveTo>
                    <a:pt x="4656" y="10690"/>
                  </a:moveTo>
                  <a:cubicBezTo>
                    <a:pt x="2290" y="7565"/>
                    <a:pt x="681" y="3868"/>
                    <a:pt x="0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8"/>
            <p:cNvSpPr/>
            <p:nvPr/>
          </p:nvSpPr>
          <p:spPr>
            <a:xfrm>
              <a:off x="4078000" y="2407900"/>
              <a:ext cx="30575" cy="80475"/>
            </a:xfrm>
            <a:custGeom>
              <a:avLst/>
              <a:gdLst/>
              <a:ahLst/>
              <a:cxnLst/>
              <a:rect l="l" t="t" r="r" b="b"/>
              <a:pathLst>
                <a:path w="1223" h="3219" fill="none" extrusionOk="0">
                  <a:moveTo>
                    <a:pt x="0" y="3218"/>
                  </a:moveTo>
                  <a:cubicBezTo>
                    <a:pt x="248" y="2089"/>
                    <a:pt x="665" y="1006"/>
                    <a:pt x="1222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8"/>
            <p:cNvSpPr/>
            <p:nvPr/>
          </p:nvSpPr>
          <p:spPr>
            <a:xfrm>
              <a:off x="3963125" y="2398625"/>
              <a:ext cx="81625" cy="16650"/>
            </a:xfrm>
            <a:custGeom>
              <a:avLst/>
              <a:gdLst/>
              <a:ahLst/>
              <a:cxnLst/>
              <a:rect l="l" t="t" r="r" b="b"/>
              <a:pathLst>
                <a:path w="3265" h="666" fill="none" extrusionOk="0">
                  <a:moveTo>
                    <a:pt x="3265" y="665"/>
                  </a:moveTo>
                  <a:cubicBezTo>
                    <a:pt x="2244" y="217"/>
                    <a:pt x="1115" y="0"/>
                    <a:pt x="1" y="3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8"/>
            <p:cNvSpPr/>
            <p:nvPr/>
          </p:nvSpPr>
          <p:spPr>
            <a:xfrm>
              <a:off x="3905125" y="2374625"/>
              <a:ext cx="63450" cy="55725"/>
            </a:xfrm>
            <a:custGeom>
              <a:avLst/>
              <a:gdLst/>
              <a:ahLst/>
              <a:cxnLst/>
              <a:rect l="l" t="t" r="r" b="b"/>
              <a:pathLst>
                <a:path w="2538" h="2229" extrusionOk="0">
                  <a:moveTo>
                    <a:pt x="1281" y="1"/>
                  </a:moveTo>
                  <a:cubicBezTo>
                    <a:pt x="1133" y="1"/>
                    <a:pt x="982" y="31"/>
                    <a:pt x="836" y="94"/>
                  </a:cubicBezTo>
                  <a:cubicBezTo>
                    <a:pt x="279" y="326"/>
                    <a:pt x="0" y="976"/>
                    <a:pt x="248" y="1548"/>
                  </a:cubicBezTo>
                  <a:cubicBezTo>
                    <a:pt x="421" y="1974"/>
                    <a:pt x="834" y="2229"/>
                    <a:pt x="1263" y="2229"/>
                  </a:cubicBezTo>
                  <a:cubicBezTo>
                    <a:pt x="1411" y="2229"/>
                    <a:pt x="1560" y="2199"/>
                    <a:pt x="1702" y="2136"/>
                  </a:cubicBezTo>
                  <a:cubicBezTo>
                    <a:pt x="2274" y="1904"/>
                    <a:pt x="2537" y="1254"/>
                    <a:pt x="2305" y="682"/>
                  </a:cubicBezTo>
                  <a:cubicBezTo>
                    <a:pt x="2121" y="255"/>
                    <a:pt x="1714" y="1"/>
                    <a:pt x="1281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8"/>
            <p:cNvSpPr/>
            <p:nvPr/>
          </p:nvSpPr>
          <p:spPr>
            <a:xfrm>
              <a:off x="3917125" y="2384975"/>
              <a:ext cx="39850" cy="35050"/>
            </a:xfrm>
            <a:custGeom>
              <a:avLst/>
              <a:gdLst/>
              <a:ahLst/>
              <a:cxnLst/>
              <a:rect l="l" t="t" r="r" b="b"/>
              <a:pathLst>
                <a:path w="1594" h="1402" extrusionOk="0">
                  <a:moveTo>
                    <a:pt x="793" y="0"/>
                  </a:moveTo>
                  <a:cubicBezTo>
                    <a:pt x="704" y="0"/>
                    <a:pt x="614" y="17"/>
                    <a:pt x="526" y="51"/>
                  </a:cubicBezTo>
                  <a:cubicBezTo>
                    <a:pt x="170" y="206"/>
                    <a:pt x="0" y="623"/>
                    <a:pt x="155" y="979"/>
                  </a:cubicBezTo>
                  <a:cubicBezTo>
                    <a:pt x="260" y="1247"/>
                    <a:pt x="523" y="1401"/>
                    <a:pt x="798" y="1401"/>
                  </a:cubicBezTo>
                  <a:cubicBezTo>
                    <a:pt x="888" y="1401"/>
                    <a:pt x="980" y="1385"/>
                    <a:pt x="1067" y="1351"/>
                  </a:cubicBezTo>
                  <a:cubicBezTo>
                    <a:pt x="1423" y="1196"/>
                    <a:pt x="1593" y="778"/>
                    <a:pt x="1439" y="422"/>
                  </a:cubicBezTo>
                  <a:cubicBezTo>
                    <a:pt x="1322" y="154"/>
                    <a:pt x="1065" y="0"/>
                    <a:pt x="79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8"/>
            <p:cNvSpPr/>
            <p:nvPr/>
          </p:nvSpPr>
          <p:spPr>
            <a:xfrm>
              <a:off x="3922150" y="2374700"/>
              <a:ext cx="42950" cy="30025"/>
            </a:xfrm>
            <a:custGeom>
              <a:avLst/>
              <a:gdLst/>
              <a:ahLst/>
              <a:cxnLst/>
              <a:rect l="l" t="t" r="r" b="b"/>
              <a:pathLst>
                <a:path w="1718" h="1201" extrusionOk="0">
                  <a:moveTo>
                    <a:pt x="595" y="0"/>
                  </a:moveTo>
                  <a:cubicBezTo>
                    <a:pt x="448" y="0"/>
                    <a:pt x="298" y="30"/>
                    <a:pt x="155" y="91"/>
                  </a:cubicBezTo>
                  <a:cubicBezTo>
                    <a:pt x="124" y="106"/>
                    <a:pt x="77" y="122"/>
                    <a:pt x="47" y="137"/>
                  </a:cubicBezTo>
                  <a:cubicBezTo>
                    <a:pt x="31" y="153"/>
                    <a:pt x="16" y="168"/>
                    <a:pt x="0" y="168"/>
                  </a:cubicBezTo>
                  <a:cubicBezTo>
                    <a:pt x="0" y="276"/>
                    <a:pt x="31" y="385"/>
                    <a:pt x="77" y="478"/>
                  </a:cubicBezTo>
                  <a:cubicBezTo>
                    <a:pt x="93" y="524"/>
                    <a:pt x="108" y="555"/>
                    <a:pt x="124" y="586"/>
                  </a:cubicBezTo>
                  <a:cubicBezTo>
                    <a:pt x="186" y="679"/>
                    <a:pt x="248" y="772"/>
                    <a:pt x="310" y="849"/>
                  </a:cubicBezTo>
                  <a:cubicBezTo>
                    <a:pt x="418" y="942"/>
                    <a:pt x="526" y="1034"/>
                    <a:pt x="665" y="1096"/>
                  </a:cubicBezTo>
                  <a:cubicBezTo>
                    <a:pt x="758" y="1143"/>
                    <a:pt x="866" y="1174"/>
                    <a:pt x="975" y="1189"/>
                  </a:cubicBezTo>
                  <a:cubicBezTo>
                    <a:pt x="1029" y="1197"/>
                    <a:pt x="1083" y="1201"/>
                    <a:pt x="1135" y="1201"/>
                  </a:cubicBezTo>
                  <a:cubicBezTo>
                    <a:pt x="1187" y="1201"/>
                    <a:pt x="1238" y="1197"/>
                    <a:pt x="1284" y="1189"/>
                  </a:cubicBezTo>
                  <a:cubicBezTo>
                    <a:pt x="1392" y="1174"/>
                    <a:pt x="1501" y="1158"/>
                    <a:pt x="1609" y="1112"/>
                  </a:cubicBezTo>
                  <a:cubicBezTo>
                    <a:pt x="1640" y="1096"/>
                    <a:pt x="1671" y="1081"/>
                    <a:pt x="1702" y="1065"/>
                  </a:cubicBezTo>
                  <a:lnTo>
                    <a:pt x="1717" y="1065"/>
                  </a:lnTo>
                  <a:lnTo>
                    <a:pt x="1702" y="957"/>
                  </a:lnTo>
                  <a:cubicBezTo>
                    <a:pt x="1686" y="911"/>
                    <a:pt x="1686" y="864"/>
                    <a:pt x="1671" y="818"/>
                  </a:cubicBezTo>
                  <a:cubicBezTo>
                    <a:pt x="1671" y="802"/>
                    <a:pt x="1655" y="772"/>
                    <a:pt x="1655" y="756"/>
                  </a:cubicBezTo>
                  <a:cubicBezTo>
                    <a:pt x="1655" y="741"/>
                    <a:pt x="1640" y="741"/>
                    <a:pt x="1640" y="725"/>
                  </a:cubicBezTo>
                  <a:cubicBezTo>
                    <a:pt x="1640" y="710"/>
                    <a:pt x="1624" y="694"/>
                    <a:pt x="1624" y="679"/>
                  </a:cubicBezTo>
                  <a:cubicBezTo>
                    <a:pt x="1578" y="570"/>
                    <a:pt x="1516" y="478"/>
                    <a:pt x="1454" y="385"/>
                  </a:cubicBezTo>
                  <a:cubicBezTo>
                    <a:pt x="1423" y="369"/>
                    <a:pt x="1408" y="354"/>
                    <a:pt x="1392" y="338"/>
                  </a:cubicBezTo>
                  <a:cubicBezTo>
                    <a:pt x="1185" y="121"/>
                    <a:pt x="895" y="0"/>
                    <a:pt x="59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8"/>
            <p:cNvSpPr/>
            <p:nvPr/>
          </p:nvSpPr>
          <p:spPr>
            <a:xfrm>
              <a:off x="3928325" y="2396575"/>
              <a:ext cx="36775" cy="33925"/>
            </a:xfrm>
            <a:custGeom>
              <a:avLst/>
              <a:gdLst/>
              <a:ahLst/>
              <a:cxnLst/>
              <a:rect l="l" t="t" r="r" b="b"/>
              <a:pathLst>
                <a:path w="1471" h="1357" extrusionOk="0">
                  <a:moveTo>
                    <a:pt x="1086" y="1"/>
                  </a:moveTo>
                  <a:cubicBezTo>
                    <a:pt x="1059" y="1"/>
                    <a:pt x="1033" y="2"/>
                    <a:pt x="1006" y="5"/>
                  </a:cubicBezTo>
                  <a:cubicBezTo>
                    <a:pt x="898" y="5"/>
                    <a:pt x="805" y="20"/>
                    <a:pt x="697" y="67"/>
                  </a:cubicBezTo>
                  <a:cubicBezTo>
                    <a:pt x="681" y="67"/>
                    <a:pt x="666" y="67"/>
                    <a:pt x="650" y="82"/>
                  </a:cubicBezTo>
                  <a:cubicBezTo>
                    <a:pt x="558" y="113"/>
                    <a:pt x="480" y="159"/>
                    <a:pt x="418" y="221"/>
                  </a:cubicBezTo>
                  <a:cubicBezTo>
                    <a:pt x="295" y="314"/>
                    <a:pt x="202" y="422"/>
                    <a:pt x="124" y="562"/>
                  </a:cubicBezTo>
                  <a:cubicBezTo>
                    <a:pt x="78" y="655"/>
                    <a:pt x="47" y="747"/>
                    <a:pt x="32" y="856"/>
                  </a:cubicBezTo>
                  <a:cubicBezTo>
                    <a:pt x="1" y="1010"/>
                    <a:pt x="1" y="1165"/>
                    <a:pt x="47" y="1304"/>
                  </a:cubicBezTo>
                  <a:cubicBezTo>
                    <a:pt x="78" y="1320"/>
                    <a:pt x="93" y="1320"/>
                    <a:pt x="124" y="1335"/>
                  </a:cubicBezTo>
                  <a:cubicBezTo>
                    <a:pt x="171" y="1335"/>
                    <a:pt x="217" y="1351"/>
                    <a:pt x="264" y="1351"/>
                  </a:cubicBezTo>
                  <a:lnTo>
                    <a:pt x="279" y="1351"/>
                  </a:lnTo>
                  <a:cubicBezTo>
                    <a:pt x="310" y="1354"/>
                    <a:pt x="342" y="1356"/>
                    <a:pt x="375" y="1356"/>
                  </a:cubicBezTo>
                  <a:cubicBezTo>
                    <a:pt x="472" y="1356"/>
                    <a:pt x="577" y="1339"/>
                    <a:pt x="681" y="1304"/>
                  </a:cubicBezTo>
                  <a:cubicBezTo>
                    <a:pt x="712" y="1289"/>
                    <a:pt x="743" y="1273"/>
                    <a:pt x="774" y="1258"/>
                  </a:cubicBezTo>
                  <a:cubicBezTo>
                    <a:pt x="882" y="1211"/>
                    <a:pt x="991" y="1165"/>
                    <a:pt x="1068" y="1088"/>
                  </a:cubicBezTo>
                  <a:cubicBezTo>
                    <a:pt x="1083" y="1072"/>
                    <a:pt x="1114" y="1057"/>
                    <a:pt x="1130" y="1041"/>
                  </a:cubicBezTo>
                  <a:cubicBezTo>
                    <a:pt x="1223" y="933"/>
                    <a:pt x="1300" y="825"/>
                    <a:pt x="1362" y="701"/>
                  </a:cubicBezTo>
                  <a:cubicBezTo>
                    <a:pt x="1377" y="655"/>
                    <a:pt x="1408" y="608"/>
                    <a:pt x="1424" y="562"/>
                  </a:cubicBezTo>
                  <a:cubicBezTo>
                    <a:pt x="1455" y="438"/>
                    <a:pt x="1470" y="314"/>
                    <a:pt x="1455" y="190"/>
                  </a:cubicBezTo>
                  <a:lnTo>
                    <a:pt x="1470" y="190"/>
                  </a:lnTo>
                  <a:lnTo>
                    <a:pt x="1455" y="82"/>
                  </a:lnTo>
                  <a:cubicBezTo>
                    <a:pt x="1339" y="31"/>
                    <a:pt x="1213" y="1"/>
                    <a:pt x="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8"/>
            <p:cNvSpPr/>
            <p:nvPr/>
          </p:nvSpPr>
          <p:spPr>
            <a:xfrm>
              <a:off x="3980925" y="2252100"/>
              <a:ext cx="63825" cy="55900"/>
            </a:xfrm>
            <a:custGeom>
              <a:avLst/>
              <a:gdLst/>
              <a:ahLst/>
              <a:cxnLst/>
              <a:rect l="l" t="t" r="r" b="b"/>
              <a:pathLst>
                <a:path w="2553" h="2236" extrusionOk="0">
                  <a:moveTo>
                    <a:pt x="1282" y="1"/>
                  </a:moveTo>
                  <a:cubicBezTo>
                    <a:pt x="1112" y="1"/>
                    <a:pt x="938" y="40"/>
                    <a:pt x="774" y="122"/>
                  </a:cubicBezTo>
                  <a:cubicBezTo>
                    <a:pt x="233" y="385"/>
                    <a:pt x="0" y="1066"/>
                    <a:pt x="279" y="1607"/>
                  </a:cubicBezTo>
                  <a:cubicBezTo>
                    <a:pt x="477" y="2004"/>
                    <a:pt x="872" y="2236"/>
                    <a:pt x="1284" y="2236"/>
                  </a:cubicBezTo>
                  <a:cubicBezTo>
                    <a:pt x="1450" y="2236"/>
                    <a:pt x="1619" y="2198"/>
                    <a:pt x="1779" y="2118"/>
                  </a:cubicBezTo>
                  <a:cubicBezTo>
                    <a:pt x="2321" y="1839"/>
                    <a:pt x="2553" y="1174"/>
                    <a:pt x="2274" y="617"/>
                  </a:cubicBezTo>
                  <a:cubicBezTo>
                    <a:pt x="2078" y="224"/>
                    <a:pt x="1689" y="1"/>
                    <a:pt x="128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3992925" y="2262425"/>
              <a:ext cx="39850" cy="35150"/>
            </a:xfrm>
            <a:custGeom>
              <a:avLst/>
              <a:gdLst/>
              <a:ahLst/>
              <a:cxnLst/>
              <a:rect l="l" t="t" r="r" b="b"/>
              <a:pathLst>
                <a:path w="1594" h="1406" extrusionOk="0">
                  <a:moveTo>
                    <a:pt x="799" y="1"/>
                  </a:moveTo>
                  <a:cubicBezTo>
                    <a:pt x="693" y="1"/>
                    <a:pt x="584" y="26"/>
                    <a:pt x="480" y="80"/>
                  </a:cubicBezTo>
                  <a:cubicBezTo>
                    <a:pt x="139" y="250"/>
                    <a:pt x="0" y="668"/>
                    <a:pt x="170" y="1008"/>
                  </a:cubicBezTo>
                  <a:cubicBezTo>
                    <a:pt x="291" y="1262"/>
                    <a:pt x="538" y="1406"/>
                    <a:pt x="799" y="1406"/>
                  </a:cubicBezTo>
                  <a:cubicBezTo>
                    <a:pt x="904" y="1406"/>
                    <a:pt x="1012" y="1382"/>
                    <a:pt x="1114" y="1333"/>
                  </a:cubicBezTo>
                  <a:cubicBezTo>
                    <a:pt x="1454" y="1163"/>
                    <a:pt x="1593" y="730"/>
                    <a:pt x="1423" y="390"/>
                  </a:cubicBezTo>
                  <a:cubicBezTo>
                    <a:pt x="1303" y="149"/>
                    <a:pt x="1058" y="1"/>
                    <a:pt x="79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4011475" y="2263650"/>
              <a:ext cx="29800" cy="44100"/>
            </a:xfrm>
            <a:custGeom>
              <a:avLst/>
              <a:gdLst/>
              <a:ahLst/>
              <a:cxnLst/>
              <a:rect l="l" t="t" r="r" b="b"/>
              <a:pathLst>
                <a:path w="1192" h="1764" extrusionOk="0">
                  <a:moveTo>
                    <a:pt x="960" y="0"/>
                  </a:moveTo>
                  <a:cubicBezTo>
                    <a:pt x="851" y="16"/>
                    <a:pt x="743" y="47"/>
                    <a:pt x="650" y="93"/>
                  </a:cubicBezTo>
                  <a:cubicBezTo>
                    <a:pt x="619" y="109"/>
                    <a:pt x="573" y="140"/>
                    <a:pt x="542" y="155"/>
                  </a:cubicBezTo>
                  <a:cubicBezTo>
                    <a:pt x="449" y="217"/>
                    <a:pt x="372" y="279"/>
                    <a:pt x="310" y="356"/>
                  </a:cubicBezTo>
                  <a:cubicBezTo>
                    <a:pt x="202" y="464"/>
                    <a:pt x="124" y="588"/>
                    <a:pt x="78" y="727"/>
                  </a:cubicBezTo>
                  <a:cubicBezTo>
                    <a:pt x="47" y="820"/>
                    <a:pt x="16" y="929"/>
                    <a:pt x="1" y="1037"/>
                  </a:cubicBezTo>
                  <a:cubicBezTo>
                    <a:pt x="1" y="1145"/>
                    <a:pt x="1" y="1253"/>
                    <a:pt x="16" y="1346"/>
                  </a:cubicBezTo>
                  <a:cubicBezTo>
                    <a:pt x="31" y="1454"/>
                    <a:pt x="78" y="1563"/>
                    <a:pt x="124" y="1656"/>
                  </a:cubicBezTo>
                  <a:cubicBezTo>
                    <a:pt x="140" y="1702"/>
                    <a:pt x="155" y="1733"/>
                    <a:pt x="171" y="1764"/>
                  </a:cubicBezTo>
                  <a:lnTo>
                    <a:pt x="279" y="1748"/>
                  </a:lnTo>
                  <a:cubicBezTo>
                    <a:pt x="294" y="1733"/>
                    <a:pt x="310" y="1733"/>
                    <a:pt x="341" y="1733"/>
                  </a:cubicBezTo>
                  <a:cubicBezTo>
                    <a:pt x="372" y="1717"/>
                    <a:pt x="418" y="1702"/>
                    <a:pt x="449" y="1702"/>
                  </a:cubicBezTo>
                  <a:cubicBezTo>
                    <a:pt x="480" y="1687"/>
                    <a:pt x="527" y="1671"/>
                    <a:pt x="557" y="1656"/>
                  </a:cubicBezTo>
                  <a:cubicBezTo>
                    <a:pt x="805" y="1532"/>
                    <a:pt x="975" y="1331"/>
                    <a:pt x="1083" y="1099"/>
                  </a:cubicBezTo>
                  <a:cubicBezTo>
                    <a:pt x="1114" y="1021"/>
                    <a:pt x="1130" y="959"/>
                    <a:pt x="1145" y="882"/>
                  </a:cubicBezTo>
                  <a:cubicBezTo>
                    <a:pt x="1192" y="650"/>
                    <a:pt x="1176" y="387"/>
                    <a:pt x="1052" y="155"/>
                  </a:cubicBezTo>
                  <a:cubicBezTo>
                    <a:pt x="1037" y="124"/>
                    <a:pt x="1022" y="93"/>
                    <a:pt x="1006" y="78"/>
                  </a:cubicBezTo>
                  <a:cubicBezTo>
                    <a:pt x="991" y="47"/>
                    <a:pt x="975" y="16"/>
                    <a:pt x="960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8"/>
            <p:cNvSpPr/>
            <p:nvPr/>
          </p:nvSpPr>
          <p:spPr>
            <a:xfrm>
              <a:off x="3984800" y="2272775"/>
              <a:ext cx="35200" cy="34975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366" y="1"/>
                  </a:moveTo>
                  <a:cubicBezTo>
                    <a:pt x="254" y="1"/>
                    <a:pt x="147" y="18"/>
                    <a:pt x="31" y="53"/>
                  </a:cubicBezTo>
                  <a:cubicBezTo>
                    <a:pt x="16" y="99"/>
                    <a:pt x="16" y="130"/>
                    <a:pt x="16" y="177"/>
                  </a:cubicBezTo>
                  <a:cubicBezTo>
                    <a:pt x="0" y="208"/>
                    <a:pt x="0" y="254"/>
                    <a:pt x="0" y="285"/>
                  </a:cubicBezTo>
                  <a:cubicBezTo>
                    <a:pt x="0" y="331"/>
                    <a:pt x="0" y="378"/>
                    <a:pt x="16" y="409"/>
                  </a:cubicBezTo>
                  <a:cubicBezTo>
                    <a:pt x="16" y="455"/>
                    <a:pt x="16" y="502"/>
                    <a:pt x="31" y="533"/>
                  </a:cubicBezTo>
                  <a:cubicBezTo>
                    <a:pt x="47" y="564"/>
                    <a:pt x="47" y="594"/>
                    <a:pt x="62" y="625"/>
                  </a:cubicBezTo>
                  <a:cubicBezTo>
                    <a:pt x="62" y="656"/>
                    <a:pt x="78" y="672"/>
                    <a:pt x="78" y="703"/>
                  </a:cubicBezTo>
                  <a:cubicBezTo>
                    <a:pt x="93" y="718"/>
                    <a:pt x="93" y="734"/>
                    <a:pt x="108" y="749"/>
                  </a:cubicBezTo>
                  <a:lnTo>
                    <a:pt x="124" y="780"/>
                  </a:lnTo>
                  <a:cubicBezTo>
                    <a:pt x="155" y="826"/>
                    <a:pt x="170" y="873"/>
                    <a:pt x="201" y="919"/>
                  </a:cubicBezTo>
                  <a:cubicBezTo>
                    <a:pt x="418" y="1229"/>
                    <a:pt x="758" y="1399"/>
                    <a:pt x="1129" y="1399"/>
                  </a:cubicBezTo>
                  <a:lnTo>
                    <a:pt x="1238" y="1399"/>
                  </a:lnTo>
                  <a:lnTo>
                    <a:pt x="1346" y="1383"/>
                  </a:lnTo>
                  <a:cubicBezTo>
                    <a:pt x="1392" y="1244"/>
                    <a:pt x="1408" y="1089"/>
                    <a:pt x="1392" y="935"/>
                  </a:cubicBezTo>
                  <a:cubicBezTo>
                    <a:pt x="1392" y="826"/>
                    <a:pt x="1361" y="718"/>
                    <a:pt x="1315" y="625"/>
                  </a:cubicBezTo>
                  <a:cubicBezTo>
                    <a:pt x="1315" y="610"/>
                    <a:pt x="1300" y="594"/>
                    <a:pt x="1300" y="579"/>
                  </a:cubicBezTo>
                  <a:cubicBezTo>
                    <a:pt x="1253" y="502"/>
                    <a:pt x="1207" y="424"/>
                    <a:pt x="1145" y="362"/>
                  </a:cubicBezTo>
                  <a:cubicBezTo>
                    <a:pt x="1052" y="239"/>
                    <a:pt x="928" y="146"/>
                    <a:pt x="789" y="84"/>
                  </a:cubicBezTo>
                  <a:cubicBezTo>
                    <a:pt x="696" y="53"/>
                    <a:pt x="588" y="22"/>
                    <a:pt x="480" y="7"/>
                  </a:cubicBezTo>
                  <a:cubicBezTo>
                    <a:pt x="441" y="3"/>
                    <a:pt x="403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8"/>
            <p:cNvSpPr/>
            <p:nvPr/>
          </p:nvSpPr>
          <p:spPr>
            <a:xfrm>
              <a:off x="4096550" y="2362500"/>
              <a:ext cx="63450" cy="55775"/>
            </a:xfrm>
            <a:custGeom>
              <a:avLst/>
              <a:gdLst/>
              <a:ahLst/>
              <a:cxnLst/>
              <a:rect l="l" t="t" r="r" b="b"/>
              <a:pathLst>
                <a:path w="2538" h="2231" extrusionOk="0">
                  <a:moveTo>
                    <a:pt x="1272" y="1"/>
                  </a:moveTo>
                  <a:cubicBezTo>
                    <a:pt x="915" y="1"/>
                    <a:pt x="562" y="169"/>
                    <a:pt x="341" y="486"/>
                  </a:cubicBezTo>
                  <a:cubicBezTo>
                    <a:pt x="1" y="997"/>
                    <a:pt x="125" y="1693"/>
                    <a:pt x="635" y="2033"/>
                  </a:cubicBezTo>
                  <a:cubicBezTo>
                    <a:pt x="828" y="2167"/>
                    <a:pt x="1047" y="2231"/>
                    <a:pt x="1264" y="2231"/>
                  </a:cubicBezTo>
                  <a:cubicBezTo>
                    <a:pt x="1622" y="2231"/>
                    <a:pt x="1976" y="2057"/>
                    <a:pt x="2197" y="1739"/>
                  </a:cubicBezTo>
                  <a:cubicBezTo>
                    <a:pt x="2538" y="1229"/>
                    <a:pt x="2414" y="548"/>
                    <a:pt x="1904" y="192"/>
                  </a:cubicBezTo>
                  <a:cubicBezTo>
                    <a:pt x="1710" y="63"/>
                    <a:pt x="1490" y="1"/>
                    <a:pt x="127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8"/>
            <p:cNvSpPr/>
            <p:nvPr/>
          </p:nvSpPr>
          <p:spPr>
            <a:xfrm>
              <a:off x="4108150" y="2372750"/>
              <a:ext cx="40250" cy="35125"/>
            </a:xfrm>
            <a:custGeom>
              <a:avLst/>
              <a:gdLst/>
              <a:ahLst/>
              <a:cxnLst/>
              <a:rect l="l" t="t" r="r" b="b"/>
              <a:pathLst>
                <a:path w="1610" h="1405" extrusionOk="0">
                  <a:moveTo>
                    <a:pt x="808" y="0"/>
                  </a:moveTo>
                  <a:cubicBezTo>
                    <a:pt x="585" y="0"/>
                    <a:pt x="367" y="107"/>
                    <a:pt x="233" y="308"/>
                  </a:cubicBezTo>
                  <a:cubicBezTo>
                    <a:pt x="1" y="633"/>
                    <a:pt x="94" y="1066"/>
                    <a:pt x="403" y="1283"/>
                  </a:cubicBezTo>
                  <a:cubicBezTo>
                    <a:pt x="526" y="1365"/>
                    <a:pt x="665" y="1405"/>
                    <a:pt x="802" y="1405"/>
                  </a:cubicBezTo>
                  <a:cubicBezTo>
                    <a:pt x="1026" y="1405"/>
                    <a:pt x="1243" y="1298"/>
                    <a:pt x="1378" y="1097"/>
                  </a:cubicBezTo>
                  <a:cubicBezTo>
                    <a:pt x="1610" y="788"/>
                    <a:pt x="1517" y="339"/>
                    <a:pt x="1207" y="122"/>
                  </a:cubicBezTo>
                  <a:cubicBezTo>
                    <a:pt x="1084" y="40"/>
                    <a:pt x="945" y="0"/>
                    <a:pt x="80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8"/>
            <p:cNvSpPr/>
            <p:nvPr/>
          </p:nvSpPr>
          <p:spPr>
            <a:xfrm>
              <a:off x="4105450" y="2391400"/>
              <a:ext cx="48375" cy="26875"/>
            </a:xfrm>
            <a:custGeom>
              <a:avLst/>
              <a:gdLst/>
              <a:ahLst/>
              <a:cxnLst/>
              <a:rect l="l" t="t" r="r" b="b"/>
              <a:pathLst>
                <a:path w="1935" h="1075" extrusionOk="0">
                  <a:moveTo>
                    <a:pt x="1046" y="1"/>
                  </a:moveTo>
                  <a:cubicBezTo>
                    <a:pt x="985" y="1"/>
                    <a:pt x="925" y="4"/>
                    <a:pt x="867" y="11"/>
                  </a:cubicBezTo>
                  <a:cubicBezTo>
                    <a:pt x="759" y="26"/>
                    <a:pt x="650" y="57"/>
                    <a:pt x="557" y="104"/>
                  </a:cubicBezTo>
                  <a:cubicBezTo>
                    <a:pt x="465" y="150"/>
                    <a:pt x="372" y="196"/>
                    <a:pt x="279" y="274"/>
                  </a:cubicBezTo>
                  <a:cubicBezTo>
                    <a:pt x="202" y="336"/>
                    <a:pt x="124" y="413"/>
                    <a:pt x="62" y="506"/>
                  </a:cubicBezTo>
                  <a:cubicBezTo>
                    <a:pt x="47" y="537"/>
                    <a:pt x="16" y="568"/>
                    <a:pt x="1" y="599"/>
                  </a:cubicBezTo>
                  <a:lnTo>
                    <a:pt x="78" y="691"/>
                  </a:lnTo>
                  <a:cubicBezTo>
                    <a:pt x="124" y="753"/>
                    <a:pt x="202" y="831"/>
                    <a:pt x="279" y="877"/>
                  </a:cubicBezTo>
                  <a:cubicBezTo>
                    <a:pt x="472" y="1011"/>
                    <a:pt x="691" y="1075"/>
                    <a:pt x="908" y="1075"/>
                  </a:cubicBezTo>
                  <a:cubicBezTo>
                    <a:pt x="1266" y="1075"/>
                    <a:pt x="1620" y="901"/>
                    <a:pt x="1841" y="583"/>
                  </a:cubicBezTo>
                  <a:cubicBezTo>
                    <a:pt x="1872" y="537"/>
                    <a:pt x="1903" y="490"/>
                    <a:pt x="1919" y="444"/>
                  </a:cubicBezTo>
                  <a:cubicBezTo>
                    <a:pt x="1919" y="428"/>
                    <a:pt x="1919" y="428"/>
                    <a:pt x="1934" y="428"/>
                  </a:cubicBezTo>
                  <a:lnTo>
                    <a:pt x="1919" y="428"/>
                  </a:lnTo>
                  <a:cubicBezTo>
                    <a:pt x="1857" y="336"/>
                    <a:pt x="1780" y="274"/>
                    <a:pt x="1687" y="212"/>
                  </a:cubicBezTo>
                  <a:cubicBezTo>
                    <a:pt x="1656" y="181"/>
                    <a:pt x="1625" y="165"/>
                    <a:pt x="1594" y="150"/>
                  </a:cubicBezTo>
                  <a:cubicBezTo>
                    <a:pt x="1501" y="88"/>
                    <a:pt x="1393" y="57"/>
                    <a:pt x="1300" y="26"/>
                  </a:cubicBezTo>
                  <a:cubicBezTo>
                    <a:pt x="1218" y="8"/>
                    <a:pt x="1132" y="1"/>
                    <a:pt x="1046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8"/>
            <p:cNvSpPr/>
            <p:nvPr/>
          </p:nvSpPr>
          <p:spPr>
            <a:xfrm>
              <a:off x="4100425" y="2363800"/>
              <a:ext cx="28250" cy="44900"/>
            </a:xfrm>
            <a:custGeom>
              <a:avLst/>
              <a:gdLst/>
              <a:ahLst/>
              <a:cxnLst/>
              <a:rect l="l" t="t" r="r" b="b"/>
              <a:pathLst>
                <a:path w="1130" h="1796" extrusionOk="0">
                  <a:moveTo>
                    <a:pt x="789" y="1"/>
                  </a:moveTo>
                  <a:cubicBezTo>
                    <a:pt x="728" y="16"/>
                    <a:pt x="666" y="32"/>
                    <a:pt x="619" y="63"/>
                  </a:cubicBezTo>
                  <a:cubicBezTo>
                    <a:pt x="588" y="78"/>
                    <a:pt x="557" y="94"/>
                    <a:pt x="526" y="109"/>
                  </a:cubicBezTo>
                  <a:cubicBezTo>
                    <a:pt x="511" y="125"/>
                    <a:pt x="480" y="140"/>
                    <a:pt x="465" y="156"/>
                  </a:cubicBezTo>
                  <a:cubicBezTo>
                    <a:pt x="434" y="187"/>
                    <a:pt x="403" y="202"/>
                    <a:pt x="387" y="217"/>
                  </a:cubicBezTo>
                  <a:lnTo>
                    <a:pt x="372" y="217"/>
                  </a:lnTo>
                  <a:cubicBezTo>
                    <a:pt x="356" y="248"/>
                    <a:pt x="341" y="264"/>
                    <a:pt x="310" y="279"/>
                  </a:cubicBezTo>
                  <a:cubicBezTo>
                    <a:pt x="294" y="310"/>
                    <a:pt x="263" y="326"/>
                    <a:pt x="248" y="357"/>
                  </a:cubicBezTo>
                  <a:cubicBezTo>
                    <a:pt x="233" y="388"/>
                    <a:pt x="217" y="403"/>
                    <a:pt x="186" y="434"/>
                  </a:cubicBezTo>
                  <a:cubicBezTo>
                    <a:pt x="109" y="558"/>
                    <a:pt x="62" y="682"/>
                    <a:pt x="31" y="821"/>
                  </a:cubicBezTo>
                  <a:cubicBezTo>
                    <a:pt x="0" y="929"/>
                    <a:pt x="0" y="1037"/>
                    <a:pt x="0" y="1146"/>
                  </a:cubicBezTo>
                  <a:cubicBezTo>
                    <a:pt x="0" y="1177"/>
                    <a:pt x="0" y="1208"/>
                    <a:pt x="16" y="1238"/>
                  </a:cubicBezTo>
                  <a:cubicBezTo>
                    <a:pt x="31" y="1409"/>
                    <a:pt x="93" y="1563"/>
                    <a:pt x="202" y="1703"/>
                  </a:cubicBezTo>
                  <a:lnTo>
                    <a:pt x="279" y="1795"/>
                  </a:lnTo>
                  <a:cubicBezTo>
                    <a:pt x="418" y="1764"/>
                    <a:pt x="557" y="1703"/>
                    <a:pt x="697" y="1625"/>
                  </a:cubicBezTo>
                  <a:cubicBezTo>
                    <a:pt x="774" y="1563"/>
                    <a:pt x="851" y="1486"/>
                    <a:pt x="913" y="1393"/>
                  </a:cubicBezTo>
                  <a:cubicBezTo>
                    <a:pt x="929" y="1378"/>
                    <a:pt x="944" y="1378"/>
                    <a:pt x="944" y="1362"/>
                  </a:cubicBezTo>
                  <a:cubicBezTo>
                    <a:pt x="991" y="1285"/>
                    <a:pt x="1037" y="1208"/>
                    <a:pt x="1068" y="1115"/>
                  </a:cubicBezTo>
                  <a:cubicBezTo>
                    <a:pt x="1114" y="975"/>
                    <a:pt x="1130" y="821"/>
                    <a:pt x="1114" y="666"/>
                  </a:cubicBezTo>
                  <a:cubicBezTo>
                    <a:pt x="1114" y="573"/>
                    <a:pt x="1083" y="465"/>
                    <a:pt x="1052" y="372"/>
                  </a:cubicBezTo>
                  <a:lnTo>
                    <a:pt x="1037" y="372"/>
                  </a:lnTo>
                  <a:cubicBezTo>
                    <a:pt x="991" y="233"/>
                    <a:pt x="898" y="109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38"/>
          <p:cNvGrpSpPr/>
          <p:nvPr/>
        </p:nvGrpSpPr>
        <p:grpSpPr>
          <a:xfrm rot="-10480796">
            <a:off x="2937040" y="-54398"/>
            <a:ext cx="586158" cy="793398"/>
            <a:chOff x="3051600" y="3618575"/>
            <a:chExt cx="498150" cy="674275"/>
          </a:xfrm>
        </p:grpSpPr>
        <p:sp>
          <p:nvSpPr>
            <p:cNvPr id="1721" name="Google Shape;1721;p38"/>
            <p:cNvSpPr/>
            <p:nvPr/>
          </p:nvSpPr>
          <p:spPr>
            <a:xfrm>
              <a:off x="3051600" y="3854600"/>
              <a:ext cx="191850" cy="418525"/>
            </a:xfrm>
            <a:custGeom>
              <a:avLst/>
              <a:gdLst/>
              <a:ahLst/>
              <a:cxnLst/>
              <a:rect l="l" t="t" r="r" b="b"/>
              <a:pathLst>
                <a:path w="7674" h="16741" extrusionOk="0">
                  <a:moveTo>
                    <a:pt x="763" y="0"/>
                  </a:moveTo>
                  <a:cubicBezTo>
                    <a:pt x="720" y="0"/>
                    <a:pt x="677" y="6"/>
                    <a:pt x="635" y="19"/>
                  </a:cubicBezTo>
                  <a:cubicBezTo>
                    <a:pt x="372" y="111"/>
                    <a:pt x="264" y="421"/>
                    <a:pt x="233" y="699"/>
                  </a:cubicBezTo>
                  <a:cubicBezTo>
                    <a:pt x="1" y="2324"/>
                    <a:pt x="465" y="3948"/>
                    <a:pt x="1022" y="5495"/>
                  </a:cubicBezTo>
                  <a:cubicBezTo>
                    <a:pt x="2507" y="9610"/>
                    <a:pt x="4781" y="13446"/>
                    <a:pt x="7673" y="16741"/>
                  </a:cubicBezTo>
                  <a:cubicBezTo>
                    <a:pt x="6482" y="14591"/>
                    <a:pt x="6003" y="11837"/>
                    <a:pt x="5245" y="9501"/>
                  </a:cubicBezTo>
                  <a:cubicBezTo>
                    <a:pt x="4440" y="7042"/>
                    <a:pt x="3574" y="4613"/>
                    <a:pt x="2646" y="2215"/>
                  </a:cubicBezTo>
                  <a:cubicBezTo>
                    <a:pt x="2321" y="1380"/>
                    <a:pt x="1903" y="467"/>
                    <a:pt x="1099" y="96"/>
                  </a:cubicBezTo>
                  <a:cubicBezTo>
                    <a:pt x="987" y="40"/>
                    <a:pt x="875" y="0"/>
                    <a:pt x="76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/>
                <a:t> </a:t>
              </a:r>
              <a:endParaRPr/>
            </a:p>
          </p:txBody>
        </p:sp>
        <p:sp>
          <p:nvSpPr>
            <p:cNvPr id="1722" name="Google Shape;1722;p38"/>
            <p:cNvSpPr/>
            <p:nvPr/>
          </p:nvSpPr>
          <p:spPr>
            <a:xfrm>
              <a:off x="3203200" y="3618575"/>
              <a:ext cx="141175" cy="674275"/>
            </a:xfrm>
            <a:custGeom>
              <a:avLst/>
              <a:gdLst/>
              <a:ahLst/>
              <a:cxnLst/>
              <a:rect l="l" t="t" r="r" b="b"/>
              <a:pathLst>
                <a:path w="5647" h="26971" extrusionOk="0">
                  <a:moveTo>
                    <a:pt x="4291" y="0"/>
                  </a:moveTo>
                  <a:cubicBezTo>
                    <a:pt x="4259" y="0"/>
                    <a:pt x="4226" y="3"/>
                    <a:pt x="4193" y="8"/>
                  </a:cubicBezTo>
                  <a:cubicBezTo>
                    <a:pt x="3976" y="54"/>
                    <a:pt x="3791" y="194"/>
                    <a:pt x="3651" y="364"/>
                  </a:cubicBezTo>
                  <a:cubicBezTo>
                    <a:pt x="2909" y="1122"/>
                    <a:pt x="2538" y="2174"/>
                    <a:pt x="2228" y="3195"/>
                  </a:cubicBezTo>
                  <a:cubicBezTo>
                    <a:pt x="1" y="10867"/>
                    <a:pt x="790" y="19051"/>
                    <a:pt x="1810" y="26971"/>
                  </a:cubicBezTo>
                  <a:cubicBezTo>
                    <a:pt x="2630" y="22315"/>
                    <a:pt x="2909" y="16405"/>
                    <a:pt x="4007" y="11826"/>
                  </a:cubicBezTo>
                  <a:cubicBezTo>
                    <a:pt x="4827" y="8361"/>
                    <a:pt x="5647" y="4819"/>
                    <a:pt x="5214" y="1307"/>
                  </a:cubicBezTo>
                  <a:cubicBezTo>
                    <a:pt x="5141" y="723"/>
                    <a:pt x="4833" y="0"/>
                    <a:pt x="429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8"/>
            <p:cNvSpPr/>
            <p:nvPr/>
          </p:nvSpPr>
          <p:spPr>
            <a:xfrm>
              <a:off x="3256575" y="4093025"/>
              <a:ext cx="293175" cy="195575"/>
            </a:xfrm>
            <a:custGeom>
              <a:avLst/>
              <a:gdLst/>
              <a:ahLst/>
              <a:cxnLst/>
              <a:rect l="l" t="t" r="r" b="b"/>
              <a:pathLst>
                <a:path w="11727" h="7823" extrusionOk="0">
                  <a:moveTo>
                    <a:pt x="10977" y="0"/>
                  </a:moveTo>
                  <a:cubicBezTo>
                    <a:pt x="10714" y="0"/>
                    <a:pt x="10421" y="78"/>
                    <a:pt x="10179" y="181"/>
                  </a:cubicBezTo>
                  <a:cubicBezTo>
                    <a:pt x="6235" y="1836"/>
                    <a:pt x="2707" y="4497"/>
                    <a:pt x="0" y="7823"/>
                  </a:cubicBezTo>
                  <a:cubicBezTo>
                    <a:pt x="1393" y="7142"/>
                    <a:pt x="1315" y="7127"/>
                    <a:pt x="2754" y="6570"/>
                  </a:cubicBezTo>
                  <a:cubicBezTo>
                    <a:pt x="5260" y="5611"/>
                    <a:pt x="7627" y="4327"/>
                    <a:pt x="9792" y="2749"/>
                  </a:cubicBezTo>
                  <a:cubicBezTo>
                    <a:pt x="10427" y="2300"/>
                    <a:pt x="11061" y="1805"/>
                    <a:pt x="11463" y="1155"/>
                  </a:cubicBezTo>
                  <a:cubicBezTo>
                    <a:pt x="11602" y="923"/>
                    <a:pt x="11726" y="630"/>
                    <a:pt x="11633" y="367"/>
                  </a:cubicBezTo>
                  <a:cubicBezTo>
                    <a:pt x="11527" y="97"/>
                    <a:pt x="11271" y="0"/>
                    <a:pt x="1097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8"/>
            <p:cNvSpPr/>
            <p:nvPr/>
          </p:nvSpPr>
          <p:spPr>
            <a:xfrm>
              <a:off x="3254250" y="3903600"/>
              <a:ext cx="274600" cy="383075"/>
            </a:xfrm>
            <a:custGeom>
              <a:avLst/>
              <a:gdLst/>
              <a:ahLst/>
              <a:cxnLst/>
              <a:rect l="l" t="t" r="r" b="b"/>
              <a:pathLst>
                <a:path w="10984" h="15323" extrusionOk="0">
                  <a:moveTo>
                    <a:pt x="10264" y="0"/>
                  </a:moveTo>
                  <a:cubicBezTo>
                    <a:pt x="10154" y="0"/>
                    <a:pt x="10043" y="24"/>
                    <a:pt x="9932" y="54"/>
                  </a:cubicBezTo>
                  <a:cubicBezTo>
                    <a:pt x="8632" y="410"/>
                    <a:pt x="7673" y="1508"/>
                    <a:pt x="6853" y="2576"/>
                  </a:cubicBezTo>
                  <a:cubicBezTo>
                    <a:pt x="3899" y="6412"/>
                    <a:pt x="1578" y="10728"/>
                    <a:pt x="1" y="15322"/>
                  </a:cubicBezTo>
                  <a:cubicBezTo>
                    <a:pt x="944" y="14270"/>
                    <a:pt x="1578" y="12755"/>
                    <a:pt x="2522" y="11703"/>
                  </a:cubicBezTo>
                  <a:cubicBezTo>
                    <a:pt x="5724" y="8779"/>
                    <a:pt x="8447" y="5345"/>
                    <a:pt x="10551" y="1539"/>
                  </a:cubicBezTo>
                  <a:cubicBezTo>
                    <a:pt x="10829" y="1029"/>
                    <a:pt x="10984" y="209"/>
                    <a:pt x="10442" y="23"/>
                  </a:cubicBezTo>
                  <a:cubicBezTo>
                    <a:pt x="10383" y="7"/>
                    <a:pt x="10324" y="0"/>
                    <a:pt x="1026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8"/>
            <p:cNvSpPr/>
            <p:nvPr/>
          </p:nvSpPr>
          <p:spPr>
            <a:xfrm>
              <a:off x="3051600" y="3867425"/>
              <a:ext cx="182175" cy="394500"/>
            </a:xfrm>
            <a:custGeom>
              <a:avLst/>
              <a:gdLst/>
              <a:ahLst/>
              <a:cxnLst/>
              <a:rect l="l" t="t" r="r" b="b"/>
              <a:pathLst>
                <a:path w="7287" h="15780" extrusionOk="0">
                  <a:moveTo>
                    <a:pt x="264" y="1"/>
                  </a:moveTo>
                  <a:cubicBezTo>
                    <a:pt x="248" y="63"/>
                    <a:pt x="233" y="124"/>
                    <a:pt x="233" y="186"/>
                  </a:cubicBezTo>
                  <a:cubicBezTo>
                    <a:pt x="1" y="1811"/>
                    <a:pt x="465" y="3435"/>
                    <a:pt x="1022" y="4982"/>
                  </a:cubicBezTo>
                  <a:cubicBezTo>
                    <a:pt x="2445" y="8911"/>
                    <a:pt x="4580" y="12593"/>
                    <a:pt x="7287" y="15779"/>
                  </a:cubicBezTo>
                  <a:cubicBezTo>
                    <a:pt x="7271" y="15671"/>
                    <a:pt x="7240" y="15563"/>
                    <a:pt x="7209" y="15455"/>
                  </a:cubicBezTo>
                  <a:cubicBezTo>
                    <a:pt x="6823" y="14202"/>
                    <a:pt x="6173" y="13072"/>
                    <a:pt x="5539" y="11928"/>
                  </a:cubicBezTo>
                  <a:cubicBezTo>
                    <a:pt x="3419" y="8138"/>
                    <a:pt x="1470" y="4162"/>
                    <a:pt x="2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8"/>
            <p:cNvSpPr/>
            <p:nvPr/>
          </p:nvSpPr>
          <p:spPr>
            <a:xfrm>
              <a:off x="3203200" y="3618750"/>
              <a:ext cx="107925" cy="674100"/>
            </a:xfrm>
            <a:custGeom>
              <a:avLst/>
              <a:gdLst/>
              <a:ahLst/>
              <a:cxnLst/>
              <a:rect l="l" t="t" r="r" b="b"/>
              <a:pathLst>
                <a:path w="4317" h="26964" extrusionOk="0">
                  <a:moveTo>
                    <a:pt x="4193" y="1"/>
                  </a:moveTo>
                  <a:cubicBezTo>
                    <a:pt x="3976" y="47"/>
                    <a:pt x="3791" y="187"/>
                    <a:pt x="3651" y="357"/>
                  </a:cubicBezTo>
                  <a:cubicBezTo>
                    <a:pt x="2909" y="1115"/>
                    <a:pt x="2538" y="2167"/>
                    <a:pt x="2228" y="3188"/>
                  </a:cubicBezTo>
                  <a:cubicBezTo>
                    <a:pt x="1" y="10860"/>
                    <a:pt x="790" y="19044"/>
                    <a:pt x="1810" y="26964"/>
                  </a:cubicBezTo>
                  <a:cubicBezTo>
                    <a:pt x="1857" y="26747"/>
                    <a:pt x="1888" y="26515"/>
                    <a:pt x="1919" y="26299"/>
                  </a:cubicBezTo>
                  <a:cubicBezTo>
                    <a:pt x="1625" y="21441"/>
                    <a:pt x="1424" y="16584"/>
                    <a:pt x="1826" y="11742"/>
                  </a:cubicBezTo>
                  <a:cubicBezTo>
                    <a:pt x="2151" y="7736"/>
                    <a:pt x="2909" y="3744"/>
                    <a:pt x="431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8"/>
            <p:cNvSpPr/>
            <p:nvPr/>
          </p:nvSpPr>
          <p:spPr>
            <a:xfrm>
              <a:off x="3277850" y="3903600"/>
              <a:ext cx="243650" cy="320025"/>
            </a:xfrm>
            <a:custGeom>
              <a:avLst/>
              <a:gdLst/>
              <a:ahLst/>
              <a:cxnLst/>
              <a:rect l="l" t="t" r="r" b="b"/>
              <a:pathLst>
                <a:path w="9746" h="12801" extrusionOk="0">
                  <a:moveTo>
                    <a:pt x="9320" y="0"/>
                  </a:moveTo>
                  <a:cubicBezTo>
                    <a:pt x="9210" y="0"/>
                    <a:pt x="9099" y="24"/>
                    <a:pt x="8988" y="54"/>
                  </a:cubicBezTo>
                  <a:cubicBezTo>
                    <a:pt x="7688" y="410"/>
                    <a:pt x="6729" y="1508"/>
                    <a:pt x="5909" y="2576"/>
                  </a:cubicBezTo>
                  <a:cubicBezTo>
                    <a:pt x="3496" y="5700"/>
                    <a:pt x="1516" y="9150"/>
                    <a:pt x="0" y="12801"/>
                  </a:cubicBezTo>
                  <a:cubicBezTo>
                    <a:pt x="634" y="11610"/>
                    <a:pt x="1423" y="10465"/>
                    <a:pt x="2212" y="9367"/>
                  </a:cubicBezTo>
                  <a:cubicBezTo>
                    <a:pt x="4486" y="6134"/>
                    <a:pt x="6822" y="2839"/>
                    <a:pt x="9746" y="209"/>
                  </a:cubicBezTo>
                  <a:cubicBezTo>
                    <a:pt x="9684" y="132"/>
                    <a:pt x="9607" y="70"/>
                    <a:pt x="9498" y="23"/>
                  </a:cubicBezTo>
                  <a:cubicBezTo>
                    <a:pt x="9439" y="7"/>
                    <a:pt x="9380" y="0"/>
                    <a:pt x="932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8"/>
            <p:cNvSpPr/>
            <p:nvPr/>
          </p:nvSpPr>
          <p:spPr>
            <a:xfrm>
              <a:off x="3260450" y="4093025"/>
              <a:ext cx="286975" cy="190950"/>
            </a:xfrm>
            <a:custGeom>
              <a:avLst/>
              <a:gdLst/>
              <a:ahLst/>
              <a:cxnLst/>
              <a:rect l="l" t="t" r="r" b="b"/>
              <a:pathLst>
                <a:path w="11479" h="7638" extrusionOk="0">
                  <a:moveTo>
                    <a:pt x="10822" y="0"/>
                  </a:moveTo>
                  <a:cubicBezTo>
                    <a:pt x="10559" y="0"/>
                    <a:pt x="10266" y="78"/>
                    <a:pt x="10024" y="181"/>
                  </a:cubicBezTo>
                  <a:cubicBezTo>
                    <a:pt x="6157" y="1805"/>
                    <a:pt x="2676" y="4389"/>
                    <a:pt x="0" y="7637"/>
                  </a:cubicBezTo>
                  <a:cubicBezTo>
                    <a:pt x="3403" y="4636"/>
                    <a:pt x="7302" y="2176"/>
                    <a:pt x="11478" y="382"/>
                  </a:cubicBezTo>
                  <a:cubicBezTo>
                    <a:pt x="11478" y="382"/>
                    <a:pt x="11478" y="382"/>
                    <a:pt x="11478" y="367"/>
                  </a:cubicBezTo>
                  <a:cubicBezTo>
                    <a:pt x="11372" y="97"/>
                    <a:pt x="11116" y="0"/>
                    <a:pt x="1082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8"/>
            <p:cNvSpPr/>
            <p:nvPr/>
          </p:nvSpPr>
          <p:spPr>
            <a:xfrm>
              <a:off x="3114250" y="4014775"/>
              <a:ext cx="129200" cy="258350"/>
            </a:xfrm>
            <a:custGeom>
              <a:avLst/>
              <a:gdLst/>
              <a:ahLst/>
              <a:cxnLst/>
              <a:rect l="l" t="t" r="r" b="b"/>
              <a:pathLst>
                <a:path w="5168" h="10334" extrusionOk="0">
                  <a:moveTo>
                    <a:pt x="1687" y="0"/>
                  </a:moveTo>
                  <a:lnTo>
                    <a:pt x="1687" y="0"/>
                  </a:lnTo>
                  <a:cubicBezTo>
                    <a:pt x="1780" y="1377"/>
                    <a:pt x="1857" y="2754"/>
                    <a:pt x="1903" y="4131"/>
                  </a:cubicBezTo>
                  <a:cubicBezTo>
                    <a:pt x="1903" y="4239"/>
                    <a:pt x="1872" y="4378"/>
                    <a:pt x="1764" y="4394"/>
                  </a:cubicBezTo>
                  <a:cubicBezTo>
                    <a:pt x="1702" y="4394"/>
                    <a:pt x="1656" y="4347"/>
                    <a:pt x="1625" y="4301"/>
                  </a:cubicBezTo>
                  <a:cubicBezTo>
                    <a:pt x="1068" y="3729"/>
                    <a:pt x="527" y="3156"/>
                    <a:pt x="1" y="2568"/>
                  </a:cubicBezTo>
                  <a:lnTo>
                    <a:pt x="1" y="2568"/>
                  </a:lnTo>
                  <a:cubicBezTo>
                    <a:pt x="1362" y="5368"/>
                    <a:pt x="3110" y="7983"/>
                    <a:pt x="5167" y="10334"/>
                  </a:cubicBezTo>
                  <a:cubicBezTo>
                    <a:pt x="3976" y="8184"/>
                    <a:pt x="3497" y="5430"/>
                    <a:pt x="2739" y="3094"/>
                  </a:cubicBezTo>
                  <a:cubicBezTo>
                    <a:pt x="2398" y="2058"/>
                    <a:pt x="2043" y="1021"/>
                    <a:pt x="168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8"/>
            <p:cNvSpPr/>
            <p:nvPr/>
          </p:nvSpPr>
          <p:spPr>
            <a:xfrm>
              <a:off x="3256575" y="4131950"/>
              <a:ext cx="185275" cy="156650"/>
            </a:xfrm>
            <a:custGeom>
              <a:avLst/>
              <a:gdLst/>
              <a:ahLst/>
              <a:cxnLst/>
              <a:rect l="l" t="t" r="r" b="b"/>
              <a:pathLst>
                <a:path w="7411" h="6266" extrusionOk="0">
                  <a:moveTo>
                    <a:pt x="7410" y="1"/>
                  </a:moveTo>
                  <a:lnTo>
                    <a:pt x="7410" y="1"/>
                  </a:lnTo>
                  <a:cubicBezTo>
                    <a:pt x="4579" y="1609"/>
                    <a:pt x="2042" y="3729"/>
                    <a:pt x="0" y="6266"/>
                  </a:cubicBezTo>
                  <a:cubicBezTo>
                    <a:pt x="1393" y="5585"/>
                    <a:pt x="1315" y="5570"/>
                    <a:pt x="2754" y="5013"/>
                  </a:cubicBezTo>
                  <a:cubicBezTo>
                    <a:pt x="4007" y="4533"/>
                    <a:pt x="5229" y="3976"/>
                    <a:pt x="6389" y="3342"/>
                  </a:cubicBezTo>
                  <a:lnTo>
                    <a:pt x="6389" y="3342"/>
                  </a:lnTo>
                  <a:cubicBezTo>
                    <a:pt x="5806" y="3422"/>
                    <a:pt x="5215" y="3468"/>
                    <a:pt x="4628" y="3468"/>
                  </a:cubicBezTo>
                  <a:cubicBezTo>
                    <a:pt x="4420" y="3468"/>
                    <a:pt x="4213" y="3462"/>
                    <a:pt x="4007" y="3450"/>
                  </a:cubicBezTo>
                  <a:cubicBezTo>
                    <a:pt x="5090" y="2244"/>
                    <a:pt x="6219" y="1099"/>
                    <a:pt x="741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8"/>
            <p:cNvSpPr/>
            <p:nvPr/>
          </p:nvSpPr>
          <p:spPr>
            <a:xfrm>
              <a:off x="3254250" y="4047250"/>
              <a:ext cx="159350" cy="239425"/>
            </a:xfrm>
            <a:custGeom>
              <a:avLst/>
              <a:gdLst/>
              <a:ahLst/>
              <a:cxnLst/>
              <a:rect l="l" t="t" r="r" b="b"/>
              <a:pathLst>
                <a:path w="6374" h="9577" extrusionOk="0">
                  <a:moveTo>
                    <a:pt x="4626" y="1"/>
                  </a:moveTo>
                  <a:cubicBezTo>
                    <a:pt x="2708" y="3002"/>
                    <a:pt x="1161" y="6220"/>
                    <a:pt x="1" y="9576"/>
                  </a:cubicBezTo>
                  <a:cubicBezTo>
                    <a:pt x="944" y="8524"/>
                    <a:pt x="1578" y="7009"/>
                    <a:pt x="2522" y="5957"/>
                  </a:cubicBezTo>
                  <a:cubicBezTo>
                    <a:pt x="3899" y="4704"/>
                    <a:pt x="5183" y="3342"/>
                    <a:pt x="6374" y="1904"/>
                  </a:cubicBezTo>
                  <a:lnTo>
                    <a:pt x="6374" y="1904"/>
                  </a:lnTo>
                  <a:cubicBezTo>
                    <a:pt x="5817" y="2337"/>
                    <a:pt x="5245" y="2785"/>
                    <a:pt x="4564" y="2956"/>
                  </a:cubicBezTo>
                  <a:cubicBezTo>
                    <a:pt x="4502" y="2971"/>
                    <a:pt x="4433" y="2986"/>
                    <a:pt x="4369" y="2986"/>
                  </a:cubicBezTo>
                  <a:cubicBezTo>
                    <a:pt x="4305" y="2986"/>
                    <a:pt x="4247" y="2971"/>
                    <a:pt x="4208" y="2925"/>
                  </a:cubicBezTo>
                  <a:cubicBezTo>
                    <a:pt x="4115" y="2832"/>
                    <a:pt x="4131" y="2693"/>
                    <a:pt x="4146" y="2569"/>
                  </a:cubicBezTo>
                  <a:cubicBezTo>
                    <a:pt x="4270" y="1718"/>
                    <a:pt x="4440" y="852"/>
                    <a:pt x="462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720000" y="1455750"/>
            <a:ext cx="77040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verpass Light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34" name="Google Shape;134;p4"/>
          <p:cNvGrpSpPr/>
          <p:nvPr/>
        </p:nvGrpSpPr>
        <p:grpSpPr>
          <a:xfrm rot="10800000">
            <a:off x="8034079" y="-40718"/>
            <a:ext cx="742642" cy="1005209"/>
            <a:chOff x="3051600" y="3618575"/>
            <a:chExt cx="498150" cy="674275"/>
          </a:xfrm>
        </p:grpSpPr>
        <p:sp>
          <p:nvSpPr>
            <p:cNvPr id="135" name="Google Shape;135;p4"/>
            <p:cNvSpPr/>
            <p:nvPr/>
          </p:nvSpPr>
          <p:spPr>
            <a:xfrm>
              <a:off x="3051600" y="3854600"/>
              <a:ext cx="191850" cy="418525"/>
            </a:xfrm>
            <a:custGeom>
              <a:avLst/>
              <a:gdLst/>
              <a:ahLst/>
              <a:cxnLst/>
              <a:rect l="l" t="t" r="r" b="b"/>
              <a:pathLst>
                <a:path w="7674" h="16741" extrusionOk="0">
                  <a:moveTo>
                    <a:pt x="763" y="0"/>
                  </a:moveTo>
                  <a:cubicBezTo>
                    <a:pt x="720" y="0"/>
                    <a:pt x="677" y="6"/>
                    <a:pt x="635" y="19"/>
                  </a:cubicBezTo>
                  <a:cubicBezTo>
                    <a:pt x="372" y="111"/>
                    <a:pt x="264" y="421"/>
                    <a:pt x="233" y="699"/>
                  </a:cubicBezTo>
                  <a:cubicBezTo>
                    <a:pt x="1" y="2324"/>
                    <a:pt x="465" y="3948"/>
                    <a:pt x="1022" y="5495"/>
                  </a:cubicBezTo>
                  <a:cubicBezTo>
                    <a:pt x="2507" y="9610"/>
                    <a:pt x="4781" y="13446"/>
                    <a:pt x="7673" y="16741"/>
                  </a:cubicBezTo>
                  <a:cubicBezTo>
                    <a:pt x="6482" y="14591"/>
                    <a:pt x="6003" y="11837"/>
                    <a:pt x="5245" y="9501"/>
                  </a:cubicBezTo>
                  <a:cubicBezTo>
                    <a:pt x="4440" y="7042"/>
                    <a:pt x="3574" y="4613"/>
                    <a:pt x="2646" y="2215"/>
                  </a:cubicBezTo>
                  <a:cubicBezTo>
                    <a:pt x="2321" y="1380"/>
                    <a:pt x="1903" y="467"/>
                    <a:pt x="1099" y="96"/>
                  </a:cubicBezTo>
                  <a:cubicBezTo>
                    <a:pt x="987" y="40"/>
                    <a:pt x="875" y="0"/>
                    <a:pt x="76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/>
                <a:t> </a:t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203200" y="3618575"/>
              <a:ext cx="141175" cy="674275"/>
            </a:xfrm>
            <a:custGeom>
              <a:avLst/>
              <a:gdLst/>
              <a:ahLst/>
              <a:cxnLst/>
              <a:rect l="l" t="t" r="r" b="b"/>
              <a:pathLst>
                <a:path w="5647" h="26971" extrusionOk="0">
                  <a:moveTo>
                    <a:pt x="4291" y="0"/>
                  </a:moveTo>
                  <a:cubicBezTo>
                    <a:pt x="4259" y="0"/>
                    <a:pt x="4226" y="3"/>
                    <a:pt x="4193" y="8"/>
                  </a:cubicBezTo>
                  <a:cubicBezTo>
                    <a:pt x="3976" y="54"/>
                    <a:pt x="3791" y="194"/>
                    <a:pt x="3651" y="364"/>
                  </a:cubicBezTo>
                  <a:cubicBezTo>
                    <a:pt x="2909" y="1122"/>
                    <a:pt x="2538" y="2174"/>
                    <a:pt x="2228" y="3195"/>
                  </a:cubicBezTo>
                  <a:cubicBezTo>
                    <a:pt x="1" y="10867"/>
                    <a:pt x="790" y="19051"/>
                    <a:pt x="1810" y="26971"/>
                  </a:cubicBezTo>
                  <a:cubicBezTo>
                    <a:pt x="2630" y="22315"/>
                    <a:pt x="2909" y="16405"/>
                    <a:pt x="4007" y="11826"/>
                  </a:cubicBezTo>
                  <a:cubicBezTo>
                    <a:pt x="4827" y="8361"/>
                    <a:pt x="5647" y="4819"/>
                    <a:pt x="5214" y="1307"/>
                  </a:cubicBezTo>
                  <a:cubicBezTo>
                    <a:pt x="5141" y="723"/>
                    <a:pt x="4833" y="0"/>
                    <a:pt x="429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256575" y="4093025"/>
              <a:ext cx="293175" cy="195575"/>
            </a:xfrm>
            <a:custGeom>
              <a:avLst/>
              <a:gdLst/>
              <a:ahLst/>
              <a:cxnLst/>
              <a:rect l="l" t="t" r="r" b="b"/>
              <a:pathLst>
                <a:path w="11727" h="7823" extrusionOk="0">
                  <a:moveTo>
                    <a:pt x="10977" y="0"/>
                  </a:moveTo>
                  <a:cubicBezTo>
                    <a:pt x="10714" y="0"/>
                    <a:pt x="10421" y="78"/>
                    <a:pt x="10179" y="181"/>
                  </a:cubicBezTo>
                  <a:cubicBezTo>
                    <a:pt x="6235" y="1836"/>
                    <a:pt x="2707" y="4497"/>
                    <a:pt x="0" y="7823"/>
                  </a:cubicBezTo>
                  <a:cubicBezTo>
                    <a:pt x="1393" y="7142"/>
                    <a:pt x="1315" y="7127"/>
                    <a:pt x="2754" y="6570"/>
                  </a:cubicBezTo>
                  <a:cubicBezTo>
                    <a:pt x="5260" y="5611"/>
                    <a:pt x="7627" y="4327"/>
                    <a:pt x="9792" y="2749"/>
                  </a:cubicBezTo>
                  <a:cubicBezTo>
                    <a:pt x="10427" y="2300"/>
                    <a:pt x="11061" y="1805"/>
                    <a:pt x="11463" y="1155"/>
                  </a:cubicBezTo>
                  <a:cubicBezTo>
                    <a:pt x="11602" y="923"/>
                    <a:pt x="11726" y="630"/>
                    <a:pt x="11633" y="367"/>
                  </a:cubicBezTo>
                  <a:cubicBezTo>
                    <a:pt x="11527" y="97"/>
                    <a:pt x="11271" y="0"/>
                    <a:pt x="1097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254250" y="3903600"/>
              <a:ext cx="274600" cy="383075"/>
            </a:xfrm>
            <a:custGeom>
              <a:avLst/>
              <a:gdLst/>
              <a:ahLst/>
              <a:cxnLst/>
              <a:rect l="l" t="t" r="r" b="b"/>
              <a:pathLst>
                <a:path w="10984" h="15323" extrusionOk="0">
                  <a:moveTo>
                    <a:pt x="10264" y="0"/>
                  </a:moveTo>
                  <a:cubicBezTo>
                    <a:pt x="10154" y="0"/>
                    <a:pt x="10043" y="24"/>
                    <a:pt x="9932" y="54"/>
                  </a:cubicBezTo>
                  <a:cubicBezTo>
                    <a:pt x="8632" y="410"/>
                    <a:pt x="7673" y="1508"/>
                    <a:pt x="6853" y="2576"/>
                  </a:cubicBezTo>
                  <a:cubicBezTo>
                    <a:pt x="3899" y="6412"/>
                    <a:pt x="1578" y="10728"/>
                    <a:pt x="1" y="15322"/>
                  </a:cubicBezTo>
                  <a:cubicBezTo>
                    <a:pt x="944" y="14270"/>
                    <a:pt x="1578" y="12755"/>
                    <a:pt x="2522" y="11703"/>
                  </a:cubicBezTo>
                  <a:cubicBezTo>
                    <a:pt x="5724" y="8779"/>
                    <a:pt x="8447" y="5345"/>
                    <a:pt x="10551" y="1539"/>
                  </a:cubicBezTo>
                  <a:cubicBezTo>
                    <a:pt x="10829" y="1029"/>
                    <a:pt x="10984" y="209"/>
                    <a:pt x="10442" y="23"/>
                  </a:cubicBezTo>
                  <a:cubicBezTo>
                    <a:pt x="10383" y="7"/>
                    <a:pt x="10324" y="0"/>
                    <a:pt x="1026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051600" y="3867425"/>
              <a:ext cx="182175" cy="394500"/>
            </a:xfrm>
            <a:custGeom>
              <a:avLst/>
              <a:gdLst/>
              <a:ahLst/>
              <a:cxnLst/>
              <a:rect l="l" t="t" r="r" b="b"/>
              <a:pathLst>
                <a:path w="7287" h="15780" extrusionOk="0">
                  <a:moveTo>
                    <a:pt x="264" y="1"/>
                  </a:moveTo>
                  <a:cubicBezTo>
                    <a:pt x="248" y="63"/>
                    <a:pt x="233" y="124"/>
                    <a:pt x="233" y="186"/>
                  </a:cubicBezTo>
                  <a:cubicBezTo>
                    <a:pt x="1" y="1811"/>
                    <a:pt x="465" y="3435"/>
                    <a:pt x="1022" y="4982"/>
                  </a:cubicBezTo>
                  <a:cubicBezTo>
                    <a:pt x="2445" y="8911"/>
                    <a:pt x="4580" y="12593"/>
                    <a:pt x="7287" y="15779"/>
                  </a:cubicBezTo>
                  <a:cubicBezTo>
                    <a:pt x="7271" y="15671"/>
                    <a:pt x="7240" y="15563"/>
                    <a:pt x="7209" y="15455"/>
                  </a:cubicBezTo>
                  <a:cubicBezTo>
                    <a:pt x="6823" y="14202"/>
                    <a:pt x="6173" y="13072"/>
                    <a:pt x="5539" y="11928"/>
                  </a:cubicBezTo>
                  <a:cubicBezTo>
                    <a:pt x="3419" y="8138"/>
                    <a:pt x="1470" y="4162"/>
                    <a:pt x="2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203200" y="3618750"/>
              <a:ext cx="107925" cy="674100"/>
            </a:xfrm>
            <a:custGeom>
              <a:avLst/>
              <a:gdLst/>
              <a:ahLst/>
              <a:cxnLst/>
              <a:rect l="l" t="t" r="r" b="b"/>
              <a:pathLst>
                <a:path w="4317" h="26964" extrusionOk="0">
                  <a:moveTo>
                    <a:pt x="4193" y="1"/>
                  </a:moveTo>
                  <a:cubicBezTo>
                    <a:pt x="3976" y="47"/>
                    <a:pt x="3791" y="187"/>
                    <a:pt x="3651" y="357"/>
                  </a:cubicBezTo>
                  <a:cubicBezTo>
                    <a:pt x="2909" y="1115"/>
                    <a:pt x="2538" y="2167"/>
                    <a:pt x="2228" y="3188"/>
                  </a:cubicBezTo>
                  <a:cubicBezTo>
                    <a:pt x="1" y="10860"/>
                    <a:pt x="790" y="19044"/>
                    <a:pt x="1810" y="26964"/>
                  </a:cubicBezTo>
                  <a:cubicBezTo>
                    <a:pt x="1857" y="26747"/>
                    <a:pt x="1888" y="26515"/>
                    <a:pt x="1919" y="26299"/>
                  </a:cubicBezTo>
                  <a:cubicBezTo>
                    <a:pt x="1625" y="21441"/>
                    <a:pt x="1424" y="16584"/>
                    <a:pt x="1826" y="11742"/>
                  </a:cubicBezTo>
                  <a:cubicBezTo>
                    <a:pt x="2151" y="7736"/>
                    <a:pt x="2909" y="3744"/>
                    <a:pt x="431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3277850" y="3903600"/>
              <a:ext cx="243650" cy="320025"/>
            </a:xfrm>
            <a:custGeom>
              <a:avLst/>
              <a:gdLst/>
              <a:ahLst/>
              <a:cxnLst/>
              <a:rect l="l" t="t" r="r" b="b"/>
              <a:pathLst>
                <a:path w="9746" h="12801" extrusionOk="0">
                  <a:moveTo>
                    <a:pt x="9320" y="0"/>
                  </a:moveTo>
                  <a:cubicBezTo>
                    <a:pt x="9210" y="0"/>
                    <a:pt x="9099" y="24"/>
                    <a:pt x="8988" y="54"/>
                  </a:cubicBezTo>
                  <a:cubicBezTo>
                    <a:pt x="7688" y="410"/>
                    <a:pt x="6729" y="1508"/>
                    <a:pt x="5909" y="2576"/>
                  </a:cubicBezTo>
                  <a:cubicBezTo>
                    <a:pt x="3496" y="5700"/>
                    <a:pt x="1516" y="9150"/>
                    <a:pt x="0" y="12801"/>
                  </a:cubicBezTo>
                  <a:cubicBezTo>
                    <a:pt x="634" y="11610"/>
                    <a:pt x="1423" y="10465"/>
                    <a:pt x="2212" y="9367"/>
                  </a:cubicBezTo>
                  <a:cubicBezTo>
                    <a:pt x="4486" y="6134"/>
                    <a:pt x="6822" y="2839"/>
                    <a:pt x="9746" y="209"/>
                  </a:cubicBezTo>
                  <a:cubicBezTo>
                    <a:pt x="9684" y="132"/>
                    <a:pt x="9607" y="70"/>
                    <a:pt x="9498" y="23"/>
                  </a:cubicBezTo>
                  <a:cubicBezTo>
                    <a:pt x="9439" y="7"/>
                    <a:pt x="9380" y="0"/>
                    <a:pt x="932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260450" y="4093025"/>
              <a:ext cx="286975" cy="190950"/>
            </a:xfrm>
            <a:custGeom>
              <a:avLst/>
              <a:gdLst/>
              <a:ahLst/>
              <a:cxnLst/>
              <a:rect l="l" t="t" r="r" b="b"/>
              <a:pathLst>
                <a:path w="11479" h="7638" extrusionOk="0">
                  <a:moveTo>
                    <a:pt x="10822" y="0"/>
                  </a:moveTo>
                  <a:cubicBezTo>
                    <a:pt x="10559" y="0"/>
                    <a:pt x="10266" y="78"/>
                    <a:pt x="10024" y="181"/>
                  </a:cubicBezTo>
                  <a:cubicBezTo>
                    <a:pt x="6157" y="1805"/>
                    <a:pt x="2676" y="4389"/>
                    <a:pt x="0" y="7637"/>
                  </a:cubicBezTo>
                  <a:cubicBezTo>
                    <a:pt x="3403" y="4636"/>
                    <a:pt x="7302" y="2176"/>
                    <a:pt x="11478" y="382"/>
                  </a:cubicBezTo>
                  <a:cubicBezTo>
                    <a:pt x="11478" y="382"/>
                    <a:pt x="11478" y="382"/>
                    <a:pt x="11478" y="367"/>
                  </a:cubicBezTo>
                  <a:cubicBezTo>
                    <a:pt x="11372" y="97"/>
                    <a:pt x="11116" y="0"/>
                    <a:pt x="1082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114250" y="4014775"/>
              <a:ext cx="129200" cy="258350"/>
            </a:xfrm>
            <a:custGeom>
              <a:avLst/>
              <a:gdLst/>
              <a:ahLst/>
              <a:cxnLst/>
              <a:rect l="l" t="t" r="r" b="b"/>
              <a:pathLst>
                <a:path w="5168" h="10334" extrusionOk="0">
                  <a:moveTo>
                    <a:pt x="1687" y="0"/>
                  </a:moveTo>
                  <a:lnTo>
                    <a:pt x="1687" y="0"/>
                  </a:lnTo>
                  <a:cubicBezTo>
                    <a:pt x="1780" y="1377"/>
                    <a:pt x="1857" y="2754"/>
                    <a:pt x="1903" y="4131"/>
                  </a:cubicBezTo>
                  <a:cubicBezTo>
                    <a:pt x="1903" y="4239"/>
                    <a:pt x="1872" y="4378"/>
                    <a:pt x="1764" y="4394"/>
                  </a:cubicBezTo>
                  <a:cubicBezTo>
                    <a:pt x="1702" y="4394"/>
                    <a:pt x="1656" y="4347"/>
                    <a:pt x="1625" y="4301"/>
                  </a:cubicBezTo>
                  <a:cubicBezTo>
                    <a:pt x="1068" y="3729"/>
                    <a:pt x="527" y="3156"/>
                    <a:pt x="1" y="2568"/>
                  </a:cubicBezTo>
                  <a:lnTo>
                    <a:pt x="1" y="2568"/>
                  </a:lnTo>
                  <a:cubicBezTo>
                    <a:pt x="1362" y="5368"/>
                    <a:pt x="3110" y="7983"/>
                    <a:pt x="5167" y="10334"/>
                  </a:cubicBezTo>
                  <a:cubicBezTo>
                    <a:pt x="3976" y="8184"/>
                    <a:pt x="3497" y="5430"/>
                    <a:pt x="2739" y="3094"/>
                  </a:cubicBezTo>
                  <a:cubicBezTo>
                    <a:pt x="2398" y="2058"/>
                    <a:pt x="2043" y="1021"/>
                    <a:pt x="168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256575" y="4131950"/>
              <a:ext cx="185275" cy="156650"/>
            </a:xfrm>
            <a:custGeom>
              <a:avLst/>
              <a:gdLst/>
              <a:ahLst/>
              <a:cxnLst/>
              <a:rect l="l" t="t" r="r" b="b"/>
              <a:pathLst>
                <a:path w="7411" h="6266" extrusionOk="0">
                  <a:moveTo>
                    <a:pt x="7410" y="1"/>
                  </a:moveTo>
                  <a:lnTo>
                    <a:pt x="7410" y="1"/>
                  </a:lnTo>
                  <a:cubicBezTo>
                    <a:pt x="4579" y="1609"/>
                    <a:pt x="2042" y="3729"/>
                    <a:pt x="0" y="6266"/>
                  </a:cubicBezTo>
                  <a:cubicBezTo>
                    <a:pt x="1393" y="5585"/>
                    <a:pt x="1315" y="5570"/>
                    <a:pt x="2754" y="5013"/>
                  </a:cubicBezTo>
                  <a:cubicBezTo>
                    <a:pt x="4007" y="4533"/>
                    <a:pt x="5229" y="3976"/>
                    <a:pt x="6389" y="3342"/>
                  </a:cubicBezTo>
                  <a:lnTo>
                    <a:pt x="6389" y="3342"/>
                  </a:lnTo>
                  <a:cubicBezTo>
                    <a:pt x="5806" y="3422"/>
                    <a:pt x="5215" y="3468"/>
                    <a:pt x="4628" y="3468"/>
                  </a:cubicBezTo>
                  <a:cubicBezTo>
                    <a:pt x="4420" y="3468"/>
                    <a:pt x="4213" y="3462"/>
                    <a:pt x="4007" y="3450"/>
                  </a:cubicBezTo>
                  <a:cubicBezTo>
                    <a:pt x="5090" y="2244"/>
                    <a:pt x="6219" y="1099"/>
                    <a:pt x="741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3254250" y="4047250"/>
              <a:ext cx="159350" cy="239425"/>
            </a:xfrm>
            <a:custGeom>
              <a:avLst/>
              <a:gdLst/>
              <a:ahLst/>
              <a:cxnLst/>
              <a:rect l="l" t="t" r="r" b="b"/>
              <a:pathLst>
                <a:path w="6374" h="9577" extrusionOk="0">
                  <a:moveTo>
                    <a:pt x="4626" y="1"/>
                  </a:moveTo>
                  <a:cubicBezTo>
                    <a:pt x="2708" y="3002"/>
                    <a:pt x="1161" y="6220"/>
                    <a:pt x="1" y="9576"/>
                  </a:cubicBezTo>
                  <a:cubicBezTo>
                    <a:pt x="944" y="8524"/>
                    <a:pt x="1578" y="7009"/>
                    <a:pt x="2522" y="5957"/>
                  </a:cubicBezTo>
                  <a:cubicBezTo>
                    <a:pt x="3899" y="4704"/>
                    <a:pt x="5183" y="3342"/>
                    <a:pt x="6374" y="1904"/>
                  </a:cubicBezTo>
                  <a:lnTo>
                    <a:pt x="6374" y="1904"/>
                  </a:lnTo>
                  <a:cubicBezTo>
                    <a:pt x="5817" y="2337"/>
                    <a:pt x="5245" y="2785"/>
                    <a:pt x="4564" y="2956"/>
                  </a:cubicBezTo>
                  <a:cubicBezTo>
                    <a:pt x="4502" y="2971"/>
                    <a:pt x="4433" y="2986"/>
                    <a:pt x="4369" y="2986"/>
                  </a:cubicBezTo>
                  <a:cubicBezTo>
                    <a:pt x="4305" y="2986"/>
                    <a:pt x="4247" y="2971"/>
                    <a:pt x="4208" y="2925"/>
                  </a:cubicBezTo>
                  <a:cubicBezTo>
                    <a:pt x="4115" y="2832"/>
                    <a:pt x="4131" y="2693"/>
                    <a:pt x="4146" y="2569"/>
                  </a:cubicBezTo>
                  <a:cubicBezTo>
                    <a:pt x="4270" y="1718"/>
                    <a:pt x="4440" y="852"/>
                    <a:pt x="462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215732" y="253626"/>
            <a:ext cx="8699274" cy="4649473"/>
            <a:chOff x="215732" y="253626"/>
            <a:chExt cx="8699274" cy="4649473"/>
          </a:xfrm>
        </p:grpSpPr>
        <p:sp>
          <p:nvSpPr>
            <p:cNvPr id="147" name="Google Shape;147;p4"/>
            <p:cNvSpPr/>
            <p:nvPr/>
          </p:nvSpPr>
          <p:spPr>
            <a:xfrm rot="10800000" flipH="1">
              <a:off x="417022" y="253626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 flipH="1">
              <a:off x="7901333" y="4654437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 flipH="1">
              <a:off x="8660978" y="2880415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800000" flipH="1">
              <a:off x="216292" y="2880403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800000" flipH="1">
              <a:off x="4211854" y="4711111"/>
              <a:ext cx="132754" cy="164323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800000" flipH="1">
              <a:off x="434510" y="2847283"/>
              <a:ext cx="1110" cy="1145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1" y="31"/>
                    <a:pt x="31" y="3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 rot="10800000" flipH="1">
              <a:off x="215732" y="4738812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 rot="10800000" flipH="1">
              <a:off x="8884511" y="381533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 rot="10800000" flipH="1">
              <a:off x="5985448" y="478716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 rot="10800000" flipH="1">
              <a:off x="1995707" y="467194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 rot="10800000" flipH="1">
              <a:off x="844656" y="454643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 rot="10800000" flipH="1">
              <a:off x="721812" y="125479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 rot="10800000" flipH="1">
              <a:off x="386519" y="1840771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5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>
            <a:spLocks noGrp="1"/>
          </p:cNvSpPr>
          <p:nvPr>
            <p:ph type="subTitle" idx="1"/>
          </p:nvPr>
        </p:nvSpPr>
        <p:spPr>
          <a:xfrm>
            <a:off x="1068204" y="2642100"/>
            <a:ext cx="31287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63" name="Google Shape;163;p5"/>
          <p:cNvSpPr txBox="1">
            <a:spLocks noGrp="1"/>
          </p:cNvSpPr>
          <p:nvPr>
            <p:ph type="subTitle" idx="2"/>
          </p:nvPr>
        </p:nvSpPr>
        <p:spPr>
          <a:xfrm>
            <a:off x="4949605" y="2642100"/>
            <a:ext cx="31287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64" name="Google Shape;164;p5"/>
          <p:cNvSpPr txBox="1">
            <a:spLocks noGrp="1"/>
          </p:cNvSpPr>
          <p:nvPr>
            <p:ph type="subTitle" idx="3"/>
          </p:nvPr>
        </p:nvSpPr>
        <p:spPr>
          <a:xfrm>
            <a:off x="1068175" y="3073373"/>
            <a:ext cx="3128700" cy="10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subTitle" idx="4"/>
          </p:nvPr>
        </p:nvSpPr>
        <p:spPr>
          <a:xfrm>
            <a:off x="4949599" y="3073372"/>
            <a:ext cx="3128700" cy="10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67" name="Google Shape;167;p5"/>
          <p:cNvGrpSpPr/>
          <p:nvPr/>
        </p:nvGrpSpPr>
        <p:grpSpPr>
          <a:xfrm rot="10800000">
            <a:off x="8087939" y="-53665"/>
            <a:ext cx="806335" cy="1892184"/>
            <a:chOff x="3286350" y="1615775"/>
            <a:chExt cx="577025" cy="1354075"/>
          </a:xfrm>
        </p:grpSpPr>
        <p:sp>
          <p:nvSpPr>
            <p:cNvPr id="168" name="Google Shape;168;p5"/>
            <p:cNvSpPr/>
            <p:nvPr/>
          </p:nvSpPr>
          <p:spPr>
            <a:xfrm>
              <a:off x="3501375" y="1872275"/>
              <a:ext cx="152400" cy="1097575"/>
            </a:xfrm>
            <a:custGeom>
              <a:avLst/>
              <a:gdLst/>
              <a:ahLst/>
              <a:cxnLst/>
              <a:rect l="l" t="t" r="r" b="b"/>
              <a:pathLst>
                <a:path w="6096" h="43903" fill="none" extrusionOk="0">
                  <a:moveTo>
                    <a:pt x="6095" y="43902"/>
                  </a:moveTo>
                  <a:cubicBezTo>
                    <a:pt x="4347" y="41783"/>
                    <a:pt x="2584" y="39586"/>
                    <a:pt x="1563" y="37034"/>
                  </a:cubicBezTo>
                  <a:cubicBezTo>
                    <a:pt x="0" y="33120"/>
                    <a:pt x="310" y="28696"/>
                    <a:pt x="1253" y="24566"/>
                  </a:cubicBezTo>
                  <a:cubicBezTo>
                    <a:pt x="2197" y="20451"/>
                    <a:pt x="3729" y="16491"/>
                    <a:pt x="4595" y="12360"/>
                  </a:cubicBezTo>
                  <a:cubicBezTo>
                    <a:pt x="5446" y="8307"/>
                    <a:pt x="5616" y="4115"/>
                    <a:pt x="5121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598825" y="1615775"/>
              <a:ext cx="72725" cy="369450"/>
            </a:xfrm>
            <a:custGeom>
              <a:avLst/>
              <a:gdLst/>
              <a:ahLst/>
              <a:cxnLst/>
              <a:rect l="l" t="t" r="r" b="b"/>
              <a:pathLst>
                <a:path w="2909" h="14778" extrusionOk="0">
                  <a:moveTo>
                    <a:pt x="1897" y="0"/>
                  </a:moveTo>
                  <a:cubicBezTo>
                    <a:pt x="1804" y="0"/>
                    <a:pt x="1712" y="21"/>
                    <a:pt x="1625" y="66"/>
                  </a:cubicBezTo>
                  <a:cubicBezTo>
                    <a:pt x="1347" y="205"/>
                    <a:pt x="1238" y="546"/>
                    <a:pt x="1161" y="855"/>
                  </a:cubicBezTo>
                  <a:cubicBezTo>
                    <a:pt x="1" y="5388"/>
                    <a:pt x="310" y="10199"/>
                    <a:pt x="1362" y="14777"/>
                  </a:cubicBezTo>
                  <a:cubicBezTo>
                    <a:pt x="1873" y="11854"/>
                    <a:pt x="2909" y="9131"/>
                    <a:pt x="2878" y="6176"/>
                  </a:cubicBezTo>
                  <a:cubicBezTo>
                    <a:pt x="2863" y="4645"/>
                    <a:pt x="2847" y="3114"/>
                    <a:pt x="2816" y="1582"/>
                  </a:cubicBezTo>
                  <a:cubicBezTo>
                    <a:pt x="2816" y="1195"/>
                    <a:pt x="2816" y="793"/>
                    <a:pt x="2615" y="453"/>
                  </a:cubicBezTo>
                  <a:cubicBezTo>
                    <a:pt x="2475" y="196"/>
                    <a:pt x="2184" y="0"/>
                    <a:pt x="18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3487450" y="1804650"/>
              <a:ext cx="136150" cy="343775"/>
            </a:xfrm>
            <a:custGeom>
              <a:avLst/>
              <a:gdLst/>
              <a:ahLst/>
              <a:cxnLst/>
              <a:rect l="l" t="t" r="r" b="b"/>
              <a:pathLst>
                <a:path w="5446" h="13751" extrusionOk="0">
                  <a:moveTo>
                    <a:pt x="509" y="0"/>
                  </a:moveTo>
                  <a:cubicBezTo>
                    <a:pt x="378" y="0"/>
                    <a:pt x="250" y="42"/>
                    <a:pt x="155" y="137"/>
                  </a:cubicBezTo>
                  <a:cubicBezTo>
                    <a:pt x="32" y="277"/>
                    <a:pt x="16" y="478"/>
                    <a:pt x="16" y="679"/>
                  </a:cubicBezTo>
                  <a:cubicBezTo>
                    <a:pt x="1" y="1963"/>
                    <a:pt x="325" y="3247"/>
                    <a:pt x="728" y="4484"/>
                  </a:cubicBezTo>
                  <a:cubicBezTo>
                    <a:pt x="1780" y="7795"/>
                    <a:pt x="3373" y="10951"/>
                    <a:pt x="5446" y="13750"/>
                  </a:cubicBezTo>
                  <a:cubicBezTo>
                    <a:pt x="4750" y="11693"/>
                    <a:pt x="3744" y="8847"/>
                    <a:pt x="3373" y="6696"/>
                  </a:cubicBezTo>
                  <a:cubicBezTo>
                    <a:pt x="3017" y="4608"/>
                    <a:pt x="2321" y="2566"/>
                    <a:pt x="1331" y="694"/>
                  </a:cubicBezTo>
                  <a:cubicBezTo>
                    <a:pt x="1207" y="478"/>
                    <a:pt x="1068" y="246"/>
                    <a:pt x="867" y="107"/>
                  </a:cubicBezTo>
                  <a:cubicBezTo>
                    <a:pt x="761" y="39"/>
                    <a:pt x="633" y="0"/>
                    <a:pt x="50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3330825" y="1990725"/>
              <a:ext cx="250625" cy="322450"/>
            </a:xfrm>
            <a:custGeom>
              <a:avLst/>
              <a:gdLst/>
              <a:ahLst/>
              <a:cxnLst/>
              <a:rect l="l" t="t" r="r" b="b"/>
              <a:pathLst>
                <a:path w="10025" h="12898" extrusionOk="0">
                  <a:moveTo>
                    <a:pt x="511" y="1"/>
                  </a:moveTo>
                  <a:cubicBezTo>
                    <a:pt x="447" y="1"/>
                    <a:pt x="384" y="13"/>
                    <a:pt x="325" y="42"/>
                  </a:cubicBezTo>
                  <a:cubicBezTo>
                    <a:pt x="0" y="197"/>
                    <a:pt x="16" y="646"/>
                    <a:pt x="93" y="986"/>
                  </a:cubicBezTo>
                  <a:cubicBezTo>
                    <a:pt x="480" y="2579"/>
                    <a:pt x="1408" y="3987"/>
                    <a:pt x="2383" y="5302"/>
                  </a:cubicBezTo>
                  <a:cubicBezTo>
                    <a:pt x="4564" y="8179"/>
                    <a:pt x="7132" y="10747"/>
                    <a:pt x="10025" y="12897"/>
                  </a:cubicBezTo>
                  <a:cubicBezTo>
                    <a:pt x="8493" y="10639"/>
                    <a:pt x="7828" y="8319"/>
                    <a:pt x="6343" y="6029"/>
                  </a:cubicBezTo>
                  <a:cubicBezTo>
                    <a:pt x="4889" y="3801"/>
                    <a:pt x="3342" y="1481"/>
                    <a:pt x="1006" y="166"/>
                  </a:cubicBezTo>
                  <a:cubicBezTo>
                    <a:pt x="860" y="87"/>
                    <a:pt x="681" y="1"/>
                    <a:pt x="51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3286350" y="2253025"/>
              <a:ext cx="237100" cy="251575"/>
            </a:xfrm>
            <a:custGeom>
              <a:avLst/>
              <a:gdLst/>
              <a:ahLst/>
              <a:cxnLst/>
              <a:rect l="l" t="t" r="r" b="b"/>
              <a:pathLst>
                <a:path w="9484" h="10063" extrusionOk="0">
                  <a:moveTo>
                    <a:pt x="1014" y="1"/>
                  </a:moveTo>
                  <a:cubicBezTo>
                    <a:pt x="886" y="1"/>
                    <a:pt x="759" y="26"/>
                    <a:pt x="635" y="85"/>
                  </a:cubicBezTo>
                  <a:cubicBezTo>
                    <a:pt x="263" y="240"/>
                    <a:pt x="47" y="657"/>
                    <a:pt x="31" y="1060"/>
                  </a:cubicBezTo>
                  <a:cubicBezTo>
                    <a:pt x="0" y="1462"/>
                    <a:pt x="140" y="1864"/>
                    <a:pt x="325" y="2235"/>
                  </a:cubicBezTo>
                  <a:cubicBezTo>
                    <a:pt x="805" y="3225"/>
                    <a:pt x="1547" y="4076"/>
                    <a:pt x="2305" y="4881"/>
                  </a:cubicBezTo>
                  <a:cubicBezTo>
                    <a:pt x="4347" y="7046"/>
                    <a:pt x="6668" y="9119"/>
                    <a:pt x="9483" y="10063"/>
                  </a:cubicBezTo>
                  <a:cubicBezTo>
                    <a:pt x="8168" y="8609"/>
                    <a:pt x="7859" y="7139"/>
                    <a:pt x="6714" y="5561"/>
                  </a:cubicBezTo>
                  <a:cubicBezTo>
                    <a:pt x="5430" y="3798"/>
                    <a:pt x="3976" y="2173"/>
                    <a:pt x="2367" y="704"/>
                  </a:cubicBezTo>
                  <a:cubicBezTo>
                    <a:pt x="1989" y="362"/>
                    <a:pt x="1495" y="1"/>
                    <a:pt x="101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3335475" y="2566650"/>
              <a:ext cx="192600" cy="202875"/>
            </a:xfrm>
            <a:custGeom>
              <a:avLst/>
              <a:gdLst/>
              <a:ahLst/>
              <a:cxnLst/>
              <a:rect l="l" t="t" r="r" b="b"/>
              <a:pathLst>
                <a:path w="7704" h="8115" extrusionOk="0">
                  <a:moveTo>
                    <a:pt x="496" y="0"/>
                  </a:moveTo>
                  <a:cubicBezTo>
                    <a:pt x="464" y="0"/>
                    <a:pt x="433" y="3"/>
                    <a:pt x="402" y="8"/>
                  </a:cubicBezTo>
                  <a:cubicBezTo>
                    <a:pt x="77" y="101"/>
                    <a:pt x="0" y="550"/>
                    <a:pt x="31" y="890"/>
                  </a:cubicBezTo>
                  <a:cubicBezTo>
                    <a:pt x="248" y="2746"/>
                    <a:pt x="1655" y="4231"/>
                    <a:pt x="3140" y="5376"/>
                  </a:cubicBezTo>
                  <a:cubicBezTo>
                    <a:pt x="4548" y="6474"/>
                    <a:pt x="6080" y="7387"/>
                    <a:pt x="7704" y="8114"/>
                  </a:cubicBezTo>
                  <a:cubicBezTo>
                    <a:pt x="6667" y="6892"/>
                    <a:pt x="5708" y="4634"/>
                    <a:pt x="4656" y="3427"/>
                  </a:cubicBezTo>
                  <a:cubicBezTo>
                    <a:pt x="3558" y="2159"/>
                    <a:pt x="2413" y="859"/>
                    <a:pt x="913" y="117"/>
                  </a:cubicBezTo>
                  <a:cubicBezTo>
                    <a:pt x="786" y="53"/>
                    <a:pt x="638" y="0"/>
                    <a:pt x="49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3622800" y="1907150"/>
              <a:ext cx="194175" cy="235775"/>
            </a:xfrm>
            <a:custGeom>
              <a:avLst/>
              <a:gdLst/>
              <a:ahLst/>
              <a:cxnLst/>
              <a:rect l="l" t="t" r="r" b="b"/>
              <a:pathLst>
                <a:path w="7767" h="9431" extrusionOk="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41" y="9273"/>
                    <a:pt x="198" y="9430"/>
                    <a:pt x="229" y="9430"/>
                  </a:cubicBezTo>
                  <a:cubicBezTo>
                    <a:pt x="233" y="9430"/>
                    <a:pt x="235" y="9427"/>
                    <a:pt x="233" y="9418"/>
                  </a:cubicBezTo>
                  <a:cubicBezTo>
                    <a:pt x="202" y="9372"/>
                    <a:pt x="264" y="9326"/>
                    <a:pt x="310" y="9279"/>
                  </a:cubicBezTo>
                  <a:cubicBezTo>
                    <a:pt x="1068" y="8660"/>
                    <a:pt x="1904" y="8227"/>
                    <a:pt x="2569" y="7500"/>
                  </a:cubicBezTo>
                  <a:cubicBezTo>
                    <a:pt x="4116" y="5814"/>
                    <a:pt x="5678" y="4128"/>
                    <a:pt x="7070" y="2318"/>
                  </a:cubicBezTo>
                  <a:cubicBezTo>
                    <a:pt x="7333" y="1978"/>
                    <a:pt x="7612" y="1606"/>
                    <a:pt x="7689" y="1189"/>
                  </a:cubicBezTo>
                  <a:cubicBezTo>
                    <a:pt x="7766" y="756"/>
                    <a:pt x="7612" y="245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3557825" y="2089300"/>
              <a:ext cx="305550" cy="292700"/>
            </a:xfrm>
            <a:custGeom>
              <a:avLst/>
              <a:gdLst/>
              <a:ahLst/>
              <a:cxnLst/>
              <a:rect l="l" t="t" r="r" b="b"/>
              <a:pathLst>
                <a:path w="12222" h="11708" extrusionOk="0">
                  <a:moveTo>
                    <a:pt x="11199" y="1"/>
                  </a:moveTo>
                  <a:cubicBezTo>
                    <a:pt x="10121" y="1"/>
                    <a:pt x="9179" y="778"/>
                    <a:pt x="8385" y="1529"/>
                  </a:cubicBezTo>
                  <a:cubicBezTo>
                    <a:pt x="5199" y="4577"/>
                    <a:pt x="2383" y="7995"/>
                    <a:pt x="1" y="11708"/>
                  </a:cubicBezTo>
                  <a:cubicBezTo>
                    <a:pt x="2321" y="10269"/>
                    <a:pt x="4441" y="8413"/>
                    <a:pt x="6606" y="6758"/>
                  </a:cubicBezTo>
                  <a:cubicBezTo>
                    <a:pt x="8138" y="5567"/>
                    <a:pt x="9592" y="4298"/>
                    <a:pt x="10969" y="2937"/>
                  </a:cubicBezTo>
                  <a:cubicBezTo>
                    <a:pt x="11572" y="2349"/>
                    <a:pt x="12222" y="1622"/>
                    <a:pt x="12175" y="771"/>
                  </a:cubicBezTo>
                  <a:cubicBezTo>
                    <a:pt x="12160" y="555"/>
                    <a:pt x="12098" y="338"/>
                    <a:pt x="11928" y="199"/>
                  </a:cubicBezTo>
                  <a:cubicBezTo>
                    <a:pt x="11789" y="75"/>
                    <a:pt x="11603" y="29"/>
                    <a:pt x="11433" y="13"/>
                  </a:cubicBezTo>
                  <a:cubicBezTo>
                    <a:pt x="11354" y="5"/>
                    <a:pt x="11276" y="1"/>
                    <a:pt x="1119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519175" y="2301150"/>
              <a:ext cx="328350" cy="297825"/>
            </a:xfrm>
            <a:custGeom>
              <a:avLst/>
              <a:gdLst/>
              <a:ahLst/>
              <a:cxnLst/>
              <a:rect l="l" t="t" r="r" b="b"/>
              <a:pathLst>
                <a:path w="13134" h="11913" extrusionOk="0">
                  <a:moveTo>
                    <a:pt x="12298" y="1"/>
                  </a:moveTo>
                  <a:cubicBezTo>
                    <a:pt x="10844" y="109"/>
                    <a:pt x="9653" y="1130"/>
                    <a:pt x="8586" y="2120"/>
                  </a:cubicBezTo>
                  <a:cubicBezTo>
                    <a:pt x="5445" y="5121"/>
                    <a:pt x="2568" y="8401"/>
                    <a:pt x="0" y="11912"/>
                  </a:cubicBezTo>
                  <a:cubicBezTo>
                    <a:pt x="2212" y="10365"/>
                    <a:pt x="5043" y="9205"/>
                    <a:pt x="7131" y="7488"/>
                  </a:cubicBezTo>
                  <a:cubicBezTo>
                    <a:pt x="8802" y="6096"/>
                    <a:pt x="10395" y="4595"/>
                    <a:pt x="11865" y="2986"/>
                  </a:cubicBezTo>
                  <a:cubicBezTo>
                    <a:pt x="12437" y="2383"/>
                    <a:pt x="13010" y="1703"/>
                    <a:pt x="13103" y="883"/>
                  </a:cubicBezTo>
                  <a:cubicBezTo>
                    <a:pt x="13134" y="604"/>
                    <a:pt x="13072" y="264"/>
                    <a:pt x="12840" y="109"/>
                  </a:cubicBezTo>
                  <a:cubicBezTo>
                    <a:pt x="12685" y="1"/>
                    <a:pt x="12484" y="1"/>
                    <a:pt x="1229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3557825" y="2565775"/>
              <a:ext cx="181425" cy="290375"/>
            </a:xfrm>
            <a:custGeom>
              <a:avLst/>
              <a:gdLst/>
              <a:ahLst/>
              <a:cxnLst/>
              <a:rect l="l" t="t" r="r" b="b"/>
              <a:pathLst>
                <a:path w="7257" h="11615" extrusionOk="0">
                  <a:moveTo>
                    <a:pt x="6628" y="1"/>
                  </a:moveTo>
                  <a:cubicBezTo>
                    <a:pt x="6367" y="1"/>
                    <a:pt x="6084" y="161"/>
                    <a:pt x="5864" y="337"/>
                  </a:cubicBezTo>
                  <a:cubicBezTo>
                    <a:pt x="4595" y="1405"/>
                    <a:pt x="3729" y="2890"/>
                    <a:pt x="2971" y="4375"/>
                  </a:cubicBezTo>
                  <a:cubicBezTo>
                    <a:pt x="1795" y="6695"/>
                    <a:pt x="790" y="9124"/>
                    <a:pt x="1" y="11614"/>
                  </a:cubicBezTo>
                  <a:cubicBezTo>
                    <a:pt x="1966" y="10315"/>
                    <a:pt x="2987" y="8335"/>
                    <a:pt x="4332" y="6401"/>
                  </a:cubicBezTo>
                  <a:cubicBezTo>
                    <a:pt x="5462" y="4808"/>
                    <a:pt x="6359" y="3060"/>
                    <a:pt x="7024" y="1219"/>
                  </a:cubicBezTo>
                  <a:cubicBezTo>
                    <a:pt x="7163" y="832"/>
                    <a:pt x="7256" y="322"/>
                    <a:pt x="6931" y="90"/>
                  </a:cubicBezTo>
                  <a:cubicBezTo>
                    <a:pt x="6837" y="27"/>
                    <a:pt x="6735" y="1"/>
                    <a:pt x="662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3622800" y="1907150"/>
              <a:ext cx="182950" cy="232000"/>
            </a:xfrm>
            <a:custGeom>
              <a:avLst/>
              <a:gdLst/>
              <a:ahLst/>
              <a:cxnLst/>
              <a:rect l="l" t="t" r="r" b="b"/>
              <a:pathLst>
                <a:path w="7318" h="9280" extrusionOk="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16" y="9248"/>
                    <a:pt x="32" y="9264"/>
                    <a:pt x="47" y="9279"/>
                  </a:cubicBezTo>
                  <a:cubicBezTo>
                    <a:pt x="2584" y="6325"/>
                    <a:pt x="5013" y="3277"/>
                    <a:pt x="7318" y="137"/>
                  </a:cubicBezTo>
                  <a:cubicBezTo>
                    <a:pt x="7287" y="106"/>
                    <a:pt x="7256" y="90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599600" y="1615775"/>
              <a:ext cx="53400" cy="360175"/>
            </a:xfrm>
            <a:custGeom>
              <a:avLst/>
              <a:gdLst/>
              <a:ahLst/>
              <a:cxnLst/>
              <a:rect l="l" t="t" r="r" b="b"/>
              <a:pathLst>
                <a:path w="2136" h="14407" extrusionOk="0">
                  <a:moveTo>
                    <a:pt x="1865" y="0"/>
                  </a:moveTo>
                  <a:cubicBezTo>
                    <a:pt x="1772" y="0"/>
                    <a:pt x="1679" y="20"/>
                    <a:pt x="1594" y="66"/>
                  </a:cubicBezTo>
                  <a:cubicBezTo>
                    <a:pt x="1316" y="205"/>
                    <a:pt x="1207" y="546"/>
                    <a:pt x="1130" y="855"/>
                  </a:cubicBezTo>
                  <a:cubicBezTo>
                    <a:pt x="1" y="5264"/>
                    <a:pt x="279" y="9951"/>
                    <a:pt x="1238" y="14406"/>
                  </a:cubicBezTo>
                  <a:cubicBezTo>
                    <a:pt x="1130" y="9611"/>
                    <a:pt x="1579" y="4831"/>
                    <a:pt x="2135" y="51"/>
                  </a:cubicBezTo>
                  <a:cubicBezTo>
                    <a:pt x="2050" y="20"/>
                    <a:pt x="1958" y="0"/>
                    <a:pt x="186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97500" y="1804500"/>
              <a:ext cx="122625" cy="333875"/>
            </a:xfrm>
            <a:custGeom>
              <a:avLst/>
              <a:gdLst/>
              <a:ahLst/>
              <a:cxnLst/>
              <a:rect l="l" t="t" r="r" b="b"/>
              <a:pathLst>
                <a:path w="4905" h="13355" extrusionOk="0">
                  <a:moveTo>
                    <a:pt x="77" y="0"/>
                  </a:moveTo>
                  <a:cubicBezTo>
                    <a:pt x="51" y="0"/>
                    <a:pt x="26" y="2"/>
                    <a:pt x="1" y="4"/>
                  </a:cubicBezTo>
                  <a:cubicBezTo>
                    <a:pt x="1331" y="4568"/>
                    <a:pt x="2739" y="9147"/>
                    <a:pt x="4905" y="13354"/>
                  </a:cubicBezTo>
                  <a:cubicBezTo>
                    <a:pt x="4224" y="11328"/>
                    <a:pt x="3311" y="8713"/>
                    <a:pt x="2971" y="6702"/>
                  </a:cubicBezTo>
                  <a:cubicBezTo>
                    <a:pt x="2615" y="4614"/>
                    <a:pt x="1919" y="2572"/>
                    <a:pt x="929" y="700"/>
                  </a:cubicBezTo>
                  <a:cubicBezTo>
                    <a:pt x="805" y="484"/>
                    <a:pt x="666" y="252"/>
                    <a:pt x="465" y="113"/>
                  </a:cubicBezTo>
                  <a:cubicBezTo>
                    <a:pt x="348" y="35"/>
                    <a:pt x="210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333925" y="1990725"/>
              <a:ext cx="247525" cy="322450"/>
            </a:xfrm>
            <a:custGeom>
              <a:avLst/>
              <a:gdLst/>
              <a:ahLst/>
              <a:cxnLst/>
              <a:rect l="l" t="t" r="r" b="b"/>
              <a:pathLst>
                <a:path w="9901" h="12898" extrusionOk="0">
                  <a:moveTo>
                    <a:pt x="387" y="1"/>
                  </a:moveTo>
                  <a:cubicBezTo>
                    <a:pt x="323" y="1"/>
                    <a:pt x="260" y="13"/>
                    <a:pt x="201" y="42"/>
                  </a:cubicBezTo>
                  <a:cubicBezTo>
                    <a:pt x="109" y="89"/>
                    <a:pt x="47" y="151"/>
                    <a:pt x="0" y="244"/>
                  </a:cubicBezTo>
                  <a:cubicBezTo>
                    <a:pt x="3032" y="4250"/>
                    <a:pt x="6064" y="8257"/>
                    <a:pt x="9096" y="12263"/>
                  </a:cubicBezTo>
                  <a:cubicBezTo>
                    <a:pt x="9359" y="12480"/>
                    <a:pt x="9622" y="12696"/>
                    <a:pt x="9901" y="12897"/>
                  </a:cubicBezTo>
                  <a:cubicBezTo>
                    <a:pt x="8369" y="10639"/>
                    <a:pt x="7704" y="8319"/>
                    <a:pt x="6219" y="6029"/>
                  </a:cubicBezTo>
                  <a:cubicBezTo>
                    <a:pt x="4765" y="3801"/>
                    <a:pt x="3218" y="1481"/>
                    <a:pt x="882" y="166"/>
                  </a:cubicBezTo>
                  <a:cubicBezTo>
                    <a:pt x="736" y="87"/>
                    <a:pt x="557" y="1"/>
                    <a:pt x="38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294850" y="2253025"/>
              <a:ext cx="228600" cy="251575"/>
            </a:xfrm>
            <a:custGeom>
              <a:avLst/>
              <a:gdLst/>
              <a:ahLst/>
              <a:cxnLst/>
              <a:rect l="l" t="t" r="r" b="b"/>
              <a:pathLst>
                <a:path w="9144" h="10063" extrusionOk="0">
                  <a:moveTo>
                    <a:pt x="674" y="1"/>
                  </a:moveTo>
                  <a:cubicBezTo>
                    <a:pt x="546" y="1"/>
                    <a:pt x="419" y="26"/>
                    <a:pt x="295" y="85"/>
                  </a:cubicBezTo>
                  <a:cubicBezTo>
                    <a:pt x="186" y="131"/>
                    <a:pt x="94" y="193"/>
                    <a:pt x="1" y="286"/>
                  </a:cubicBezTo>
                  <a:cubicBezTo>
                    <a:pt x="2383" y="3921"/>
                    <a:pt x="5338" y="7185"/>
                    <a:pt x="8726" y="9908"/>
                  </a:cubicBezTo>
                  <a:cubicBezTo>
                    <a:pt x="8865" y="9970"/>
                    <a:pt x="9004" y="10016"/>
                    <a:pt x="9143" y="10063"/>
                  </a:cubicBezTo>
                  <a:cubicBezTo>
                    <a:pt x="7828" y="8609"/>
                    <a:pt x="7519" y="7139"/>
                    <a:pt x="6374" y="5561"/>
                  </a:cubicBezTo>
                  <a:cubicBezTo>
                    <a:pt x="5090" y="3798"/>
                    <a:pt x="3636" y="2173"/>
                    <a:pt x="2027" y="704"/>
                  </a:cubicBezTo>
                  <a:cubicBezTo>
                    <a:pt x="1649" y="362"/>
                    <a:pt x="1155" y="1"/>
                    <a:pt x="67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339725" y="2566650"/>
              <a:ext cx="188350" cy="202875"/>
            </a:xfrm>
            <a:custGeom>
              <a:avLst/>
              <a:gdLst/>
              <a:ahLst/>
              <a:cxnLst/>
              <a:rect l="l" t="t" r="r" b="b"/>
              <a:pathLst>
                <a:path w="7534" h="8115" extrusionOk="0">
                  <a:moveTo>
                    <a:pt x="326" y="0"/>
                  </a:moveTo>
                  <a:cubicBezTo>
                    <a:pt x="294" y="0"/>
                    <a:pt x="263" y="3"/>
                    <a:pt x="232" y="8"/>
                  </a:cubicBezTo>
                  <a:cubicBezTo>
                    <a:pt x="139" y="39"/>
                    <a:pt x="62" y="101"/>
                    <a:pt x="0" y="178"/>
                  </a:cubicBezTo>
                  <a:cubicBezTo>
                    <a:pt x="1903" y="3164"/>
                    <a:pt x="4332" y="5809"/>
                    <a:pt x="7147" y="7944"/>
                  </a:cubicBezTo>
                  <a:cubicBezTo>
                    <a:pt x="7286" y="7990"/>
                    <a:pt x="7410" y="8052"/>
                    <a:pt x="7534" y="8114"/>
                  </a:cubicBezTo>
                  <a:cubicBezTo>
                    <a:pt x="6497" y="6892"/>
                    <a:pt x="5538" y="4634"/>
                    <a:pt x="4486" y="3427"/>
                  </a:cubicBezTo>
                  <a:cubicBezTo>
                    <a:pt x="3388" y="2159"/>
                    <a:pt x="2243" y="859"/>
                    <a:pt x="743" y="117"/>
                  </a:cubicBezTo>
                  <a:cubicBezTo>
                    <a:pt x="616" y="53"/>
                    <a:pt x="468" y="0"/>
                    <a:pt x="32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3562475" y="2089300"/>
              <a:ext cx="291250" cy="285750"/>
            </a:xfrm>
            <a:custGeom>
              <a:avLst/>
              <a:gdLst/>
              <a:ahLst/>
              <a:cxnLst/>
              <a:rect l="l" t="t" r="r" b="b"/>
              <a:pathLst>
                <a:path w="11650" h="11430" extrusionOk="0">
                  <a:moveTo>
                    <a:pt x="11013" y="1"/>
                  </a:moveTo>
                  <a:cubicBezTo>
                    <a:pt x="9935" y="1"/>
                    <a:pt x="8993" y="778"/>
                    <a:pt x="8199" y="1529"/>
                  </a:cubicBezTo>
                  <a:cubicBezTo>
                    <a:pt x="5090" y="4499"/>
                    <a:pt x="2336" y="7825"/>
                    <a:pt x="1" y="11430"/>
                  </a:cubicBezTo>
                  <a:cubicBezTo>
                    <a:pt x="635" y="11012"/>
                    <a:pt x="1161" y="10455"/>
                    <a:pt x="1687" y="9914"/>
                  </a:cubicBezTo>
                  <a:cubicBezTo>
                    <a:pt x="4935" y="6572"/>
                    <a:pt x="8261" y="3324"/>
                    <a:pt x="11649" y="137"/>
                  </a:cubicBezTo>
                  <a:cubicBezTo>
                    <a:pt x="11525" y="60"/>
                    <a:pt x="11386" y="29"/>
                    <a:pt x="11247" y="13"/>
                  </a:cubicBezTo>
                  <a:cubicBezTo>
                    <a:pt x="11168" y="5"/>
                    <a:pt x="11090" y="1"/>
                    <a:pt x="110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528825" y="2301150"/>
              <a:ext cx="316775" cy="284675"/>
            </a:xfrm>
            <a:custGeom>
              <a:avLst/>
              <a:gdLst/>
              <a:ahLst/>
              <a:cxnLst/>
              <a:rect l="l" t="t" r="r" b="b"/>
              <a:pathLst>
                <a:path w="12671" h="11387" extrusionOk="0">
                  <a:moveTo>
                    <a:pt x="11912" y="1"/>
                  </a:moveTo>
                  <a:cubicBezTo>
                    <a:pt x="10458" y="109"/>
                    <a:pt x="9267" y="1130"/>
                    <a:pt x="8200" y="2120"/>
                  </a:cubicBezTo>
                  <a:cubicBezTo>
                    <a:pt x="5214" y="4967"/>
                    <a:pt x="2476" y="8076"/>
                    <a:pt x="1" y="11386"/>
                  </a:cubicBezTo>
                  <a:cubicBezTo>
                    <a:pt x="4394" y="7921"/>
                    <a:pt x="8261" y="3806"/>
                    <a:pt x="12670" y="388"/>
                  </a:cubicBezTo>
                  <a:cubicBezTo>
                    <a:pt x="12624" y="279"/>
                    <a:pt x="12562" y="171"/>
                    <a:pt x="12454" y="109"/>
                  </a:cubicBezTo>
                  <a:cubicBezTo>
                    <a:pt x="12299" y="1"/>
                    <a:pt x="12098" y="1"/>
                    <a:pt x="1191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3562875" y="2565775"/>
              <a:ext cx="170175" cy="275675"/>
            </a:xfrm>
            <a:custGeom>
              <a:avLst/>
              <a:gdLst/>
              <a:ahLst/>
              <a:cxnLst/>
              <a:rect l="l" t="t" r="r" b="b"/>
              <a:pathLst>
                <a:path w="6807" h="11027" extrusionOk="0">
                  <a:moveTo>
                    <a:pt x="6426" y="1"/>
                  </a:moveTo>
                  <a:cubicBezTo>
                    <a:pt x="6165" y="1"/>
                    <a:pt x="5882" y="161"/>
                    <a:pt x="5662" y="337"/>
                  </a:cubicBezTo>
                  <a:cubicBezTo>
                    <a:pt x="4393" y="1405"/>
                    <a:pt x="3527" y="2890"/>
                    <a:pt x="2769" y="4375"/>
                  </a:cubicBezTo>
                  <a:cubicBezTo>
                    <a:pt x="1686" y="6509"/>
                    <a:pt x="758" y="8737"/>
                    <a:pt x="0" y="11027"/>
                  </a:cubicBezTo>
                  <a:cubicBezTo>
                    <a:pt x="2135" y="7329"/>
                    <a:pt x="4409" y="3710"/>
                    <a:pt x="6807" y="167"/>
                  </a:cubicBezTo>
                  <a:cubicBezTo>
                    <a:pt x="6776" y="136"/>
                    <a:pt x="6760" y="105"/>
                    <a:pt x="6729" y="90"/>
                  </a:cubicBezTo>
                  <a:cubicBezTo>
                    <a:pt x="6635" y="27"/>
                    <a:pt x="6533" y="1"/>
                    <a:pt x="642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3606950" y="1762825"/>
              <a:ext cx="64600" cy="222400"/>
            </a:xfrm>
            <a:custGeom>
              <a:avLst/>
              <a:gdLst/>
              <a:ahLst/>
              <a:cxnLst/>
              <a:rect l="l" t="t" r="r" b="b"/>
              <a:pathLst>
                <a:path w="2584" h="8896" extrusionOk="0">
                  <a:moveTo>
                    <a:pt x="124" y="1"/>
                  </a:moveTo>
                  <a:lnTo>
                    <a:pt x="124" y="1"/>
                  </a:lnTo>
                  <a:cubicBezTo>
                    <a:pt x="1" y="2971"/>
                    <a:pt x="372" y="5987"/>
                    <a:pt x="1037" y="8895"/>
                  </a:cubicBezTo>
                  <a:cubicBezTo>
                    <a:pt x="1548" y="5972"/>
                    <a:pt x="2584" y="3249"/>
                    <a:pt x="2553" y="294"/>
                  </a:cubicBezTo>
                  <a:cubicBezTo>
                    <a:pt x="2553" y="217"/>
                    <a:pt x="2553" y="140"/>
                    <a:pt x="2553" y="62"/>
                  </a:cubicBezTo>
                  <a:cubicBezTo>
                    <a:pt x="2197" y="1114"/>
                    <a:pt x="1857" y="2151"/>
                    <a:pt x="1532" y="3203"/>
                  </a:cubicBezTo>
                  <a:cubicBezTo>
                    <a:pt x="1501" y="3214"/>
                    <a:pt x="1470" y="3219"/>
                    <a:pt x="1441" y="3219"/>
                  </a:cubicBezTo>
                  <a:cubicBezTo>
                    <a:pt x="1223" y="3219"/>
                    <a:pt x="1057" y="2939"/>
                    <a:pt x="975" y="2708"/>
                  </a:cubicBezTo>
                  <a:cubicBezTo>
                    <a:pt x="635" y="1826"/>
                    <a:pt x="356" y="913"/>
                    <a:pt x="12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3526125" y="1947675"/>
              <a:ext cx="97475" cy="200750"/>
            </a:xfrm>
            <a:custGeom>
              <a:avLst/>
              <a:gdLst/>
              <a:ahLst/>
              <a:cxnLst/>
              <a:rect l="l" t="t" r="r" b="b"/>
              <a:pathLst>
                <a:path w="3899" h="8030" extrusionOk="0">
                  <a:moveTo>
                    <a:pt x="1640" y="1"/>
                  </a:moveTo>
                  <a:cubicBezTo>
                    <a:pt x="1640" y="697"/>
                    <a:pt x="1640" y="1378"/>
                    <a:pt x="1625" y="2074"/>
                  </a:cubicBezTo>
                  <a:cubicBezTo>
                    <a:pt x="1625" y="2259"/>
                    <a:pt x="1594" y="2491"/>
                    <a:pt x="1408" y="2584"/>
                  </a:cubicBezTo>
                  <a:cubicBezTo>
                    <a:pt x="913" y="2089"/>
                    <a:pt x="449" y="1563"/>
                    <a:pt x="0" y="1022"/>
                  </a:cubicBezTo>
                  <a:lnTo>
                    <a:pt x="0" y="1022"/>
                  </a:lnTo>
                  <a:cubicBezTo>
                    <a:pt x="991" y="3512"/>
                    <a:pt x="2305" y="5879"/>
                    <a:pt x="3899" y="8029"/>
                  </a:cubicBezTo>
                  <a:cubicBezTo>
                    <a:pt x="3203" y="5972"/>
                    <a:pt x="2197" y="3126"/>
                    <a:pt x="1826" y="975"/>
                  </a:cubicBezTo>
                  <a:cubicBezTo>
                    <a:pt x="1779" y="651"/>
                    <a:pt x="1702" y="326"/>
                    <a:pt x="164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3391550" y="2076475"/>
              <a:ext cx="189900" cy="236700"/>
            </a:xfrm>
            <a:custGeom>
              <a:avLst/>
              <a:gdLst/>
              <a:ahLst/>
              <a:cxnLst/>
              <a:rect l="l" t="t" r="r" b="b"/>
              <a:pathLst>
                <a:path w="7596" h="9468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2553" y="1145"/>
                    <a:pt x="2986" y="2290"/>
                    <a:pt x="3419" y="3434"/>
                  </a:cubicBezTo>
                  <a:cubicBezTo>
                    <a:pt x="3512" y="3682"/>
                    <a:pt x="3558" y="4053"/>
                    <a:pt x="3311" y="4146"/>
                  </a:cubicBezTo>
                  <a:cubicBezTo>
                    <a:pt x="3276" y="4159"/>
                    <a:pt x="3240" y="4165"/>
                    <a:pt x="3206" y="4165"/>
                  </a:cubicBezTo>
                  <a:cubicBezTo>
                    <a:pt x="3118" y="4165"/>
                    <a:pt x="3032" y="4128"/>
                    <a:pt x="2955" y="4084"/>
                  </a:cubicBezTo>
                  <a:cubicBezTo>
                    <a:pt x="2274" y="3790"/>
                    <a:pt x="1686" y="3342"/>
                    <a:pt x="1098" y="2862"/>
                  </a:cubicBezTo>
                  <a:cubicBezTo>
                    <a:pt x="727" y="2568"/>
                    <a:pt x="371" y="2243"/>
                    <a:pt x="0" y="1934"/>
                  </a:cubicBezTo>
                  <a:lnTo>
                    <a:pt x="0" y="1934"/>
                  </a:lnTo>
                  <a:cubicBezTo>
                    <a:pt x="2166" y="4780"/>
                    <a:pt x="4718" y="7317"/>
                    <a:pt x="7596" y="9467"/>
                  </a:cubicBezTo>
                  <a:cubicBezTo>
                    <a:pt x="6064" y="7209"/>
                    <a:pt x="5399" y="4889"/>
                    <a:pt x="3914" y="2599"/>
                  </a:cubicBezTo>
                  <a:cubicBezTo>
                    <a:pt x="3342" y="1717"/>
                    <a:pt x="2754" y="836"/>
                    <a:pt x="211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3330050" y="2333250"/>
              <a:ext cx="193400" cy="171350"/>
            </a:xfrm>
            <a:custGeom>
              <a:avLst/>
              <a:gdLst/>
              <a:ahLst/>
              <a:cxnLst/>
              <a:rect l="l" t="t" r="r" b="b"/>
              <a:pathLst>
                <a:path w="7736" h="6854" extrusionOk="0">
                  <a:moveTo>
                    <a:pt x="3079" y="1"/>
                  </a:moveTo>
                  <a:lnTo>
                    <a:pt x="3079" y="1"/>
                  </a:lnTo>
                  <a:cubicBezTo>
                    <a:pt x="3589" y="1006"/>
                    <a:pt x="4069" y="2027"/>
                    <a:pt x="4533" y="3048"/>
                  </a:cubicBezTo>
                  <a:cubicBezTo>
                    <a:pt x="4422" y="3117"/>
                    <a:pt x="4301" y="3144"/>
                    <a:pt x="4176" y="3144"/>
                  </a:cubicBezTo>
                  <a:cubicBezTo>
                    <a:pt x="3933" y="3144"/>
                    <a:pt x="3675" y="3042"/>
                    <a:pt x="3450" y="2940"/>
                  </a:cubicBezTo>
                  <a:cubicBezTo>
                    <a:pt x="2259" y="2383"/>
                    <a:pt x="1114" y="1749"/>
                    <a:pt x="1" y="1053"/>
                  </a:cubicBezTo>
                  <a:lnTo>
                    <a:pt x="1" y="1053"/>
                  </a:lnTo>
                  <a:cubicBezTo>
                    <a:pt x="186" y="1269"/>
                    <a:pt x="372" y="1470"/>
                    <a:pt x="557" y="1672"/>
                  </a:cubicBezTo>
                  <a:cubicBezTo>
                    <a:pt x="2615" y="3837"/>
                    <a:pt x="4920" y="5910"/>
                    <a:pt x="7735" y="6854"/>
                  </a:cubicBezTo>
                  <a:cubicBezTo>
                    <a:pt x="6420" y="5400"/>
                    <a:pt x="6111" y="3930"/>
                    <a:pt x="4966" y="2352"/>
                  </a:cubicBezTo>
                  <a:cubicBezTo>
                    <a:pt x="4363" y="1532"/>
                    <a:pt x="3744" y="759"/>
                    <a:pt x="307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3378775" y="2598550"/>
              <a:ext cx="149300" cy="170975"/>
            </a:xfrm>
            <a:custGeom>
              <a:avLst/>
              <a:gdLst/>
              <a:ahLst/>
              <a:cxnLst/>
              <a:rect l="l" t="t" r="r" b="b"/>
              <a:pathLst>
                <a:path w="5972" h="6839" extrusionOk="0">
                  <a:moveTo>
                    <a:pt x="867" y="1"/>
                  </a:moveTo>
                  <a:lnTo>
                    <a:pt x="867" y="1"/>
                  </a:lnTo>
                  <a:cubicBezTo>
                    <a:pt x="1517" y="1006"/>
                    <a:pt x="2182" y="2012"/>
                    <a:pt x="2832" y="3017"/>
                  </a:cubicBezTo>
                  <a:cubicBezTo>
                    <a:pt x="3079" y="3389"/>
                    <a:pt x="3327" y="3775"/>
                    <a:pt x="3388" y="4208"/>
                  </a:cubicBezTo>
                  <a:cubicBezTo>
                    <a:pt x="2213" y="3884"/>
                    <a:pt x="1084" y="3420"/>
                    <a:pt x="1" y="2847"/>
                  </a:cubicBezTo>
                  <a:lnTo>
                    <a:pt x="1" y="2847"/>
                  </a:lnTo>
                  <a:cubicBezTo>
                    <a:pt x="434" y="3311"/>
                    <a:pt x="913" y="3729"/>
                    <a:pt x="1408" y="4100"/>
                  </a:cubicBezTo>
                  <a:cubicBezTo>
                    <a:pt x="2816" y="5198"/>
                    <a:pt x="4348" y="6111"/>
                    <a:pt x="5972" y="6838"/>
                  </a:cubicBezTo>
                  <a:cubicBezTo>
                    <a:pt x="4935" y="5616"/>
                    <a:pt x="3976" y="3358"/>
                    <a:pt x="2924" y="2151"/>
                  </a:cubicBezTo>
                  <a:cubicBezTo>
                    <a:pt x="2275" y="1408"/>
                    <a:pt x="1609" y="651"/>
                    <a:pt x="86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22800" y="1994475"/>
              <a:ext cx="153175" cy="148450"/>
            </a:xfrm>
            <a:custGeom>
              <a:avLst/>
              <a:gdLst/>
              <a:ahLst/>
              <a:cxnLst/>
              <a:rect l="l" t="t" r="r" b="b"/>
              <a:pathLst>
                <a:path w="6127" h="5938" extrusionOk="0">
                  <a:moveTo>
                    <a:pt x="6127" y="1"/>
                  </a:moveTo>
                  <a:lnTo>
                    <a:pt x="6127" y="1"/>
                  </a:lnTo>
                  <a:cubicBezTo>
                    <a:pt x="4858" y="1114"/>
                    <a:pt x="3559" y="2228"/>
                    <a:pt x="2244" y="3280"/>
                  </a:cubicBezTo>
                  <a:cubicBezTo>
                    <a:pt x="2105" y="3218"/>
                    <a:pt x="2105" y="3017"/>
                    <a:pt x="2120" y="2863"/>
                  </a:cubicBezTo>
                  <a:cubicBezTo>
                    <a:pt x="2167" y="2445"/>
                    <a:pt x="2244" y="2043"/>
                    <a:pt x="2306" y="1640"/>
                  </a:cubicBezTo>
                  <a:lnTo>
                    <a:pt x="2306" y="1640"/>
                  </a:lnTo>
                  <a:cubicBezTo>
                    <a:pt x="1486" y="2971"/>
                    <a:pt x="743" y="4363"/>
                    <a:pt x="1" y="5740"/>
                  </a:cubicBezTo>
                  <a:cubicBezTo>
                    <a:pt x="41" y="5780"/>
                    <a:pt x="198" y="5937"/>
                    <a:pt x="229" y="5937"/>
                  </a:cubicBezTo>
                  <a:cubicBezTo>
                    <a:pt x="233" y="5937"/>
                    <a:pt x="235" y="5934"/>
                    <a:pt x="233" y="5925"/>
                  </a:cubicBezTo>
                  <a:cubicBezTo>
                    <a:pt x="202" y="5879"/>
                    <a:pt x="264" y="5833"/>
                    <a:pt x="310" y="5786"/>
                  </a:cubicBezTo>
                  <a:cubicBezTo>
                    <a:pt x="1068" y="5167"/>
                    <a:pt x="1904" y="4734"/>
                    <a:pt x="2569" y="4007"/>
                  </a:cubicBezTo>
                  <a:cubicBezTo>
                    <a:pt x="3791" y="2692"/>
                    <a:pt x="4997" y="1377"/>
                    <a:pt x="612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557825" y="2218400"/>
              <a:ext cx="195325" cy="163600"/>
            </a:xfrm>
            <a:custGeom>
              <a:avLst/>
              <a:gdLst/>
              <a:ahLst/>
              <a:cxnLst/>
              <a:rect l="l" t="t" r="r" b="b"/>
              <a:pathLst>
                <a:path w="7813" h="6544" extrusionOk="0">
                  <a:moveTo>
                    <a:pt x="4905" y="0"/>
                  </a:moveTo>
                  <a:cubicBezTo>
                    <a:pt x="3110" y="2058"/>
                    <a:pt x="1471" y="4255"/>
                    <a:pt x="1" y="6544"/>
                  </a:cubicBezTo>
                  <a:cubicBezTo>
                    <a:pt x="2321" y="5105"/>
                    <a:pt x="4441" y="3249"/>
                    <a:pt x="6606" y="1594"/>
                  </a:cubicBezTo>
                  <a:cubicBezTo>
                    <a:pt x="7009" y="1269"/>
                    <a:pt x="7411" y="944"/>
                    <a:pt x="7813" y="619"/>
                  </a:cubicBezTo>
                  <a:lnTo>
                    <a:pt x="7813" y="619"/>
                  </a:lnTo>
                  <a:cubicBezTo>
                    <a:pt x="6483" y="1408"/>
                    <a:pt x="5106" y="2104"/>
                    <a:pt x="3683" y="2708"/>
                  </a:cubicBezTo>
                  <a:cubicBezTo>
                    <a:pt x="4038" y="1779"/>
                    <a:pt x="4456" y="882"/>
                    <a:pt x="490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3519175" y="2455075"/>
              <a:ext cx="203425" cy="143900"/>
            </a:xfrm>
            <a:custGeom>
              <a:avLst/>
              <a:gdLst/>
              <a:ahLst/>
              <a:cxnLst/>
              <a:rect l="l" t="t" r="r" b="b"/>
              <a:pathLst>
                <a:path w="8137" h="5756" extrusionOk="0">
                  <a:moveTo>
                    <a:pt x="4672" y="1"/>
                  </a:moveTo>
                  <a:cubicBezTo>
                    <a:pt x="3017" y="1842"/>
                    <a:pt x="1454" y="3760"/>
                    <a:pt x="0" y="5755"/>
                  </a:cubicBezTo>
                  <a:cubicBezTo>
                    <a:pt x="2212" y="4208"/>
                    <a:pt x="5043" y="3048"/>
                    <a:pt x="7131" y="1331"/>
                  </a:cubicBezTo>
                  <a:cubicBezTo>
                    <a:pt x="7472" y="1037"/>
                    <a:pt x="7797" y="759"/>
                    <a:pt x="8137" y="465"/>
                  </a:cubicBezTo>
                  <a:lnTo>
                    <a:pt x="8137" y="465"/>
                  </a:lnTo>
                  <a:cubicBezTo>
                    <a:pt x="7023" y="929"/>
                    <a:pt x="5878" y="1377"/>
                    <a:pt x="4734" y="1780"/>
                  </a:cubicBezTo>
                  <a:cubicBezTo>
                    <a:pt x="4639" y="1814"/>
                    <a:pt x="4526" y="1848"/>
                    <a:pt x="4422" y="1848"/>
                  </a:cubicBezTo>
                  <a:cubicBezTo>
                    <a:pt x="4339" y="1848"/>
                    <a:pt x="4263" y="1826"/>
                    <a:pt x="4208" y="1764"/>
                  </a:cubicBezTo>
                  <a:cubicBezTo>
                    <a:pt x="4099" y="1640"/>
                    <a:pt x="4146" y="1439"/>
                    <a:pt x="4192" y="1285"/>
                  </a:cubicBezTo>
                  <a:cubicBezTo>
                    <a:pt x="4331" y="851"/>
                    <a:pt x="4502" y="418"/>
                    <a:pt x="46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3557825" y="2687125"/>
              <a:ext cx="107150" cy="169025"/>
            </a:xfrm>
            <a:custGeom>
              <a:avLst/>
              <a:gdLst/>
              <a:ahLst/>
              <a:cxnLst/>
              <a:rect l="l" t="t" r="r" b="b"/>
              <a:pathLst>
                <a:path w="4286" h="6761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1656" y="2181"/>
                    <a:pt x="744" y="4440"/>
                    <a:pt x="1" y="6760"/>
                  </a:cubicBezTo>
                  <a:cubicBezTo>
                    <a:pt x="1950" y="5492"/>
                    <a:pt x="2956" y="3543"/>
                    <a:pt x="4286" y="1625"/>
                  </a:cubicBezTo>
                  <a:lnTo>
                    <a:pt x="4286" y="1625"/>
                  </a:lnTo>
                  <a:cubicBezTo>
                    <a:pt x="3590" y="2197"/>
                    <a:pt x="2894" y="2754"/>
                    <a:pt x="2167" y="3280"/>
                  </a:cubicBezTo>
                  <a:cubicBezTo>
                    <a:pt x="1904" y="3156"/>
                    <a:pt x="1950" y="2769"/>
                    <a:pt x="2027" y="2491"/>
                  </a:cubicBezTo>
                  <a:cubicBezTo>
                    <a:pt x="2260" y="1671"/>
                    <a:pt x="2492" y="836"/>
                    <a:pt x="273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5"/>
          <p:cNvGrpSpPr/>
          <p:nvPr/>
        </p:nvGrpSpPr>
        <p:grpSpPr>
          <a:xfrm>
            <a:off x="112212" y="294278"/>
            <a:ext cx="8802794" cy="4663653"/>
            <a:chOff x="112212" y="294278"/>
            <a:chExt cx="8802794" cy="4663653"/>
          </a:xfrm>
        </p:grpSpPr>
        <p:sp>
          <p:nvSpPr>
            <p:cNvPr id="197" name="Google Shape;197;p5"/>
            <p:cNvSpPr/>
            <p:nvPr/>
          </p:nvSpPr>
          <p:spPr>
            <a:xfrm flipH="1">
              <a:off x="442458" y="4297917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 flipH="1">
              <a:off x="4953482" y="4597968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 flipH="1">
              <a:off x="422831" y="294283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 flipH="1">
              <a:off x="537177" y="2296904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 flipH="1">
              <a:off x="8424735" y="4517793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 flipH="1">
              <a:off x="112212" y="88510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 flipH="1">
              <a:off x="2340705" y="492743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 flipH="1">
              <a:off x="3620875" y="29427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 flipH="1">
              <a:off x="8884511" y="382664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 flipH="1">
              <a:off x="8610204" y="3240667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6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210" name="Google Shape;210;p6"/>
          <p:cNvGrpSpPr/>
          <p:nvPr/>
        </p:nvGrpSpPr>
        <p:grpSpPr>
          <a:xfrm>
            <a:off x="11" y="-73073"/>
            <a:ext cx="8875328" cy="5368783"/>
            <a:chOff x="11" y="-73073"/>
            <a:chExt cx="8875328" cy="5368783"/>
          </a:xfrm>
        </p:grpSpPr>
        <p:grpSp>
          <p:nvGrpSpPr>
            <p:cNvPr id="211" name="Google Shape;211;p6"/>
            <p:cNvGrpSpPr/>
            <p:nvPr/>
          </p:nvGrpSpPr>
          <p:grpSpPr>
            <a:xfrm rot="10800000">
              <a:off x="8289208" y="-73073"/>
              <a:ext cx="586131" cy="1402192"/>
              <a:chOff x="2331900" y="3286925"/>
              <a:chExt cx="421950" cy="1009425"/>
            </a:xfrm>
          </p:grpSpPr>
          <p:sp>
            <p:nvSpPr>
              <p:cNvPr id="212" name="Google Shape;212;p6"/>
              <p:cNvSpPr/>
              <p:nvPr/>
            </p:nvSpPr>
            <p:spPr>
              <a:xfrm>
                <a:off x="2483100" y="3478375"/>
                <a:ext cx="129200" cy="8179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719" fill="none" extrusionOk="0">
                    <a:moveTo>
                      <a:pt x="2012" y="32718"/>
                    </a:moveTo>
                    <a:cubicBezTo>
                      <a:pt x="5167" y="22029"/>
                      <a:pt x="4440" y="10226"/>
                      <a:pt x="1" y="1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2416575" y="3286925"/>
                <a:ext cx="99050" cy="271525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10861" extrusionOk="0">
                    <a:moveTo>
                      <a:pt x="745" y="1"/>
                    </a:moveTo>
                    <a:cubicBezTo>
                      <a:pt x="688" y="1"/>
                      <a:pt x="631" y="11"/>
                      <a:pt x="573" y="32"/>
                    </a:cubicBezTo>
                    <a:cubicBezTo>
                      <a:pt x="233" y="140"/>
                      <a:pt x="125" y="543"/>
                      <a:pt x="94" y="883"/>
                    </a:cubicBezTo>
                    <a:cubicBezTo>
                      <a:pt x="1" y="1950"/>
                      <a:pt x="248" y="3002"/>
                      <a:pt x="511" y="4023"/>
                    </a:cubicBezTo>
                    <a:cubicBezTo>
                      <a:pt x="1177" y="6529"/>
                      <a:pt x="2074" y="9097"/>
                      <a:pt x="3961" y="10861"/>
                    </a:cubicBezTo>
                    <a:cubicBezTo>
                      <a:pt x="3791" y="9654"/>
                      <a:pt x="3791" y="8324"/>
                      <a:pt x="3652" y="7117"/>
                    </a:cubicBezTo>
                    <a:cubicBezTo>
                      <a:pt x="3373" y="4874"/>
                      <a:pt x="2677" y="2693"/>
                      <a:pt x="1594" y="728"/>
                    </a:cubicBezTo>
                    <a:cubicBezTo>
                      <a:pt x="1408" y="382"/>
                      <a:pt x="1095" y="1"/>
                      <a:pt x="74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2331900" y="3438300"/>
                <a:ext cx="216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8679" h="8689" extrusionOk="0">
                    <a:moveTo>
                      <a:pt x="515" y="0"/>
                    </a:moveTo>
                    <a:cubicBezTo>
                      <a:pt x="394" y="0"/>
                      <a:pt x="280" y="35"/>
                      <a:pt x="186" y="118"/>
                    </a:cubicBezTo>
                    <a:cubicBezTo>
                      <a:pt x="47" y="258"/>
                      <a:pt x="0" y="459"/>
                      <a:pt x="16" y="644"/>
                    </a:cubicBezTo>
                    <a:cubicBezTo>
                      <a:pt x="16" y="1155"/>
                      <a:pt x="279" y="1634"/>
                      <a:pt x="572" y="2068"/>
                    </a:cubicBezTo>
                    <a:cubicBezTo>
                      <a:pt x="2506" y="5038"/>
                      <a:pt x="5383" y="7389"/>
                      <a:pt x="8678" y="8688"/>
                    </a:cubicBezTo>
                    <a:cubicBezTo>
                      <a:pt x="7472" y="7389"/>
                      <a:pt x="5987" y="5935"/>
                      <a:pt x="4904" y="4527"/>
                    </a:cubicBezTo>
                    <a:cubicBezTo>
                      <a:pt x="4424" y="3908"/>
                      <a:pt x="3960" y="3305"/>
                      <a:pt x="3481" y="2686"/>
                    </a:cubicBezTo>
                    <a:cubicBezTo>
                      <a:pt x="2800" y="1805"/>
                      <a:pt x="2119" y="923"/>
                      <a:pt x="1207" y="273"/>
                    </a:cubicBezTo>
                    <a:cubicBezTo>
                      <a:pt x="1012" y="130"/>
                      <a:pt x="751" y="0"/>
                      <a:pt x="51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2337700" y="3636825"/>
                <a:ext cx="237850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7493" extrusionOk="0">
                    <a:moveTo>
                      <a:pt x="488" y="1"/>
                    </a:moveTo>
                    <a:cubicBezTo>
                      <a:pt x="304" y="1"/>
                      <a:pt x="145" y="64"/>
                      <a:pt x="78" y="237"/>
                    </a:cubicBezTo>
                    <a:cubicBezTo>
                      <a:pt x="0" y="438"/>
                      <a:pt x="93" y="639"/>
                      <a:pt x="186" y="825"/>
                    </a:cubicBezTo>
                    <a:cubicBezTo>
                      <a:pt x="1145" y="2526"/>
                      <a:pt x="2630" y="3872"/>
                      <a:pt x="4270" y="4924"/>
                    </a:cubicBezTo>
                    <a:cubicBezTo>
                      <a:pt x="5925" y="5961"/>
                      <a:pt x="7719" y="6734"/>
                      <a:pt x="9514" y="7492"/>
                    </a:cubicBezTo>
                    <a:cubicBezTo>
                      <a:pt x="8075" y="6208"/>
                      <a:pt x="6915" y="4847"/>
                      <a:pt x="5585" y="3455"/>
                    </a:cubicBezTo>
                    <a:cubicBezTo>
                      <a:pt x="4285" y="2109"/>
                      <a:pt x="2754" y="980"/>
                      <a:pt x="1083" y="160"/>
                    </a:cubicBezTo>
                    <a:cubicBezTo>
                      <a:pt x="908" y="72"/>
                      <a:pt x="684" y="1"/>
                      <a:pt x="48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2360500" y="3831350"/>
                <a:ext cx="22550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9020" h="7261" extrusionOk="0">
                    <a:moveTo>
                      <a:pt x="418" y="1"/>
                    </a:moveTo>
                    <a:cubicBezTo>
                      <a:pt x="328" y="1"/>
                      <a:pt x="243" y="24"/>
                      <a:pt x="171" y="82"/>
                    </a:cubicBezTo>
                    <a:cubicBezTo>
                      <a:pt x="1" y="222"/>
                      <a:pt x="32" y="485"/>
                      <a:pt x="94" y="701"/>
                    </a:cubicBezTo>
                    <a:cubicBezTo>
                      <a:pt x="558" y="2341"/>
                      <a:pt x="2012" y="3517"/>
                      <a:pt x="3435" y="4460"/>
                    </a:cubicBezTo>
                    <a:cubicBezTo>
                      <a:pt x="4533" y="5203"/>
                      <a:pt x="5678" y="5883"/>
                      <a:pt x="6838" y="6502"/>
                    </a:cubicBezTo>
                    <a:cubicBezTo>
                      <a:pt x="7534" y="6858"/>
                      <a:pt x="8246" y="7214"/>
                      <a:pt x="9019" y="7260"/>
                    </a:cubicBezTo>
                    <a:cubicBezTo>
                      <a:pt x="7736" y="6193"/>
                      <a:pt x="6715" y="4909"/>
                      <a:pt x="5508" y="3733"/>
                    </a:cubicBezTo>
                    <a:cubicBezTo>
                      <a:pt x="4085" y="2325"/>
                      <a:pt x="2615" y="902"/>
                      <a:pt x="790" y="98"/>
                    </a:cubicBezTo>
                    <a:cubicBezTo>
                      <a:pt x="673" y="44"/>
                      <a:pt x="541" y="1"/>
                      <a:pt x="41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2553100" y="3442600"/>
                <a:ext cx="1148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9770" extrusionOk="0">
                    <a:moveTo>
                      <a:pt x="4050" y="1"/>
                    </a:moveTo>
                    <a:cubicBezTo>
                      <a:pt x="4025" y="1"/>
                      <a:pt x="4001" y="3"/>
                      <a:pt x="3976" y="8"/>
                    </a:cubicBezTo>
                    <a:cubicBezTo>
                      <a:pt x="3868" y="39"/>
                      <a:pt x="3775" y="117"/>
                      <a:pt x="3698" y="194"/>
                    </a:cubicBezTo>
                    <a:cubicBezTo>
                      <a:pt x="2429" y="1385"/>
                      <a:pt x="1702" y="3040"/>
                      <a:pt x="1223" y="4711"/>
                    </a:cubicBezTo>
                    <a:cubicBezTo>
                      <a:pt x="728" y="6366"/>
                      <a:pt x="480" y="8099"/>
                      <a:pt x="1" y="9769"/>
                    </a:cubicBezTo>
                    <a:cubicBezTo>
                      <a:pt x="728" y="8733"/>
                      <a:pt x="1470" y="7418"/>
                      <a:pt x="2135" y="6351"/>
                    </a:cubicBezTo>
                    <a:cubicBezTo>
                      <a:pt x="3156" y="4665"/>
                      <a:pt x="4208" y="2932"/>
                      <a:pt x="4533" y="998"/>
                    </a:cubicBezTo>
                    <a:cubicBezTo>
                      <a:pt x="4564" y="782"/>
                      <a:pt x="4595" y="550"/>
                      <a:pt x="4502" y="333"/>
                    </a:cubicBezTo>
                    <a:cubicBezTo>
                      <a:pt x="4434" y="155"/>
                      <a:pt x="4243" y="1"/>
                      <a:pt x="405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2579025" y="3604250"/>
                <a:ext cx="139625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10312" extrusionOk="0">
                    <a:moveTo>
                      <a:pt x="5029" y="0"/>
                    </a:moveTo>
                    <a:cubicBezTo>
                      <a:pt x="4875" y="0"/>
                      <a:pt x="4713" y="100"/>
                      <a:pt x="4579" y="210"/>
                    </a:cubicBezTo>
                    <a:cubicBezTo>
                      <a:pt x="3573" y="1076"/>
                      <a:pt x="2970" y="2313"/>
                      <a:pt x="2429" y="3536"/>
                    </a:cubicBezTo>
                    <a:cubicBezTo>
                      <a:pt x="1470" y="5732"/>
                      <a:pt x="665" y="8006"/>
                      <a:pt x="0" y="10311"/>
                    </a:cubicBezTo>
                    <a:cubicBezTo>
                      <a:pt x="1222" y="8548"/>
                      <a:pt x="2522" y="6753"/>
                      <a:pt x="3682" y="4943"/>
                    </a:cubicBezTo>
                    <a:cubicBezTo>
                      <a:pt x="4316" y="3953"/>
                      <a:pt x="4842" y="2901"/>
                      <a:pt x="5244" y="1803"/>
                    </a:cubicBezTo>
                    <a:cubicBezTo>
                      <a:pt x="5430" y="1308"/>
                      <a:pt x="5584" y="751"/>
                      <a:pt x="5368" y="271"/>
                    </a:cubicBezTo>
                    <a:cubicBezTo>
                      <a:pt x="5321" y="179"/>
                      <a:pt x="5260" y="70"/>
                      <a:pt x="5151" y="24"/>
                    </a:cubicBezTo>
                    <a:cubicBezTo>
                      <a:pt x="5112" y="7"/>
                      <a:pt x="5071" y="0"/>
                      <a:pt x="502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2571675" y="3832050"/>
                <a:ext cx="161275" cy="23380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9352" extrusionOk="0">
                    <a:moveTo>
                      <a:pt x="6179" y="0"/>
                    </a:moveTo>
                    <a:cubicBezTo>
                      <a:pt x="6114" y="0"/>
                      <a:pt x="6047" y="24"/>
                      <a:pt x="5987" y="54"/>
                    </a:cubicBezTo>
                    <a:cubicBezTo>
                      <a:pt x="5554" y="209"/>
                      <a:pt x="5120" y="364"/>
                      <a:pt x="4749" y="658"/>
                    </a:cubicBezTo>
                    <a:cubicBezTo>
                      <a:pt x="4285" y="1029"/>
                      <a:pt x="4007" y="1570"/>
                      <a:pt x="3728" y="2112"/>
                    </a:cubicBezTo>
                    <a:cubicBezTo>
                      <a:pt x="2491" y="4525"/>
                      <a:pt x="1238" y="6938"/>
                      <a:pt x="0" y="9351"/>
                    </a:cubicBezTo>
                    <a:cubicBezTo>
                      <a:pt x="866" y="8717"/>
                      <a:pt x="1810" y="7789"/>
                      <a:pt x="2506" y="6969"/>
                    </a:cubicBezTo>
                    <a:cubicBezTo>
                      <a:pt x="4146" y="5035"/>
                      <a:pt x="5832" y="2994"/>
                      <a:pt x="6404" y="518"/>
                    </a:cubicBezTo>
                    <a:cubicBezTo>
                      <a:pt x="6451" y="333"/>
                      <a:pt x="6451" y="85"/>
                      <a:pt x="6281" y="23"/>
                    </a:cubicBezTo>
                    <a:cubicBezTo>
                      <a:pt x="6248" y="7"/>
                      <a:pt x="6214" y="0"/>
                      <a:pt x="61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2376375" y="3986775"/>
                <a:ext cx="194150" cy="157575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6303" extrusionOk="0">
                    <a:moveTo>
                      <a:pt x="420" y="1"/>
                    </a:moveTo>
                    <a:cubicBezTo>
                      <a:pt x="246" y="1"/>
                      <a:pt x="75" y="53"/>
                      <a:pt x="31" y="208"/>
                    </a:cubicBezTo>
                    <a:cubicBezTo>
                      <a:pt x="0" y="301"/>
                      <a:pt x="46" y="424"/>
                      <a:pt x="93" y="517"/>
                    </a:cubicBezTo>
                    <a:cubicBezTo>
                      <a:pt x="789" y="2002"/>
                      <a:pt x="2011" y="3193"/>
                      <a:pt x="3372" y="4106"/>
                    </a:cubicBezTo>
                    <a:cubicBezTo>
                      <a:pt x="4734" y="5019"/>
                      <a:pt x="6250" y="5668"/>
                      <a:pt x="7766" y="6303"/>
                    </a:cubicBezTo>
                    <a:cubicBezTo>
                      <a:pt x="6884" y="5545"/>
                      <a:pt x="6080" y="4384"/>
                      <a:pt x="5306" y="3503"/>
                    </a:cubicBezTo>
                    <a:cubicBezTo>
                      <a:pt x="4007" y="2018"/>
                      <a:pt x="2537" y="486"/>
                      <a:pt x="619" y="22"/>
                    </a:cubicBezTo>
                    <a:cubicBezTo>
                      <a:pt x="557" y="9"/>
                      <a:pt x="488" y="1"/>
                      <a:pt x="42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2563550" y="4007750"/>
                <a:ext cx="190300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7553" extrusionOk="0">
                    <a:moveTo>
                      <a:pt x="6974" y="0"/>
                    </a:moveTo>
                    <a:cubicBezTo>
                      <a:pt x="6195" y="0"/>
                      <a:pt x="5531" y="536"/>
                      <a:pt x="4966" y="1086"/>
                    </a:cubicBezTo>
                    <a:cubicBezTo>
                      <a:pt x="3017" y="2989"/>
                      <a:pt x="1501" y="5278"/>
                      <a:pt x="0" y="7552"/>
                    </a:cubicBezTo>
                    <a:cubicBezTo>
                      <a:pt x="1439" y="6763"/>
                      <a:pt x="2352" y="6268"/>
                      <a:pt x="3666" y="5324"/>
                    </a:cubicBezTo>
                    <a:cubicBezTo>
                      <a:pt x="4533" y="4721"/>
                      <a:pt x="5384" y="4102"/>
                      <a:pt x="6095" y="3344"/>
                    </a:cubicBezTo>
                    <a:cubicBezTo>
                      <a:pt x="6822" y="2586"/>
                      <a:pt x="7395" y="1658"/>
                      <a:pt x="7580" y="622"/>
                    </a:cubicBezTo>
                    <a:cubicBezTo>
                      <a:pt x="7596" y="498"/>
                      <a:pt x="7611" y="359"/>
                      <a:pt x="7549" y="235"/>
                    </a:cubicBezTo>
                    <a:cubicBezTo>
                      <a:pt x="7472" y="65"/>
                      <a:pt x="7255" y="3"/>
                      <a:pt x="7070" y="3"/>
                    </a:cubicBezTo>
                    <a:cubicBezTo>
                      <a:pt x="7038" y="1"/>
                      <a:pt x="7006" y="0"/>
                      <a:pt x="697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2582875" y="3604250"/>
                <a:ext cx="126875" cy="244650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9786" extrusionOk="0">
                    <a:moveTo>
                      <a:pt x="4875" y="0"/>
                    </a:moveTo>
                    <a:cubicBezTo>
                      <a:pt x="4721" y="0"/>
                      <a:pt x="4559" y="100"/>
                      <a:pt x="4425" y="210"/>
                    </a:cubicBezTo>
                    <a:cubicBezTo>
                      <a:pt x="3419" y="1076"/>
                      <a:pt x="2816" y="2313"/>
                      <a:pt x="2275" y="3536"/>
                    </a:cubicBezTo>
                    <a:cubicBezTo>
                      <a:pt x="1393" y="5577"/>
                      <a:pt x="635" y="7666"/>
                      <a:pt x="1" y="9785"/>
                    </a:cubicBezTo>
                    <a:cubicBezTo>
                      <a:pt x="1826" y="6629"/>
                      <a:pt x="3512" y="3381"/>
                      <a:pt x="5075" y="86"/>
                    </a:cubicBezTo>
                    <a:cubicBezTo>
                      <a:pt x="5059" y="55"/>
                      <a:pt x="5028" y="39"/>
                      <a:pt x="4997" y="24"/>
                    </a:cubicBezTo>
                    <a:cubicBezTo>
                      <a:pt x="4958" y="7"/>
                      <a:pt x="4917" y="0"/>
                      <a:pt x="487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2416575" y="3287325"/>
                <a:ext cx="93250" cy="265725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10629" extrusionOk="0">
                    <a:moveTo>
                      <a:pt x="635" y="1"/>
                    </a:moveTo>
                    <a:cubicBezTo>
                      <a:pt x="620" y="1"/>
                      <a:pt x="589" y="1"/>
                      <a:pt x="573" y="16"/>
                    </a:cubicBezTo>
                    <a:cubicBezTo>
                      <a:pt x="233" y="124"/>
                      <a:pt x="125" y="527"/>
                      <a:pt x="94" y="867"/>
                    </a:cubicBezTo>
                    <a:cubicBezTo>
                      <a:pt x="1" y="1934"/>
                      <a:pt x="248" y="2986"/>
                      <a:pt x="511" y="4007"/>
                    </a:cubicBezTo>
                    <a:cubicBezTo>
                      <a:pt x="1146" y="6405"/>
                      <a:pt x="1996" y="8865"/>
                      <a:pt x="3729" y="10628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337300" y="3438350"/>
                <a:ext cx="208875" cy="214075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563" extrusionOk="0">
                    <a:moveTo>
                      <a:pt x="313" y="1"/>
                    </a:moveTo>
                    <a:cubicBezTo>
                      <a:pt x="199" y="1"/>
                      <a:pt x="92" y="30"/>
                      <a:pt x="1" y="101"/>
                    </a:cubicBezTo>
                    <a:cubicBezTo>
                      <a:pt x="1594" y="2746"/>
                      <a:pt x="3930" y="4943"/>
                      <a:pt x="6219" y="7047"/>
                    </a:cubicBezTo>
                    <a:cubicBezTo>
                      <a:pt x="6869" y="7650"/>
                      <a:pt x="7550" y="8253"/>
                      <a:pt x="8354" y="8563"/>
                    </a:cubicBezTo>
                    <a:cubicBezTo>
                      <a:pt x="7163" y="7294"/>
                      <a:pt x="5740" y="5902"/>
                      <a:pt x="4688" y="4525"/>
                    </a:cubicBezTo>
                    <a:cubicBezTo>
                      <a:pt x="4208" y="3906"/>
                      <a:pt x="3744" y="3303"/>
                      <a:pt x="3265" y="2684"/>
                    </a:cubicBezTo>
                    <a:cubicBezTo>
                      <a:pt x="2584" y="1803"/>
                      <a:pt x="1903" y="921"/>
                      <a:pt x="991" y="271"/>
                    </a:cubicBezTo>
                    <a:cubicBezTo>
                      <a:pt x="803" y="125"/>
                      <a:pt x="546" y="1"/>
                      <a:pt x="31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346200" y="3636775"/>
                <a:ext cx="229350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7495" extrusionOk="0">
                    <a:moveTo>
                      <a:pt x="178" y="1"/>
                    </a:moveTo>
                    <a:cubicBezTo>
                      <a:pt x="116" y="1"/>
                      <a:pt x="57" y="7"/>
                      <a:pt x="0" y="22"/>
                    </a:cubicBezTo>
                    <a:cubicBezTo>
                      <a:pt x="2244" y="2173"/>
                      <a:pt x="4641" y="4168"/>
                      <a:pt x="7178" y="5963"/>
                    </a:cubicBezTo>
                    <a:cubicBezTo>
                      <a:pt x="7843" y="6442"/>
                      <a:pt x="8524" y="6922"/>
                      <a:pt x="9127" y="7479"/>
                    </a:cubicBezTo>
                    <a:cubicBezTo>
                      <a:pt x="9143" y="7479"/>
                      <a:pt x="9158" y="7494"/>
                      <a:pt x="9174" y="7494"/>
                    </a:cubicBezTo>
                    <a:cubicBezTo>
                      <a:pt x="7735" y="6210"/>
                      <a:pt x="6575" y="4849"/>
                      <a:pt x="5245" y="3457"/>
                    </a:cubicBezTo>
                    <a:cubicBezTo>
                      <a:pt x="3945" y="2111"/>
                      <a:pt x="2414" y="982"/>
                      <a:pt x="743" y="162"/>
                    </a:cubicBezTo>
                    <a:cubicBezTo>
                      <a:pt x="579" y="68"/>
                      <a:pt x="370" y="1"/>
                      <a:pt x="178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362050" y="3831350"/>
                <a:ext cx="22395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7261" extrusionOk="0">
                    <a:moveTo>
                      <a:pt x="356" y="1"/>
                    </a:moveTo>
                    <a:cubicBezTo>
                      <a:pt x="266" y="1"/>
                      <a:pt x="181" y="24"/>
                      <a:pt x="109" y="82"/>
                    </a:cubicBezTo>
                    <a:cubicBezTo>
                      <a:pt x="47" y="129"/>
                      <a:pt x="16" y="206"/>
                      <a:pt x="1" y="283"/>
                    </a:cubicBezTo>
                    <a:lnTo>
                      <a:pt x="8602" y="7183"/>
                    </a:lnTo>
                    <a:cubicBezTo>
                      <a:pt x="8633" y="7198"/>
                      <a:pt x="8648" y="7214"/>
                      <a:pt x="8664" y="7229"/>
                    </a:cubicBezTo>
                    <a:cubicBezTo>
                      <a:pt x="8756" y="7245"/>
                      <a:pt x="8865" y="7260"/>
                      <a:pt x="8957" y="7260"/>
                    </a:cubicBezTo>
                    <a:cubicBezTo>
                      <a:pt x="7674" y="6193"/>
                      <a:pt x="6653" y="4909"/>
                      <a:pt x="5446" y="3733"/>
                    </a:cubicBezTo>
                    <a:cubicBezTo>
                      <a:pt x="4023" y="2325"/>
                      <a:pt x="2553" y="902"/>
                      <a:pt x="728" y="98"/>
                    </a:cubicBezTo>
                    <a:cubicBezTo>
                      <a:pt x="611" y="44"/>
                      <a:pt x="479" y="1"/>
                      <a:pt x="356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554650" y="3442625"/>
                <a:ext cx="103675" cy="23765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9506" extrusionOk="0">
                    <a:moveTo>
                      <a:pt x="3982" y="1"/>
                    </a:moveTo>
                    <a:cubicBezTo>
                      <a:pt x="3960" y="1"/>
                      <a:pt x="3937" y="3"/>
                      <a:pt x="3914" y="7"/>
                    </a:cubicBezTo>
                    <a:cubicBezTo>
                      <a:pt x="3806" y="38"/>
                      <a:pt x="3713" y="116"/>
                      <a:pt x="3636" y="193"/>
                    </a:cubicBezTo>
                    <a:cubicBezTo>
                      <a:pt x="2367" y="1384"/>
                      <a:pt x="1640" y="3039"/>
                      <a:pt x="1161" y="4710"/>
                    </a:cubicBezTo>
                    <a:cubicBezTo>
                      <a:pt x="697" y="6288"/>
                      <a:pt x="434" y="7928"/>
                      <a:pt x="0" y="9506"/>
                    </a:cubicBezTo>
                    <a:cubicBezTo>
                      <a:pt x="1377" y="6350"/>
                      <a:pt x="2754" y="3194"/>
                      <a:pt x="4146" y="23"/>
                    </a:cubicBezTo>
                    <a:cubicBezTo>
                      <a:pt x="4092" y="12"/>
                      <a:pt x="4037" y="1"/>
                      <a:pt x="398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2572450" y="3833000"/>
                <a:ext cx="149300" cy="23207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9283" extrusionOk="0">
                    <a:moveTo>
                      <a:pt x="5971" y="1"/>
                    </a:moveTo>
                    <a:lnTo>
                      <a:pt x="5971" y="1"/>
                    </a:lnTo>
                    <a:cubicBezTo>
                      <a:pt x="5969" y="5"/>
                      <a:pt x="5966" y="10"/>
                      <a:pt x="5963" y="14"/>
                    </a:cubicBezTo>
                    <a:lnTo>
                      <a:pt x="5963" y="14"/>
                    </a:lnTo>
                    <a:cubicBezTo>
                      <a:pt x="5967" y="13"/>
                      <a:pt x="5971" y="9"/>
                      <a:pt x="5971" y="1"/>
                    </a:cubicBezTo>
                    <a:close/>
                    <a:moveTo>
                      <a:pt x="5963" y="14"/>
                    </a:moveTo>
                    <a:cubicBezTo>
                      <a:pt x="5960" y="16"/>
                      <a:pt x="5956" y="16"/>
                      <a:pt x="5956" y="16"/>
                    </a:cubicBezTo>
                    <a:cubicBezTo>
                      <a:pt x="5523" y="171"/>
                      <a:pt x="5089" y="326"/>
                      <a:pt x="4718" y="620"/>
                    </a:cubicBezTo>
                    <a:cubicBezTo>
                      <a:pt x="4254" y="991"/>
                      <a:pt x="3976" y="1532"/>
                      <a:pt x="3697" y="2074"/>
                    </a:cubicBezTo>
                    <a:cubicBezTo>
                      <a:pt x="2460" y="4472"/>
                      <a:pt x="1222" y="6869"/>
                      <a:pt x="0" y="9282"/>
                    </a:cubicBezTo>
                    <a:cubicBezTo>
                      <a:pt x="2132" y="6301"/>
                      <a:pt x="4125" y="3196"/>
                      <a:pt x="5963" y="14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2377150" y="3986900"/>
                <a:ext cx="193375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7735" h="6298" extrusionOk="0">
                    <a:moveTo>
                      <a:pt x="362" y="1"/>
                    </a:moveTo>
                    <a:cubicBezTo>
                      <a:pt x="203" y="1"/>
                      <a:pt x="52" y="52"/>
                      <a:pt x="0" y="187"/>
                    </a:cubicBezTo>
                    <a:cubicBezTo>
                      <a:pt x="1748" y="1982"/>
                      <a:pt x="3728" y="3544"/>
                      <a:pt x="5693" y="5091"/>
                    </a:cubicBezTo>
                    <a:cubicBezTo>
                      <a:pt x="6064" y="5385"/>
                      <a:pt x="6466" y="5679"/>
                      <a:pt x="6868" y="5926"/>
                    </a:cubicBezTo>
                    <a:cubicBezTo>
                      <a:pt x="7162" y="6066"/>
                      <a:pt x="7441" y="6189"/>
                      <a:pt x="7735" y="6298"/>
                    </a:cubicBezTo>
                    <a:cubicBezTo>
                      <a:pt x="6853" y="5540"/>
                      <a:pt x="6049" y="4379"/>
                      <a:pt x="5275" y="3498"/>
                    </a:cubicBezTo>
                    <a:cubicBezTo>
                      <a:pt x="3976" y="2013"/>
                      <a:pt x="2506" y="481"/>
                      <a:pt x="588" y="33"/>
                    </a:cubicBezTo>
                    <a:cubicBezTo>
                      <a:pt x="517" y="12"/>
                      <a:pt x="439" y="1"/>
                      <a:pt x="36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563550" y="4007750"/>
                <a:ext cx="188750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7553" extrusionOk="0">
                    <a:moveTo>
                      <a:pt x="6974" y="0"/>
                    </a:moveTo>
                    <a:cubicBezTo>
                      <a:pt x="6195" y="0"/>
                      <a:pt x="5531" y="536"/>
                      <a:pt x="4966" y="1086"/>
                    </a:cubicBezTo>
                    <a:cubicBezTo>
                      <a:pt x="3017" y="2989"/>
                      <a:pt x="1501" y="5278"/>
                      <a:pt x="0" y="7552"/>
                    </a:cubicBezTo>
                    <a:cubicBezTo>
                      <a:pt x="155" y="7475"/>
                      <a:pt x="294" y="7397"/>
                      <a:pt x="433" y="7320"/>
                    </a:cubicBezTo>
                    <a:cubicBezTo>
                      <a:pt x="2878" y="5031"/>
                      <a:pt x="5260" y="2664"/>
                      <a:pt x="7549" y="235"/>
                    </a:cubicBezTo>
                    <a:cubicBezTo>
                      <a:pt x="7456" y="65"/>
                      <a:pt x="7255" y="3"/>
                      <a:pt x="7070" y="3"/>
                    </a:cubicBezTo>
                    <a:cubicBezTo>
                      <a:pt x="7038" y="1"/>
                      <a:pt x="7006" y="0"/>
                      <a:pt x="697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439400" y="3364675"/>
                <a:ext cx="76225" cy="19377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7751" extrusionOk="0">
                    <a:moveTo>
                      <a:pt x="1764" y="1"/>
                    </a:moveTo>
                    <a:lnTo>
                      <a:pt x="1826" y="3698"/>
                    </a:lnTo>
                    <a:cubicBezTo>
                      <a:pt x="1841" y="3760"/>
                      <a:pt x="1826" y="3837"/>
                      <a:pt x="1780" y="3883"/>
                    </a:cubicBezTo>
                    <a:cubicBezTo>
                      <a:pt x="1757" y="3906"/>
                      <a:pt x="1729" y="3915"/>
                      <a:pt x="1698" y="3915"/>
                    </a:cubicBezTo>
                    <a:cubicBezTo>
                      <a:pt x="1625" y="3915"/>
                      <a:pt x="1536" y="3861"/>
                      <a:pt x="1470" y="3806"/>
                    </a:cubicBezTo>
                    <a:cubicBezTo>
                      <a:pt x="944" y="3342"/>
                      <a:pt x="465" y="2847"/>
                      <a:pt x="1" y="2321"/>
                    </a:cubicBezTo>
                    <a:lnTo>
                      <a:pt x="1" y="2321"/>
                    </a:lnTo>
                    <a:cubicBezTo>
                      <a:pt x="635" y="4347"/>
                      <a:pt x="1517" y="6312"/>
                      <a:pt x="3048" y="7751"/>
                    </a:cubicBezTo>
                    <a:cubicBezTo>
                      <a:pt x="2878" y="6544"/>
                      <a:pt x="2878" y="5214"/>
                      <a:pt x="2739" y="4007"/>
                    </a:cubicBezTo>
                    <a:cubicBezTo>
                      <a:pt x="2569" y="2630"/>
                      <a:pt x="2244" y="1284"/>
                      <a:pt x="17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399575" y="3540250"/>
                <a:ext cx="149300" cy="11527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611" extrusionOk="0">
                    <a:moveTo>
                      <a:pt x="1857" y="1"/>
                    </a:moveTo>
                    <a:lnTo>
                      <a:pt x="1857" y="1"/>
                    </a:lnTo>
                    <a:cubicBezTo>
                      <a:pt x="2011" y="418"/>
                      <a:pt x="2166" y="836"/>
                      <a:pt x="2321" y="1238"/>
                    </a:cubicBezTo>
                    <a:cubicBezTo>
                      <a:pt x="2279" y="1240"/>
                      <a:pt x="2237" y="1241"/>
                      <a:pt x="2196" y="1241"/>
                    </a:cubicBezTo>
                    <a:cubicBezTo>
                      <a:pt x="1423" y="1241"/>
                      <a:pt x="705" y="973"/>
                      <a:pt x="0" y="650"/>
                    </a:cubicBezTo>
                    <a:lnTo>
                      <a:pt x="0" y="650"/>
                    </a:lnTo>
                    <a:cubicBezTo>
                      <a:pt x="1686" y="2367"/>
                      <a:pt x="3728" y="3729"/>
                      <a:pt x="5971" y="4610"/>
                    </a:cubicBezTo>
                    <a:cubicBezTo>
                      <a:pt x="4765" y="3311"/>
                      <a:pt x="3280" y="1857"/>
                      <a:pt x="2197" y="449"/>
                    </a:cubicBezTo>
                    <a:cubicBezTo>
                      <a:pt x="2089" y="310"/>
                      <a:pt x="1965" y="155"/>
                      <a:pt x="185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2378675" y="3698825"/>
                <a:ext cx="196875" cy="125325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5013" extrusionOk="0">
                    <a:moveTo>
                      <a:pt x="2925" y="0"/>
                    </a:moveTo>
                    <a:cubicBezTo>
                      <a:pt x="3017" y="201"/>
                      <a:pt x="3110" y="387"/>
                      <a:pt x="3219" y="588"/>
                    </a:cubicBezTo>
                    <a:cubicBezTo>
                      <a:pt x="3389" y="959"/>
                      <a:pt x="3559" y="1330"/>
                      <a:pt x="3574" y="1733"/>
                    </a:cubicBezTo>
                    <a:cubicBezTo>
                      <a:pt x="2352" y="1330"/>
                      <a:pt x="1161" y="851"/>
                      <a:pt x="1" y="278"/>
                    </a:cubicBezTo>
                    <a:lnTo>
                      <a:pt x="1" y="278"/>
                    </a:lnTo>
                    <a:cubicBezTo>
                      <a:pt x="774" y="1114"/>
                      <a:pt x="1672" y="1825"/>
                      <a:pt x="2631" y="2444"/>
                    </a:cubicBezTo>
                    <a:cubicBezTo>
                      <a:pt x="4286" y="3481"/>
                      <a:pt x="6080" y="4254"/>
                      <a:pt x="7875" y="5012"/>
                    </a:cubicBezTo>
                    <a:cubicBezTo>
                      <a:pt x="6436" y="3728"/>
                      <a:pt x="5276" y="2367"/>
                      <a:pt x="3946" y="975"/>
                    </a:cubicBezTo>
                    <a:cubicBezTo>
                      <a:pt x="3621" y="634"/>
                      <a:pt x="3280" y="309"/>
                      <a:pt x="292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2410400" y="3893350"/>
                <a:ext cx="17560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4781" extrusionOk="0">
                    <a:moveTo>
                      <a:pt x="2197" y="0"/>
                    </a:moveTo>
                    <a:cubicBezTo>
                      <a:pt x="2584" y="712"/>
                      <a:pt x="2955" y="1439"/>
                      <a:pt x="3280" y="2181"/>
                    </a:cubicBezTo>
                    <a:cubicBezTo>
                      <a:pt x="3253" y="2263"/>
                      <a:pt x="3172" y="2292"/>
                      <a:pt x="3085" y="2292"/>
                    </a:cubicBezTo>
                    <a:cubicBezTo>
                      <a:pt x="3024" y="2292"/>
                      <a:pt x="2960" y="2278"/>
                      <a:pt x="2909" y="2259"/>
                    </a:cubicBezTo>
                    <a:cubicBezTo>
                      <a:pt x="1903" y="1887"/>
                      <a:pt x="929" y="1423"/>
                      <a:pt x="0" y="913"/>
                    </a:cubicBezTo>
                    <a:lnTo>
                      <a:pt x="0" y="913"/>
                    </a:lnTo>
                    <a:cubicBezTo>
                      <a:pt x="449" y="1300"/>
                      <a:pt x="944" y="1655"/>
                      <a:pt x="1439" y="1980"/>
                    </a:cubicBezTo>
                    <a:cubicBezTo>
                      <a:pt x="2537" y="2723"/>
                      <a:pt x="3682" y="3403"/>
                      <a:pt x="4842" y="4022"/>
                    </a:cubicBezTo>
                    <a:cubicBezTo>
                      <a:pt x="5538" y="4378"/>
                      <a:pt x="6250" y="4734"/>
                      <a:pt x="7023" y="4780"/>
                    </a:cubicBezTo>
                    <a:cubicBezTo>
                      <a:pt x="5740" y="3713"/>
                      <a:pt x="4719" y="2429"/>
                      <a:pt x="3512" y="1253"/>
                    </a:cubicBezTo>
                    <a:cubicBezTo>
                      <a:pt x="3079" y="835"/>
                      <a:pt x="2646" y="402"/>
                      <a:pt x="219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2553100" y="3529025"/>
                <a:ext cx="92450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6313" extrusionOk="0">
                    <a:moveTo>
                      <a:pt x="1625" y="1"/>
                    </a:moveTo>
                    <a:lnTo>
                      <a:pt x="1625" y="1"/>
                    </a:lnTo>
                    <a:cubicBezTo>
                      <a:pt x="1470" y="419"/>
                      <a:pt x="1331" y="836"/>
                      <a:pt x="1223" y="1254"/>
                    </a:cubicBezTo>
                    <a:cubicBezTo>
                      <a:pt x="728" y="2909"/>
                      <a:pt x="480" y="4642"/>
                      <a:pt x="1" y="6312"/>
                    </a:cubicBezTo>
                    <a:cubicBezTo>
                      <a:pt x="728" y="5276"/>
                      <a:pt x="1470" y="3961"/>
                      <a:pt x="2135" y="2894"/>
                    </a:cubicBezTo>
                    <a:cubicBezTo>
                      <a:pt x="2692" y="1981"/>
                      <a:pt x="3249" y="1053"/>
                      <a:pt x="3698" y="94"/>
                    </a:cubicBezTo>
                    <a:lnTo>
                      <a:pt x="3698" y="94"/>
                    </a:lnTo>
                    <a:cubicBezTo>
                      <a:pt x="3033" y="883"/>
                      <a:pt x="2352" y="1656"/>
                      <a:pt x="1640" y="2399"/>
                    </a:cubicBezTo>
                    <a:cubicBezTo>
                      <a:pt x="1408" y="1641"/>
                      <a:pt x="1517" y="805"/>
                      <a:pt x="162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2579025" y="3706150"/>
                <a:ext cx="103650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4146" h="6236" extrusionOk="0">
                    <a:moveTo>
                      <a:pt x="2212" y="1"/>
                    </a:moveTo>
                    <a:cubicBezTo>
                      <a:pt x="1346" y="2043"/>
                      <a:pt x="603" y="4116"/>
                      <a:pt x="0" y="6235"/>
                    </a:cubicBezTo>
                    <a:cubicBezTo>
                      <a:pt x="1222" y="4472"/>
                      <a:pt x="2522" y="2677"/>
                      <a:pt x="3682" y="867"/>
                    </a:cubicBezTo>
                    <a:cubicBezTo>
                      <a:pt x="3836" y="620"/>
                      <a:pt x="4007" y="357"/>
                      <a:pt x="4146" y="94"/>
                    </a:cubicBezTo>
                    <a:lnTo>
                      <a:pt x="4146" y="94"/>
                    </a:lnTo>
                    <a:cubicBezTo>
                      <a:pt x="3481" y="743"/>
                      <a:pt x="2800" y="1378"/>
                      <a:pt x="2243" y="2120"/>
                    </a:cubicBezTo>
                    <a:cubicBezTo>
                      <a:pt x="2233" y="2124"/>
                      <a:pt x="2224" y="2125"/>
                      <a:pt x="2215" y="2125"/>
                    </a:cubicBezTo>
                    <a:cubicBezTo>
                      <a:pt x="2141" y="2125"/>
                      <a:pt x="2104" y="2018"/>
                      <a:pt x="2104" y="1935"/>
                    </a:cubicBezTo>
                    <a:cubicBezTo>
                      <a:pt x="2104" y="1285"/>
                      <a:pt x="2135" y="651"/>
                      <a:pt x="221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2571675" y="3934325"/>
                <a:ext cx="114100" cy="1315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5261" extrusionOk="0">
                    <a:moveTo>
                      <a:pt x="2707" y="1"/>
                    </a:moveTo>
                    <a:lnTo>
                      <a:pt x="2707" y="1"/>
                    </a:lnTo>
                    <a:cubicBezTo>
                      <a:pt x="1810" y="1764"/>
                      <a:pt x="897" y="3512"/>
                      <a:pt x="0" y="5260"/>
                    </a:cubicBezTo>
                    <a:cubicBezTo>
                      <a:pt x="866" y="4626"/>
                      <a:pt x="1810" y="3698"/>
                      <a:pt x="2506" y="2878"/>
                    </a:cubicBezTo>
                    <a:cubicBezTo>
                      <a:pt x="3218" y="2043"/>
                      <a:pt x="3929" y="1192"/>
                      <a:pt x="4564" y="295"/>
                    </a:cubicBezTo>
                    <a:lnTo>
                      <a:pt x="4564" y="295"/>
                    </a:lnTo>
                    <a:cubicBezTo>
                      <a:pt x="4038" y="682"/>
                      <a:pt x="3512" y="1053"/>
                      <a:pt x="2986" y="1439"/>
                    </a:cubicBezTo>
                    <a:cubicBezTo>
                      <a:pt x="2932" y="1480"/>
                      <a:pt x="2867" y="1520"/>
                      <a:pt x="2800" y="1520"/>
                    </a:cubicBezTo>
                    <a:cubicBezTo>
                      <a:pt x="2790" y="1520"/>
                      <a:pt x="2779" y="1519"/>
                      <a:pt x="2769" y="1517"/>
                    </a:cubicBezTo>
                    <a:cubicBezTo>
                      <a:pt x="2583" y="1517"/>
                      <a:pt x="2537" y="1254"/>
                      <a:pt x="2553" y="1068"/>
                    </a:cubicBezTo>
                    <a:cubicBezTo>
                      <a:pt x="2599" y="712"/>
                      <a:pt x="2645" y="357"/>
                      <a:pt x="270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2431675" y="4039150"/>
                <a:ext cx="138850" cy="105200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4208" extrusionOk="0">
                    <a:moveTo>
                      <a:pt x="1779" y="0"/>
                    </a:moveTo>
                    <a:cubicBezTo>
                      <a:pt x="1903" y="217"/>
                      <a:pt x="2042" y="449"/>
                      <a:pt x="2181" y="665"/>
                    </a:cubicBezTo>
                    <a:cubicBezTo>
                      <a:pt x="2321" y="897"/>
                      <a:pt x="2460" y="1238"/>
                      <a:pt x="2259" y="1439"/>
                    </a:cubicBezTo>
                    <a:cubicBezTo>
                      <a:pt x="2178" y="1519"/>
                      <a:pt x="2073" y="1545"/>
                      <a:pt x="1960" y="1545"/>
                    </a:cubicBezTo>
                    <a:cubicBezTo>
                      <a:pt x="1855" y="1545"/>
                      <a:pt x="1744" y="1523"/>
                      <a:pt x="1640" y="1501"/>
                    </a:cubicBezTo>
                    <a:cubicBezTo>
                      <a:pt x="1099" y="1377"/>
                      <a:pt x="557" y="1253"/>
                      <a:pt x="0" y="1129"/>
                    </a:cubicBezTo>
                    <a:lnTo>
                      <a:pt x="0" y="1129"/>
                    </a:lnTo>
                    <a:cubicBezTo>
                      <a:pt x="371" y="1454"/>
                      <a:pt x="758" y="1748"/>
                      <a:pt x="1160" y="2011"/>
                    </a:cubicBezTo>
                    <a:cubicBezTo>
                      <a:pt x="2522" y="2924"/>
                      <a:pt x="4038" y="3573"/>
                      <a:pt x="5554" y="4208"/>
                    </a:cubicBezTo>
                    <a:cubicBezTo>
                      <a:pt x="4672" y="3450"/>
                      <a:pt x="3852" y="2289"/>
                      <a:pt x="3094" y="1408"/>
                    </a:cubicBezTo>
                    <a:cubicBezTo>
                      <a:pt x="2676" y="928"/>
                      <a:pt x="2228" y="449"/>
                      <a:pt x="17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2563550" y="4083625"/>
                <a:ext cx="130725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518" extrusionOk="0">
                    <a:moveTo>
                      <a:pt x="3218" y="0"/>
                    </a:moveTo>
                    <a:cubicBezTo>
                      <a:pt x="2058" y="1439"/>
                      <a:pt x="1021" y="2970"/>
                      <a:pt x="0" y="4517"/>
                    </a:cubicBezTo>
                    <a:cubicBezTo>
                      <a:pt x="1439" y="3728"/>
                      <a:pt x="2352" y="3233"/>
                      <a:pt x="3666" y="2289"/>
                    </a:cubicBezTo>
                    <a:cubicBezTo>
                      <a:pt x="4208" y="1918"/>
                      <a:pt x="4734" y="1531"/>
                      <a:pt x="5229" y="1114"/>
                    </a:cubicBezTo>
                    <a:lnTo>
                      <a:pt x="5229" y="1114"/>
                    </a:lnTo>
                    <a:cubicBezTo>
                      <a:pt x="4378" y="1439"/>
                      <a:pt x="3496" y="1733"/>
                      <a:pt x="2615" y="1980"/>
                    </a:cubicBezTo>
                    <a:cubicBezTo>
                      <a:pt x="2738" y="1299"/>
                      <a:pt x="2939" y="634"/>
                      <a:pt x="3218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6"/>
            <p:cNvGrpSpPr/>
            <p:nvPr/>
          </p:nvGrpSpPr>
          <p:grpSpPr>
            <a:xfrm rot="-2271125">
              <a:off x="147742" y="4286611"/>
              <a:ext cx="942350" cy="804622"/>
              <a:chOff x="4806600" y="3805275"/>
              <a:chExt cx="588250" cy="502275"/>
            </a:xfrm>
          </p:grpSpPr>
          <p:sp>
            <p:nvSpPr>
              <p:cNvPr id="241" name="Google Shape;241;p6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6"/>
            <p:cNvGrpSpPr/>
            <p:nvPr/>
          </p:nvGrpSpPr>
          <p:grpSpPr>
            <a:xfrm>
              <a:off x="1433520" y="4379518"/>
              <a:ext cx="434983" cy="808009"/>
              <a:chOff x="5583925" y="3793900"/>
              <a:chExt cx="271525" cy="504375"/>
            </a:xfrm>
          </p:grpSpPr>
          <p:sp>
            <p:nvSpPr>
              <p:cNvPr id="248" name="Google Shape;248;p6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4" name="Google Shape;254;p6"/>
          <p:cNvGrpSpPr/>
          <p:nvPr/>
        </p:nvGrpSpPr>
        <p:grpSpPr>
          <a:xfrm>
            <a:off x="215732" y="221666"/>
            <a:ext cx="8698715" cy="4681433"/>
            <a:chOff x="215732" y="221666"/>
            <a:chExt cx="8698715" cy="4681433"/>
          </a:xfrm>
        </p:grpSpPr>
        <p:sp>
          <p:nvSpPr>
            <p:cNvPr id="255" name="Google Shape;255;p6"/>
            <p:cNvSpPr/>
            <p:nvPr/>
          </p:nvSpPr>
          <p:spPr>
            <a:xfrm rot="10800000">
              <a:off x="4884753" y="221666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 rot="10800000">
              <a:off x="316597" y="1616265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 rot="10800000">
              <a:off x="8781692" y="2880403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 rot="10800000">
              <a:off x="8695118" y="2847283"/>
              <a:ext cx="1110" cy="1145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1" y="31"/>
                    <a:pt x="31" y="3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 rot="10800000">
              <a:off x="8476342" y="4738812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 rot="10800000">
              <a:off x="215732" y="381533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 rot="10800000">
              <a:off x="3114795" y="478716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 rot="10800000">
              <a:off x="7104536" y="467194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 rot="10800000">
              <a:off x="8788987" y="408923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 rot="10800000">
              <a:off x="8713724" y="1840771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7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7"/>
          <p:cNvSpPr txBox="1">
            <a:spLocks noGrp="1"/>
          </p:cNvSpPr>
          <p:nvPr>
            <p:ph type="body" idx="1"/>
          </p:nvPr>
        </p:nvSpPr>
        <p:spPr>
          <a:xfrm>
            <a:off x="720000" y="1562725"/>
            <a:ext cx="4195800" cy="27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 sz="16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269" name="Google Shape;269;p7"/>
          <p:cNvGrpSpPr/>
          <p:nvPr/>
        </p:nvGrpSpPr>
        <p:grpSpPr>
          <a:xfrm rot="10800000">
            <a:off x="7882745" y="-73125"/>
            <a:ext cx="965219" cy="1741545"/>
            <a:chOff x="4150700" y="1739050"/>
            <a:chExt cx="690725" cy="1246275"/>
          </a:xfrm>
        </p:grpSpPr>
        <p:sp>
          <p:nvSpPr>
            <p:cNvPr id="270" name="Google Shape;270;p7"/>
            <p:cNvSpPr/>
            <p:nvPr/>
          </p:nvSpPr>
          <p:spPr>
            <a:xfrm>
              <a:off x="4368425" y="2026575"/>
              <a:ext cx="473000" cy="958750"/>
            </a:xfrm>
            <a:custGeom>
              <a:avLst/>
              <a:gdLst/>
              <a:ahLst/>
              <a:cxnLst/>
              <a:rect l="l" t="t" r="r" b="b"/>
              <a:pathLst>
                <a:path w="18920" h="38350" fill="none" extrusionOk="0">
                  <a:moveTo>
                    <a:pt x="18920" y="38349"/>
                  </a:moveTo>
                  <a:cubicBezTo>
                    <a:pt x="16383" y="36415"/>
                    <a:pt x="14279" y="33971"/>
                    <a:pt x="12314" y="31450"/>
                  </a:cubicBezTo>
                  <a:cubicBezTo>
                    <a:pt x="8803" y="26917"/>
                    <a:pt x="5678" y="22060"/>
                    <a:pt x="3466" y="16754"/>
                  </a:cubicBezTo>
                  <a:cubicBezTo>
                    <a:pt x="1254" y="11463"/>
                    <a:pt x="1" y="5724"/>
                    <a:pt x="310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4339825" y="1739075"/>
              <a:ext cx="78125" cy="410500"/>
            </a:xfrm>
            <a:custGeom>
              <a:avLst/>
              <a:gdLst/>
              <a:ahLst/>
              <a:cxnLst/>
              <a:rect l="l" t="t" r="r" b="b"/>
              <a:pathLst>
                <a:path w="3125" h="16420" extrusionOk="0">
                  <a:moveTo>
                    <a:pt x="2130" y="0"/>
                  </a:moveTo>
                  <a:cubicBezTo>
                    <a:pt x="1803" y="0"/>
                    <a:pt x="1475" y="173"/>
                    <a:pt x="1330" y="533"/>
                  </a:cubicBezTo>
                  <a:cubicBezTo>
                    <a:pt x="387" y="2791"/>
                    <a:pt x="0" y="5267"/>
                    <a:pt x="31" y="7711"/>
                  </a:cubicBezTo>
                  <a:cubicBezTo>
                    <a:pt x="62" y="10665"/>
                    <a:pt x="681" y="13589"/>
                    <a:pt x="1516" y="16420"/>
                  </a:cubicBezTo>
                  <a:cubicBezTo>
                    <a:pt x="1531" y="14285"/>
                    <a:pt x="2367" y="11470"/>
                    <a:pt x="2537" y="9350"/>
                  </a:cubicBezTo>
                  <a:cubicBezTo>
                    <a:pt x="2707" y="7123"/>
                    <a:pt x="2877" y="4911"/>
                    <a:pt x="3063" y="2683"/>
                  </a:cubicBezTo>
                  <a:cubicBezTo>
                    <a:pt x="3109" y="2033"/>
                    <a:pt x="3125" y="1306"/>
                    <a:pt x="2970" y="657"/>
                  </a:cubicBezTo>
                  <a:cubicBezTo>
                    <a:pt x="2879" y="227"/>
                    <a:pt x="2506" y="0"/>
                    <a:pt x="213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4150700" y="1977475"/>
              <a:ext cx="252550" cy="303600"/>
            </a:xfrm>
            <a:custGeom>
              <a:avLst/>
              <a:gdLst/>
              <a:ahLst/>
              <a:cxnLst/>
              <a:rect l="l" t="t" r="r" b="b"/>
              <a:pathLst>
                <a:path w="10102" h="12144" extrusionOk="0">
                  <a:moveTo>
                    <a:pt x="588" y="0"/>
                  </a:moveTo>
                  <a:cubicBezTo>
                    <a:pt x="47" y="0"/>
                    <a:pt x="1" y="789"/>
                    <a:pt x="171" y="1299"/>
                  </a:cubicBezTo>
                  <a:cubicBezTo>
                    <a:pt x="960" y="3666"/>
                    <a:pt x="2476" y="5739"/>
                    <a:pt x="4255" y="7487"/>
                  </a:cubicBezTo>
                  <a:cubicBezTo>
                    <a:pt x="6034" y="9235"/>
                    <a:pt x="8076" y="10689"/>
                    <a:pt x="10102" y="12143"/>
                  </a:cubicBezTo>
                  <a:cubicBezTo>
                    <a:pt x="8648" y="10364"/>
                    <a:pt x="6838" y="8183"/>
                    <a:pt x="5662" y="6203"/>
                  </a:cubicBezTo>
                  <a:cubicBezTo>
                    <a:pt x="4378" y="4038"/>
                    <a:pt x="3048" y="1841"/>
                    <a:pt x="1099" y="248"/>
                  </a:cubicBezTo>
                  <a:cubicBezTo>
                    <a:pt x="960" y="124"/>
                    <a:pt x="774" y="0"/>
                    <a:pt x="58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186275" y="2227600"/>
              <a:ext cx="276550" cy="230600"/>
            </a:xfrm>
            <a:custGeom>
              <a:avLst/>
              <a:gdLst/>
              <a:ahLst/>
              <a:cxnLst/>
              <a:rect l="l" t="t" r="r" b="b"/>
              <a:pathLst>
                <a:path w="11062" h="9224" extrusionOk="0">
                  <a:moveTo>
                    <a:pt x="734" y="1"/>
                  </a:moveTo>
                  <a:cubicBezTo>
                    <a:pt x="486" y="1"/>
                    <a:pt x="233" y="102"/>
                    <a:pt x="109" y="313"/>
                  </a:cubicBezTo>
                  <a:cubicBezTo>
                    <a:pt x="1" y="499"/>
                    <a:pt x="1" y="731"/>
                    <a:pt x="32" y="932"/>
                  </a:cubicBezTo>
                  <a:cubicBezTo>
                    <a:pt x="202" y="1984"/>
                    <a:pt x="991" y="2819"/>
                    <a:pt x="1749" y="3562"/>
                  </a:cubicBezTo>
                  <a:cubicBezTo>
                    <a:pt x="3064" y="4861"/>
                    <a:pt x="4409" y="6176"/>
                    <a:pt x="5941" y="7212"/>
                  </a:cubicBezTo>
                  <a:cubicBezTo>
                    <a:pt x="7457" y="8264"/>
                    <a:pt x="9205" y="9053"/>
                    <a:pt x="11061" y="9223"/>
                  </a:cubicBezTo>
                  <a:cubicBezTo>
                    <a:pt x="9329" y="7584"/>
                    <a:pt x="7163" y="4877"/>
                    <a:pt x="5384" y="3283"/>
                  </a:cubicBezTo>
                  <a:cubicBezTo>
                    <a:pt x="4224" y="2262"/>
                    <a:pt x="3002" y="1303"/>
                    <a:pt x="1733" y="421"/>
                  </a:cubicBezTo>
                  <a:cubicBezTo>
                    <a:pt x="1486" y="251"/>
                    <a:pt x="1223" y="66"/>
                    <a:pt x="913" y="19"/>
                  </a:cubicBezTo>
                  <a:cubicBezTo>
                    <a:pt x="855" y="7"/>
                    <a:pt x="795" y="1"/>
                    <a:pt x="73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4260150" y="2477625"/>
              <a:ext cx="286975" cy="161575"/>
            </a:xfrm>
            <a:custGeom>
              <a:avLst/>
              <a:gdLst/>
              <a:ahLst/>
              <a:cxnLst/>
              <a:rect l="l" t="t" r="r" b="b"/>
              <a:pathLst>
                <a:path w="11479" h="6463" extrusionOk="0">
                  <a:moveTo>
                    <a:pt x="812" y="1"/>
                  </a:moveTo>
                  <a:cubicBezTo>
                    <a:pt x="743" y="1"/>
                    <a:pt x="673" y="9"/>
                    <a:pt x="604" y="27"/>
                  </a:cubicBezTo>
                  <a:cubicBezTo>
                    <a:pt x="201" y="151"/>
                    <a:pt x="0" y="646"/>
                    <a:pt x="78" y="1063"/>
                  </a:cubicBezTo>
                  <a:cubicBezTo>
                    <a:pt x="155" y="1481"/>
                    <a:pt x="433" y="1837"/>
                    <a:pt x="727" y="2146"/>
                  </a:cubicBezTo>
                  <a:cubicBezTo>
                    <a:pt x="2089" y="3569"/>
                    <a:pt x="3868" y="4544"/>
                    <a:pt x="5724" y="5194"/>
                  </a:cubicBezTo>
                  <a:cubicBezTo>
                    <a:pt x="7580" y="5843"/>
                    <a:pt x="9529" y="6184"/>
                    <a:pt x="11479" y="6462"/>
                  </a:cubicBezTo>
                  <a:cubicBezTo>
                    <a:pt x="9932" y="5457"/>
                    <a:pt x="8199" y="3972"/>
                    <a:pt x="6668" y="2951"/>
                  </a:cubicBezTo>
                  <a:cubicBezTo>
                    <a:pt x="5043" y="1837"/>
                    <a:pt x="3295" y="909"/>
                    <a:pt x="1470" y="166"/>
                  </a:cubicBezTo>
                  <a:cubicBezTo>
                    <a:pt x="1257" y="83"/>
                    <a:pt x="1036" y="1"/>
                    <a:pt x="8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320100" y="2690125"/>
              <a:ext cx="335325" cy="116750"/>
            </a:xfrm>
            <a:custGeom>
              <a:avLst/>
              <a:gdLst/>
              <a:ahLst/>
              <a:cxnLst/>
              <a:rect l="l" t="t" r="r" b="b"/>
              <a:pathLst>
                <a:path w="13413" h="4670" extrusionOk="0">
                  <a:moveTo>
                    <a:pt x="1262" y="0"/>
                  </a:moveTo>
                  <a:cubicBezTo>
                    <a:pt x="1035" y="0"/>
                    <a:pt x="805" y="16"/>
                    <a:pt x="572" y="50"/>
                  </a:cubicBezTo>
                  <a:cubicBezTo>
                    <a:pt x="418" y="81"/>
                    <a:pt x="232" y="128"/>
                    <a:pt x="139" y="267"/>
                  </a:cubicBezTo>
                  <a:cubicBezTo>
                    <a:pt x="0" y="453"/>
                    <a:pt x="108" y="716"/>
                    <a:pt x="232" y="917"/>
                  </a:cubicBezTo>
                  <a:cubicBezTo>
                    <a:pt x="774" y="1768"/>
                    <a:pt x="1717" y="2293"/>
                    <a:pt x="2630" y="2711"/>
                  </a:cubicBezTo>
                  <a:cubicBezTo>
                    <a:pt x="5450" y="3999"/>
                    <a:pt x="8532" y="4669"/>
                    <a:pt x="11625" y="4669"/>
                  </a:cubicBezTo>
                  <a:cubicBezTo>
                    <a:pt x="12061" y="4669"/>
                    <a:pt x="12497" y="4656"/>
                    <a:pt x="12932" y="4629"/>
                  </a:cubicBezTo>
                  <a:cubicBezTo>
                    <a:pt x="13134" y="4614"/>
                    <a:pt x="13381" y="4552"/>
                    <a:pt x="13412" y="4351"/>
                  </a:cubicBezTo>
                  <a:lnTo>
                    <a:pt x="13180" y="3825"/>
                  </a:lnTo>
                  <a:cubicBezTo>
                    <a:pt x="10999" y="3206"/>
                    <a:pt x="8833" y="2464"/>
                    <a:pt x="6683" y="1737"/>
                  </a:cubicBezTo>
                  <a:cubicBezTo>
                    <a:pt x="4913" y="1128"/>
                    <a:pt x="3179" y="0"/>
                    <a:pt x="126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4419875" y="1977850"/>
              <a:ext cx="148125" cy="368575"/>
            </a:xfrm>
            <a:custGeom>
              <a:avLst/>
              <a:gdLst/>
              <a:ahLst/>
              <a:cxnLst/>
              <a:rect l="l" t="t" r="r" b="b"/>
              <a:pathLst>
                <a:path w="5925" h="14743" extrusionOk="0">
                  <a:moveTo>
                    <a:pt x="5105" y="1"/>
                  </a:moveTo>
                  <a:cubicBezTo>
                    <a:pt x="4873" y="16"/>
                    <a:pt x="4656" y="171"/>
                    <a:pt x="4471" y="341"/>
                  </a:cubicBezTo>
                  <a:cubicBezTo>
                    <a:pt x="3543" y="1192"/>
                    <a:pt x="3094" y="2429"/>
                    <a:pt x="2661" y="3620"/>
                  </a:cubicBezTo>
                  <a:cubicBezTo>
                    <a:pt x="1377" y="7225"/>
                    <a:pt x="93" y="10906"/>
                    <a:pt x="0" y="14743"/>
                  </a:cubicBezTo>
                  <a:cubicBezTo>
                    <a:pt x="1068" y="12623"/>
                    <a:pt x="2769" y="9313"/>
                    <a:pt x="3728" y="7147"/>
                  </a:cubicBezTo>
                  <a:cubicBezTo>
                    <a:pt x="4517" y="5415"/>
                    <a:pt x="5182" y="3605"/>
                    <a:pt x="5724" y="1779"/>
                  </a:cubicBezTo>
                  <a:cubicBezTo>
                    <a:pt x="5817" y="1424"/>
                    <a:pt x="5925" y="1052"/>
                    <a:pt x="5848" y="697"/>
                  </a:cubicBezTo>
                  <a:cubicBezTo>
                    <a:pt x="5786" y="341"/>
                    <a:pt x="5476" y="1"/>
                    <a:pt x="510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4489475" y="2124125"/>
              <a:ext cx="156650" cy="411425"/>
            </a:xfrm>
            <a:custGeom>
              <a:avLst/>
              <a:gdLst/>
              <a:ahLst/>
              <a:cxnLst/>
              <a:rect l="l" t="t" r="r" b="b"/>
              <a:pathLst>
                <a:path w="6266" h="16457" extrusionOk="0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161" y="14136"/>
                    <a:pt x="2290" y="11073"/>
                    <a:pt x="3311" y="8768"/>
                  </a:cubicBezTo>
                  <a:cubicBezTo>
                    <a:pt x="4348" y="6401"/>
                    <a:pt x="5260" y="3973"/>
                    <a:pt x="6034" y="1513"/>
                  </a:cubicBezTo>
                  <a:cubicBezTo>
                    <a:pt x="6188" y="987"/>
                    <a:pt x="6266" y="275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4593125" y="2346200"/>
              <a:ext cx="109075" cy="368025"/>
            </a:xfrm>
            <a:custGeom>
              <a:avLst/>
              <a:gdLst/>
              <a:ahLst/>
              <a:cxnLst/>
              <a:rect l="l" t="t" r="r" b="b"/>
              <a:pathLst>
                <a:path w="4363" h="14721" extrusionOk="0">
                  <a:moveTo>
                    <a:pt x="3789" y="0"/>
                  </a:moveTo>
                  <a:cubicBezTo>
                    <a:pt x="3488" y="0"/>
                    <a:pt x="3169" y="303"/>
                    <a:pt x="2986" y="597"/>
                  </a:cubicBezTo>
                  <a:cubicBezTo>
                    <a:pt x="341" y="4696"/>
                    <a:pt x="124" y="9847"/>
                    <a:pt x="0" y="14720"/>
                  </a:cubicBezTo>
                  <a:cubicBezTo>
                    <a:pt x="805" y="12075"/>
                    <a:pt x="2321" y="9383"/>
                    <a:pt x="3141" y="6738"/>
                  </a:cubicBezTo>
                  <a:cubicBezTo>
                    <a:pt x="3760" y="4789"/>
                    <a:pt x="4363" y="2793"/>
                    <a:pt x="4285" y="767"/>
                  </a:cubicBezTo>
                  <a:cubicBezTo>
                    <a:pt x="4270" y="504"/>
                    <a:pt x="4239" y="210"/>
                    <a:pt x="4022" y="71"/>
                  </a:cubicBezTo>
                  <a:cubicBezTo>
                    <a:pt x="3948" y="22"/>
                    <a:pt x="3869" y="0"/>
                    <a:pt x="378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4696375" y="2529200"/>
              <a:ext cx="78150" cy="343575"/>
            </a:xfrm>
            <a:custGeom>
              <a:avLst/>
              <a:gdLst/>
              <a:ahLst/>
              <a:cxnLst/>
              <a:rect l="l" t="t" r="r" b="b"/>
              <a:pathLst>
                <a:path w="3126" h="13743" extrusionOk="0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84"/>
                    <a:pt x="264" y="10540"/>
                    <a:pt x="1099" y="13743"/>
                  </a:cubicBezTo>
                  <a:cubicBezTo>
                    <a:pt x="1548" y="12056"/>
                    <a:pt x="2259" y="10649"/>
                    <a:pt x="2538" y="8932"/>
                  </a:cubicBezTo>
                  <a:cubicBezTo>
                    <a:pt x="2955" y="6487"/>
                    <a:pt x="3126" y="4012"/>
                    <a:pt x="3064" y="1537"/>
                  </a:cubicBezTo>
                  <a:cubicBezTo>
                    <a:pt x="3048" y="949"/>
                    <a:pt x="2909" y="22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4163475" y="1977475"/>
              <a:ext cx="239775" cy="303600"/>
            </a:xfrm>
            <a:custGeom>
              <a:avLst/>
              <a:gdLst/>
              <a:ahLst/>
              <a:cxnLst/>
              <a:rect l="l" t="t" r="r" b="b"/>
              <a:pathLst>
                <a:path w="9591" h="12144" extrusionOk="0">
                  <a:moveTo>
                    <a:pt x="0" y="0"/>
                  </a:moveTo>
                  <a:cubicBezTo>
                    <a:pt x="232" y="418"/>
                    <a:pt x="480" y="835"/>
                    <a:pt x="727" y="1238"/>
                  </a:cubicBezTo>
                  <a:cubicBezTo>
                    <a:pt x="3125" y="5136"/>
                    <a:pt x="6018" y="8725"/>
                    <a:pt x="9282" y="11927"/>
                  </a:cubicBezTo>
                  <a:cubicBezTo>
                    <a:pt x="9390" y="11989"/>
                    <a:pt x="9498" y="12066"/>
                    <a:pt x="9591" y="12143"/>
                  </a:cubicBezTo>
                  <a:cubicBezTo>
                    <a:pt x="8137" y="10364"/>
                    <a:pt x="6327" y="8183"/>
                    <a:pt x="5151" y="6203"/>
                  </a:cubicBezTo>
                  <a:cubicBezTo>
                    <a:pt x="3867" y="4038"/>
                    <a:pt x="2537" y="1841"/>
                    <a:pt x="588" y="248"/>
                  </a:cubicBezTo>
                  <a:cubicBezTo>
                    <a:pt x="449" y="124"/>
                    <a:pt x="278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4194400" y="2227550"/>
              <a:ext cx="263000" cy="225625"/>
            </a:xfrm>
            <a:custGeom>
              <a:avLst/>
              <a:gdLst/>
              <a:ahLst/>
              <a:cxnLst/>
              <a:rect l="l" t="t" r="r" b="b"/>
              <a:pathLst>
                <a:path w="10520" h="9025" extrusionOk="0">
                  <a:moveTo>
                    <a:pt x="405" y="0"/>
                  </a:moveTo>
                  <a:cubicBezTo>
                    <a:pt x="262" y="0"/>
                    <a:pt x="120" y="38"/>
                    <a:pt x="1" y="114"/>
                  </a:cubicBezTo>
                  <a:cubicBezTo>
                    <a:pt x="2754" y="3749"/>
                    <a:pt x="6652" y="6472"/>
                    <a:pt x="10520" y="9024"/>
                  </a:cubicBezTo>
                  <a:cubicBezTo>
                    <a:pt x="8834" y="7369"/>
                    <a:pt x="6761" y="4817"/>
                    <a:pt x="5059" y="3285"/>
                  </a:cubicBezTo>
                  <a:cubicBezTo>
                    <a:pt x="3899" y="2264"/>
                    <a:pt x="2677" y="1305"/>
                    <a:pt x="1408" y="423"/>
                  </a:cubicBezTo>
                  <a:cubicBezTo>
                    <a:pt x="1161" y="253"/>
                    <a:pt x="898" y="68"/>
                    <a:pt x="588" y="21"/>
                  </a:cubicBezTo>
                  <a:cubicBezTo>
                    <a:pt x="528" y="7"/>
                    <a:pt x="466" y="0"/>
                    <a:pt x="40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4264025" y="2477625"/>
              <a:ext cx="278450" cy="158475"/>
            </a:xfrm>
            <a:custGeom>
              <a:avLst/>
              <a:gdLst/>
              <a:ahLst/>
              <a:cxnLst/>
              <a:rect l="l" t="t" r="r" b="b"/>
              <a:pathLst>
                <a:path w="11138" h="6339" extrusionOk="0">
                  <a:moveTo>
                    <a:pt x="657" y="1"/>
                  </a:moveTo>
                  <a:cubicBezTo>
                    <a:pt x="588" y="1"/>
                    <a:pt x="518" y="9"/>
                    <a:pt x="449" y="27"/>
                  </a:cubicBezTo>
                  <a:cubicBezTo>
                    <a:pt x="248" y="89"/>
                    <a:pt x="93" y="243"/>
                    <a:pt x="0" y="444"/>
                  </a:cubicBezTo>
                  <a:cubicBezTo>
                    <a:pt x="3419" y="2920"/>
                    <a:pt x="7178" y="4915"/>
                    <a:pt x="11138" y="6338"/>
                  </a:cubicBezTo>
                  <a:cubicBezTo>
                    <a:pt x="9637" y="5333"/>
                    <a:pt x="7982" y="3941"/>
                    <a:pt x="6513" y="2951"/>
                  </a:cubicBezTo>
                  <a:cubicBezTo>
                    <a:pt x="4888" y="1837"/>
                    <a:pt x="3140" y="909"/>
                    <a:pt x="1315" y="166"/>
                  </a:cubicBezTo>
                  <a:cubicBezTo>
                    <a:pt x="1102" y="83"/>
                    <a:pt x="881" y="1"/>
                    <a:pt x="65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4328975" y="2690125"/>
              <a:ext cx="322950" cy="101050"/>
            </a:xfrm>
            <a:custGeom>
              <a:avLst/>
              <a:gdLst/>
              <a:ahLst/>
              <a:cxnLst/>
              <a:rect l="l" t="t" r="r" b="b"/>
              <a:pathLst>
                <a:path w="12918" h="4042" extrusionOk="0">
                  <a:moveTo>
                    <a:pt x="907" y="0"/>
                  </a:moveTo>
                  <a:cubicBezTo>
                    <a:pt x="680" y="0"/>
                    <a:pt x="450" y="16"/>
                    <a:pt x="217" y="50"/>
                  </a:cubicBezTo>
                  <a:cubicBezTo>
                    <a:pt x="156" y="66"/>
                    <a:pt x="78" y="81"/>
                    <a:pt x="1" y="112"/>
                  </a:cubicBezTo>
                  <a:cubicBezTo>
                    <a:pt x="140" y="174"/>
                    <a:pt x="295" y="236"/>
                    <a:pt x="434" y="282"/>
                  </a:cubicBezTo>
                  <a:cubicBezTo>
                    <a:pt x="4472" y="1953"/>
                    <a:pt x="8602" y="3639"/>
                    <a:pt x="12918" y="4042"/>
                  </a:cubicBezTo>
                  <a:lnTo>
                    <a:pt x="12825" y="3825"/>
                  </a:lnTo>
                  <a:cubicBezTo>
                    <a:pt x="10644" y="3206"/>
                    <a:pt x="8478" y="2464"/>
                    <a:pt x="6328" y="1737"/>
                  </a:cubicBezTo>
                  <a:cubicBezTo>
                    <a:pt x="4558" y="1128"/>
                    <a:pt x="2824" y="0"/>
                    <a:pt x="90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4420250" y="1977850"/>
              <a:ext cx="136550" cy="361625"/>
            </a:xfrm>
            <a:custGeom>
              <a:avLst/>
              <a:gdLst/>
              <a:ahLst/>
              <a:cxnLst/>
              <a:rect l="l" t="t" r="r" b="b"/>
              <a:pathLst>
                <a:path w="5462" h="14465" extrusionOk="0">
                  <a:moveTo>
                    <a:pt x="5090" y="1"/>
                  </a:moveTo>
                  <a:cubicBezTo>
                    <a:pt x="4858" y="16"/>
                    <a:pt x="4641" y="171"/>
                    <a:pt x="4456" y="341"/>
                  </a:cubicBezTo>
                  <a:cubicBezTo>
                    <a:pt x="3528" y="1192"/>
                    <a:pt x="3079" y="2429"/>
                    <a:pt x="2646" y="3620"/>
                  </a:cubicBezTo>
                  <a:cubicBezTo>
                    <a:pt x="1393" y="7132"/>
                    <a:pt x="140" y="10736"/>
                    <a:pt x="1" y="14464"/>
                  </a:cubicBezTo>
                  <a:cubicBezTo>
                    <a:pt x="1377" y="9530"/>
                    <a:pt x="3203" y="4719"/>
                    <a:pt x="5461" y="109"/>
                  </a:cubicBezTo>
                  <a:cubicBezTo>
                    <a:pt x="5353" y="47"/>
                    <a:pt x="5229" y="1"/>
                    <a:pt x="509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4489475" y="2124125"/>
              <a:ext cx="148150" cy="411425"/>
            </a:xfrm>
            <a:custGeom>
              <a:avLst/>
              <a:gdLst/>
              <a:ahLst/>
              <a:cxnLst/>
              <a:rect l="l" t="t" r="r" b="b"/>
              <a:pathLst>
                <a:path w="5926" h="16457" extrusionOk="0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71" y="16441"/>
                    <a:pt x="186" y="16425"/>
                    <a:pt x="186" y="16410"/>
                  </a:cubicBezTo>
                  <a:cubicBezTo>
                    <a:pt x="697" y="10624"/>
                    <a:pt x="2692" y="4978"/>
                    <a:pt x="5925" y="152"/>
                  </a:cubicBezTo>
                  <a:cubicBezTo>
                    <a:pt x="5879" y="121"/>
                    <a:pt x="5833" y="74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593500" y="2346200"/>
              <a:ext cx="102125" cy="356025"/>
            </a:xfrm>
            <a:custGeom>
              <a:avLst/>
              <a:gdLst/>
              <a:ahLst/>
              <a:cxnLst/>
              <a:rect l="l" t="t" r="r" b="b"/>
              <a:pathLst>
                <a:path w="4085" h="14241" extrusionOk="0">
                  <a:moveTo>
                    <a:pt x="3774" y="0"/>
                  </a:moveTo>
                  <a:cubicBezTo>
                    <a:pt x="3473" y="0"/>
                    <a:pt x="3154" y="303"/>
                    <a:pt x="2971" y="597"/>
                  </a:cubicBezTo>
                  <a:cubicBezTo>
                    <a:pt x="403" y="4557"/>
                    <a:pt x="125" y="9507"/>
                    <a:pt x="1" y="14241"/>
                  </a:cubicBezTo>
                  <a:cubicBezTo>
                    <a:pt x="125" y="13452"/>
                    <a:pt x="310" y="12663"/>
                    <a:pt x="496" y="11874"/>
                  </a:cubicBezTo>
                  <a:cubicBezTo>
                    <a:pt x="1409" y="7898"/>
                    <a:pt x="2383" y="3830"/>
                    <a:pt x="4085" y="148"/>
                  </a:cubicBezTo>
                  <a:cubicBezTo>
                    <a:pt x="4054" y="133"/>
                    <a:pt x="4038" y="102"/>
                    <a:pt x="4007" y="71"/>
                  </a:cubicBezTo>
                  <a:cubicBezTo>
                    <a:pt x="3933" y="22"/>
                    <a:pt x="3854" y="0"/>
                    <a:pt x="37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4696375" y="2529200"/>
              <a:ext cx="63075" cy="340875"/>
            </a:xfrm>
            <a:custGeom>
              <a:avLst/>
              <a:gdLst/>
              <a:ahLst/>
              <a:cxnLst/>
              <a:rect l="l" t="t" r="r" b="b"/>
              <a:pathLst>
                <a:path w="2523" h="13635" extrusionOk="0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37"/>
                    <a:pt x="264" y="10463"/>
                    <a:pt x="1084" y="13634"/>
                  </a:cubicBezTo>
                  <a:cubicBezTo>
                    <a:pt x="1146" y="9102"/>
                    <a:pt x="1625" y="4569"/>
                    <a:pt x="2522" y="114"/>
                  </a:cubicBezTo>
                  <a:cubicBezTo>
                    <a:pt x="2476" y="83"/>
                    <a:pt x="2414" y="5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4339825" y="1739050"/>
              <a:ext cx="62275" cy="410525"/>
            </a:xfrm>
            <a:custGeom>
              <a:avLst/>
              <a:gdLst/>
              <a:ahLst/>
              <a:cxnLst/>
              <a:rect l="l" t="t" r="r" b="b"/>
              <a:pathLst>
                <a:path w="2491" h="16421" extrusionOk="0">
                  <a:moveTo>
                    <a:pt x="2135" y="1"/>
                  </a:moveTo>
                  <a:cubicBezTo>
                    <a:pt x="1806" y="1"/>
                    <a:pt x="1477" y="172"/>
                    <a:pt x="1330" y="534"/>
                  </a:cubicBezTo>
                  <a:cubicBezTo>
                    <a:pt x="387" y="2792"/>
                    <a:pt x="0" y="5268"/>
                    <a:pt x="31" y="7712"/>
                  </a:cubicBezTo>
                  <a:cubicBezTo>
                    <a:pt x="62" y="10666"/>
                    <a:pt x="681" y="13590"/>
                    <a:pt x="1516" y="16421"/>
                  </a:cubicBezTo>
                  <a:cubicBezTo>
                    <a:pt x="1516" y="16390"/>
                    <a:pt x="1516" y="16344"/>
                    <a:pt x="1531" y="16313"/>
                  </a:cubicBezTo>
                  <a:cubicBezTo>
                    <a:pt x="789" y="10914"/>
                    <a:pt x="1114" y="5360"/>
                    <a:pt x="2491" y="70"/>
                  </a:cubicBezTo>
                  <a:cubicBezTo>
                    <a:pt x="2378" y="24"/>
                    <a:pt x="2256" y="1"/>
                    <a:pt x="21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4340575" y="1902050"/>
              <a:ext cx="67325" cy="247525"/>
            </a:xfrm>
            <a:custGeom>
              <a:avLst/>
              <a:gdLst/>
              <a:ahLst/>
              <a:cxnLst/>
              <a:rect l="l" t="t" r="r" b="b"/>
              <a:pathLst>
                <a:path w="2693" h="9901" extrusionOk="0">
                  <a:moveTo>
                    <a:pt x="16" y="1"/>
                  </a:moveTo>
                  <a:cubicBezTo>
                    <a:pt x="1" y="403"/>
                    <a:pt x="1" y="805"/>
                    <a:pt x="1" y="1192"/>
                  </a:cubicBezTo>
                  <a:cubicBezTo>
                    <a:pt x="32" y="4146"/>
                    <a:pt x="651" y="7070"/>
                    <a:pt x="1486" y="9901"/>
                  </a:cubicBezTo>
                  <a:cubicBezTo>
                    <a:pt x="1501" y="7766"/>
                    <a:pt x="2337" y="4951"/>
                    <a:pt x="2507" y="2831"/>
                  </a:cubicBezTo>
                  <a:cubicBezTo>
                    <a:pt x="2569" y="2058"/>
                    <a:pt x="2631" y="1284"/>
                    <a:pt x="2693" y="511"/>
                  </a:cubicBezTo>
                  <a:lnTo>
                    <a:pt x="2693" y="511"/>
                  </a:lnTo>
                  <a:cubicBezTo>
                    <a:pt x="2399" y="1284"/>
                    <a:pt x="2058" y="2042"/>
                    <a:pt x="1594" y="2739"/>
                  </a:cubicBezTo>
                  <a:cubicBezTo>
                    <a:pt x="1532" y="2831"/>
                    <a:pt x="1455" y="2940"/>
                    <a:pt x="1331" y="2955"/>
                  </a:cubicBezTo>
                  <a:cubicBezTo>
                    <a:pt x="1177" y="2955"/>
                    <a:pt x="1084" y="2800"/>
                    <a:pt x="1022" y="2661"/>
                  </a:cubicBezTo>
                  <a:cubicBezTo>
                    <a:pt x="635" y="1795"/>
                    <a:pt x="295" y="913"/>
                    <a:pt x="1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4204075" y="2063325"/>
              <a:ext cx="199175" cy="217750"/>
            </a:xfrm>
            <a:custGeom>
              <a:avLst/>
              <a:gdLst/>
              <a:ahLst/>
              <a:cxnLst/>
              <a:rect l="l" t="t" r="r" b="b"/>
              <a:pathLst>
                <a:path w="7967" h="8710" extrusionOk="0">
                  <a:moveTo>
                    <a:pt x="1779" y="0"/>
                  </a:moveTo>
                  <a:lnTo>
                    <a:pt x="3048" y="3233"/>
                  </a:lnTo>
                  <a:cubicBezTo>
                    <a:pt x="2027" y="2707"/>
                    <a:pt x="1006" y="2166"/>
                    <a:pt x="0" y="1609"/>
                  </a:cubicBezTo>
                  <a:lnTo>
                    <a:pt x="0" y="1609"/>
                  </a:lnTo>
                  <a:cubicBezTo>
                    <a:pt x="635" y="2475"/>
                    <a:pt x="1346" y="3295"/>
                    <a:pt x="2120" y="4053"/>
                  </a:cubicBezTo>
                  <a:cubicBezTo>
                    <a:pt x="3899" y="5801"/>
                    <a:pt x="5941" y="7255"/>
                    <a:pt x="7967" y="8709"/>
                  </a:cubicBezTo>
                  <a:cubicBezTo>
                    <a:pt x="6513" y="6930"/>
                    <a:pt x="4703" y="4749"/>
                    <a:pt x="3527" y="2769"/>
                  </a:cubicBezTo>
                  <a:cubicBezTo>
                    <a:pt x="2970" y="1841"/>
                    <a:pt x="2398" y="897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4261700" y="2299600"/>
              <a:ext cx="201125" cy="158600"/>
            </a:xfrm>
            <a:custGeom>
              <a:avLst/>
              <a:gdLst/>
              <a:ahLst/>
              <a:cxnLst/>
              <a:rect l="l" t="t" r="r" b="b"/>
              <a:pathLst>
                <a:path w="8045" h="6344" extrusionOk="0">
                  <a:moveTo>
                    <a:pt x="1903" y="1"/>
                  </a:moveTo>
                  <a:lnTo>
                    <a:pt x="1903" y="1"/>
                  </a:lnTo>
                  <a:cubicBezTo>
                    <a:pt x="2491" y="991"/>
                    <a:pt x="3063" y="1981"/>
                    <a:pt x="3589" y="3002"/>
                  </a:cubicBezTo>
                  <a:cubicBezTo>
                    <a:pt x="3448" y="3073"/>
                    <a:pt x="3297" y="3101"/>
                    <a:pt x="3141" y="3101"/>
                  </a:cubicBezTo>
                  <a:cubicBezTo>
                    <a:pt x="2855" y="3101"/>
                    <a:pt x="2555" y="3004"/>
                    <a:pt x="2274" y="2894"/>
                  </a:cubicBezTo>
                  <a:cubicBezTo>
                    <a:pt x="1501" y="2615"/>
                    <a:pt x="743" y="2290"/>
                    <a:pt x="0" y="1919"/>
                  </a:cubicBezTo>
                  <a:lnTo>
                    <a:pt x="0" y="1919"/>
                  </a:lnTo>
                  <a:cubicBezTo>
                    <a:pt x="928" y="2785"/>
                    <a:pt x="1872" y="3621"/>
                    <a:pt x="2924" y="4332"/>
                  </a:cubicBezTo>
                  <a:cubicBezTo>
                    <a:pt x="4440" y="5384"/>
                    <a:pt x="6188" y="6173"/>
                    <a:pt x="8044" y="6343"/>
                  </a:cubicBezTo>
                  <a:cubicBezTo>
                    <a:pt x="6312" y="4704"/>
                    <a:pt x="4146" y="1997"/>
                    <a:pt x="2367" y="403"/>
                  </a:cubicBezTo>
                  <a:cubicBezTo>
                    <a:pt x="2212" y="264"/>
                    <a:pt x="2058" y="140"/>
                    <a:pt x="190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4342900" y="2533575"/>
              <a:ext cx="204225" cy="105625"/>
            </a:xfrm>
            <a:custGeom>
              <a:avLst/>
              <a:gdLst/>
              <a:ahLst/>
              <a:cxnLst/>
              <a:rect l="l" t="t" r="r" b="b"/>
              <a:pathLst>
                <a:path w="8169" h="4225" extrusionOk="0">
                  <a:moveTo>
                    <a:pt x="2275" y="1"/>
                  </a:moveTo>
                  <a:lnTo>
                    <a:pt x="2275" y="1"/>
                  </a:lnTo>
                  <a:cubicBezTo>
                    <a:pt x="2770" y="558"/>
                    <a:pt x="3265" y="1130"/>
                    <a:pt x="3729" y="1703"/>
                  </a:cubicBezTo>
                  <a:cubicBezTo>
                    <a:pt x="3822" y="1826"/>
                    <a:pt x="3930" y="1996"/>
                    <a:pt x="3853" y="2136"/>
                  </a:cubicBezTo>
                  <a:cubicBezTo>
                    <a:pt x="3803" y="2235"/>
                    <a:pt x="3674" y="2264"/>
                    <a:pt x="3554" y="2264"/>
                  </a:cubicBezTo>
                  <a:cubicBezTo>
                    <a:pt x="3523" y="2264"/>
                    <a:pt x="3494" y="2263"/>
                    <a:pt x="3466" y="2259"/>
                  </a:cubicBezTo>
                  <a:cubicBezTo>
                    <a:pt x="2306" y="2198"/>
                    <a:pt x="1146" y="2074"/>
                    <a:pt x="1" y="1873"/>
                  </a:cubicBezTo>
                  <a:lnTo>
                    <a:pt x="1" y="1873"/>
                  </a:lnTo>
                  <a:cubicBezTo>
                    <a:pt x="774" y="2306"/>
                    <a:pt x="1579" y="2662"/>
                    <a:pt x="2414" y="2956"/>
                  </a:cubicBezTo>
                  <a:cubicBezTo>
                    <a:pt x="4270" y="3605"/>
                    <a:pt x="6219" y="3946"/>
                    <a:pt x="8169" y="4224"/>
                  </a:cubicBezTo>
                  <a:cubicBezTo>
                    <a:pt x="6622" y="3219"/>
                    <a:pt x="4889" y="1734"/>
                    <a:pt x="3358" y="713"/>
                  </a:cubicBezTo>
                  <a:cubicBezTo>
                    <a:pt x="3002" y="465"/>
                    <a:pt x="2631" y="233"/>
                    <a:pt x="227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477500" y="2745900"/>
              <a:ext cx="177925" cy="60850"/>
            </a:xfrm>
            <a:custGeom>
              <a:avLst/>
              <a:gdLst/>
              <a:ahLst/>
              <a:cxnLst/>
              <a:rect l="l" t="t" r="r" b="b"/>
              <a:pathLst>
                <a:path w="7117" h="2434" extrusionOk="0">
                  <a:moveTo>
                    <a:pt x="1872" y="1"/>
                  </a:moveTo>
                  <a:cubicBezTo>
                    <a:pt x="2150" y="248"/>
                    <a:pt x="2429" y="496"/>
                    <a:pt x="2707" y="728"/>
                  </a:cubicBezTo>
                  <a:cubicBezTo>
                    <a:pt x="2846" y="851"/>
                    <a:pt x="2986" y="1006"/>
                    <a:pt x="2955" y="1176"/>
                  </a:cubicBezTo>
                  <a:cubicBezTo>
                    <a:pt x="2908" y="1362"/>
                    <a:pt x="2676" y="1439"/>
                    <a:pt x="2475" y="1470"/>
                  </a:cubicBezTo>
                  <a:cubicBezTo>
                    <a:pt x="1655" y="1609"/>
                    <a:pt x="835" y="1702"/>
                    <a:pt x="0" y="1764"/>
                  </a:cubicBezTo>
                  <a:cubicBezTo>
                    <a:pt x="1757" y="2216"/>
                    <a:pt x="3565" y="2433"/>
                    <a:pt x="5374" y="2433"/>
                  </a:cubicBezTo>
                  <a:cubicBezTo>
                    <a:pt x="5795" y="2433"/>
                    <a:pt x="6216" y="2422"/>
                    <a:pt x="6636" y="2398"/>
                  </a:cubicBezTo>
                  <a:cubicBezTo>
                    <a:pt x="6838" y="2383"/>
                    <a:pt x="7085" y="2321"/>
                    <a:pt x="7116" y="2120"/>
                  </a:cubicBezTo>
                  <a:lnTo>
                    <a:pt x="6884" y="1594"/>
                  </a:lnTo>
                  <a:cubicBezTo>
                    <a:pt x="5198" y="1114"/>
                    <a:pt x="3527" y="573"/>
                    <a:pt x="18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419875" y="2104300"/>
              <a:ext cx="114875" cy="242125"/>
            </a:xfrm>
            <a:custGeom>
              <a:avLst/>
              <a:gdLst/>
              <a:ahLst/>
              <a:cxnLst/>
              <a:rect l="l" t="t" r="r" b="b"/>
              <a:pathLst>
                <a:path w="4595" h="9685" extrusionOk="0">
                  <a:moveTo>
                    <a:pt x="4595" y="1"/>
                  </a:moveTo>
                  <a:lnTo>
                    <a:pt x="4595" y="1"/>
                  </a:lnTo>
                  <a:cubicBezTo>
                    <a:pt x="3775" y="1177"/>
                    <a:pt x="2955" y="2352"/>
                    <a:pt x="2119" y="3528"/>
                  </a:cubicBezTo>
                  <a:cubicBezTo>
                    <a:pt x="2073" y="3590"/>
                    <a:pt x="2011" y="3667"/>
                    <a:pt x="1918" y="3683"/>
                  </a:cubicBezTo>
                  <a:cubicBezTo>
                    <a:pt x="1907" y="3685"/>
                    <a:pt x="1896" y="3685"/>
                    <a:pt x="1886" y="3685"/>
                  </a:cubicBezTo>
                  <a:cubicBezTo>
                    <a:pt x="1724" y="3685"/>
                    <a:pt x="1654" y="3470"/>
                    <a:pt x="1640" y="3296"/>
                  </a:cubicBezTo>
                  <a:cubicBezTo>
                    <a:pt x="1594" y="2801"/>
                    <a:pt x="1563" y="2306"/>
                    <a:pt x="1547" y="1795"/>
                  </a:cubicBezTo>
                  <a:cubicBezTo>
                    <a:pt x="727" y="4379"/>
                    <a:pt x="62" y="6993"/>
                    <a:pt x="0" y="9685"/>
                  </a:cubicBezTo>
                  <a:cubicBezTo>
                    <a:pt x="1068" y="7565"/>
                    <a:pt x="2769" y="4255"/>
                    <a:pt x="3728" y="2089"/>
                  </a:cubicBezTo>
                  <a:cubicBezTo>
                    <a:pt x="4038" y="1409"/>
                    <a:pt x="4332" y="713"/>
                    <a:pt x="459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489875" y="2281425"/>
              <a:ext cx="84325" cy="254125"/>
            </a:xfrm>
            <a:custGeom>
              <a:avLst/>
              <a:gdLst/>
              <a:ahLst/>
              <a:cxnLst/>
              <a:rect l="l" t="t" r="r" b="b"/>
              <a:pathLst>
                <a:path w="3373" h="10165" extrusionOk="0">
                  <a:moveTo>
                    <a:pt x="1532" y="1"/>
                  </a:moveTo>
                  <a:lnTo>
                    <a:pt x="1532" y="1"/>
                  </a:lnTo>
                  <a:cubicBezTo>
                    <a:pt x="480" y="3265"/>
                    <a:pt x="0" y="6730"/>
                    <a:pt x="155" y="10164"/>
                  </a:cubicBezTo>
                  <a:cubicBezTo>
                    <a:pt x="1145" y="7844"/>
                    <a:pt x="2274" y="4781"/>
                    <a:pt x="3295" y="2476"/>
                  </a:cubicBezTo>
                  <a:cubicBezTo>
                    <a:pt x="3326" y="2430"/>
                    <a:pt x="3342" y="2368"/>
                    <a:pt x="3372" y="2306"/>
                  </a:cubicBezTo>
                  <a:lnTo>
                    <a:pt x="3372" y="2306"/>
                  </a:lnTo>
                  <a:cubicBezTo>
                    <a:pt x="2754" y="3079"/>
                    <a:pt x="2135" y="3853"/>
                    <a:pt x="1501" y="4595"/>
                  </a:cubicBezTo>
                  <a:cubicBezTo>
                    <a:pt x="1160" y="3605"/>
                    <a:pt x="1191" y="2538"/>
                    <a:pt x="1315" y="1501"/>
                  </a:cubicBezTo>
                  <a:cubicBezTo>
                    <a:pt x="1361" y="991"/>
                    <a:pt x="1454" y="496"/>
                    <a:pt x="153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593125" y="2479450"/>
              <a:ext cx="89350" cy="234775"/>
            </a:xfrm>
            <a:custGeom>
              <a:avLst/>
              <a:gdLst/>
              <a:ahLst/>
              <a:cxnLst/>
              <a:rect l="l" t="t" r="r" b="b"/>
              <a:pathLst>
                <a:path w="3574" h="9391" extrusionOk="0">
                  <a:moveTo>
                    <a:pt x="975" y="0"/>
                  </a:moveTo>
                  <a:cubicBezTo>
                    <a:pt x="202" y="3001"/>
                    <a:pt x="78" y="6265"/>
                    <a:pt x="0" y="9390"/>
                  </a:cubicBezTo>
                  <a:cubicBezTo>
                    <a:pt x="805" y="6745"/>
                    <a:pt x="2321" y="4053"/>
                    <a:pt x="3141" y="1408"/>
                  </a:cubicBezTo>
                  <a:cubicBezTo>
                    <a:pt x="3295" y="944"/>
                    <a:pt x="3435" y="495"/>
                    <a:pt x="3574" y="16"/>
                  </a:cubicBezTo>
                  <a:lnTo>
                    <a:pt x="3574" y="16"/>
                  </a:lnTo>
                  <a:cubicBezTo>
                    <a:pt x="2847" y="1068"/>
                    <a:pt x="2104" y="2104"/>
                    <a:pt x="1315" y="3125"/>
                  </a:cubicBezTo>
                  <a:cubicBezTo>
                    <a:pt x="1099" y="2089"/>
                    <a:pt x="1006" y="1052"/>
                    <a:pt x="97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4700625" y="2673200"/>
              <a:ext cx="69250" cy="199575"/>
            </a:xfrm>
            <a:custGeom>
              <a:avLst/>
              <a:gdLst/>
              <a:ahLst/>
              <a:cxnLst/>
              <a:rect l="l" t="t" r="r" b="b"/>
              <a:pathLst>
                <a:path w="2770" h="7983" extrusionOk="0">
                  <a:moveTo>
                    <a:pt x="2770" y="0"/>
                  </a:moveTo>
                  <a:lnTo>
                    <a:pt x="2770" y="0"/>
                  </a:lnTo>
                  <a:cubicBezTo>
                    <a:pt x="2383" y="975"/>
                    <a:pt x="1996" y="1934"/>
                    <a:pt x="1594" y="2909"/>
                  </a:cubicBezTo>
                  <a:cubicBezTo>
                    <a:pt x="1517" y="3094"/>
                    <a:pt x="1409" y="3311"/>
                    <a:pt x="1208" y="3311"/>
                  </a:cubicBezTo>
                  <a:cubicBezTo>
                    <a:pt x="1201" y="3311"/>
                    <a:pt x="1194" y="3312"/>
                    <a:pt x="1187" y="3312"/>
                  </a:cubicBezTo>
                  <a:cubicBezTo>
                    <a:pt x="982" y="3312"/>
                    <a:pt x="849" y="3088"/>
                    <a:pt x="759" y="2893"/>
                  </a:cubicBezTo>
                  <a:cubicBezTo>
                    <a:pt x="465" y="2182"/>
                    <a:pt x="218" y="1454"/>
                    <a:pt x="32" y="696"/>
                  </a:cubicBezTo>
                  <a:lnTo>
                    <a:pt x="32" y="696"/>
                  </a:lnTo>
                  <a:cubicBezTo>
                    <a:pt x="1" y="3156"/>
                    <a:pt x="310" y="5616"/>
                    <a:pt x="929" y="7983"/>
                  </a:cubicBezTo>
                  <a:cubicBezTo>
                    <a:pt x="1378" y="6296"/>
                    <a:pt x="2089" y="4889"/>
                    <a:pt x="2368" y="3172"/>
                  </a:cubicBezTo>
                  <a:cubicBezTo>
                    <a:pt x="2553" y="2120"/>
                    <a:pt x="2677" y="1052"/>
                    <a:pt x="277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7"/>
          <p:cNvGrpSpPr/>
          <p:nvPr/>
        </p:nvGrpSpPr>
        <p:grpSpPr>
          <a:xfrm>
            <a:off x="168528" y="279252"/>
            <a:ext cx="8597850" cy="4709369"/>
            <a:chOff x="168528" y="279252"/>
            <a:chExt cx="8597850" cy="4709369"/>
          </a:xfrm>
        </p:grpSpPr>
        <p:sp>
          <p:nvSpPr>
            <p:cNvPr id="299" name="Google Shape;299;p7"/>
            <p:cNvSpPr/>
            <p:nvPr/>
          </p:nvSpPr>
          <p:spPr>
            <a:xfrm>
              <a:off x="3989267" y="4824334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8632514" y="2897408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168528" y="3233435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44169" y="1069188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8684348" y="2583654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387176" y="4830260"/>
              <a:ext cx="31569" cy="30495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8513255" y="464479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3243344" y="27925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3005756" y="4558221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426144" y="4675287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8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5455200" cy="23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grpSp>
        <p:nvGrpSpPr>
          <p:cNvPr id="312" name="Google Shape;312;p8"/>
          <p:cNvGrpSpPr/>
          <p:nvPr/>
        </p:nvGrpSpPr>
        <p:grpSpPr>
          <a:xfrm rot="10800000">
            <a:off x="7894037" y="-105615"/>
            <a:ext cx="965219" cy="1741545"/>
            <a:chOff x="4150700" y="1739050"/>
            <a:chExt cx="690725" cy="1246275"/>
          </a:xfrm>
        </p:grpSpPr>
        <p:sp>
          <p:nvSpPr>
            <p:cNvPr id="313" name="Google Shape;313;p8"/>
            <p:cNvSpPr/>
            <p:nvPr/>
          </p:nvSpPr>
          <p:spPr>
            <a:xfrm>
              <a:off x="4368425" y="2026575"/>
              <a:ext cx="473000" cy="958750"/>
            </a:xfrm>
            <a:custGeom>
              <a:avLst/>
              <a:gdLst/>
              <a:ahLst/>
              <a:cxnLst/>
              <a:rect l="l" t="t" r="r" b="b"/>
              <a:pathLst>
                <a:path w="18920" h="38350" fill="none" extrusionOk="0">
                  <a:moveTo>
                    <a:pt x="18920" y="38349"/>
                  </a:moveTo>
                  <a:cubicBezTo>
                    <a:pt x="16383" y="36415"/>
                    <a:pt x="14279" y="33971"/>
                    <a:pt x="12314" y="31450"/>
                  </a:cubicBezTo>
                  <a:cubicBezTo>
                    <a:pt x="8803" y="26917"/>
                    <a:pt x="5678" y="22060"/>
                    <a:pt x="3466" y="16754"/>
                  </a:cubicBezTo>
                  <a:cubicBezTo>
                    <a:pt x="1254" y="11463"/>
                    <a:pt x="1" y="5724"/>
                    <a:pt x="310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339825" y="1739075"/>
              <a:ext cx="78125" cy="410500"/>
            </a:xfrm>
            <a:custGeom>
              <a:avLst/>
              <a:gdLst/>
              <a:ahLst/>
              <a:cxnLst/>
              <a:rect l="l" t="t" r="r" b="b"/>
              <a:pathLst>
                <a:path w="3125" h="16420" extrusionOk="0">
                  <a:moveTo>
                    <a:pt x="2130" y="0"/>
                  </a:moveTo>
                  <a:cubicBezTo>
                    <a:pt x="1803" y="0"/>
                    <a:pt x="1475" y="173"/>
                    <a:pt x="1330" y="533"/>
                  </a:cubicBezTo>
                  <a:cubicBezTo>
                    <a:pt x="387" y="2791"/>
                    <a:pt x="0" y="5267"/>
                    <a:pt x="31" y="7711"/>
                  </a:cubicBezTo>
                  <a:cubicBezTo>
                    <a:pt x="62" y="10665"/>
                    <a:pt x="681" y="13589"/>
                    <a:pt x="1516" y="16420"/>
                  </a:cubicBezTo>
                  <a:cubicBezTo>
                    <a:pt x="1531" y="14285"/>
                    <a:pt x="2367" y="11470"/>
                    <a:pt x="2537" y="9350"/>
                  </a:cubicBezTo>
                  <a:cubicBezTo>
                    <a:pt x="2707" y="7123"/>
                    <a:pt x="2877" y="4911"/>
                    <a:pt x="3063" y="2683"/>
                  </a:cubicBezTo>
                  <a:cubicBezTo>
                    <a:pt x="3109" y="2033"/>
                    <a:pt x="3125" y="1306"/>
                    <a:pt x="2970" y="657"/>
                  </a:cubicBezTo>
                  <a:cubicBezTo>
                    <a:pt x="2879" y="227"/>
                    <a:pt x="2506" y="0"/>
                    <a:pt x="213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150700" y="1977475"/>
              <a:ext cx="252550" cy="303600"/>
            </a:xfrm>
            <a:custGeom>
              <a:avLst/>
              <a:gdLst/>
              <a:ahLst/>
              <a:cxnLst/>
              <a:rect l="l" t="t" r="r" b="b"/>
              <a:pathLst>
                <a:path w="10102" h="12144" extrusionOk="0">
                  <a:moveTo>
                    <a:pt x="588" y="0"/>
                  </a:moveTo>
                  <a:cubicBezTo>
                    <a:pt x="47" y="0"/>
                    <a:pt x="1" y="789"/>
                    <a:pt x="171" y="1299"/>
                  </a:cubicBezTo>
                  <a:cubicBezTo>
                    <a:pt x="960" y="3666"/>
                    <a:pt x="2476" y="5739"/>
                    <a:pt x="4255" y="7487"/>
                  </a:cubicBezTo>
                  <a:cubicBezTo>
                    <a:pt x="6034" y="9235"/>
                    <a:pt x="8076" y="10689"/>
                    <a:pt x="10102" y="12143"/>
                  </a:cubicBezTo>
                  <a:cubicBezTo>
                    <a:pt x="8648" y="10364"/>
                    <a:pt x="6838" y="8183"/>
                    <a:pt x="5662" y="6203"/>
                  </a:cubicBezTo>
                  <a:cubicBezTo>
                    <a:pt x="4378" y="4038"/>
                    <a:pt x="3048" y="1841"/>
                    <a:pt x="1099" y="248"/>
                  </a:cubicBezTo>
                  <a:cubicBezTo>
                    <a:pt x="960" y="124"/>
                    <a:pt x="774" y="0"/>
                    <a:pt x="58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186275" y="2227600"/>
              <a:ext cx="276550" cy="230600"/>
            </a:xfrm>
            <a:custGeom>
              <a:avLst/>
              <a:gdLst/>
              <a:ahLst/>
              <a:cxnLst/>
              <a:rect l="l" t="t" r="r" b="b"/>
              <a:pathLst>
                <a:path w="11062" h="9224" extrusionOk="0">
                  <a:moveTo>
                    <a:pt x="734" y="1"/>
                  </a:moveTo>
                  <a:cubicBezTo>
                    <a:pt x="486" y="1"/>
                    <a:pt x="233" y="102"/>
                    <a:pt x="109" y="313"/>
                  </a:cubicBezTo>
                  <a:cubicBezTo>
                    <a:pt x="1" y="499"/>
                    <a:pt x="1" y="731"/>
                    <a:pt x="32" y="932"/>
                  </a:cubicBezTo>
                  <a:cubicBezTo>
                    <a:pt x="202" y="1984"/>
                    <a:pt x="991" y="2819"/>
                    <a:pt x="1749" y="3562"/>
                  </a:cubicBezTo>
                  <a:cubicBezTo>
                    <a:pt x="3064" y="4861"/>
                    <a:pt x="4409" y="6176"/>
                    <a:pt x="5941" y="7212"/>
                  </a:cubicBezTo>
                  <a:cubicBezTo>
                    <a:pt x="7457" y="8264"/>
                    <a:pt x="9205" y="9053"/>
                    <a:pt x="11061" y="9223"/>
                  </a:cubicBezTo>
                  <a:cubicBezTo>
                    <a:pt x="9329" y="7584"/>
                    <a:pt x="7163" y="4877"/>
                    <a:pt x="5384" y="3283"/>
                  </a:cubicBezTo>
                  <a:cubicBezTo>
                    <a:pt x="4224" y="2262"/>
                    <a:pt x="3002" y="1303"/>
                    <a:pt x="1733" y="421"/>
                  </a:cubicBezTo>
                  <a:cubicBezTo>
                    <a:pt x="1486" y="251"/>
                    <a:pt x="1223" y="66"/>
                    <a:pt x="913" y="19"/>
                  </a:cubicBezTo>
                  <a:cubicBezTo>
                    <a:pt x="855" y="7"/>
                    <a:pt x="795" y="1"/>
                    <a:pt x="73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260150" y="2477625"/>
              <a:ext cx="286975" cy="161575"/>
            </a:xfrm>
            <a:custGeom>
              <a:avLst/>
              <a:gdLst/>
              <a:ahLst/>
              <a:cxnLst/>
              <a:rect l="l" t="t" r="r" b="b"/>
              <a:pathLst>
                <a:path w="11479" h="6463" extrusionOk="0">
                  <a:moveTo>
                    <a:pt x="812" y="1"/>
                  </a:moveTo>
                  <a:cubicBezTo>
                    <a:pt x="743" y="1"/>
                    <a:pt x="673" y="9"/>
                    <a:pt x="604" y="27"/>
                  </a:cubicBezTo>
                  <a:cubicBezTo>
                    <a:pt x="201" y="151"/>
                    <a:pt x="0" y="646"/>
                    <a:pt x="78" y="1063"/>
                  </a:cubicBezTo>
                  <a:cubicBezTo>
                    <a:pt x="155" y="1481"/>
                    <a:pt x="433" y="1837"/>
                    <a:pt x="727" y="2146"/>
                  </a:cubicBezTo>
                  <a:cubicBezTo>
                    <a:pt x="2089" y="3569"/>
                    <a:pt x="3868" y="4544"/>
                    <a:pt x="5724" y="5194"/>
                  </a:cubicBezTo>
                  <a:cubicBezTo>
                    <a:pt x="7580" y="5843"/>
                    <a:pt x="9529" y="6184"/>
                    <a:pt x="11479" y="6462"/>
                  </a:cubicBezTo>
                  <a:cubicBezTo>
                    <a:pt x="9932" y="5457"/>
                    <a:pt x="8199" y="3972"/>
                    <a:pt x="6668" y="2951"/>
                  </a:cubicBezTo>
                  <a:cubicBezTo>
                    <a:pt x="5043" y="1837"/>
                    <a:pt x="3295" y="909"/>
                    <a:pt x="1470" y="166"/>
                  </a:cubicBezTo>
                  <a:cubicBezTo>
                    <a:pt x="1257" y="83"/>
                    <a:pt x="1036" y="1"/>
                    <a:pt x="8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4320100" y="2690125"/>
              <a:ext cx="335325" cy="116750"/>
            </a:xfrm>
            <a:custGeom>
              <a:avLst/>
              <a:gdLst/>
              <a:ahLst/>
              <a:cxnLst/>
              <a:rect l="l" t="t" r="r" b="b"/>
              <a:pathLst>
                <a:path w="13413" h="4670" extrusionOk="0">
                  <a:moveTo>
                    <a:pt x="1262" y="0"/>
                  </a:moveTo>
                  <a:cubicBezTo>
                    <a:pt x="1035" y="0"/>
                    <a:pt x="805" y="16"/>
                    <a:pt x="572" y="50"/>
                  </a:cubicBezTo>
                  <a:cubicBezTo>
                    <a:pt x="418" y="81"/>
                    <a:pt x="232" y="128"/>
                    <a:pt x="139" y="267"/>
                  </a:cubicBezTo>
                  <a:cubicBezTo>
                    <a:pt x="0" y="453"/>
                    <a:pt x="108" y="716"/>
                    <a:pt x="232" y="917"/>
                  </a:cubicBezTo>
                  <a:cubicBezTo>
                    <a:pt x="774" y="1768"/>
                    <a:pt x="1717" y="2293"/>
                    <a:pt x="2630" y="2711"/>
                  </a:cubicBezTo>
                  <a:cubicBezTo>
                    <a:pt x="5450" y="3999"/>
                    <a:pt x="8532" y="4669"/>
                    <a:pt x="11625" y="4669"/>
                  </a:cubicBezTo>
                  <a:cubicBezTo>
                    <a:pt x="12061" y="4669"/>
                    <a:pt x="12497" y="4656"/>
                    <a:pt x="12932" y="4629"/>
                  </a:cubicBezTo>
                  <a:cubicBezTo>
                    <a:pt x="13134" y="4614"/>
                    <a:pt x="13381" y="4552"/>
                    <a:pt x="13412" y="4351"/>
                  </a:cubicBezTo>
                  <a:lnTo>
                    <a:pt x="13180" y="3825"/>
                  </a:lnTo>
                  <a:cubicBezTo>
                    <a:pt x="10999" y="3206"/>
                    <a:pt x="8833" y="2464"/>
                    <a:pt x="6683" y="1737"/>
                  </a:cubicBezTo>
                  <a:cubicBezTo>
                    <a:pt x="4913" y="1128"/>
                    <a:pt x="3179" y="0"/>
                    <a:pt x="126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4419875" y="1977850"/>
              <a:ext cx="148125" cy="368575"/>
            </a:xfrm>
            <a:custGeom>
              <a:avLst/>
              <a:gdLst/>
              <a:ahLst/>
              <a:cxnLst/>
              <a:rect l="l" t="t" r="r" b="b"/>
              <a:pathLst>
                <a:path w="5925" h="14743" extrusionOk="0">
                  <a:moveTo>
                    <a:pt x="5105" y="1"/>
                  </a:moveTo>
                  <a:cubicBezTo>
                    <a:pt x="4873" y="16"/>
                    <a:pt x="4656" y="171"/>
                    <a:pt x="4471" y="341"/>
                  </a:cubicBezTo>
                  <a:cubicBezTo>
                    <a:pt x="3543" y="1192"/>
                    <a:pt x="3094" y="2429"/>
                    <a:pt x="2661" y="3620"/>
                  </a:cubicBezTo>
                  <a:cubicBezTo>
                    <a:pt x="1377" y="7225"/>
                    <a:pt x="93" y="10906"/>
                    <a:pt x="0" y="14743"/>
                  </a:cubicBezTo>
                  <a:cubicBezTo>
                    <a:pt x="1068" y="12623"/>
                    <a:pt x="2769" y="9313"/>
                    <a:pt x="3728" y="7147"/>
                  </a:cubicBezTo>
                  <a:cubicBezTo>
                    <a:pt x="4517" y="5415"/>
                    <a:pt x="5182" y="3605"/>
                    <a:pt x="5724" y="1779"/>
                  </a:cubicBezTo>
                  <a:cubicBezTo>
                    <a:pt x="5817" y="1424"/>
                    <a:pt x="5925" y="1052"/>
                    <a:pt x="5848" y="697"/>
                  </a:cubicBezTo>
                  <a:cubicBezTo>
                    <a:pt x="5786" y="341"/>
                    <a:pt x="5476" y="1"/>
                    <a:pt x="510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489475" y="2124125"/>
              <a:ext cx="156650" cy="411425"/>
            </a:xfrm>
            <a:custGeom>
              <a:avLst/>
              <a:gdLst/>
              <a:ahLst/>
              <a:cxnLst/>
              <a:rect l="l" t="t" r="r" b="b"/>
              <a:pathLst>
                <a:path w="6266" h="16457" extrusionOk="0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161" y="14136"/>
                    <a:pt x="2290" y="11073"/>
                    <a:pt x="3311" y="8768"/>
                  </a:cubicBezTo>
                  <a:cubicBezTo>
                    <a:pt x="4348" y="6401"/>
                    <a:pt x="5260" y="3973"/>
                    <a:pt x="6034" y="1513"/>
                  </a:cubicBezTo>
                  <a:cubicBezTo>
                    <a:pt x="6188" y="987"/>
                    <a:pt x="6266" y="275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4593125" y="2346200"/>
              <a:ext cx="109075" cy="368025"/>
            </a:xfrm>
            <a:custGeom>
              <a:avLst/>
              <a:gdLst/>
              <a:ahLst/>
              <a:cxnLst/>
              <a:rect l="l" t="t" r="r" b="b"/>
              <a:pathLst>
                <a:path w="4363" h="14721" extrusionOk="0">
                  <a:moveTo>
                    <a:pt x="3789" y="0"/>
                  </a:moveTo>
                  <a:cubicBezTo>
                    <a:pt x="3488" y="0"/>
                    <a:pt x="3169" y="303"/>
                    <a:pt x="2986" y="597"/>
                  </a:cubicBezTo>
                  <a:cubicBezTo>
                    <a:pt x="341" y="4696"/>
                    <a:pt x="124" y="9847"/>
                    <a:pt x="0" y="14720"/>
                  </a:cubicBezTo>
                  <a:cubicBezTo>
                    <a:pt x="805" y="12075"/>
                    <a:pt x="2321" y="9383"/>
                    <a:pt x="3141" y="6738"/>
                  </a:cubicBezTo>
                  <a:cubicBezTo>
                    <a:pt x="3760" y="4789"/>
                    <a:pt x="4363" y="2793"/>
                    <a:pt x="4285" y="767"/>
                  </a:cubicBezTo>
                  <a:cubicBezTo>
                    <a:pt x="4270" y="504"/>
                    <a:pt x="4239" y="210"/>
                    <a:pt x="4022" y="71"/>
                  </a:cubicBezTo>
                  <a:cubicBezTo>
                    <a:pt x="3948" y="22"/>
                    <a:pt x="3869" y="0"/>
                    <a:pt x="378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696375" y="2529200"/>
              <a:ext cx="78150" cy="343575"/>
            </a:xfrm>
            <a:custGeom>
              <a:avLst/>
              <a:gdLst/>
              <a:ahLst/>
              <a:cxnLst/>
              <a:rect l="l" t="t" r="r" b="b"/>
              <a:pathLst>
                <a:path w="3126" h="13743" extrusionOk="0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84"/>
                    <a:pt x="264" y="10540"/>
                    <a:pt x="1099" y="13743"/>
                  </a:cubicBezTo>
                  <a:cubicBezTo>
                    <a:pt x="1548" y="12056"/>
                    <a:pt x="2259" y="10649"/>
                    <a:pt x="2538" y="8932"/>
                  </a:cubicBezTo>
                  <a:cubicBezTo>
                    <a:pt x="2955" y="6487"/>
                    <a:pt x="3126" y="4012"/>
                    <a:pt x="3064" y="1537"/>
                  </a:cubicBezTo>
                  <a:cubicBezTo>
                    <a:pt x="3048" y="949"/>
                    <a:pt x="2909" y="22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4163475" y="1977475"/>
              <a:ext cx="239775" cy="303600"/>
            </a:xfrm>
            <a:custGeom>
              <a:avLst/>
              <a:gdLst/>
              <a:ahLst/>
              <a:cxnLst/>
              <a:rect l="l" t="t" r="r" b="b"/>
              <a:pathLst>
                <a:path w="9591" h="12144" extrusionOk="0">
                  <a:moveTo>
                    <a:pt x="0" y="0"/>
                  </a:moveTo>
                  <a:cubicBezTo>
                    <a:pt x="232" y="418"/>
                    <a:pt x="480" y="835"/>
                    <a:pt x="727" y="1238"/>
                  </a:cubicBezTo>
                  <a:cubicBezTo>
                    <a:pt x="3125" y="5136"/>
                    <a:pt x="6018" y="8725"/>
                    <a:pt x="9282" y="11927"/>
                  </a:cubicBezTo>
                  <a:cubicBezTo>
                    <a:pt x="9390" y="11989"/>
                    <a:pt x="9498" y="12066"/>
                    <a:pt x="9591" y="12143"/>
                  </a:cubicBezTo>
                  <a:cubicBezTo>
                    <a:pt x="8137" y="10364"/>
                    <a:pt x="6327" y="8183"/>
                    <a:pt x="5151" y="6203"/>
                  </a:cubicBezTo>
                  <a:cubicBezTo>
                    <a:pt x="3867" y="4038"/>
                    <a:pt x="2537" y="1841"/>
                    <a:pt x="588" y="248"/>
                  </a:cubicBezTo>
                  <a:cubicBezTo>
                    <a:pt x="449" y="124"/>
                    <a:pt x="278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4194400" y="2227550"/>
              <a:ext cx="263000" cy="225625"/>
            </a:xfrm>
            <a:custGeom>
              <a:avLst/>
              <a:gdLst/>
              <a:ahLst/>
              <a:cxnLst/>
              <a:rect l="l" t="t" r="r" b="b"/>
              <a:pathLst>
                <a:path w="10520" h="9025" extrusionOk="0">
                  <a:moveTo>
                    <a:pt x="405" y="0"/>
                  </a:moveTo>
                  <a:cubicBezTo>
                    <a:pt x="262" y="0"/>
                    <a:pt x="120" y="38"/>
                    <a:pt x="1" y="114"/>
                  </a:cubicBezTo>
                  <a:cubicBezTo>
                    <a:pt x="2754" y="3749"/>
                    <a:pt x="6652" y="6472"/>
                    <a:pt x="10520" y="9024"/>
                  </a:cubicBezTo>
                  <a:cubicBezTo>
                    <a:pt x="8834" y="7369"/>
                    <a:pt x="6761" y="4817"/>
                    <a:pt x="5059" y="3285"/>
                  </a:cubicBezTo>
                  <a:cubicBezTo>
                    <a:pt x="3899" y="2264"/>
                    <a:pt x="2677" y="1305"/>
                    <a:pt x="1408" y="423"/>
                  </a:cubicBezTo>
                  <a:cubicBezTo>
                    <a:pt x="1161" y="253"/>
                    <a:pt x="898" y="68"/>
                    <a:pt x="588" y="21"/>
                  </a:cubicBezTo>
                  <a:cubicBezTo>
                    <a:pt x="528" y="7"/>
                    <a:pt x="466" y="0"/>
                    <a:pt x="40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4264025" y="2477625"/>
              <a:ext cx="278450" cy="158475"/>
            </a:xfrm>
            <a:custGeom>
              <a:avLst/>
              <a:gdLst/>
              <a:ahLst/>
              <a:cxnLst/>
              <a:rect l="l" t="t" r="r" b="b"/>
              <a:pathLst>
                <a:path w="11138" h="6339" extrusionOk="0">
                  <a:moveTo>
                    <a:pt x="657" y="1"/>
                  </a:moveTo>
                  <a:cubicBezTo>
                    <a:pt x="588" y="1"/>
                    <a:pt x="518" y="9"/>
                    <a:pt x="449" y="27"/>
                  </a:cubicBezTo>
                  <a:cubicBezTo>
                    <a:pt x="248" y="89"/>
                    <a:pt x="93" y="243"/>
                    <a:pt x="0" y="444"/>
                  </a:cubicBezTo>
                  <a:cubicBezTo>
                    <a:pt x="3419" y="2920"/>
                    <a:pt x="7178" y="4915"/>
                    <a:pt x="11138" y="6338"/>
                  </a:cubicBezTo>
                  <a:cubicBezTo>
                    <a:pt x="9637" y="5333"/>
                    <a:pt x="7982" y="3941"/>
                    <a:pt x="6513" y="2951"/>
                  </a:cubicBezTo>
                  <a:cubicBezTo>
                    <a:pt x="4888" y="1837"/>
                    <a:pt x="3140" y="909"/>
                    <a:pt x="1315" y="166"/>
                  </a:cubicBezTo>
                  <a:cubicBezTo>
                    <a:pt x="1102" y="83"/>
                    <a:pt x="881" y="1"/>
                    <a:pt x="65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4328975" y="2690125"/>
              <a:ext cx="322950" cy="101050"/>
            </a:xfrm>
            <a:custGeom>
              <a:avLst/>
              <a:gdLst/>
              <a:ahLst/>
              <a:cxnLst/>
              <a:rect l="l" t="t" r="r" b="b"/>
              <a:pathLst>
                <a:path w="12918" h="4042" extrusionOk="0">
                  <a:moveTo>
                    <a:pt x="907" y="0"/>
                  </a:moveTo>
                  <a:cubicBezTo>
                    <a:pt x="680" y="0"/>
                    <a:pt x="450" y="16"/>
                    <a:pt x="217" y="50"/>
                  </a:cubicBezTo>
                  <a:cubicBezTo>
                    <a:pt x="156" y="66"/>
                    <a:pt x="78" y="81"/>
                    <a:pt x="1" y="112"/>
                  </a:cubicBezTo>
                  <a:cubicBezTo>
                    <a:pt x="140" y="174"/>
                    <a:pt x="295" y="236"/>
                    <a:pt x="434" y="282"/>
                  </a:cubicBezTo>
                  <a:cubicBezTo>
                    <a:pt x="4472" y="1953"/>
                    <a:pt x="8602" y="3639"/>
                    <a:pt x="12918" y="4042"/>
                  </a:cubicBezTo>
                  <a:lnTo>
                    <a:pt x="12825" y="3825"/>
                  </a:lnTo>
                  <a:cubicBezTo>
                    <a:pt x="10644" y="3206"/>
                    <a:pt x="8478" y="2464"/>
                    <a:pt x="6328" y="1737"/>
                  </a:cubicBezTo>
                  <a:cubicBezTo>
                    <a:pt x="4558" y="1128"/>
                    <a:pt x="2824" y="0"/>
                    <a:pt x="90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4420250" y="1977850"/>
              <a:ext cx="136550" cy="361625"/>
            </a:xfrm>
            <a:custGeom>
              <a:avLst/>
              <a:gdLst/>
              <a:ahLst/>
              <a:cxnLst/>
              <a:rect l="l" t="t" r="r" b="b"/>
              <a:pathLst>
                <a:path w="5462" h="14465" extrusionOk="0">
                  <a:moveTo>
                    <a:pt x="5090" y="1"/>
                  </a:moveTo>
                  <a:cubicBezTo>
                    <a:pt x="4858" y="16"/>
                    <a:pt x="4641" y="171"/>
                    <a:pt x="4456" y="341"/>
                  </a:cubicBezTo>
                  <a:cubicBezTo>
                    <a:pt x="3528" y="1192"/>
                    <a:pt x="3079" y="2429"/>
                    <a:pt x="2646" y="3620"/>
                  </a:cubicBezTo>
                  <a:cubicBezTo>
                    <a:pt x="1393" y="7132"/>
                    <a:pt x="140" y="10736"/>
                    <a:pt x="1" y="14464"/>
                  </a:cubicBezTo>
                  <a:cubicBezTo>
                    <a:pt x="1377" y="9530"/>
                    <a:pt x="3203" y="4719"/>
                    <a:pt x="5461" y="109"/>
                  </a:cubicBezTo>
                  <a:cubicBezTo>
                    <a:pt x="5353" y="47"/>
                    <a:pt x="5229" y="1"/>
                    <a:pt x="509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489475" y="2124125"/>
              <a:ext cx="148150" cy="411425"/>
            </a:xfrm>
            <a:custGeom>
              <a:avLst/>
              <a:gdLst/>
              <a:ahLst/>
              <a:cxnLst/>
              <a:rect l="l" t="t" r="r" b="b"/>
              <a:pathLst>
                <a:path w="5926" h="16457" extrusionOk="0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71" y="16441"/>
                    <a:pt x="186" y="16425"/>
                    <a:pt x="186" y="16410"/>
                  </a:cubicBezTo>
                  <a:cubicBezTo>
                    <a:pt x="697" y="10624"/>
                    <a:pt x="2692" y="4978"/>
                    <a:pt x="5925" y="152"/>
                  </a:cubicBezTo>
                  <a:cubicBezTo>
                    <a:pt x="5879" y="121"/>
                    <a:pt x="5833" y="74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4593500" y="2346200"/>
              <a:ext cx="102125" cy="356025"/>
            </a:xfrm>
            <a:custGeom>
              <a:avLst/>
              <a:gdLst/>
              <a:ahLst/>
              <a:cxnLst/>
              <a:rect l="l" t="t" r="r" b="b"/>
              <a:pathLst>
                <a:path w="4085" h="14241" extrusionOk="0">
                  <a:moveTo>
                    <a:pt x="3774" y="0"/>
                  </a:moveTo>
                  <a:cubicBezTo>
                    <a:pt x="3473" y="0"/>
                    <a:pt x="3154" y="303"/>
                    <a:pt x="2971" y="597"/>
                  </a:cubicBezTo>
                  <a:cubicBezTo>
                    <a:pt x="403" y="4557"/>
                    <a:pt x="125" y="9507"/>
                    <a:pt x="1" y="14241"/>
                  </a:cubicBezTo>
                  <a:cubicBezTo>
                    <a:pt x="125" y="13452"/>
                    <a:pt x="310" y="12663"/>
                    <a:pt x="496" y="11874"/>
                  </a:cubicBezTo>
                  <a:cubicBezTo>
                    <a:pt x="1409" y="7898"/>
                    <a:pt x="2383" y="3830"/>
                    <a:pt x="4085" y="148"/>
                  </a:cubicBezTo>
                  <a:cubicBezTo>
                    <a:pt x="4054" y="133"/>
                    <a:pt x="4038" y="102"/>
                    <a:pt x="4007" y="71"/>
                  </a:cubicBezTo>
                  <a:cubicBezTo>
                    <a:pt x="3933" y="22"/>
                    <a:pt x="3854" y="0"/>
                    <a:pt x="37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696375" y="2529200"/>
              <a:ext cx="63075" cy="340875"/>
            </a:xfrm>
            <a:custGeom>
              <a:avLst/>
              <a:gdLst/>
              <a:ahLst/>
              <a:cxnLst/>
              <a:rect l="l" t="t" r="r" b="b"/>
              <a:pathLst>
                <a:path w="2523" h="13635" extrusionOk="0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37"/>
                    <a:pt x="264" y="10463"/>
                    <a:pt x="1084" y="13634"/>
                  </a:cubicBezTo>
                  <a:cubicBezTo>
                    <a:pt x="1146" y="9102"/>
                    <a:pt x="1625" y="4569"/>
                    <a:pt x="2522" y="114"/>
                  </a:cubicBezTo>
                  <a:cubicBezTo>
                    <a:pt x="2476" y="83"/>
                    <a:pt x="2414" y="5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339825" y="1739050"/>
              <a:ext cx="62275" cy="410525"/>
            </a:xfrm>
            <a:custGeom>
              <a:avLst/>
              <a:gdLst/>
              <a:ahLst/>
              <a:cxnLst/>
              <a:rect l="l" t="t" r="r" b="b"/>
              <a:pathLst>
                <a:path w="2491" h="16421" extrusionOk="0">
                  <a:moveTo>
                    <a:pt x="2135" y="1"/>
                  </a:moveTo>
                  <a:cubicBezTo>
                    <a:pt x="1806" y="1"/>
                    <a:pt x="1477" y="172"/>
                    <a:pt x="1330" y="534"/>
                  </a:cubicBezTo>
                  <a:cubicBezTo>
                    <a:pt x="387" y="2792"/>
                    <a:pt x="0" y="5268"/>
                    <a:pt x="31" y="7712"/>
                  </a:cubicBezTo>
                  <a:cubicBezTo>
                    <a:pt x="62" y="10666"/>
                    <a:pt x="681" y="13590"/>
                    <a:pt x="1516" y="16421"/>
                  </a:cubicBezTo>
                  <a:cubicBezTo>
                    <a:pt x="1516" y="16390"/>
                    <a:pt x="1516" y="16344"/>
                    <a:pt x="1531" y="16313"/>
                  </a:cubicBezTo>
                  <a:cubicBezTo>
                    <a:pt x="789" y="10914"/>
                    <a:pt x="1114" y="5360"/>
                    <a:pt x="2491" y="70"/>
                  </a:cubicBezTo>
                  <a:cubicBezTo>
                    <a:pt x="2378" y="24"/>
                    <a:pt x="2256" y="1"/>
                    <a:pt x="21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4340575" y="1902050"/>
              <a:ext cx="67325" cy="247525"/>
            </a:xfrm>
            <a:custGeom>
              <a:avLst/>
              <a:gdLst/>
              <a:ahLst/>
              <a:cxnLst/>
              <a:rect l="l" t="t" r="r" b="b"/>
              <a:pathLst>
                <a:path w="2693" h="9901" extrusionOk="0">
                  <a:moveTo>
                    <a:pt x="16" y="1"/>
                  </a:moveTo>
                  <a:cubicBezTo>
                    <a:pt x="1" y="403"/>
                    <a:pt x="1" y="805"/>
                    <a:pt x="1" y="1192"/>
                  </a:cubicBezTo>
                  <a:cubicBezTo>
                    <a:pt x="32" y="4146"/>
                    <a:pt x="651" y="7070"/>
                    <a:pt x="1486" y="9901"/>
                  </a:cubicBezTo>
                  <a:cubicBezTo>
                    <a:pt x="1501" y="7766"/>
                    <a:pt x="2337" y="4951"/>
                    <a:pt x="2507" y="2831"/>
                  </a:cubicBezTo>
                  <a:cubicBezTo>
                    <a:pt x="2569" y="2058"/>
                    <a:pt x="2631" y="1284"/>
                    <a:pt x="2693" y="511"/>
                  </a:cubicBezTo>
                  <a:lnTo>
                    <a:pt x="2693" y="511"/>
                  </a:lnTo>
                  <a:cubicBezTo>
                    <a:pt x="2399" y="1284"/>
                    <a:pt x="2058" y="2042"/>
                    <a:pt x="1594" y="2739"/>
                  </a:cubicBezTo>
                  <a:cubicBezTo>
                    <a:pt x="1532" y="2831"/>
                    <a:pt x="1455" y="2940"/>
                    <a:pt x="1331" y="2955"/>
                  </a:cubicBezTo>
                  <a:cubicBezTo>
                    <a:pt x="1177" y="2955"/>
                    <a:pt x="1084" y="2800"/>
                    <a:pt x="1022" y="2661"/>
                  </a:cubicBezTo>
                  <a:cubicBezTo>
                    <a:pt x="635" y="1795"/>
                    <a:pt x="295" y="913"/>
                    <a:pt x="1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4204075" y="2063325"/>
              <a:ext cx="199175" cy="217750"/>
            </a:xfrm>
            <a:custGeom>
              <a:avLst/>
              <a:gdLst/>
              <a:ahLst/>
              <a:cxnLst/>
              <a:rect l="l" t="t" r="r" b="b"/>
              <a:pathLst>
                <a:path w="7967" h="8710" extrusionOk="0">
                  <a:moveTo>
                    <a:pt x="1779" y="0"/>
                  </a:moveTo>
                  <a:lnTo>
                    <a:pt x="3048" y="3233"/>
                  </a:lnTo>
                  <a:cubicBezTo>
                    <a:pt x="2027" y="2707"/>
                    <a:pt x="1006" y="2166"/>
                    <a:pt x="0" y="1609"/>
                  </a:cubicBezTo>
                  <a:lnTo>
                    <a:pt x="0" y="1609"/>
                  </a:lnTo>
                  <a:cubicBezTo>
                    <a:pt x="635" y="2475"/>
                    <a:pt x="1346" y="3295"/>
                    <a:pt x="2120" y="4053"/>
                  </a:cubicBezTo>
                  <a:cubicBezTo>
                    <a:pt x="3899" y="5801"/>
                    <a:pt x="5941" y="7255"/>
                    <a:pt x="7967" y="8709"/>
                  </a:cubicBezTo>
                  <a:cubicBezTo>
                    <a:pt x="6513" y="6930"/>
                    <a:pt x="4703" y="4749"/>
                    <a:pt x="3527" y="2769"/>
                  </a:cubicBezTo>
                  <a:cubicBezTo>
                    <a:pt x="2970" y="1841"/>
                    <a:pt x="2398" y="897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261700" y="2299600"/>
              <a:ext cx="201125" cy="158600"/>
            </a:xfrm>
            <a:custGeom>
              <a:avLst/>
              <a:gdLst/>
              <a:ahLst/>
              <a:cxnLst/>
              <a:rect l="l" t="t" r="r" b="b"/>
              <a:pathLst>
                <a:path w="8045" h="6344" extrusionOk="0">
                  <a:moveTo>
                    <a:pt x="1903" y="1"/>
                  </a:moveTo>
                  <a:lnTo>
                    <a:pt x="1903" y="1"/>
                  </a:lnTo>
                  <a:cubicBezTo>
                    <a:pt x="2491" y="991"/>
                    <a:pt x="3063" y="1981"/>
                    <a:pt x="3589" y="3002"/>
                  </a:cubicBezTo>
                  <a:cubicBezTo>
                    <a:pt x="3448" y="3073"/>
                    <a:pt x="3297" y="3101"/>
                    <a:pt x="3141" y="3101"/>
                  </a:cubicBezTo>
                  <a:cubicBezTo>
                    <a:pt x="2855" y="3101"/>
                    <a:pt x="2555" y="3004"/>
                    <a:pt x="2274" y="2894"/>
                  </a:cubicBezTo>
                  <a:cubicBezTo>
                    <a:pt x="1501" y="2615"/>
                    <a:pt x="743" y="2290"/>
                    <a:pt x="0" y="1919"/>
                  </a:cubicBezTo>
                  <a:lnTo>
                    <a:pt x="0" y="1919"/>
                  </a:lnTo>
                  <a:cubicBezTo>
                    <a:pt x="928" y="2785"/>
                    <a:pt x="1872" y="3621"/>
                    <a:pt x="2924" y="4332"/>
                  </a:cubicBezTo>
                  <a:cubicBezTo>
                    <a:pt x="4440" y="5384"/>
                    <a:pt x="6188" y="6173"/>
                    <a:pt x="8044" y="6343"/>
                  </a:cubicBezTo>
                  <a:cubicBezTo>
                    <a:pt x="6312" y="4704"/>
                    <a:pt x="4146" y="1997"/>
                    <a:pt x="2367" y="403"/>
                  </a:cubicBezTo>
                  <a:cubicBezTo>
                    <a:pt x="2212" y="264"/>
                    <a:pt x="2058" y="140"/>
                    <a:pt x="190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4342900" y="2533575"/>
              <a:ext cx="204225" cy="105625"/>
            </a:xfrm>
            <a:custGeom>
              <a:avLst/>
              <a:gdLst/>
              <a:ahLst/>
              <a:cxnLst/>
              <a:rect l="l" t="t" r="r" b="b"/>
              <a:pathLst>
                <a:path w="8169" h="4225" extrusionOk="0">
                  <a:moveTo>
                    <a:pt x="2275" y="1"/>
                  </a:moveTo>
                  <a:lnTo>
                    <a:pt x="2275" y="1"/>
                  </a:lnTo>
                  <a:cubicBezTo>
                    <a:pt x="2770" y="558"/>
                    <a:pt x="3265" y="1130"/>
                    <a:pt x="3729" y="1703"/>
                  </a:cubicBezTo>
                  <a:cubicBezTo>
                    <a:pt x="3822" y="1826"/>
                    <a:pt x="3930" y="1996"/>
                    <a:pt x="3853" y="2136"/>
                  </a:cubicBezTo>
                  <a:cubicBezTo>
                    <a:pt x="3803" y="2235"/>
                    <a:pt x="3674" y="2264"/>
                    <a:pt x="3554" y="2264"/>
                  </a:cubicBezTo>
                  <a:cubicBezTo>
                    <a:pt x="3523" y="2264"/>
                    <a:pt x="3494" y="2263"/>
                    <a:pt x="3466" y="2259"/>
                  </a:cubicBezTo>
                  <a:cubicBezTo>
                    <a:pt x="2306" y="2198"/>
                    <a:pt x="1146" y="2074"/>
                    <a:pt x="1" y="1873"/>
                  </a:cubicBezTo>
                  <a:lnTo>
                    <a:pt x="1" y="1873"/>
                  </a:lnTo>
                  <a:cubicBezTo>
                    <a:pt x="774" y="2306"/>
                    <a:pt x="1579" y="2662"/>
                    <a:pt x="2414" y="2956"/>
                  </a:cubicBezTo>
                  <a:cubicBezTo>
                    <a:pt x="4270" y="3605"/>
                    <a:pt x="6219" y="3946"/>
                    <a:pt x="8169" y="4224"/>
                  </a:cubicBezTo>
                  <a:cubicBezTo>
                    <a:pt x="6622" y="3219"/>
                    <a:pt x="4889" y="1734"/>
                    <a:pt x="3358" y="713"/>
                  </a:cubicBezTo>
                  <a:cubicBezTo>
                    <a:pt x="3002" y="465"/>
                    <a:pt x="2631" y="233"/>
                    <a:pt x="227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4477500" y="2745900"/>
              <a:ext cx="177925" cy="60850"/>
            </a:xfrm>
            <a:custGeom>
              <a:avLst/>
              <a:gdLst/>
              <a:ahLst/>
              <a:cxnLst/>
              <a:rect l="l" t="t" r="r" b="b"/>
              <a:pathLst>
                <a:path w="7117" h="2434" extrusionOk="0">
                  <a:moveTo>
                    <a:pt x="1872" y="1"/>
                  </a:moveTo>
                  <a:cubicBezTo>
                    <a:pt x="2150" y="248"/>
                    <a:pt x="2429" y="496"/>
                    <a:pt x="2707" y="728"/>
                  </a:cubicBezTo>
                  <a:cubicBezTo>
                    <a:pt x="2846" y="851"/>
                    <a:pt x="2986" y="1006"/>
                    <a:pt x="2955" y="1176"/>
                  </a:cubicBezTo>
                  <a:cubicBezTo>
                    <a:pt x="2908" y="1362"/>
                    <a:pt x="2676" y="1439"/>
                    <a:pt x="2475" y="1470"/>
                  </a:cubicBezTo>
                  <a:cubicBezTo>
                    <a:pt x="1655" y="1609"/>
                    <a:pt x="835" y="1702"/>
                    <a:pt x="0" y="1764"/>
                  </a:cubicBezTo>
                  <a:cubicBezTo>
                    <a:pt x="1757" y="2216"/>
                    <a:pt x="3565" y="2433"/>
                    <a:pt x="5374" y="2433"/>
                  </a:cubicBezTo>
                  <a:cubicBezTo>
                    <a:pt x="5795" y="2433"/>
                    <a:pt x="6216" y="2422"/>
                    <a:pt x="6636" y="2398"/>
                  </a:cubicBezTo>
                  <a:cubicBezTo>
                    <a:pt x="6838" y="2383"/>
                    <a:pt x="7085" y="2321"/>
                    <a:pt x="7116" y="2120"/>
                  </a:cubicBezTo>
                  <a:lnTo>
                    <a:pt x="6884" y="1594"/>
                  </a:lnTo>
                  <a:cubicBezTo>
                    <a:pt x="5198" y="1114"/>
                    <a:pt x="3527" y="573"/>
                    <a:pt x="18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419875" y="2104300"/>
              <a:ext cx="114875" cy="242125"/>
            </a:xfrm>
            <a:custGeom>
              <a:avLst/>
              <a:gdLst/>
              <a:ahLst/>
              <a:cxnLst/>
              <a:rect l="l" t="t" r="r" b="b"/>
              <a:pathLst>
                <a:path w="4595" h="9685" extrusionOk="0">
                  <a:moveTo>
                    <a:pt x="4595" y="1"/>
                  </a:moveTo>
                  <a:lnTo>
                    <a:pt x="4595" y="1"/>
                  </a:lnTo>
                  <a:cubicBezTo>
                    <a:pt x="3775" y="1177"/>
                    <a:pt x="2955" y="2352"/>
                    <a:pt x="2119" y="3528"/>
                  </a:cubicBezTo>
                  <a:cubicBezTo>
                    <a:pt x="2073" y="3590"/>
                    <a:pt x="2011" y="3667"/>
                    <a:pt x="1918" y="3683"/>
                  </a:cubicBezTo>
                  <a:cubicBezTo>
                    <a:pt x="1907" y="3685"/>
                    <a:pt x="1896" y="3685"/>
                    <a:pt x="1886" y="3685"/>
                  </a:cubicBezTo>
                  <a:cubicBezTo>
                    <a:pt x="1724" y="3685"/>
                    <a:pt x="1654" y="3470"/>
                    <a:pt x="1640" y="3296"/>
                  </a:cubicBezTo>
                  <a:cubicBezTo>
                    <a:pt x="1594" y="2801"/>
                    <a:pt x="1563" y="2306"/>
                    <a:pt x="1547" y="1795"/>
                  </a:cubicBezTo>
                  <a:cubicBezTo>
                    <a:pt x="727" y="4379"/>
                    <a:pt x="62" y="6993"/>
                    <a:pt x="0" y="9685"/>
                  </a:cubicBezTo>
                  <a:cubicBezTo>
                    <a:pt x="1068" y="7565"/>
                    <a:pt x="2769" y="4255"/>
                    <a:pt x="3728" y="2089"/>
                  </a:cubicBezTo>
                  <a:cubicBezTo>
                    <a:pt x="4038" y="1409"/>
                    <a:pt x="4332" y="713"/>
                    <a:pt x="459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4489875" y="2281425"/>
              <a:ext cx="84325" cy="254125"/>
            </a:xfrm>
            <a:custGeom>
              <a:avLst/>
              <a:gdLst/>
              <a:ahLst/>
              <a:cxnLst/>
              <a:rect l="l" t="t" r="r" b="b"/>
              <a:pathLst>
                <a:path w="3373" h="10165" extrusionOk="0">
                  <a:moveTo>
                    <a:pt x="1532" y="1"/>
                  </a:moveTo>
                  <a:lnTo>
                    <a:pt x="1532" y="1"/>
                  </a:lnTo>
                  <a:cubicBezTo>
                    <a:pt x="480" y="3265"/>
                    <a:pt x="0" y="6730"/>
                    <a:pt x="155" y="10164"/>
                  </a:cubicBezTo>
                  <a:cubicBezTo>
                    <a:pt x="1145" y="7844"/>
                    <a:pt x="2274" y="4781"/>
                    <a:pt x="3295" y="2476"/>
                  </a:cubicBezTo>
                  <a:cubicBezTo>
                    <a:pt x="3326" y="2430"/>
                    <a:pt x="3342" y="2368"/>
                    <a:pt x="3372" y="2306"/>
                  </a:cubicBezTo>
                  <a:lnTo>
                    <a:pt x="3372" y="2306"/>
                  </a:lnTo>
                  <a:cubicBezTo>
                    <a:pt x="2754" y="3079"/>
                    <a:pt x="2135" y="3853"/>
                    <a:pt x="1501" y="4595"/>
                  </a:cubicBezTo>
                  <a:cubicBezTo>
                    <a:pt x="1160" y="3605"/>
                    <a:pt x="1191" y="2538"/>
                    <a:pt x="1315" y="1501"/>
                  </a:cubicBezTo>
                  <a:cubicBezTo>
                    <a:pt x="1361" y="991"/>
                    <a:pt x="1454" y="496"/>
                    <a:pt x="153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4593125" y="2479450"/>
              <a:ext cx="89350" cy="234775"/>
            </a:xfrm>
            <a:custGeom>
              <a:avLst/>
              <a:gdLst/>
              <a:ahLst/>
              <a:cxnLst/>
              <a:rect l="l" t="t" r="r" b="b"/>
              <a:pathLst>
                <a:path w="3574" h="9391" extrusionOk="0">
                  <a:moveTo>
                    <a:pt x="975" y="0"/>
                  </a:moveTo>
                  <a:cubicBezTo>
                    <a:pt x="202" y="3001"/>
                    <a:pt x="78" y="6265"/>
                    <a:pt x="0" y="9390"/>
                  </a:cubicBezTo>
                  <a:cubicBezTo>
                    <a:pt x="805" y="6745"/>
                    <a:pt x="2321" y="4053"/>
                    <a:pt x="3141" y="1408"/>
                  </a:cubicBezTo>
                  <a:cubicBezTo>
                    <a:pt x="3295" y="944"/>
                    <a:pt x="3435" y="495"/>
                    <a:pt x="3574" y="16"/>
                  </a:cubicBezTo>
                  <a:lnTo>
                    <a:pt x="3574" y="16"/>
                  </a:lnTo>
                  <a:cubicBezTo>
                    <a:pt x="2847" y="1068"/>
                    <a:pt x="2104" y="2104"/>
                    <a:pt x="1315" y="3125"/>
                  </a:cubicBezTo>
                  <a:cubicBezTo>
                    <a:pt x="1099" y="2089"/>
                    <a:pt x="1006" y="1052"/>
                    <a:pt x="97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4700625" y="2673200"/>
              <a:ext cx="69250" cy="199575"/>
            </a:xfrm>
            <a:custGeom>
              <a:avLst/>
              <a:gdLst/>
              <a:ahLst/>
              <a:cxnLst/>
              <a:rect l="l" t="t" r="r" b="b"/>
              <a:pathLst>
                <a:path w="2770" h="7983" extrusionOk="0">
                  <a:moveTo>
                    <a:pt x="2770" y="0"/>
                  </a:moveTo>
                  <a:lnTo>
                    <a:pt x="2770" y="0"/>
                  </a:lnTo>
                  <a:cubicBezTo>
                    <a:pt x="2383" y="975"/>
                    <a:pt x="1996" y="1934"/>
                    <a:pt x="1594" y="2909"/>
                  </a:cubicBezTo>
                  <a:cubicBezTo>
                    <a:pt x="1517" y="3094"/>
                    <a:pt x="1409" y="3311"/>
                    <a:pt x="1208" y="3311"/>
                  </a:cubicBezTo>
                  <a:cubicBezTo>
                    <a:pt x="1201" y="3311"/>
                    <a:pt x="1194" y="3312"/>
                    <a:pt x="1187" y="3312"/>
                  </a:cubicBezTo>
                  <a:cubicBezTo>
                    <a:pt x="982" y="3312"/>
                    <a:pt x="849" y="3088"/>
                    <a:pt x="759" y="2893"/>
                  </a:cubicBezTo>
                  <a:cubicBezTo>
                    <a:pt x="465" y="2182"/>
                    <a:pt x="218" y="1454"/>
                    <a:pt x="32" y="696"/>
                  </a:cubicBezTo>
                  <a:lnTo>
                    <a:pt x="32" y="696"/>
                  </a:lnTo>
                  <a:cubicBezTo>
                    <a:pt x="1" y="3156"/>
                    <a:pt x="310" y="5616"/>
                    <a:pt x="929" y="7983"/>
                  </a:cubicBezTo>
                  <a:cubicBezTo>
                    <a:pt x="1378" y="6296"/>
                    <a:pt x="2089" y="4889"/>
                    <a:pt x="2368" y="3172"/>
                  </a:cubicBezTo>
                  <a:cubicBezTo>
                    <a:pt x="2553" y="2120"/>
                    <a:pt x="2677" y="1052"/>
                    <a:pt x="277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8"/>
          <p:cNvGrpSpPr/>
          <p:nvPr/>
        </p:nvGrpSpPr>
        <p:grpSpPr>
          <a:xfrm>
            <a:off x="244169" y="158462"/>
            <a:ext cx="8393915" cy="4830160"/>
            <a:chOff x="244169" y="158462"/>
            <a:chExt cx="8393915" cy="4830160"/>
          </a:xfrm>
        </p:grpSpPr>
        <p:sp>
          <p:nvSpPr>
            <p:cNvPr id="342" name="Google Shape;342;p8"/>
            <p:cNvSpPr/>
            <p:nvPr/>
          </p:nvSpPr>
          <p:spPr>
            <a:xfrm rot="10800000">
              <a:off x="5065590" y="158462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10800000">
              <a:off x="7264588" y="4825407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10800000">
              <a:off x="268833" y="1705461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10800000">
              <a:off x="8505329" y="1978999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10800000">
              <a:off x="244169" y="2532934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10800000">
              <a:off x="643861" y="24319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10800000">
              <a:off x="5685172" y="4837335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9"/>
          <p:cNvPicPr preferRelativeResize="0"/>
          <p:nvPr/>
        </p:nvPicPr>
        <p:blipFill rotWithShape="1">
          <a:blip r:embed="rId2">
            <a:alphaModFix amt="61000"/>
          </a:blip>
          <a:srcRect l="5474" t="12502" r="5652" b="12495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9"/>
          <p:cNvSpPr txBox="1">
            <a:spLocks noGrp="1"/>
          </p:cNvSpPr>
          <p:nvPr>
            <p:ph type="title"/>
          </p:nvPr>
        </p:nvSpPr>
        <p:spPr>
          <a:xfrm>
            <a:off x="2643375" y="929550"/>
            <a:ext cx="3857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52" name="Google Shape;352;p9"/>
          <p:cNvSpPr txBox="1">
            <a:spLocks noGrp="1"/>
          </p:cNvSpPr>
          <p:nvPr>
            <p:ph type="subTitle" idx="1"/>
          </p:nvPr>
        </p:nvSpPr>
        <p:spPr>
          <a:xfrm>
            <a:off x="2643375" y="1999950"/>
            <a:ext cx="38574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9"/>
          <p:cNvGrpSpPr/>
          <p:nvPr/>
        </p:nvGrpSpPr>
        <p:grpSpPr>
          <a:xfrm>
            <a:off x="238790" y="120932"/>
            <a:ext cx="8664854" cy="4526774"/>
            <a:chOff x="238790" y="120932"/>
            <a:chExt cx="8664854" cy="4526774"/>
          </a:xfrm>
        </p:grpSpPr>
        <p:sp>
          <p:nvSpPr>
            <p:cNvPr id="354" name="Google Shape;354;p9"/>
            <p:cNvSpPr/>
            <p:nvPr/>
          </p:nvSpPr>
          <p:spPr>
            <a:xfrm>
              <a:off x="8362435" y="2423153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5" y="1"/>
                  </a:moveTo>
                  <a:cubicBezTo>
                    <a:pt x="1824" y="1247"/>
                    <a:pt x="1003" y="2219"/>
                    <a:pt x="0" y="2280"/>
                  </a:cubicBezTo>
                  <a:cubicBezTo>
                    <a:pt x="1003" y="2341"/>
                    <a:pt x="1824" y="3314"/>
                    <a:pt x="1855" y="4560"/>
                  </a:cubicBezTo>
                  <a:cubicBezTo>
                    <a:pt x="1915" y="3314"/>
                    <a:pt x="2706" y="2341"/>
                    <a:pt x="3709" y="2280"/>
                  </a:cubicBezTo>
                  <a:cubicBezTo>
                    <a:pt x="2706" y="2219"/>
                    <a:pt x="1915" y="1247"/>
                    <a:pt x="185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8769780" y="250326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2169612" y="292501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3843131" y="202539"/>
              <a:ext cx="1145" cy="1110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31" y="3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3709302" y="202539"/>
              <a:ext cx="1145" cy="1110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31" y="0"/>
                  </a:moveTo>
                  <a:cubicBezTo>
                    <a:pt x="1" y="31"/>
                    <a:pt x="1" y="31"/>
                    <a:pt x="31" y="3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3710412" y="120932"/>
              <a:ext cx="132754" cy="164323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238790" y="2204342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8822619" y="90750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7261934" y="296101"/>
              <a:ext cx="30495" cy="31569"/>
            </a:xfrm>
            <a:custGeom>
              <a:avLst/>
              <a:gdLst/>
              <a:ahLst/>
              <a:cxnLst/>
              <a:rect l="l" t="t" r="r" b="b"/>
              <a:pathLst>
                <a:path w="852" h="882" extrusionOk="0">
                  <a:moveTo>
                    <a:pt x="426" y="0"/>
                  </a:moveTo>
                  <a:cubicBezTo>
                    <a:pt x="183" y="0"/>
                    <a:pt x="0" y="213"/>
                    <a:pt x="0" y="456"/>
                  </a:cubicBezTo>
                  <a:cubicBezTo>
                    <a:pt x="0" y="669"/>
                    <a:pt x="183" y="882"/>
                    <a:pt x="426" y="882"/>
                  </a:cubicBezTo>
                  <a:cubicBezTo>
                    <a:pt x="669" y="882"/>
                    <a:pt x="851" y="669"/>
                    <a:pt x="851" y="45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5466356" y="46908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782764" y="176411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1211109" y="4617211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21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39" y="852"/>
                    <a:pt x="851" y="669"/>
                    <a:pt x="851" y="426"/>
                  </a:cubicBezTo>
                  <a:cubicBezTo>
                    <a:pt x="851" y="213"/>
                    <a:pt x="63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553227" y="2958275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9"/>
          <p:cNvGrpSpPr/>
          <p:nvPr/>
        </p:nvGrpSpPr>
        <p:grpSpPr>
          <a:xfrm>
            <a:off x="3705519" y="4459972"/>
            <a:ext cx="691980" cy="936635"/>
            <a:chOff x="3051600" y="3618575"/>
            <a:chExt cx="498150" cy="674275"/>
          </a:xfrm>
        </p:grpSpPr>
        <p:sp>
          <p:nvSpPr>
            <p:cNvPr id="368" name="Google Shape;368;p9"/>
            <p:cNvSpPr/>
            <p:nvPr/>
          </p:nvSpPr>
          <p:spPr>
            <a:xfrm>
              <a:off x="3051600" y="3854600"/>
              <a:ext cx="191850" cy="418525"/>
            </a:xfrm>
            <a:custGeom>
              <a:avLst/>
              <a:gdLst/>
              <a:ahLst/>
              <a:cxnLst/>
              <a:rect l="l" t="t" r="r" b="b"/>
              <a:pathLst>
                <a:path w="7674" h="16741" extrusionOk="0">
                  <a:moveTo>
                    <a:pt x="763" y="0"/>
                  </a:moveTo>
                  <a:cubicBezTo>
                    <a:pt x="720" y="0"/>
                    <a:pt x="677" y="6"/>
                    <a:pt x="635" y="19"/>
                  </a:cubicBezTo>
                  <a:cubicBezTo>
                    <a:pt x="372" y="111"/>
                    <a:pt x="264" y="421"/>
                    <a:pt x="233" y="699"/>
                  </a:cubicBezTo>
                  <a:cubicBezTo>
                    <a:pt x="1" y="2324"/>
                    <a:pt x="465" y="3948"/>
                    <a:pt x="1022" y="5495"/>
                  </a:cubicBezTo>
                  <a:cubicBezTo>
                    <a:pt x="2507" y="9610"/>
                    <a:pt x="4781" y="13446"/>
                    <a:pt x="7673" y="16741"/>
                  </a:cubicBezTo>
                  <a:cubicBezTo>
                    <a:pt x="6482" y="14591"/>
                    <a:pt x="6003" y="11837"/>
                    <a:pt x="5245" y="9501"/>
                  </a:cubicBezTo>
                  <a:cubicBezTo>
                    <a:pt x="4440" y="7042"/>
                    <a:pt x="3574" y="4613"/>
                    <a:pt x="2646" y="2215"/>
                  </a:cubicBezTo>
                  <a:cubicBezTo>
                    <a:pt x="2321" y="1380"/>
                    <a:pt x="1903" y="467"/>
                    <a:pt x="1099" y="96"/>
                  </a:cubicBezTo>
                  <a:cubicBezTo>
                    <a:pt x="987" y="40"/>
                    <a:pt x="875" y="0"/>
                    <a:pt x="76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/>
                <a:t> </a:t>
              </a: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3203200" y="3618575"/>
              <a:ext cx="141175" cy="674275"/>
            </a:xfrm>
            <a:custGeom>
              <a:avLst/>
              <a:gdLst/>
              <a:ahLst/>
              <a:cxnLst/>
              <a:rect l="l" t="t" r="r" b="b"/>
              <a:pathLst>
                <a:path w="5647" h="26971" extrusionOk="0">
                  <a:moveTo>
                    <a:pt x="4291" y="0"/>
                  </a:moveTo>
                  <a:cubicBezTo>
                    <a:pt x="4259" y="0"/>
                    <a:pt x="4226" y="3"/>
                    <a:pt x="4193" y="8"/>
                  </a:cubicBezTo>
                  <a:cubicBezTo>
                    <a:pt x="3976" y="54"/>
                    <a:pt x="3791" y="194"/>
                    <a:pt x="3651" y="364"/>
                  </a:cubicBezTo>
                  <a:cubicBezTo>
                    <a:pt x="2909" y="1122"/>
                    <a:pt x="2538" y="2174"/>
                    <a:pt x="2228" y="3195"/>
                  </a:cubicBezTo>
                  <a:cubicBezTo>
                    <a:pt x="1" y="10867"/>
                    <a:pt x="790" y="19051"/>
                    <a:pt x="1810" y="26971"/>
                  </a:cubicBezTo>
                  <a:cubicBezTo>
                    <a:pt x="2630" y="22315"/>
                    <a:pt x="2909" y="16405"/>
                    <a:pt x="4007" y="11826"/>
                  </a:cubicBezTo>
                  <a:cubicBezTo>
                    <a:pt x="4827" y="8361"/>
                    <a:pt x="5647" y="4819"/>
                    <a:pt x="5214" y="1307"/>
                  </a:cubicBezTo>
                  <a:cubicBezTo>
                    <a:pt x="5141" y="723"/>
                    <a:pt x="4833" y="0"/>
                    <a:pt x="429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3256575" y="4093025"/>
              <a:ext cx="293175" cy="195575"/>
            </a:xfrm>
            <a:custGeom>
              <a:avLst/>
              <a:gdLst/>
              <a:ahLst/>
              <a:cxnLst/>
              <a:rect l="l" t="t" r="r" b="b"/>
              <a:pathLst>
                <a:path w="11727" h="7823" extrusionOk="0">
                  <a:moveTo>
                    <a:pt x="10977" y="0"/>
                  </a:moveTo>
                  <a:cubicBezTo>
                    <a:pt x="10714" y="0"/>
                    <a:pt x="10421" y="78"/>
                    <a:pt x="10179" y="181"/>
                  </a:cubicBezTo>
                  <a:cubicBezTo>
                    <a:pt x="6235" y="1836"/>
                    <a:pt x="2707" y="4497"/>
                    <a:pt x="0" y="7823"/>
                  </a:cubicBezTo>
                  <a:cubicBezTo>
                    <a:pt x="1393" y="7142"/>
                    <a:pt x="1315" y="7127"/>
                    <a:pt x="2754" y="6570"/>
                  </a:cubicBezTo>
                  <a:cubicBezTo>
                    <a:pt x="5260" y="5611"/>
                    <a:pt x="7627" y="4327"/>
                    <a:pt x="9792" y="2749"/>
                  </a:cubicBezTo>
                  <a:cubicBezTo>
                    <a:pt x="10427" y="2300"/>
                    <a:pt x="11061" y="1805"/>
                    <a:pt x="11463" y="1155"/>
                  </a:cubicBezTo>
                  <a:cubicBezTo>
                    <a:pt x="11602" y="923"/>
                    <a:pt x="11726" y="630"/>
                    <a:pt x="11633" y="367"/>
                  </a:cubicBezTo>
                  <a:cubicBezTo>
                    <a:pt x="11527" y="97"/>
                    <a:pt x="11271" y="0"/>
                    <a:pt x="1097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3254250" y="3903600"/>
              <a:ext cx="274600" cy="383075"/>
            </a:xfrm>
            <a:custGeom>
              <a:avLst/>
              <a:gdLst/>
              <a:ahLst/>
              <a:cxnLst/>
              <a:rect l="l" t="t" r="r" b="b"/>
              <a:pathLst>
                <a:path w="10984" h="15323" extrusionOk="0">
                  <a:moveTo>
                    <a:pt x="10264" y="0"/>
                  </a:moveTo>
                  <a:cubicBezTo>
                    <a:pt x="10154" y="0"/>
                    <a:pt x="10043" y="24"/>
                    <a:pt x="9932" y="54"/>
                  </a:cubicBezTo>
                  <a:cubicBezTo>
                    <a:pt x="8632" y="410"/>
                    <a:pt x="7673" y="1508"/>
                    <a:pt x="6853" y="2576"/>
                  </a:cubicBezTo>
                  <a:cubicBezTo>
                    <a:pt x="3899" y="6412"/>
                    <a:pt x="1578" y="10728"/>
                    <a:pt x="1" y="15322"/>
                  </a:cubicBezTo>
                  <a:cubicBezTo>
                    <a:pt x="944" y="14270"/>
                    <a:pt x="1578" y="12755"/>
                    <a:pt x="2522" y="11703"/>
                  </a:cubicBezTo>
                  <a:cubicBezTo>
                    <a:pt x="5724" y="8779"/>
                    <a:pt x="8447" y="5345"/>
                    <a:pt x="10551" y="1539"/>
                  </a:cubicBezTo>
                  <a:cubicBezTo>
                    <a:pt x="10829" y="1029"/>
                    <a:pt x="10984" y="209"/>
                    <a:pt x="10442" y="23"/>
                  </a:cubicBezTo>
                  <a:cubicBezTo>
                    <a:pt x="10383" y="7"/>
                    <a:pt x="10324" y="0"/>
                    <a:pt x="1026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3051600" y="3867425"/>
              <a:ext cx="182175" cy="394500"/>
            </a:xfrm>
            <a:custGeom>
              <a:avLst/>
              <a:gdLst/>
              <a:ahLst/>
              <a:cxnLst/>
              <a:rect l="l" t="t" r="r" b="b"/>
              <a:pathLst>
                <a:path w="7287" h="15780" extrusionOk="0">
                  <a:moveTo>
                    <a:pt x="264" y="1"/>
                  </a:moveTo>
                  <a:cubicBezTo>
                    <a:pt x="248" y="63"/>
                    <a:pt x="233" y="124"/>
                    <a:pt x="233" y="186"/>
                  </a:cubicBezTo>
                  <a:cubicBezTo>
                    <a:pt x="1" y="1811"/>
                    <a:pt x="465" y="3435"/>
                    <a:pt x="1022" y="4982"/>
                  </a:cubicBezTo>
                  <a:cubicBezTo>
                    <a:pt x="2445" y="8911"/>
                    <a:pt x="4580" y="12593"/>
                    <a:pt x="7287" y="15779"/>
                  </a:cubicBezTo>
                  <a:cubicBezTo>
                    <a:pt x="7271" y="15671"/>
                    <a:pt x="7240" y="15563"/>
                    <a:pt x="7209" y="15455"/>
                  </a:cubicBezTo>
                  <a:cubicBezTo>
                    <a:pt x="6823" y="14202"/>
                    <a:pt x="6173" y="13072"/>
                    <a:pt x="5539" y="11928"/>
                  </a:cubicBezTo>
                  <a:cubicBezTo>
                    <a:pt x="3419" y="8138"/>
                    <a:pt x="1470" y="4162"/>
                    <a:pt x="2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3203200" y="3618750"/>
              <a:ext cx="107925" cy="674100"/>
            </a:xfrm>
            <a:custGeom>
              <a:avLst/>
              <a:gdLst/>
              <a:ahLst/>
              <a:cxnLst/>
              <a:rect l="l" t="t" r="r" b="b"/>
              <a:pathLst>
                <a:path w="4317" h="26964" extrusionOk="0">
                  <a:moveTo>
                    <a:pt x="4193" y="1"/>
                  </a:moveTo>
                  <a:cubicBezTo>
                    <a:pt x="3976" y="47"/>
                    <a:pt x="3791" y="187"/>
                    <a:pt x="3651" y="357"/>
                  </a:cubicBezTo>
                  <a:cubicBezTo>
                    <a:pt x="2909" y="1115"/>
                    <a:pt x="2538" y="2167"/>
                    <a:pt x="2228" y="3188"/>
                  </a:cubicBezTo>
                  <a:cubicBezTo>
                    <a:pt x="1" y="10860"/>
                    <a:pt x="790" y="19044"/>
                    <a:pt x="1810" y="26964"/>
                  </a:cubicBezTo>
                  <a:cubicBezTo>
                    <a:pt x="1857" y="26747"/>
                    <a:pt x="1888" y="26515"/>
                    <a:pt x="1919" y="26299"/>
                  </a:cubicBezTo>
                  <a:cubicBezTo>
                    <a:pt x="1625" y="21441"/>
                    <a:pt x="1424" y="16584"/>
                    <a:pt x="1826" y="11742"/>
                  </a:cubicBezTo>
                  <a:cubicBezTo>
                    <a:pt x="2151" y="7736"/>
                    <a:pt x="2909" y="3744"/>
                    <a:pt x="431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3277850" y="3903600"/>
              <a:ext cx="243650" cy="320025"/>
            </a:xfrm>
            <a:custGeom>
              <a:avLst/>
              <a:gdLst/>
              <a:ahLst/>
              <a:cxnLst/>
              <a:rect l="l" t="t" r="r" b="b"/>
              <a:pathLst>
                <a:path w="9746" h="12801" extrusionOk="0">
                  <a:moveTo>
                    <a:pt x="9320" y="0"/>
                  </a:moveTo>
                  <a:cubicBezTo>
                    <a:pt x="9210" y="0"/>
                    <a:pt x="9099" y="24"/>
                    <a:pt x="8988" y="54"/>
                  </a:cubicBezTo>
                  <a:cubicBezTo>
                    <a:pt x="7688" y="410"/>
                    <a:pt x="6729" y="1508"/>
                    <a:pt x="5909" y="2576"/>
                  </a:cubicBezTo>
                  <a:cubicBezTo>
                    <a:pt x="3496" y="5700"/>
                    <a:pt x="1516" y="9150"/>
                    <a:pt x="0" y="12801"/>
                  </a:cubicBezTo>
                  <a:cubicBezTo>
                    <a:pt x="634" y="11610"/>
                    <a:pt x="1423" y="10465"/>
                    <a:pt x="2212" y="9367"/>
                  </a:cubicBezTo>
                  <a:cubicBezTo>
                    <a:pt x="4486" y="6134"/>
                    <a:pt x="6822" y="2839"/>
                    <a:pt x="9746" y="209"/>
                  </a:cubicBezTo>
                  <a:cubicBezTo>
                    <a:pt x="9684" y="132"/>
                    <a:pt x="9607" y="70"/>
                    <a:pt x="9498" y="23"/>
                  </a:cubicBezTo>
                  <a:cubicBezTo>
                    <a:pt x="9439" y="7"/>
                    <a:pt x="9380" y="0"/>
                    <a:pt x="932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3260450" y="4093025"/>
              <a:ext cx="286975" cy="190950"/>
            </a:xfrm>
            <a:custGeom>
              <a:avLst/>
              <a:gdLst/>
              <a:ahLst/>
              <a:cxnLst/>
              <a:rect l="l" t="t" r="r" b="b"/>
              <a:pathLst>
                <a:path w="11479" h="7638" extrusionOk="0">
                  <a:moveTo>
                    <a:pt x="10822" y="0"/>
                  </a:moveTo>
                  <a:cubicBezTo>
                    <a:pt x="10559" y="0"/>
                    <a:pt x="10266" y="78"/>
                    <a:pt x="10024" y="181"/>
                  </a:cubicBezTo>
                  <a:cubicBezTo>
                    <a:pt x="6157" y="1805"/>
                    <a:pt x="2676" y="4389"/>
                    <a:pt x="0" y="7637"/>
                  </a:cubicBezTo>
                  <a:cubicBezTo>
                    <a:pt x="3403" y="4636"/>
                    <a:pt x="7302" y="2176"/>
                    <a:pt x="11478" y="382"/>
                  </a:cubicBezTo>
                  <a:cubicBezTo>
                    <a:pt x="11478" y="382"/>
                    <a:pt x="11478" y="382"/>
                    <a:pt x="11478" y="367"/>
                  </a:cubicBezTo>
                  <a:cubicBezTo>
                    <a:pt x="11372" y="97"/>
                    <a:pt x="11116" y="0"/>
                    <a:pt x="1082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3114250" y="4014775"/>
              <a:ext cx="129200" cy="258350"/>
            </a:xfrm>
            <a:custGeom>
              <a:avLst/>
              <a:gdLst/>
              <a:ahLst/>
              <a:cxnLst/>
              <a:rect l="l" t="t" r="r" b="b"/>
              <a:pathLst>
                <a:path w="5168" h="10334" extrusionOk="0">
                  <a:moveTo>
                    <a:pt x="1687" y="0"/>
                  </a:moveTo>
                  <a:lnTo>
                    <a:pt x="1687" y="0"/>
                  </a:lnTo>
                  <a:cubicBezTo>
                    <a:pt x="1780" y="1377"/>
                    <a:pt x="1857" y="2754"/>
                    <a:pt x="1903" y="4131"/>
                  </a:cubicBezTo>
                  <a:cubicBezTo>
                    <a:pt x="1903" y="4239"/>
                    <a:pt x="1872" y="4378"/>
                    <a:pt x="1764" y="4394"/>
                  </a:cubicBezTo>
                  <a:cubicBezTo>
                    <a:pt x="1702" y="4394"/>
                    <a:pt x="1656" y="4347"/>
                    <a:pt x="1625" y="4301"/>
                  </a:cubicBezTo>
                  <a:cubicBezTo>
                    <a:pt x="1068" y="3729"/>
                    <a:pt x="527" y="3156"/>
                    <a:pt x="1" y="2568"/>
                  </a:cubicBezTo>
                  <a:lnTo>
                    <a:pt x="1" y="2568"/>
                  </a:lnTo>
                  <a:cubicBezTo>
                    <a:pt x="1362" y="5368"/>
                    <a:pt x="3110" y="7983"/>
                    <a:pt x="5167" y="10334"/>
                  </a:cubicBezTo>
                  <a:cubicBezTo>
                    <a:pt x="3976" y="8184"/>
                    <a:pt x="3497" y="5430"/>
                    <a:pt x="2739" y="3094"/>
                  </a:cubicBezTo>
                  <a:cubicBezTo>
                    <a:pt x="2398" y="2058"/>
                    <a:pt x="2043" y="1021"/>
                    <a:pt x="168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3256575" y="4131950"/>
              <a:ext cx="185275" cy="156650"/>
            </a:xfrm>
            <a:custGeom>
              <a:avLst/>
              <a:gdLst/>
              <a:ahLst/>
              <a:cxnLst/>
              <a:rect l="l" t="t" r="r" b="b"/>
              <a:pathLst>
                <a:path w="7411" h="6266" extrusionOk="0">
                  <a:moveTo>
                    <a:pt x="7410" y="1"/>
                  </a:moveTo>
                  <a:lnTo>
                    <a:pt x="7410" y="1"/>
                  </a:lnTo>
                  <a:cubicBezTo>
                    <a:pt x="4579" y="1609"/>
                    <a:pt x="2042" y="3729"/>
                    <a:pt x="0" y="6266"/>
                  </a:cubicBezTo>
                  <a:cubicBezTo>
                    <a:pt x="1393" y="5585"/>
                    <a:pt x="1315" y="5570"/>
                    <a:pt x="2754" y="5013"/>
                  </a:cubicBezTo>
                  <a:cubicBezTo>
                    <a:pt x="4007" y="4533"/>
                    <a:pt x="5229" y="3976"/>
                    <a:pt x="6389" y="3342"/>
                  </a:cubicBezTo>
                  <a:lnTo>
                    <a:pt x="6389" y="3342"/>
                  </a:lnTo>
                  <a:cubicBezTo>
                    <a:pt x="5806" y="3422"/>
                    <a:pt x="5215" y="3468"/>
                    <a:pt x="4628" y="3468"/>
                  </a:cubicBezTo>
                  <a:cubicBezTo>
                    <a:pt x="4420" y="3468"/>
                    <a:pt x="4213" y="3462"/>
                    <a:pt x="4007" y="3450"/>
                  </a:cubicBezTo>
                  <a:cubicBezTo>
                    <a:pt x="5090" y="2244"/>
                    <a:pt x="6219" y="1099"/>
                    <a:pt x="741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3254250" y="4047250"/>
              <a:ext cx="159350" cy="239425"/>
            </a:xfrm>
            <a:custGeom>
              <a:avLst/>
              <a:gdLst/>
              <a:ahLst/>
              <a:cxnLst/>
              <a:rect l="l" t="t" r="r" b="b"/>
              <a:pathLst>
                <a:path w="6374" h="9577" extrusionOk="0">
                  <a:moveTo>
                    <a:pt x="4626" y="1"/>
                  </a:moveTo>
                  <a:cubicBezTo>
                    <a:pt x="2708" y="3002"/>
                    <a:pt x="1161" y="6220"/>
                    <a:pt x="1" y="9576"/>
                  </a:cubicBezTo>
                  <a:cubicBezTo>
                    <a:pt x="944" y="8524"/>
                    <a:pt x="1578" y="7009"/>
                    <a:pt x="2522" y="5957"/>
                  </a:cubicBezTo>
                  <a:cubicBezTo>
                    <a:pt x="3899" y="4704"/>
                    <a:pt x="5183" y="3342"/>
                    <a:pt x="6374" y="1904"/>
                  </a:cubicBezTo>
                  <a:lnTo>
                    <a:pt x="6374" y="1904"/>
                  </a:lnTo>
                  <a:cubicBezTo>
                    <a:pt x="5817" y="2337"/>
                    <a:pt x="5245" y="2785"/>
                    <a:pt x="4564" y="2956"/>
                  </a:cubicBezTo>
                  <a:cubicBezTo>
                    <a:pt x="4502" y="2971"/>
                    <a:pt x="4433" y="2986"/>
                    <a:pt x="4369" y="2986"/>
                  </a:cubicBezTo>
                  <a:cubicBezTo>
                    <a:pt x="4305" y="2986"/>
                    <a:pt x="4247" y="2971"/>
                    <a:pt x="4208" y="2925"/>
                  </a:cubicBezTo>
                  <a:cubicBezTo>
                    <a:pt x="4115" y="2832"/>
                    <a:pt x="4131" y="2693"/>
                    <a:pt x="4146" y="2569"/>
                  </a:cubicBezTo>
                  <a:cubicBezTo>
                    <a:pt x="4270" y="1718"/>
                    <a:pt x="4440" y="852"/>
                    <a:pt x="462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9"/>
          <p:cNvGrpSpPr/>
          <p:nvPr/>
        </p:nvGrpSpPr>
        <p:grpSpPr>
          <a:xfrm>
            <a:off x="2705783" y="3999277"/>
            <a:ext cx="586131" cy="1402192"/>
            <a:chOff x="2331900" y="3286925"/>
            <a:chExt cx="421950" cy="1009425"/>
          </a:xfrm>
        </p:grpSpPr>
        <p:sp>
          <p:nvSpPr>
            <p:cNvPr id="380" name="Google Shape;380;p9"/>
            <p:cNvSpPr/>
            <p:nvPr/>
          </p:nvSpPr>
          <p:spPr>
            <a:xfrm>
              <a:off x="2483100" y="3478375"/>
              <a:ext cx="129200" cy="817975"/>
            </a:xfrm>
            <a:custGeom>
              <a:avLst/>
              <a:gdLst/>
              <a:ahLst/>
              <a:cxnLst/>
              <a:rect l="l" t="t" r="r" b="b"/>
              <a:pathLst>
                <a:path w="5168" h="32719" fill="none" extrusionOk="0">
                  <a:moveTo>
                    <a:pt x="2012" y="32718"/>
                  </a:moveTo>
                  <a:cubicBezTo>
                    <a:pt x="5167" y="22029"/>
                    <a:pt x="4440" y="10226"/>
                    <a:pt x="1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416575" y="3286925"/>
              <a:ext cx="99050" cy="271525"/>
            </a:xfrm>
            <a:custGeom>
              <a:avLst/>
              <a:gdLst/>
              <a:ahLst/>
              <a:cxnLst/>
              <a:rect l="l" t="t" r="r" b="b"/>
              <a:pathLst>
                <a:path w="3962" h="10861" extrusionOk="0">
                  <a:moveTo>
                    <a:pt x="745" y="1"/>
                  </a:moveTo>
                  <a:cubicBezTo>
                    <a:pt x="688" y="1"/>
                    <a:pt x="631" y="11"/>
                    <a:pt x="573" y="32"/>
                  </a:cubicBezTo>
                  <a:cubicBezTo>
                    <a:pt x="233" y="140"/>
                    <a:pt x="125" y="543"/>
                    <a:pt x="94" y="883"/>
                  </a:cubicBezTo>
                  <a:cubicBezTo>
                    <a:pt x="1" y="1950"/>
                    <a:pt x="248" y="3002"/>
                    <a:pt x="511" y="4023"/>
                  </a:cubicBezTo>
                  <a:cubicBezTo>
                    <a:pt x="1177" y="6529"/>
                    <a:pt x="2074" y="9097"/>
                    <a:pt x="3961" y="10861"/>
                  </a:cubicBezTo>
                  <a:cubicBezTo>
                    <a:pt x="3791" y="9654"/>
                    <a:pt x="3791" y="8324"/>
                    <a:pt x="3652" y="7117"/>
                  </a:cubicBezTo>
                  <a:cubicBezTo>
                    <a:pt x="3373" y="4874"/>
                    <a:pt x="2677" y="2693"/>
                    <a:pt x="1594" y="728"/>
                  </a:cubicBezTo>
                  <a:cubicBezTo>
                    <a:pt x="1408" y="382"/>
                    <a:pt x="1095" y="1"/>
                    <a:pt x="74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331900" y="3438300"/>
              <a:ext cx="216975" cy="217225"/>
            </a:xfrm>
            <a:custGeom>
              <a:avLst/>
              <a:gdLst/>
              <a:ahLst/>
              <a:cxnLst/>
              <a:rect l="l" t="t" r="r" b="b"/>
              <a:pathLst>
                <a:path w="8679" h="8689" extrusionOk="0">
                  <a:moveTo>
                    <a:pt x="515" y="0"/>
                  </a:moveTo>
                  <a:cubicBezTo>
                    <a:pt x="394" y="0"/>
                    <a:pt x="280" y="35"/>
                    <a:pt x="186" y="118"/>
                  </a:cubicBezTo>
                  <a:cubicBezTo>
                    <a:pt x="47" y="258"/>
                    <a:pt x="0" y="459"/>
                    <a:pt x="16" y="644"/>
                  </a:cubicBezTo>
                  <a:cubicBezTo>
                    <a:pt x="16" y="1155"/>
                    <a:pt x="279" y="1634"/>
                    <a:pt x="572" y="2068"/>
                  </a:cubicBezTo>
                  <a:cubicBezTo>
                    <a:pt x="2506" y="5038"/>
                    <a:pt x="5383" y="7389"/>
                    <a:pt x="8678" y="8688"/>
                  </a:cubicBezTo>
                  <a:cubicBezTo>
                    <a:pt x="7472" y="7389"/>
                    <a:pt x="5987" y="5935"/>
                    <a:pt x="4904" y="4527"/>
                  </a:cubicBezTo>
                  <a:cubicBezTo>
                    <a:pt x="4424" y="3908"/>
                    <a:pt x="3960" y="3305"/>
                    <a:pt x="3481" y="2686"/>
                  </a:cubicBezTo>
                  <a:cubicBezTo>
                    <a:pt x="2800" y="1805"/>
                    <a:pt x="2119" y="923"/>
                    <a:pt x="1207" y="273"/>
                  </a:cubicBezTo>
                  <a:cubicBezTo>
                    <a:pt x="1012" y="130"/>
                    <a:pt x="751" y="0"/>
                    <a:pt x="51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2337700" y="3636825"/>
              <a:ext cx="237850" cy="187325"/>
            </a:xfrm>
            <a:custGeom>
              <a:avLst/>
              <a:gdLst/>
              <a:ahLst/>
              <a:cxnLst/>
              <a:rect l="l" t="t" r="r" b="b"/>
              <a:pathLst>
                <a:path w="9514" h="7493" extrusionOk="0">
                  <a:moveTo>
                    <a:pt x="488" y="1"/>
                  </a:moveTo>
                  <a:cubicBezTo>
                    <a:pt x="304" y="1"/>
                    <a:pt x="145" y="64"/>
                    <a:pt x="78" y="237"/>
                  </a:cubicBezTo>
                  <a:cubicBezTo>
                    <a:pt x="0" y="438"/>
                    <a:pt x="93" y="639"/>
                    <a:pt x="186" y="825"/>
                  </a:cubicBezTo>
                  <a:cubicBezTo>
                    <a:pt x="1145" y="2526"/>
                    <a:pt x="2630" y="3872"/>
                    <a:pt x="4270" y="4924"/>
                  </a:cubicBezTo>
                  <a:cubicBezTo>
                    <a:pt x="5925" y="5961"/>
                    <a:pt x="7719" y="6734"/>
                    <a:pt x="9514" y="7492"/>
                  </a:cubicBezTo>
                  <a:cubicBezTo>
                    <a:pt x="8075" y="6208"/>
                    <a:pt x="6915" y="4847"/>
                    <a:pt x="5585" y="3455"/>
                  </a:cubicBezTo>
                  <a:cubicBezTo>
                    <a:pt x="4285" y="2109"/>
                    <a:pt x="2754" y="980"/>
                    <a:pt x="1083" y="160"/>
                  </a:cubicBezTo>
                  <a:cubicBezTo>
                    <a:pt x="908" y="72"/>
                    <a:pt x="684" y="1"/>
                    <a:pt x="48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2360500" y="3831350"/>
              <a:ext cx="225500" cy="181525"/>
            </a:xfrm>
            <a:custGeom>
              <a:avLst/>
              <a:gdLst/>
              <a:ahLst/>
              <a:cxnLst/>
              <a:rect l="l" t="t" r="r" b="b"/>
              <a:pathLst>
                <a:path w="9020" h="7261" extrusionOk="0">
                  <a:moveTo>
                    <a:pt x="418" y="1"/>
                  </a:moveTo>
                  <a:cubicBezTo>
                    <a:pt x="328" y="1"/>
                    <a:pt x="243" y="24"/>
                    <a:pt x="171" y="82"/>
                  </a:cubicBezTo>
                  <a:cubicBezTo>
                    <a:pt x="1" y="222"/>
                    <a:pt x="32" y="485"/>
                    <a:pt x="94" y="701"/>
                  </a:cubicBezTo>
                  <a:cubicBezTo>
                    <a:pt x="558" y="2341"/>
                    <a:pt x="2012" y="3517"/>
                    <a:pt x="3435" y="4460"/>
                  </a:cubicBezTo>
                  <a:cubicBezTo>
                    <a:pt x="4533" y="5203"/>
                    <a:pt x="5678" y="5883"/>
                    <a:pt x="6838" y="6502"/>
                  </a:cubicBezTo>
                  <a:cubicBezTo>
                    <a:pt x="7534" y="6858"/>
                    <a:pt x="8246" y="7214"/>
                    <a:pt x="9019" y="7260"/>
                  </a:cubicBezTo>
                  <a:cubicBezTo>
                    <a:pt x="7736" y="6193"/>
                    <a:pt x="6715" y="4909"/>
                    <a:pt x="5508" y="3733"/>
                  </a:cubicBezTo>
                  <a:cubicBezTo>
                    <a:pt x="4085" y="2325"/>
                    <a:pt x="2615" y="902"/>
                    <a:pt x="790" y="98"/>
                  </a:cubicBezTo>
                  <a:cubicBezTo>
                    <a:pt x="673" y="44"/>
                    <a:pt x="541" y="1"/>
                    <a:pt x="41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2553100" y="3442600"/>
              <a:ext cx="114875" cy="244250"/>
            </a:xfrm>
            <a:custGeom>
              <a:avLst/>
              <a:gdLst/>
              <a:ahLst/>
              <a:cxnLst/>
              <a:rect l="l" t="t" r="r" b="b"/>
              <a:pathLst>
                <a:path w="4595" h="9770" extrusionOk="0">
                  <a:moveTo>
                    <a:pt x="4050" y="1"/>
                  </a:moveTo>
                  <a:cubicBezTo>
                    <a:pt x="4025" y="1"/>
                    <a:pt x="4001" y="3"/>
                    <a:pt x="3976" y="8"/>
                  </a:cubicBezTo>
                  <a:cubicBezTo>
                    <a:pt x="3868" y="39"/>
                    <a:pt x="3775" y="117"/>
                    <a:pt x="3698" y="194"/>
                  </a:cubicBezTo>
                  <a:cubicBezTo>
                    <a:pt x="2429" y="1385"/>
                    <a:pt x="1702" y="3040"/>
                    <a:pt x="1223" y="4711"/>
                  </a:cubicBezTo>
                  <a:cubicBezTo>
                    <a:pt x="728" y="6366"/>
                    <a:pt x="480" y="8099"/>
                    <a:pt x="1" y="9769"/>
                  </a:cubicBezTo>
                  <a:cubicBezTo>
                    <a:pt x="728" y="8733"/>
                    <a:pt x="1470" y="7418"/>
                    <a:pt x="2135" y="6351"/>
                  </a:cubicBezTo>
                  <a:cubicBezTo>
                    <a:pt x="3156" y="4665"/>
                    <a:pt x="4208" y="2932"/>
                    <a:pt x="4533" y="998"/>
                  </a:cubicBezTo>
                  <a:cubicBezTo>
                    <a:pt x="4564" y="782"/>
                    <a:pt x="4595" y="550"/>
                    <a:pt x="4502" y="333"/>
                  </a:cubicBezTo>
                  <a:cubicBezTo>
                    <a:pt x="4434" y="155"/>
                    <a:pt x="4243" y="1"/>
                    <a:pt x="405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2579025" y="3604250"/>
              <a:ext cx="139625" cy="257800"/>
            </a:xfrm>
            <a:custGeom>
              <a:avLst/>
              <a:gdLst/>
              <a:ahLst/>
              <a:cxnLst/>
              <a:rect l="l" t="t" r="r" b="b"/>
              <a:pathLst>
                <a:path w="5585" h="10312" extrusionOk="0">
                  <a:moveTo>
                    <a:pt x="5029" y="0"/>
                  </a:moveTo>
                  <a:cubicBezTo>
                    <a:pt x="4875" y="0"/>
                    <a:pt x="4713" y="100"/>
                    <a:pt x="4579" y="210"/>
                  </a:cubicBezTo>
                  <a:cubicBezTo>
                    <a:pt x="3573" y="1076"/>
                    <a:pt x="2970" y="2313"/>
                    <a:pt x="2429" y="3536"/>
                  </a:cubicBezTo>
                  <a:cubicBezTo>
                    <a:pt x="1470" y="5732"/>
                    <a:pt x="665" y="8006"/>
                    <a:pt x="0" y="10311"/>
                  </a:cubicBezTo>
                  <a:cubicBezTo>
                    <a:pt x="1222" y="8548"/>
                    <a:pt x="2522" y="6753"/>
                    <a:pt x="3682" y="4943"/>
                  </a:cubicBezTo>
                  <a:cubicBezTo>
                    <a:pt x="4316" y="3953"/>
                    <a:pt x="4842" y="2901"/>
                    <a:pt x="5244" y="1803"/>
                  </a:cubicBezTo>
                  <a:cubicBezTo>
                    <a:pt x="5430" y="1308"/>
                    <a:pt x="5584" y="751"/>
                    <a:pt x="5368" y="271"/>
                  </a:cubicBezTo>
                  <a:cubicBezTo>
                    <a:pt x="5321" y="179"/>
                    <a:pt x="5260" y="70"/>
                    <a:pt x="5151" y="24"/>
                  </a:cubicBezTo>
                  <a:cubicBezTo>
                    <a:pt x="5112" y="7"/>
                    <a:pt x="5071" y="0"/>
                    <a:pt x="502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2571675" y="3832050"/>
              <a:ext cx="161275" cy="233800"/>
            </a:xfrm>
            <a:custGeom>
              <a:avLst/>
              <a:gdLst/>
              <a:ahLst/>
              <a:cxnLst/>
              <a:rect l="l" t="t" r="r" b="b"/>
              <a:pathLst>
                <a:path w="6451" h="9352" extrusionOk="0">
                  <a:moveTo>
                    <a:pt x="6179" y="0"/>
                  </a:moveTo>
                  <a:cubicBezTo>
                    <a:pt x="6114" y="0"/>
                    <a:pt x="6047" y="24"/>
                    <a:pt x="5987" y="54"/>
                  </a:cubicBezTo>
                  <a:cubicBezTo>
                    <a:pt x="5554" y="209"/>
                    <a:pt x="5120" y="364"/>
                    <a:pt x="4749" y="658"/>
                  </a:cubicBezTo>
                  <a:cubicBezTo>
                    <a:pt x="4285" y="1029"/>
                    <a:pt x="4007" y="1570"/>
                    <a:pt x="3728" y="2112"/>
                  </a:cubicBezTo>
                  <a:cubicBezTo>
                    <a:pt x="2491" y="4525"/>
                    <a:pt x="1238" y="6938"/>
                    <a:pt x="0" y="9351"/>
                  </a:cubicBezTo>
                  <a:cubicBezTo>
                    <a:pt x="866" y="8717"/>
                    <a:pt x="1810" y="7789"/>
                    <a:pt x="2506" y="6969"/>
                  </a:cubicBezTo>
                  <a:cubicBezTo>
                    <a:pt x="4146" y="5035"/>
                    <a:pt x="5832" y="2994"/>
                    <a:pt x="6404" y="518"/>
                  </a:cubicBezTo>
                  <a:cubicBezTo>
                    <a:pt x="6451" y="333"/>
                    <a:pt x="6451" y="85"/>
                    <a:pt x="6281" y="23"/>
                  </a:cubicBezTo>
                  <a:cubicBezTo>
                    <a:pt x="6248" y="7"/>
                    <a:pt x="6214" y="0"/>
                    <a:pt x="61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2376375" y="3986775"/>
              <a:ext cx="194150" cy="157575"/>
            </a:xfrm>
            <a:custGeom>
              <a:avLst/>
              <a:gdLst/>
              <a:ahLst/>
              <a:cxnLst/>
              <a:rect l="l" t="t" r="r" b="b"/>
              <a:pathLst>
                <a:path w="7766" h="6303" extrusionOk="0">
                  <a:moveTo>
                    <a:pt x="420" y="1"/>
                  </a:moveTo>
                  <a:cubicBezTo>
                    <a:pt x="246" y="1"/>
                    <a:pt x="75" y="53"/>
                    <a:pt x="31" y="208"/>
                  </a:cubicBezTo>
                  <a:cubicBezTo>
                    <a:pt x="0" y="301"/>
                    <a:pt x="46" y="424"/>
                    <a:pt x="93" y="517"/>
                  </a:cubicBezTo>
                  <a:cubicBezTo>
                    <a:pt x="789" y="2002"/>
                    <a:pt x="2011" y="3193"/>
                    <a:pt x="3372" y="4106"/>
                  </a:cubicBezTo>
                  <a:cubicBezTo>
                    <a:pt x="4734" y="5019"/>
                    <a:pt x="6250" y="5668"/>
                    <a:pt x="7766" y="6303"/>
                  </a:cubicBezTo>
                  <a:cubicBezTo>
                    <a:pt x="6884" y="5545"/>
                    <a:pt x="6080" y="4384"/>
                    <a:pt x="5306" y="3503"/>
                  </a:cubicBezTo>
                  <a:cubicBezTo>
                    <a:pt x="4007" y="2018"/>
                    <a:pt x="2537" y="486"/>
                    <a:pt x="619" y="22"/>
                  </a:cubicBezTo>
                  <a:cubicBezTo>
                    <a:pt x="557" y="9"/>
                    <a:pt x="488" y="1"/>
                    <a:pt x="42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2563550" y="4007750"/>
              <a:ext cx="190300" cy="188825"/>
            </a:xfrm>
            <a:custGeom>
              <a:avLst/>
              <a:gdLst/>
              <a:ahLst/>
              <a:cxnLst/>
              <a:rect l="l" t="t" r="r" b="b"/>
              <a:pathLst>
                <a:path w="7612" h="7553" extrusionOk="0">
                  <a:moveTo>
                    <a:pt x="6974" y="0"/>
                  </a:moveTo>
                  <a:cubicBezTo>
                    <a:pt x="6195" y="0"/>
                    <a:pt x="5531" y="536"/>
                    <a:pt x="4966" y="1086"/>
                  </a:cubicBezTo>
                  <a:cubicBezTo>
                    <a:pt x="3017" y="2989"/>
                    <a:pt x="1501" y="5278"/>
                    <a:pt x="0" y="7552"/>
                  </a:cubicBezTo>
                  <a:cubicBezTo>
                    <a:pt x="1439" y="6763"/>
                    <a:pt x="2352" y="6268"/>
                    <a:pt x="3666" y="5324"/>
                  </a:cubicBezTo>
                  <a:cubicBezTo>
                    <a:pt x="4533" y="4721"/>
                    <a:pt x="5384" y="4102"/>
                    <a:pt x="6095" y="3344"/>
                  </a:cubicBezTo>
                  <a:cubicBezTo>
                    <a:pt x="6822" y="2586"/>
                    <a:pt x="7395" y="1658"/>
                    <a:pt x="7580" y="622"/>
                  </a:cubicBezTo>
                  <a:cubicBezTo>
                    <a:pt x="7596" y="498"/>
                    <a:pt x="7611" y="359"/>
                    <a:pt x="7549" y="235"/>
                  </a:cubicBezTo>
                  <a:cubicBezTo>
                    <a:pt x="7472" y="65"/>
                    <a:pt x="7255" y="3"/>
                    <a:pt x="7070" y="3"/>
                  </a:cubicBezTo>
                  <a:cubicBezTo>
                    <a:pt x="7038" y="1"/>
                    <a:pt x="7006" y="0"/>
                    <a:pt x="697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2582875" y="3604250"/>
              <a:ext cx="126875" cy="244650"/>
            </a:xfrm>
            <a:custGeom>
              <a:avLst/>
              <a:gdLst/>
              <a:ahLst/>
              <a:cxnLst/>
              <a:rect l="l" t="t" r="r" b="b"/>
              <a:pathLst>
                <a:path w="5075" h="9786" extrusionOk="0">
                  <a:moveTo>
                    <a:pt x="4875" y="0"/>
                  </a:moveTo>
                  <a:cubicBezTo>
                    <a:pt x="4721" y="0"/>
                    <a:pt x="4559" y="100"/>
                    <a:pt x="4425" y="210"/>
                  </a:cubicBezTo>
                  <a:cubicBezTo>
                    <a:pt x="3419" y="1076"/>
                    <a:pt x="2816" y="2313"/>
                    <a:pt x="2275" y="3536"/>
                  </a:cubicBezTo>
                  <a:cubicBezTo>
                    <a:pt x="1393" y="5577"/>
                    <a:pt x="635" y="7666"/>
                    <a:pt x="1" y="9785"/>
                  </a:cubicBezTo>
                  <a:cubicBezTo>
                    <a:pt x="1826" y="6629"/>
                    <a:pt x="3512" y="3381"/>
                    <a:pt x="5075" y="86"/>
                  </a:cubicBezTo>
                  <a:cubicBezTo>
                    <a:pt x="5059" y="55"/>
                    <a:pt x="5028" y="39"/>
                    <a:pt x="4997" y="24"/>
                  </a:cubicBezTo>
                  <a:cubicBezTo>
                    <a:pt x="4958" y="7"/>
                    <a:pt x="4917" y="0"/>
                    <a:pt x="487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2416575" y="3287325"/>
              <a:ext cx="93250" cy="265725"/>
            </a:xfrm>
            <a:custGeom>
              <a:avLst/>
              <a:gdLst/>
              <a:ahLst/>
              <a:cxnLst/>
              <a:rect l="l" t="t" r="r" b="b"/>
              <a:pathLst>
                <a:path w="3730" h="10629" extrusionOk="0">
                  <a:moveTo>
                    <a:pt x="635" y="1"/>
                  </a:moveTo>
                  <a:cubicBezTo>
                    <a:pt x="620" y="1"/>
                    <a:pt x="589" y="1"/>
                    <a:pt x="573" y="16"/>
                  </a:cubicBezTo>
                  <a:cubicBezTo>
                    <a:pt x="233" y="124"/>
                    <a:pt x="125" y="527"/>
                    <a:pt x="94" y="867"/>
                  </a:cubicBezTo>
                  <a:cubicBezTo>
                    <a:pt x="1" y="1934"/>
                    <a:pt x="248" y="2986"/>
                    <a:pt x="511" y="4007"/>
                  </a:cubicBezTo>
                  <a:cubicBezTo>
                    <a:pt x="1146" y="6405"/>
                    <a:pt x="1996" y="8865"/>
                    <a:pt x="3729" y="10628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2337300" y="3438350"/>
              <a:ext cx="208875" cy="214075"/>
            </a:xfrm>
            <a:custGeom>
              <a:avLst/>
              <a:gdLst/>
              <a:ahLst/>
              <a:cxnLst/>
              <a:rect l="l" t="t" r="r" b="b"/>
              <a:pathLst>
                <a:path w="8355" h="8563" extrusionOk="0">
                  <a:moveTo>
                    <a:pt x="313" y="1"/>
                  </a:moveTo>
                  <a:cubicBezTo>
                    <a:pt x="199" y="1"/>
                    <a:pt x="92" y="30"/>
                    <a:pt x="1" y="101"/>
                  </a:cubicBezTo>
                  <a:cubicBezTo>
                    <a:pt x="1594" y="2746"/>
                    <a:pt x="3930" y="4943"/>
                    <a:pt x="6219" y="7047"/>
                  </a:cubicBezTo>
                  <a:cubicBezTo>
                    <a:pt x="6869" y="7650"/>
                    <a:pt x="7550" y="8253"/>
                    <a:pt x="8354" y="8563"/>
                  </a:cubicBezTo>
                  <a:cubicBezTo>
                    <a:pt x="7163" y="7294"/>
                    <a:pt x="5740" y="5902"/>
                    <a:pt x="4688" y="4525"/>
                  </a:cubicBezTo>
                  <a:cubicBezTo>
                    <a:pt x="4208" y="3906"/>
                    <a:pt x="3744" y="3303"/>
                    <a:pt x="3265" y="2684"/>
                  </a:cubicBezTo>
                  <a:cubicBezTo>
                    <a:pt x="2584" y="1803"/>
                    <a:pt x="1903" y="921"/>
                    <a:pt x="991" y="271"/>
                  </a:cubicBezTo>
                  <a:cubicBezTo>
                    <a:pt x="803" y="125"/>
                    <a:pt x="546" y="1"/>
                    <a:pt x="3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2346200" y="3636775"/>
              <a:ext cx="229350" cy="187375"/>
            </a:xfrm>
            <a:custGeom>
              <a:avLst/>
              <a:gdLst/>
              <a:ahLst/>
              <a:cxnLst/>
              <a:rect l="l" t="t" r="r" b="b"/>
              <a:pathLst>
                <a:path w="9174" h="7495" extrusionOk="0">
                  <a:moveTo>
                    <a:pt x="178" y="1"/>
                  </a:moveTo>
                  <a:cubicBezTo>
                    <a:pt x="116" y="1"/>
                    <a:pt x="57" y="7"/>
                    <a:pt x="0" y="22"/>
                  </a:cubicBezTo>
                  <a:cubicBezTo>
                    <a:pt x="2244" y="2173"/>
                    <a:pt x="4641" y="4168"/>
                    <a:pt x="7178" y="5963"/>
                  </a:cubicBezTo>
                  <a:cubicBezTo>
                    <a:pt x="7843" y="6442"/>
                    <a:pt x="8524" y="6922"/>
                    <a:pt x="9127" y="7479"/>
                  </a:cubicBezTo>
                  <a:cubicBezTo>
                    <a:pt x="9143" y="7479"/>
                    <a:pt x="9158" y="7494"/>
                    <a:pt x="9174" y="7494"/>
                  </a:cubicBezTo>
                  <a:cubicBezTo>
                    <a:pt x="7735" y="6210"/>
                    <a:pt x="6575" y="4849"/>
                    <a:pt x="5245" y="3457"/>
                  </a:cubicBezTo>
                  <a:cubicBezTo>
                    <a:pt x="3945" y="2111"/>
                    <a:pt x="2414" y="982"/>
                    <a:pt x="743" y="162"/>
                  </a:cubicBezTo>
                  <a:cubicBezTo>
                    <a:pt x="579" y="68"/>
                    <a:pt x="370" y="1"/>
                    <a:pt x="178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2362050" y="3831350"/>
              <a:ext cx="223950" cy="181525"/>
            </a:xfrm>
            <a:custGeom>
              <a:avLst/>
              <a:gdLst/>
              <a:ahLst/>
              <a:cxnLst/>
              <a:rect l="l" t="t" r="r" b="b"/>
              <a:pathLst>
                <a:path w="8958" h="7261" extrusionOk="0">
                  <a:moveTo>
                    <a:pt x="356" y="1"/>
                  </a:moveTo>
                  <a:cubicBezTo>
                    <a:pt x="266" y="1"/>
                    <a:pt x="181" y="24"/>
                    <a:pt x="109" y="82"/>
                  </a:cubicBezTo>
                  <a:cubicBezTo>
                    <a:pt x="47" y="129"/>
                    <a:pt x="16" y="206"/>
                    <a:pt x="1" y="283"/>
                  </a:cubicBezTo>
                  <a:lnTo>
                    <a:pt x="8602" y="7183"/>
                  </a:lnTo>
                  <a:cubicBezTo>
                    <a:pt x="8633" y="7198"/>
                    <a:pt x="8648" y="7214"/>
                    <a:pt x="8664" y="7229"/>
                  </a:cubicBezTo>
                  <a:cubicBezTo>
                    <a:pt x="8756" y="7245"/>
                    <a:pt x="8865" y="7260"/>
                    <a:pt x="8957" y="7260"/>
                  </a:cubicBezTo>
                  <a:cubicBezTo>
                    <a:pt x="7674" y="6193"/>
                    <a:pt x="6653" y="4909"/>
                    <a:pt x="5446" y="3733"/>
                  </a:cubicBezTo>
                  <a:cubicBezTo>
                    <a:pt x="4023" y="2325"/>
                    <a:pt x="2553" y="902"/>
                    <a:pt x="728" y="98"/>
                  </a:cubicBezTo>
                  <a:cubicBezTo>
                    <a:pt x="611" y="44"/>
                    <a:pt x="479" y="1"/>
                    <a:pt x="35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2554650" y="3442625"/>
              <a:ext cx="103675" cy="237650"/>
            </a:xfrm>
            <a:custGeom>
              <a:avLst/>
              <a:gdLst/>
              <a:ahLst/>
              <a:cxnLst/>
              <a:rect l="l" t="t" r="r" b="b"/>
              <a:pathLst>
                <a:path w="4147" h="9506" extrusionOk="0">
                  <a:moveTo>
                    <a:pt x="3982" y="1"/>
                  </a:moveTo>
                  <a:cubicBezTo>
                    <a:pt x="3960" y="1"/>
                    <a:pt x="3937" y="3"/>
                    <a:pt x="3914" y="7"/>
                  </a:cubicBezTo>
                  <a:cubicBezTo>
                    <a:pt x="3806" y="38"/>
                    <a:pt x="3713" y="116"/>
                    <a:pt x="3636" y="193"/>
                  </a:cubicBezTo>
                  <a:cubicBezTo>
                    <a:pt x="2367" y="1384"/>
                    <a:pt x="1640" y="3039"/>
                    <a:pt x="1161" y="4710"/>
                  </a:cubicBezTo>
                  <a:cubicBezTo>
                    <a:pt x="697" y="6288"/>
                    <a:pt x="434" y="7928"/>
                    <a:pt x="0" y="9506"/>
                  </a:cubicBezTo>
                  <a:cubicBezTo>
                    <a:pt x="1377" y="6350"/>
                    <a:pt x="2754" y="3194"/>
                    <a:pt x="4146" y="23"/>
                  </a:cubicBezTo>
                  <a:cubicBezTo>
                    <a:pt x="4092" y="12"/>
                    <a:pt x="4037" y="1"/>
                    <a:pt x="398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572450" y="3833000"/>
              <a:ext cx="149300" cy="232075"/>
            </a:xfrm>
            <a:custGeom>
              <a:avLst/>
              <a:gdLst/>
              <a:ahLst/>
              <a:cxnLst/>
              <a:rect l="l" t="t" r="r" b="b"/>
              <a:pathLst>
                <a:path w="5972" h="9283" extrusionOk="0">
                  <a:moveTo>
                    <a:pt x="5971" y="1"/>
                  </a:moveTo>
                  <a:lnTo>
                    <a:pt x="5971" y="1"/>
                  </a:lnTo>
                  <a:cubicBezTo>
                    <a:pt x="5969" y="5"/>
                    <a:pt x="5966" y="10"/>
                    <a:pt x="5963" y="14"/>
                  </a:cubicBezTo>
                  <a:lnTo>
                    <a:pt x="5963" y="14"/>
                  </a:lnTo>
                  <a:cubicBezTo>
                    <a:pt x="5967" y="13"/>
                    <a:pt x="5971" y="9"/>
                    <a:pt x="5971" y="1"/>
                  </a:cubicBezTo>
                  <a:close/>
                  <a:moveTo>
                    <a:pt x="5963" y="14"/>
                  </a:moveTo>
                  <a:cubicBezTo>
                    <a:pt x="5960" y="16"/>
                    <a:pt x="5956" y="16"/>
                    <a:pt x="5956" y="16"/>
                  </a:cubicBezTo>
                  <a:cubicBezTo>
                    <a:pt x="5523" y="171"/>
                    <a:pt x="5089" y="326"/>
                    <a:pt x="4718" y="620"/>
                  </a:cubicBezTo>
                  <a:cubicBezTo>
                    <a:pt x="4254" y="991"/>
                    <a:pt x="3976" y="1532"/>
                    <a:pt x="3697" y="2074"/>
                  </a:cubicBezTo>
                  <a:cubicBezTo>
                    <a:pt x="2460" y="4472"/>
                    <a:pt x="1222" y="6869"/>
                    <a:pt x="0" y="9282"/>
                  </a:cubicBezTo>
                  <a:cubicBezTo>
                    <a:pt x="2132" y="6301"/>
                    <a:pt x="4125" y="3196"/>
                    <a:pt x="5963" y="14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77150" y="3986900"/>
              <a:ext cx="193375" cy="157450"/>
            </a:xfrm>
            <a:custGeom>
              <a:avLst/>
              <a:gdLst/>
              <a:ahLst/>
              <a:cxnLst/>
              <a:rect l="l" t="t" r="r" b="b"/>
              <a:pathLst>
                <a:path w="7735" h="6298" extrusionOk="0">
                  <a:moveTo>
                    <a:pt x="362" y="1"/>
                  </a:moveTo>
                  <a:cubicBezTo>
                    <a:pt x="203" y="1"/>
                    <a:pt x="52" y="52"/>
                    <a:pt x="0" y="187"/>
                  </a:cubicBezTo>
                  <a:cubicBezTo>
                    <a:pt x="1748" y="1982"/>
                    <a:pt x="3728" y="3544"/>
                    <a:pt x="5693" y="5091"/>
                  </a:cubicBezTo>
                  <a:cubicBezTo>
                    <a:pt x="6064" y="5385"/>
                    <a:pt x="6466" y="5679"/>
                    <a:pt x="6868" y="5926"/>
                  </a:cubicBezTo>
                  <a:cubicBezTo>
                    <a:pt x="7162" y="6066"/>
                    <a:pt x="7441" y="6189"/>
                    <a:pt x="7735" y="6298"/>
                  </a:cubicBezTo>
                  <a:cubicBezTo>
                    <a:pt x="6853" y="5540"/>
                    <a:pt x="6049" y="4379"/>
                    <a:pt x="5275" y="3498"/>
                  </a:cubicBezTo>
                  <a:cubicBezTo>
                    <a:pt x="3976" y="2013"/>
                    <a:pt x="2506" y="481"/>
                    <a:pt x="588" y="33"/>
                  </a:cubicBezTo>
                  <a:cubicBezTo>
                    <a:pt x="517" y="12"/>
                    <a:pt x="439" y="1"/>
                    <a:pt x="36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563550" y="4007750"/>
              <a:ext cx="188750" cy="188825"/>
            </a:xfrm>
            <a:custGeom>
              <a:avLst/>
              <a:gdLst/>
              <a:ahLst/>
              <a:cxnLst/>
              <a:rect l="l" t="t" r="r" b="b"/>
              <a:pathLst>
                <a:path w="7550" h="7553" extrusionOk="0">
                  <a:moveTo>
                    <a:pt x="6974" y="0"/>
                  </a:moveTo>
                  <a:cubicBezTo>
                    <a:pt x="6195" y="0"/>
                    <a:pt x="5531" y="536"/>
                    <a:pt x="4966" y="1086"/>
                  </a:cubicBezTo>
                  <a:cubicBezTo>
                    <a:pt x="3017" y="2989"/>
                    <a:pt x="1501" y="5278"/>
                    <a:pt x="0" y="7552"/>
                  </a:cubicBezTo>
                  <a:cubicBezTo>
                    <a:pt x="155" y="7475"/>
                    <a:pt x="294" y="7397"/>
                    <a:pt x="433" y="7320"/>
                  </a:cubicBezTo>
                  <a:cubicBezTo>
                    <a:pt x="2878" y="5031"/>
                    <a:pt x="5260" y="2664"/>
                    <a:pt x="7549" y="235"/>
                  </a:cubicBezTo>
                  <a:cubicBezTo>
                    <a:pt x="7456" y="65"/>
                    <a:pt x="7255" y="3"/>
                    <a:pt x="7070" y="3"/>
                  </a:cubicBezTo>
                  <a:cubicBezTo>
                    <a:pt x="7038" y="1"/>
                    <a:pt x="7006" y="0"/>
                    <a:pt x="69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439400" y="3364675"/>
              <a:ext cx="76225" cy="193775"/>
            </a:xfrm>
            <a:custGeom>
              <a:avLst/>
              <a:gdLst/>
              <a:ahLst/>
              <a:cxnLst/>
              <a:rect l="l" t="t" r="r" b="b"/>
              <a:pathLst>
                <a:path w="3049" h="7751" extrusionOk="0">
                  <a:moveTo>
                    <a:pt x="1764" y="1"/>
                  </a:moveTo>
                  <a:lnTo>
                    <a:pt x="1826" y="3698"/>
                  </a:lnTo>
                  <a:cubicBezTo>
                    <a:pt x="1841" y="3760"/>
                    <a:pt x="1826" y="3837"/>
                    <a:pt x="1780" y="3883"/>
                  </a:cubicBezTo>
                  <a:cubicBezTo>
                    <a:pt x="1757" y="3906"/>
                    <a:pt x="1729" y="3915"/>
                    <a:pt x="1698" y="3915"/>
                  </a:cubicBezTo>
                  <a:cubicBezTo>
                    <a:pt x="1625" y="3915"/>
                    <a:pt x="1536" y="3861"/>
                    <a:pt x="1470" y="3806"/>
                  </a:cubicBezTo>
                  <a:cubicBezTo>
                    <a:pt x="944" y="3342"/>
                    <a:pt x="465" y="2847"/>
                    <a:pt x="1" y="2321"/>
                  </a:cubicBezTo>
                  <a:lnTo>
                    <a:pt x="1" y="2321"/>
                  </a:lnTo>
                  <a:cubicBezTo>
                    <a:pt x="635" y="4347"/>
                    <a:pt x="1517" y="6312"/>
                    <a:pt x="3048" y="7751"/>
                  </a:cubicBezTo>
                  <a:cubicBezTo>
                    <a:pt x="2878" y="6544"/>
                    <a:pt x="2878" y="5214"/>
                    <a:pt x="2739" y="4007"/>
                  </a:cubicBezTo>
                  <a:cubicBezTo>
                    <a:pt x="2569" y="2630"/>
                    <a:pt x="2244" y="1284"/>
                    <a:pt x="176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9575" y="3540250"/>
              <a:ext cx="149300" cy="115275"/>
            </a:xfrm>
            <a:custGeom>
              <a:avLst/>
              <a:gdLst/>
              <a:ahLst/>
              <a:cxnLst/>
              <a:rect l="l" t="t" r="r" b="b"/>
              <a:pathLst>
                <a:path w="5972" h="4611" extrusionOk="0">
                  <a:moveTo>
                    <a:pt x="1857" y="1"/>
                  </a:moveTo>
                  <a:lnTo>
                    <a:pt x="1857" y="1"/>
                  </a:lnTo>
                  <a:cubicBezTo>
                    <a:pt x="2011" y="418"/>
                    <a:pt x="2166" y="836"/>
                    <a:pt x="2321" y="1238"/>
                  </a:cubicBezTo>
                  <a:cubicBezTo>
                    <a:pt x="2279" y="1240"/>
                    <a:pt x="2237" y="1241"/>
                    <a:pt x="2196" y="1241"/>
                  </a:cubicBezTo>
                  <a:cubicBezTo>
                    <a:pt x="1423" y="1241"/>
                    <a:pt x="705" y="973"/>
                    <a:pt x="0" y="650"/>
                  </a:cubicBezTo>
                  <a:lnTo>
                    <a:pt x="0" y="650"/>
                  </a:lnTo>
                  <a:cubicBezTo>
                    <a:pt x="1686" y="2367"/>
                    <a:pt x="3728" y="3729"/>
                    <a:pt x="5971" y="4610"/>
                  </a:cubicBezTo>
                  <a:cubicBezTo>
                    <a:pt x="4765" y="3311"/>
                    <a:pt x="3280" y="1857"/>
                    <a:pt x="2197" y="449"/>
                  </a:cubicBezTo>
                  <a:cubicBezTo>
                    <a:pt x="2089" y="310"/>
                    <a:pt x="1965" y="155"/>
                    <a:pt x="185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378675" y="3698825"/>
              <a:ext cx="196875" cy="125325"/>
            </a:xfrm>
            <a:custGeom>
              <a:avLst/>
              <a:gdLst/>
              <a:ahLst/>
              <a:cxnLst/>
              <a:rect l="l" t="t" r="r" b="b"/>
              <a:pathLst>
                <a:path w="7875" h="5013" extrusionOk="0">
                  <a:moveTo>
                    <a:pt x="2925" y="0"/>
                  </a:moveTo>
                  <a:cubicBezTo>
                    <a:pt x="3017" y="201"/>
                    <a:pt x="3110" y="387"/>
                    <a:pt x="3219" y="588"/>
                  </a:cubicBezTo>
                  <a:cubicBezTo>
                    <a:pt x="3389" y="959"/>
                    <a:pt x="3559" y="1330"/>
                    <a:pt x="3574" y="1733"/>
                  </a:cubicBezTo>
                  <a:cubicBezTo>
                    <a:pt x="2352" y="1330"/>
                    <a:pt x="1161" y="851"/>
                    <a:pt x="1" y="278"/>
                  </a:cubicBezTo>
                  <a:lnTo>
                    <a:pt x="1" y="278"/>
                  </a:lnTo>
                  <a:cubicBezTo>
                    <a:pt x="774" y="1114"/>
                    <a:pt x="1672" y="1825"/>
                    <a:pt x="2631" y="2444"/>
                  </a:cubicBezTo>
                  <a:cubicBezTo>
                    <a:pt x="4286" y="3481"/>
                    <a:pt x="6080" y="4254"/>
                    <a:pt x="7875" y="5012"/>
                  </a:cubicBezTo>
                  <a:cubicBezTo>
                    <a:pt x="6436" y="3728"/>
                    <a:pt x="5276" y="2367"/>
                    <a:pt x="3946" y="975"/>
                  </a:cubicBezTo>
                  <a:cubicBezTo>
                    <a:pt x="3621" y="634"/>
                    <a:pt x="3280" y="309"/>
                    <a:pt x="29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10400" y="3893350"/>
              <a:ext cx="175600" cy="119525"/>
            </a:xfrm>
            <a:custGeom>
              <a:avLst/>
              <a:gdLst/>
              <a:ahLst/>
              <a:cxnLst/>
              <a:rect l="l" t="t" r="r" b="b"/>
              <a:pathLst>
                <a:path w="7024" h="4781" extrusionOk="0">
                  <a:moveTo>
                    <a:pt x="2197" y="0"/>
                  </a:moveTo>
                  <a:cubicBezTo>
                    <a:pt x="2584" y="712"/>
                    <a:pt x="2955" y="1439"/>
                    <a:pt x="3280" y="2181"/>
                  </a:cubicBezTo>
                  <a:cubicBezTo>
                    <a:pt x="3253" y="2263"/>
                    <a:pt x="3172" y="2292"/>
                    <a:pt x="3085" y="2292"/>
                  </a:cubicBezTo>
                  <a:cubicBezTo>
                    <a:pt x="3024" y="2292"/>
                    <a:pt x="2960" y="2278"/>
                    <a:pt x="2909" y="2259"/>
                  </a:cubicBezTo>
                  <a:cubicBezTo>
                    <a:pt x="1903" y="1887"/>
                    <a:pt x="929" y="1423"/>
                    <a:pt x="0" y="913"/>
                  </a:cubicBezTo>
                  <a:lnTo>
                    <a:pt x="0" y="913"/>
                  </a:lnTo>
                  <a:cubicBezTo>
                    <a:pt x="449" y="1300"/>
                    <a:pt x="944" y="1655"/>
                    <a:pt x="1439" y="1980"/>
                  </a:cubicBezTo>
                  <a:cubicBezTo>
                    <a:pt x="2537" y="2723"/>
                    <a:pt x="3682" y="3403"/>
                    <a:pt x="4842" y="4022"/>
                  </a:cubicBezTo>
                  <a:cubicBezTo>
                    <a:pt x="5538" y="4378"/>
                    <a:pt x="6250" y="4734"/>
                    <a:pt x="7023" y="4780"/>
                  </a:cubicBezTo>
                  <a:cubicBezTo>
                    <a:pt x="5740" y="3713"/>
                    <a:pt x="4719" y="2429"/>
                    <a:pt x="3512" y="1253"/>
                  </a:cubicBezTo>
                  <a:cubicBezTo>
                    <a:pt x="3079" y="835"/>
                    <a:pt x="2646" y="402"/>
                    <a:pt x="21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553100" y="3529025"/>
              <a:ext cx="92450" cy="157825"/>
            </a:xfrm>
            <a:custGeom>
              <a:avLst/>
              <a:gdLst/>
              <a:ahLst/>
              <a:cxnLst/>
              <a:rect l="l" t="t" r="r" b="b"/>
              <a:pathLst>
                <a:path w="3698" h="6313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470" y="419"/>
                    <a:pt x="1331" y="836"/>
                    <a:pt x="1223" y="1254"/>
                  </a:cubicBezTo>
                  <a:cubicBezTo>
                    <a:pt x="728" y="2909"/>
                    <a:pt x="480" y="4642"/>
                    <a:pt x="1" y="6312"/>
                  </a:cubicBezTo>
                  <a:cubicBezTo>
                    <a:pt x="728" y="5276"/>
                    <a:pt x="1470" y="3961"/>
                    <a:pt x="2135" y="2894"/>
                  </a:cubicBezTo>
                  <a:cubicBezTo>
                    <a:pt x="2692" y="1981"/>
                    <a:pt x="3249" y="1053"/>
                    <a:pt x="3698" y="94"/>
                  </a:cubicBezTo>
                  <a:lnTo>
                    <a:pt x="3698" y="94"/>
                  </a:lnTo>
                  <a:cubicBezTo>
                    <a:pt x="3033" y="883"/>
                    <a:pt x="2352" y="1656"/>
                    <a:pt x="1640" y="2399"/>
                  </a:cubicBezTo>
                  <a:cubicBezTo>
                    <a:pt x="1408" y="1641"/>
                    <a:pt x="1517" y="805"/>
                    <a:pt x="162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579025" y="3706150"/>
              <a:ext cx="103650" cy="155900"/>
            </a:xfrm>
            <a:custGeom>
              <a:avLst/>
              <a:gdLst/>
              <a:ahLst/>
              <a:cxnLst/>
              <a:rect l="l" t="t" r="r" b="b"/>
              <a:pathLst>
                <a:path w="4146" h="6236" extrusionOk="0">
                  <a:moveTo>
                    <a:pt x="2212" y="1"/>
                  </a:moveTo>
                  <a:cubicBezTo>
                    <a:pt x="1346" y="2043"/>
                    <a:pt x="603" y="4116"/>
                    <a:pt x="0" y="6235"/>
                  </a:cubicBezTo>
                  <a:cubicBezTo>
                    <a:pt x="1222" y="4472"/>
                    <a:pt x="2522" y="2677"/>
                    <a:pt x="3682" y="867"/>
                  </a:cubicBezTo>
                  <a:cubicBezTo>
                    <a:pt x="3836" y="620"/>
                    <a:pt x="4007" y="357"/>
                    <a:pt x="4146" y="94"/>
                  </a:cubicBezTo>
                  <a:lnTo>
                    <a:pt x="4146" y="94"/>
                  </a:lnTo>
                  <a:cubicBezTo>
                    <a:pt x="3481" y="743"/>
                    <a:pt x="2800" y="1378"/>
                    <a:pt x="2243" y="2120"/>
                  </a:cubicBezTo>
                  <a:cubicBezTo>
                    <a:pt x="2233" y="2124"/>
                    <a:pt x="2224" y="2125"/>
                    <a:pt x="2215" y="2125"/>
                  </a:cubicBezTo>
                  <a:cubicBezTo>
                    <a:pt x="2141" y="2125"/>
                    <a:pt x="2104" y="2018"/>
                    <a:pt x="2104" y="1935"/>
                  </a:cubicBezTo>
                  <a:cubicBezTo>
                    <a:pt x="2104" y="1285"/>
                    <a:pt x="2135" y="651"/>
                    <a:pt x="22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571675" y="3934325"/>
              <a:ext cx="114100" cy="131525"/>
            </a:xfrm>
            <a:custGeom>
              <a:avLst/>
              <a:gdLst/>
              <a:ahLst/>
              <a:cxnLst/>
              <a:rect l="l" t="t" r="r" b="b"/>
              <a:pathLst>
                <a:path w="4564" h="5261" extrusionOk="0">
                  <a:moveTo>
                    <a:pt x="2707" y="1"/>
                  </a:moveTo>
                  <a:lnTo>
                    <a:pt x="2707" y="1"/>
                  </a:lnTo>
                  <a:cubicBezTo>
                    <a:pt x="1810" y="1764"/>
                    <a:pt x="897" y="3512"/>
                    <a:pt x="0" y="5260"/>
                  </a:cubicBezTo>
                  <a:cubicBezTo>
                    <a:pt x="866" y="4626"/>
                    <a:pt x="1810" y="3698"/>
                    <a:pt x="2506" y="2878"/>
                  </a:cubicBezTo>
                  <a:cubicBezTo>
                    <a:pt x="3218" y="2043"/>
                    <a:pt x="3929" y="1192"/>
                    <a:pt x="4564" y="295"/>
                  </a:cubicBezTo>
                  <a:lnTo>
                    <a:pt x="4564" y="295"/>
                  </a:lnTo>
                  <a:cubicBezTo>
                    <a:pt x="4038" y="682"/>
                    <a:pt x="3512" y="1053"/>
                    <a:pt x="2986" y="1439"/>
                  </a:cubicBezTo>
                  <a:cubicBezTo>
                    <a:pt x="2932" y="1480"/>
                    <a:pt x="2867" y="1520"/>
                    <a:pt x="2800" y="1520"/>
                  </a:cubicBezTo>
                  <a:cubicBezTo>
                    <a:pt x="2790" y="1520"/>
                    <a:pt x="2779" y="1519"/>
                    <a:pt x="2769" y="1517"/>
                  </a:cubicBezTo>
                  <a:cubicBezTo>
                    <a:pt x="2583" y="1517"/>
                    <a:pt x="2537" y="1254"/>
                    <a:pt x="2553" y="1068"/>
                  </a:cubicBezTo>
                  <a:cubicBezTo>
                    <a:pt x="2599" y="712"/>
                    <a:pt x="2645" y="357"/>
                    <a:pt x="270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31675" y="4039150"/>
              <a:ext cx="138850" cy="105200"/>
            </a:xfrm>
            <a:custGeom>
              <a:avLst/>
              <a:gdLst/>
              <a:ahLst/>
              <a:cxnLst/>
              <a:rect l="l" t="t" r="r" b="b"/>
              <a:pathLst>
                <a:path w="5554" h="4208" extrusionOk="0">
                  <a:moveTo>
                    <a:pt x="1779" y="0"/>
                  </a:moveTo>
                  <a:cubicBezTo>
                    <a:pt x="1903" y="217"/>
                    <a:pt x="2042" y="449"/>
                    <a:pt x="2181" y="665"/>
                  </a:cubicBezTo>
                  <a:cubicBezTo>
                    <a:pt x="2321" y="897"/>
                    <a:pt x="2460" y="1238"/>
                    <a:pt x="2259" y="1439"/>
                  </a:cubicBezTo>
                  <a:cubicBezTo>
                    <a:pt x="2178" y="1519"/>
                    <a:pt x="2073" y="1545"/>
                    <a:pt x="1960" y="1545"/>
                  </a:cubicBezTo>
                  <a:cubicBezTo>
                    <a:pt x="1855" y="1545"/>
                    <a:pt x="1744" y="1523"/>
                    <a:pt x="1640" y="1501"/>
                  </a:cubicBezTo>
                  <a:cubicBezTo>
                    <a:pt x="1099" y="1377"/>
                    <a:pt x="557" y="1253"/>
                    <a:pt x="0" y="1129"/>
                  </a:cubicBezTo>
                  <a:lnTo>
                    <a:pt x="0" y="1129"/>
                  </a:lnTo>
                  <a:cubicBezTo>
                    <a:pt x="371" y="1454"/>
                    <a:pt x="758" y="1748"/>
                    <a:pt x="1160" y="2011"/>
                  </a:cubicBezTo>
                  <a:cubicBezTo>
                    <a:pt x="2522" y="2924"/>
                    <a:pt x="4038" y="3573"/>
                    <a:pt x="5554" y="4208"/>
                  </a:cubicBezTo>
                  <a:cubicBezTo>
                    <a:pt x="4672" y="3450"/>
                    <a:pt x="3852" y="2289"/>
                    <a:pt x="3094" y="1408"/>
                  </a:cubicBezTo>
                  <a:cubicBezTo>
                    <a:pt x="2676" y="928"/>
                    <a:pt x="2228" y="449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63550" y="4083625"/>
              <a:ext cx="130725" cy="112950"/>
            </a:xfrm>
            <a:custGeom>
              <a:avLst/>
              <a:gdLst/>
              <a:ahLst/>
              <a:cxnLst/>
              <a:rect l="l" t="t" r="r" b="b"/>
              <a:pathLst>
                <a:path w="5229" h="4518" extrusionOk="0">
                  <a:moveTo>
                    <a:pt x="3218" y="0"/>
                  </a:moveTo>
                  <a:cubicBezTo>
                    <a:pt x="2058" y="1439"/>
                    <a:pt x="1021" y="2970"/>
                    <a:pt x="0" y="4517"/>
                  </a:cubicBezTo>
                  <a:cubicBezTo>
                    <a:pt x="1439" y="3728"/>
                    <a:pt x="2352" y="3233"/>
                    <a:pt x="3666" y="2289"/>
                  </a:cubicBezTo>
                  <a:cubicBezTo>
                    <a:pt x="4208" y="1918"/>
                    <a:pt x="4734" y="1531"/>
                    <a:pt x="5229" y="1114"/>
                  </a:cubicBezTo>
                  <a:lnTo>
                    <a:pt x="5229" y="1114"/>
                  </a:lnTo>
                  <a:cubicBezTo>
                    <a:pt x="4378" y="1439"/>
                    <a:pt x="3496" y="1733"/>
                    <a:pt x="2615" y="1980"/>
                  </a:cubicBezTo>
                  <a:cubicBezTo>
                    <a:pt x="2738" y="1299"/>
                    <a:pt x="2939" y="634"/>
                    <a:pt x="321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9"/>
          <p:cNvGrpSpPr/>
          <p:nvPr/>
        </p:nvGrpSpPr>
        <p:grpSpPr>
          <a:xfrm>
            <a:off x="4896533" y="4842739"/>
            <a:ext cx="434094" cy="536679"/>
            <a:chOff x="3909000" y="3894125"/>
            <a:chExt cx="312500" cy="386350"/>
          </a:xfrm>
        </p:grpSpPr>
        <p:sp>
          <p:nvSpPr>
            <p:cNvPr id="409" name="Google Shape;409;p9"/>
            <p:cNvSpPr/>
            <p:nvPr/>
          </p:nvSpPr>
          <p:spPr>
            <a:xfrm>
              <a:off x="3909000" y="3894125"/>
              <a:ext cx="86250" cy="344200"/>
            </a:xfrm>
            <a:custGeom>
              <a:avLst/>
              <a:gdLst/>
              <a:ahLst/>
              <a:cxnLst/>
              <a:rect l="l" t="t" r="r" b="b"/>
              <a:pathLst>
                <a:path w="3450" h="13768" extrusionOk="0">
                  <a:moveTo>
                    <a:pt x="851" y="0"/>
                  </a:moveTo>
                  <a:cubicBezTo>
                    <a:pt x="0" y="511"/>
                    <a:pt x="0" y="1794"/>
                    <a:pt x="93" y="2986"/>
                  </a:cubicBezTo>
                  <a:cubicBezTo>
                    <a:pt x="387" y="6451"/>
                    <a:pt x="1145" y="10102"/>
                    <a:pt x="2707" y="13768"/>
                  </a:cubicBezTo>
                  <a:cubicBezTo>
                    <a:pt x="2800" y="11370"/>
                    <a:pt x="3450" y="9885"/>
                    <a:pt x="3326" y="7394"/>
                  </a:cubicBezTo>
                  <a:cubicBezTo>
                    <a:pt x="3249" y="5863"/>
                    <a:pt x="3001" y="4270"/>
                    <a:pt x="2584" y="2645"/>
                  </a:cubicBezTo>
                  <a:cubicBezTo>
                    <a:pt x="2336" y="1686"/>
                    <a:pt x="1826" y="480"/>
                    <a:pt x="85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4009550" y="3900750"/>
              <a:ext cx="211950" cy="379725"/>
            </a:xfrm>
            <a:custGeom>
              <a:avLst/>
              <a:gdLst/>
              <a:ahLst/>
              <a:cxnLst/>
              <a:rect l="l" t="t" r="r" b="b"/>
              <a:pathLst>
                <a:path w="8478" h="15189" extrusionOk="0">
                  <a:moveTo>
                    <a:pt x="7664" y="1"/>
                  </a:moveTo>
                  <a:cubicBezTo>
                    <a:pt x="7525" y="1"/>
                    <a:pt x="7390" y="33"/>
                    <a:pt x="7271" y="75"/>
                  </a:cubicBezTo>
                  <a:cubicBezTo>
                    <a:pt x="4471" y="1019"/>
                    <a:pt x="2645" y="3324"/>
                    <a:pt x="1609" y="6062"/>
                  </a:cubicBezTo>
                  <a:cubicBezTo>
                    <a:pt x="573" y="8816"/>
                    <a:pt x="263" y="12002"/>
                    <a:pt x="0" y="15189"/>
                  </a:cubicBezTo>
                  <a:cubicBezTo>
                    <a:pt x="1160" y="12884"/>
                    <a:pt x="2630" y="9867"/>
                    <a:pt x="4363" y="8073"/>
                  </a:cubicBezTo>
                  <a:cubicBezTo>
                    <a:pt x="6203" y="6139"/>
                    <a:pt x="8106" y="4113"/>
                    <a:pt x="8446" y="1112"/>
                  </a:cubicBezTo>
                  <a:cubicBezTo>
                    <a:pt x="8477" y="833"/>
                    <a:pt x="8462" y="447"/>
                    <a:pt x="8168" y="184"/>
                  </a:cubicBezTo>
                  <a:cubicBezTo>
                    <a:pt x="8007" y="48"/>
                    <a:pt x="7833" y="1"/>
                    <a:pt x="766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3926400" y="3894125"/>
              <a:ext cx="68850" cy="344200"/>
            </a:xfrm>
            <a:custGeom>
              <a:avLst/>
              <a:gdLst/>
              <a:ahLst/>
              <a:cxnLst/>
              <a:rect l="l" t="t" r="r" b="b"/>
              <a:pathLst>
                <a:path w="2754" h="13768" extrusionOk="0">
                  <a:moveTo>
                    <a:pt x="155" y="0"/>
                  </a:moveTo>
                  <a:cubicBezTo>
                    <a:pt x="93" y="46"/>
                    <a:pt x="47" y="77"/>
                    <a:pt x="0" y="124"/>
                  </a:cubicBezTo>
                  <a:cubicBezTo>
                    <a:pt x="1284" y="4594"/>
                    <a:pt x="2305" y="9189"/>
                    <a:pt x="1996" y="13752"/>
                  </a:cubicBezTo>
                  <a:cubicBezTo>
                    <a:pt x="1996" y="13768"/>
                    <a:pt x="2011" y="13768"/>
                    <a:pt x="2011" y="13768"/>
                  </a:cubicBezTo>
                  <a:cubicBezTo>
                    <a:pt x="2104" y="11370"/>
                    <a:pt x="2754" y="9885"/>
                    <a:pt x="2630" y="7394"/>
                  </a:cubicBezTo>
                  <a:cubicBezTo>
                    <a:pt x="2553" y="5863"/>
                    <a:pt x="2305" y="4270"/>
                    <a:pt x="1888" y="2645"/>
                  </a:cubicBezTo>
                  <a:cubicBezTo>
                    <a:pt x="1640" y="1686"/>
                    <a:pt x="1130" y="480"/>
                    <a:pt x="15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4009550" y="3900725"/>
              <a:ext cx="196875" cy="379750"/>
            </a:xfrm>
            <a:custGeom>
              <a:avLst/>
              <a:gdLst/>
              <a:ahLst/>
              <a:cxnLst/>
              <a:rect l="l" t="t" r="r" b="b"/>
              <a:pathLst>
                <a:path w="7875" h="15190" extrusionOk="0">
                  <a:moveTo>
                    <a:pt x="7663" y="1"/>
                  </a:moveTo>
                  <a:cubicBezTo>
                    <a:pt x="7525" y="1"/>
                    <a:pt x="7395" y="35"/>
                    <a:pt x="7271" y="76"/>
                  </a:cubicBezTo>
                  <a:cubicBezTo>
                    <a:pt x="4471" y="1020"/>
                    <a:pt x="2645" y="3325"/>
                    <a:pt x="1609" y="6063"/>
                  </a:cubicBezTo>
                  <a:cubicBezTo>
                    <a:pt x="573" y="8817"/>
                    <a:pt x="263" y="12003"/>
                    <a:pt x="0" y="15190"/>
                  </a:cubicBezTo>
                  <a:cubicBezTo>
                    <a:pt x="47" y="15097"/>
                    <a:pt x="93" y="15020"/>
                    <a:pt x="139" y="14927"/>
                  </a:cubicBezTo>
                  <a:cubicBezTo>
                    <a:pt x="1145" y="9342"/>
                    <a:pt x="3898" y="4083"/>
                    <a:pt x="7874" y="30"/>
                  </a:cubicBezTo>
                  <a:cubicBezTo>
                    <a:pt x="7802" y="9"/>
                    <a:pt x="7731" y="1"/>
                    <a:pt x="766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3921750" y="3978025"/>
              <a:ext cx="73500" cy="260300"/>
            </a:xfrm>
            <a:custGeom>
              <a:avLst/>
              <a:gdLst/>
              <a:ahLst/>
              <a:cxnLst/>
              <a:rect l="l" t="t" r="r" b="b"/>
              <a:pathLst>
                <a:path w="2940" h="10412" extrusionOk="0">
                  <a:moveTo>
                    <a:pt x="2244" y="1"/>
                  </a:moveTo>
                  <a:cubicBezTo>
                    <a:pt x="2135" y="1548"/>
                    <a:pt x="2027" y="3095"/>
                    <a:pt x="1903" y="4642"/>
                  </a:cubicBezTo>
                  <a:cubicBezTo>
                    <a:pt x="1889" y="4904"/>
                    <a:pt x="1778" y="5249"/>
                    <a:pt x="1532" y="5249"/>
                  </a:cubicBezTo>
                  <a:cubicBezTo>
                    <a:pt x="1517" y="5249"/>
                    <a:pt x="1502" y="5248"/>
                    <a:pt x="1486" y="5245"/>
                  </a:cubicBezTo>
                  <a:cubicBezTo>
                    <a:pt x="1331" y="5230"/>
                    <a:pt x="1238" y="5075"/>
                    <a:pt x="1161" y="4951"/>
                  </a:cubicBezTo>
                  <a:cubicBezTo>
                    <a:pt x="774" y="4270"/>
                    <a:pt x="387" y="3590"/>
                    <a:pt x="1" y="2925"/>
                  </a:cubicBezTo>
                  <a:lnTo>
                    <a:pt x="1" y="2925"/>
                  </a:lnTo>
                  <a:cubicBezTo>
                    <a:pt x="434" y="5384"/>
                    <a:pt x="1114" y="7890"/>
                    <a:pt x="2197" y="10412"/>
                  </a:cubicBezTo>
                  <a:cubicBezTo>
                    <a:pt x="2290" y="8014"/>
                    <a:pt x="2940" y="6529"/>
                    <a:pt x="2816" y="4038"/>
                  </a:cubicBezTo>
                  <a:cubicBezTo>
                    <a:pt x="2754" y="2723"/>
                    <a:pt x="2553" y="1378"/>
                    <a:pt x="224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4009550" y="4002000"/>
              <a:ext cx="161275" cy="278475"/>
            </a:xfrm>
            <a:custGeom>
              <a:avLst/>
              <a:gdLst/>
              <a:ahLst/>
              <a:cxnLst/>
              <a:rect l="l" t="t" r="r" b="b"/>
              <a:pathLst>
                <a:path w="6451" h="11139" extrusionOk="0">
                  <a:moveTo>
                    <a:pt x="2568" y="1"/>
                  </a:moveTo>
                  <a:lnTo>
                    <a:pt x="2568" y="1"/>
                  </a:lnTo>
                  <a:cubicBezTo>
                    <a:pt x="2197" y="635"/>
                    <a:pt x="1872" y="1300"/>
                    <a:pt x="1609" y="2012"/>
                  </a:cubicBezTo>
                  <a:cubicBezTo>
                    <a:pt x="573" y="4766"/>
                    <a:pt x="263" y="7952"/>
                    <a:pt x="0" y="11139"/>
                  </a:cubicBezTo>
                  <a:cubicBezTo>
                    <a:pt x="1160" y="8834"/>
                    <a:pt x="2630" y="5817"/>
                    <a:pt x="4363" y="4023"/>
                  </a:cubicBezTo>
                  <a:cubicBezTo>
                    <a:pt x="5074" y="3265"/>
                    <a:pt x="5801" y="2507"/>
                    <a:pt x="6451" y="1672"/>
                  </a:cubicBezTo>
                  <a:lnTo>
                    <a:pt x="6451" y="1672"/>
                  </a:lnTo>
                  <a:cubicBezTo>
                    <a:pt x="5182" y="2646"/>
                    <a:pt x="3898" y="3590"/>
                    <a:pt x="2599" y="4518"/>
                  </a:cubicBezTo>
                  <a:cubicBezTo>
                    <a:pt x="2482" y="4603"/>
                    <a:pt x="2336" y="4681"/>
                    <a:pt x="2205" y="4681"/>
                  </a:cubicBezTo>
                  <a:cubicBezTo>
                    <a:pt x="2146" y="4681"/>
                    <a:pt x="2090" y="4665"/>
                    <a:pt x="2042" y="4626"/>
                  </a:cubicBezTo>
                  <a:cubicBezTo>
                    <a:pt x="1903" y="4533"/>
                    <a:pt x="1918" y="4332"/>
                    <a:pt x="1934" y="4162"/>
                  </a:cubicBezTo>
                  <a:cubicBezTo>
                    <a:pt x="2135" y="2770"/>
                    <a:pt x="2336" y="1378"/>
                    <a:pt x="256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9"/>
          <p:cNvGrpSpPr/>
          <p:nvPr/>
        </p:nvGrpSpPr>
        <p:grpSpPr>
          <a:xfrm>
            <a:off x="6143389" y="4719317"/>
            <a:ext cx="817138" cy="697710"/>
            <a:chOff x="4806600" y="3805275"/>
            <a:chExt cx="588250" cy="502275"/>
          </a:xfrm>
        </p:grpSpPr>
        <p:sp>
          <p:nvSpPr>
            <p:cNvPr id="416" name="Google Shape;416;p9"/>
            <p:cNvSpPr/>
            <p:nvPr/>
          </p:nvSpPr>
          <p:spPr>
            <a:xfrm>
              <a:off x="4812400" y="3805275"/>
              <a:ext cx="398750" cy="502275"/>
            </a:xfrm>
            <a:custGeom>
              <a:avLst/>
              <a:gdLst/>
              <a:ahLst/>
              <a:cxnLst/>
              <a:rect l="l" t="t" r="r" b="b"/>
              <a:pathLst>
                <a:path w="15950" h="20091" extrusionOk="0">
                  <a:moveTo>
                    <a:pt x="14844" y="0"/>
                  </a:moveTo>
                  <a:cubicBezTo>
                    <a:pt x="14496" y="0"/>
                    <a:pt x="14139" y="149"/>
                    <a:pt x="13815" y="305"/>
                  </a:cubicBezTo>
                  <a:cubicBezTo>
                    <a:pt x="11061" y="1651"/>
                    <a:pt x="8911" y="4003"/>
                    <a:pt x="7070" y="6462"/>
                  </a:cubicBezTo>
                  <a:cubicBezTo>
                    <a:pt x="3992" y="10577"/>
                    <a:pt x="1594" y="15202"/>
                    <a:pt x="1" y="20091"/>
                  </a:cubicBezTo>
                  <a:cubicBezTo>
                    <a:pt x="2692" y="16363"/>
                    <a:pt x="13598" y="5395"/>
                    <a:pt x="15331" y="2765"/>
                  </a:cubicBezTo>
                  <a:cubicBezTo>
                    <a:pt x="15609" y="2332"/>
                    <a:pt x="15872" y="1868"/>
                    <a:pt x="15919" y="1357"/>
                  </a:cubicBezTo>
                  <a:cubicBezTo>
                    <a:pt x="15949" y="831"/>
                    <a:pt x="15702" y="275"/>
                    <a:pt x="15238" y="73"/>
                  </a:cubicBezTo>
                  <a:cubicBezTo>
                    <a:pt x="15109" y="22"/>
                    <a:pt x="14977" y="0"/>
                    <a:pt x="1484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4806600" y="4049575"/>
              <a:ext cx="588250" cy="255275"/>
            </a:xfrm>
            <a:custGeom>
              <a:avLst/>
              <a:gdLst/>
              <a:ahLst/>
              <a:cxnLst/>
              <a:rect l="l" t="t" r="r" b="b"/>
              <a:pathLst>
                <a:path w="23530" h="10211" extrusionOk="0">
                  <a:moveTo>
                    <a:pt x="20984" y="1"/>
                  </a:moveTo>
                  <a:cubicBezTo>
                    <a:pt x="18225" y="1"/>
                    <a:pt x="15505" y="876"/>
                    <a:pt x="12948" y="1965"/>
                  </a:cubicBezTo>
                  <a:cubicBezTo>
                    <a:pt x="8215" y="3992"/>
                    <a:pt x="3821" y="6776"/>
                    <a:pt x="1" y="10210"/>
                  </a:cubicBezTo>
                  <a:cubicBezTo>
                    <a:pt x="4177" y="8339"/>
                    <a:pt x="19121" y="4332"/>
                    <a:pt x="21952" y="2924"/>
                  </a:cubicBezTo>
                  <a:cubicBezTo>
                    <a:pt x="22416" y="2692"/>
                    <a:pt x="22864" y="2429"/>
                    <a:pt x="23158" y="1996"/>
                  </a:cubicBezTo>
                  <a:cubicBezTo>
                    <a:pt x="23452" y="1579"/>
                    <a:pt x="23529" y="960"/>
                    <a:pt x="23205" y="558"/>
                  </a:cubicBezTo>
                  <a:cubicBezTo>
                    <a:pt x="22911" y="171"/>
                    <a:pt x="22369" y="78"/>
                    <a:pt x="21874" y="32"/>
                  </a:cubicBezTo>
                  <a:cubicBezTo>
                    <a:pt x="21577" y="11"/>
                    <a:pt x="21280" y="1"/>
                    <a:pt x="2098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4812400" y="3805275"/>
              <a:ext cx="389850" cy="502275"/>
            </a:xfrm>
            <a:custGeom>
              <a:avLst/>
              <a:gdLst/>
              <a:ahLst/>
              <a:cxnLst/>
              <a:rect l="l" t="t" r="r" b="b"/>
              <a:pathLst>
                <a:path w="15594" h="20091" extrusionOk="0">
                  <a:moveTo>
                    <a:pt x="14844" y="0"/>
                  </a:moveTo>
                  <a:cubicBezTo>
                    <a:pt x="14496" y="0"/>
                    <a:pt x="14139" y="149"/>
                    <a:pt x="13815" y="305"/>
                  </a:cubicBezTo>
                  <a:cubicBezTo>
                    <a:pt x="11061" y="1651"/>
                    <a:pt x="8911" y="4003"/>
                    <a:pt x="7070" y="6462"/>
                  </a:cubicBezTo>
                  <a:cubicBezTo>
                    <a:pt x="3992" y="10577"/>
                    <a:pt x="1594" y="15202"/>
                    <a:pt x="1" y="20091"/>
                  </a:cubicBezTo>
                  <a:cubicBezTo>
                    <a:pt x="109" y="19952"/>
                    <a:pt x="217" y="19797"/>
                    <a:pt x="341" y="19642"/>
                  </a:cubicBezTo>
                  <a:cubicBezTo>
                    <a:pt x="4084" y="12294"/>
                    <a:pt x="9313" y="5704"/>
                    <a:pt x="15594" y="352"/>
                  </a:cubicBezTo>
                  <a:cubicBezTo>
                    <a:pt x="15501" y="244"/>
                    <a:pt x="15377" y="135"/>
                    <a:pt x="15238" y="73"/>
                  </a:cubicBezTo>
                  <a:cubicBezTo>
                    <a:pt x="15109" y="22"/>
                    <a:pt x="14977" y="0"/>
                    <a:pt x="1484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4806600" y="4049575"/>
              <a:ext cx="582825" cy="255275"/>
            </a:xfrm>
            <a:custGeom>
              <a:avLst/>
              <a:gdLst/>
              <a:ahLst/>
              <a:cxnLst/>
              <a:rect l="l" t="t" r="r" b="b"/>
              <a:pathLst>
                <a:path w="23313" h="10211" extrusionOk="0">
                  <a:moveTo>
                    <a:pt x="20984" y="1"/>
                  </a:moveTo>
                  <a:cubicBezTo>
                    <a:pt x="18225" y="1"/>
                    <a:pt x="15505" y="876"/>
                    <a:pt x="12948" y="1965"/>
                  </a:cubicBezTo>
                  <a:cubicBezTo>
                    <a:pt x="8215" y="3992"/>
                    <a:pt x="3821" y="6776"/>
                    <a:pt x="1" y="10210"/>
                  </a:cubicBezTo>
                  <a:cubicBezTo>
                    <a:pt x="47" y="10180"/>
                    <a:pt x="109" y="10149"/>
                    <a:pt x="171" y="10118"/>
                  </a:cubicBezTo>
                  <a:cubicBezTo>
                    <a:pt x="434" y="9947"/>
                    <a:pt x="681" y="9793"/>
                    <a:pt x="944" y="9623"/>
                  </a:cubicBezTo>
                  <a:cubicBezTo>
                    <a:pt x="7735" y="5245"/>
                    <a:pt x="15377" y="2228"/>
                    <a:pt x="23313" y="712"/>
                  </a:cubicBezTo>
                  <a:cubicBezTo>
                    <a:pt x="23282" y="650"/>
                    <a:pt x="23251" y="604"/>
                    <a:pt x="23205" y="558"/>
                  </a:cubicBezTo>
                  <a:cubicBezTo>
                    <a:pt x="22911" y="171"/>
                    <a:pt x="22369" y="78"/>
                    <a:pt x="21874" y="32"/>
                  </a:cubicBezTo>
                  <a:cubicBezTo>
                    <a:pt x="21577" y="11"/>
                    <a:pt x="21280" y="1"/>
                    <a:pt x="2098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4816275" y="4027525"/>
              <a:ext cx="245975" cy="268425"/>
            </a:xfrm>
            <a:custGeom>
              <a:avLst/>
              <a:gdLst/>
              <a:ahLst/>
              <a:cxnLst/>
              <a:rect l="l" t="t" r="r" b="b"/>
              <a:pathLst>
                <a:path w="9839" h="10737" extrusionOk="0">
                  <a:moveTo>
                    <a:pt x="9839" y="1"/>
                  </a:moveTo>
                  <a:cubicBezTo>
                    <a:pt x="8168" y="1208"/>
                    <a:pt x="6466" y="2368"/>
                    <a:pt x="4749" y="3482"/>
                  </a:cubicBezTo>
                  <a:cubicBezTo>
                    <a:pt x="4749" y="2414"/>
                    <a:pt x="4842" y="1331"/>
                    <a:pt x="5043" y="264"/>
                  </a:cubicBezTo>
                  <a:lnTo>
                    <a:pt x="5043" y="264"/>
                  </a:lnTo>
                  <a:cubicBezTo>
                    <a:pt x="2955" y="3528"/>
                    <a:pt x="1253" y="7055"/>
                    <a:pt x="0" y="10737"/>
                  </a:cubicBezTo>
                  <a:cubicBezTo>
                    <a:pt x="201" y="10567"/>
                    <a:pt x="402" y="10396"/>
                    <a:pt x="604" y="10226"/>
                  </a:cubicBezTo>
                  <a:cubicBezTo>
                    <a:pt x="2615" y="7751"/>
                    <a:pt x="6528" y="3574"/>
                    <a:pt x="983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4818200" y="4126150"/>
              <a:ext cx="390625" cy="173275"/>
            </a:xfrm>
            <a:custGeom>
              <a:avLst/>
              <a:gdLst/>
              <a:ahLst/>
              <a:cxnLst/>
              <a:rect l="l" t="t" r="r" b="b"/>
              <a:pathLst>
                <a:path w="15625" h="6931" extrusionOk="0">
                  <a:moveTo>
                    <a:pt x="10102" y="1"/>
                  </a:moveTo>
                  <a:cubicBezTo>
                    <a:pt x="6668" y="1702"/>
                    <a:pt x="3450" y="3822"/>
                    <a:pt x="527" y="6281"/>
                  </a:cubicBezTo>
                  <a:cubicBezTo>
                    <a:pt x="325" y="6513"/>
                    <a:pt x="155" y="6730"/>
                    <a:pt x="1" y="6931"/>
                  </a:cubicBezTo>
                  <a:cubicBezTo>
                    <a:pt x="3141" y="5647"/>
                    <a:pt x="10319" y="3574"/>
                    <a:pt x="15625" y="1919"/>
                  </a:cubicBezTo>
                  <a:lnTo>
                    <a:pt x="15625" y="1919"/>
                  </a:lnTo>
                  <a:cubicBezTo>
                    <a:pt x="13369" y="2120"/>
                    <a:pt x="11099" y="2214"/>
                    <a:pt x="8841" y="2214"/>
                  </a:cubicBezTo>
                  <a:cubicBezTo>
                    <a:pt x="8668" y="2214"/>
                    <a:pt x="8496" y="2214"/>
                    <a:pt x="8323" y="2213"/>
                  </a:cubicBezTo>
                  <a:cubicBezTo>
                    <a:pt x="8865" y="1439"/>
                    <a:pt x="9468" y="697"/>
                    <a:pt x="101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9"/>
          <p:cNvGrpSpPr/>
          <p:nvPr/>
        </p:nvGrpSpPr>
        <p:grpSpPr>
          <a:xfrm>
            <a:off x="7223171" y="4703516"/>
            <a:ext cx="377175" cy="700627"/>
            <a:chOff x="5583925" y="3793900"/>
            <a:chExt cx="271525" cy="504375"/>
          </a:xfrm>
        </p:grpSpPr>
        <p:sp>
          <p:nvSpPr>
            <p:cNvPr id="423" name="Google Shape;423;p9"/>
            <p:cNvSpPr/>
            <p:nvPr/>
          </p:nvSpPr>
          <p:spPr>
            <a:xfrm>
              <a:off x="5583925" y="4026950"/>
              <a:ext cx="228600" cy="263600"/>
            </a:xfrm>
            <a:custGeom>
              <a:avLst/>
              <a:gdLst/>
              <a:ahLst/>
              <a:cxnLst/>
              <a:rect l="l" t="t" r="r" b="b"/>
              <a:pathLst>
                <a:path w="9144" h="10544" extrusionOk="0">
                  <a:moveTo>
                    <a:pt x="797" y="1"/>
                  </a:moveTo>
                  <a:cubicBezTo>
                    <a:pt x="590" y="1"/>
                    <a:pt x="384" y="45"/>
                    <a:pt x="187" y="148"/>
                  </a:cubicBezTo>
                  <a:cubicBezTo>
                    <a:pt x="1" y="1323"/>
                    <a:pt x="728" y="2453"/>
                    <a:pt x="1471" y="3396"/>
                  </a:cubicBezTo>
                  <a:cubicBezTo>
                    <a:pt x="3621" y="6165"/>
                    <a:pt x="6142" y="8702"/>
                    <a:pt x="9143" y="10543"/>
                  </a:cubicBezTo>
                  <a:cubicBezTo>
                    <a:pt x="7813" y="8362"/>
                    <a:pt x="7349" y="6506"/>
                    <a:pt x="5848" y="4433"/>
                  </a:cubicBezTo>
                  <a:cubicBezTo>
                    <a:pt x="4920" y="3164"/>
                    <a:pt x="3868" y="1989"/>
                    <a:pt x="2693" y="937"/>
                  </a:cubicBezTo>
                  <a:cubicBezTo>
                    <a:pt x="2161" y="464"/>
                    <a:pt x="1467" y="1"/>
                    <a:pt x="79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5716575" y="3793900"/>
              <a:ext cx="138875" cy="504375"/>
            </a:xfrm>
            <a:custGeom>
              <a:avLst/>
              <a:gdLst/>
              <a:ahLst/>
              <a:cxnLst/>
              <a:rect l="l" t="t" r="r" b="b"/>
              <a:pathLst>
                <a:path w="5555" h="20175" extrusionOk="0">
                  <a:moveTo>
                    <a:pt x="1699" y="0"/>
                  </a:moveTo>
                  <a:cubicBezTo>
                    <a:pt x="1685" y="0"/>
                    <a:pt x="1671" y="1"/>
                    <a:pt x="1656" y="2"/>
                  </a:cubicBezTo>
                  <a:cubicBezTo>
                    <a:pt x="1347" y="33"/>
                    <a:pt x="1177" y="374"/>
                    <a:pt x="1084" y="683"/>
                  </a:cubicBezTo>
                  <a:cubicBezTo>
                    <a:pt x="1" y="3947"/>
                    <a:pt x="279" y="7536"/>
                    <a:pt x="1254" y="10831"/>
                  </a:cubicBezTo>
                  <a:cubicBezTo>
                    <a:pt x="2229" y="14126"/>
                    <a:pt x="3868" y="17173"/>
                    <a:pt x="5554" y="20174"/>
                  </a:cubicBezTo>
                  <a:cubicBezTo>
                    <a:pt x="4905" y="17173"/>
                    <a:pt x="4023" y="13260"/>
                    <a:pt x="3977" y="10197"/>
                  </a:cubicBezTo>
                  <a:cubicBezTo>
                    <a:pt x="3946" y="6902"/>
                    <a:pt x="3868" y="3483"/>
                    <a:pt x="2352" y="575"/>
                  </a:cubicBezTo>
                  <a:cubicBezTo>
                    <a:pt x="2219" y="309"/>
                    <a:pt x="2002" y="0"/>
                    <a:pt x="169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5588575" y="4026950"/>
              <a:ext cx="223950" cy="263600"/>
            </a:xfrm>
            <a:custGeom>
              <a:avLst/>
              <a:gdLst/>
              <a:ahLst/>
              <a:cxnLst/>
              <a:rect l="l" t="t" r="r" b="b"/>
              <a:pathLst>
                <a:path w="8958" h="10544" extrusionOk="0">
                  <a:moveTo>
                    <a:pt x="611" y="1"/>
                  </a:moveTo>
                  <a:cubicBezTo>
                    <a:pt x="404" y="1"/>
                    <a:pt x="198" y="45"/>
                    <a:pt x="1" y="148"/>
                  </a:cubicBezTo>
                  <a:cubicBezTo>
                    <a:pt x="1" y="179"/>
                    <a:pt x="1" y="194"/>
                    <a:pt x="1" y="225"/>
                  </a:cubicBezTo>
                  <a:cubicBezTo>
                    <a:pt x="2893" y="3303"/>
                    <a:pt x="5600" y="6552"/>
                    <a:pt x="8076" y="9971"/>
                  </a:cubicBezTo>
                  <a:cubicBezTo>
                    <a:pt x="8354" y="10172"/>
                    <a:pt x="8648" y="10357"/>
                    <a:pt x="8957" y="10543"/>
                  </a:cubicBezTo>
                  <a:cubicBezTo>
                    <a:pt x="7627" y="8362"/>
                    <a:pt x="7163" y="6506"/>
                    <a:pt x="5662" y="4433"/>
                  </a:cubicBezTo>
                  <a:cubicBezTo>
                    <a:pt x="4734" y="3164"/>
                    <a:pt x="3682" y="1989"/>
                    <a:pt x="2507" y="937"/>
                  </a:cubicBezTo>
                  <a:cubicBezTo>
                    <a:pt x="1975" y="464"/>
                    <a:pt x="1281" y="1"/>
                    <a:pt x="61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5716575" y="3794325"/>
              <a:ext cx="138100" cy="502800"/>
            </a:xfrm>
            <a:custGeom>
              <a:avLst/>
              <a:gdLst/>
              <a:ahLst/>
              <a:cxnLst/>
              <a:rect l="l" t="t" r="r" b="b"/>
              <a:pathLst>
                <a:path w="5524" h="20112" extrusionOk="0">
                  <a:moveTo>
                    <a:pt x="1563" y="1"/>
                  </a:moveTo>
                  <a:cubicBezTo>
                    <a:pt x="1316" y="94"/>
                    <a:pt x="1161" y="388"/>
                    <a:pt x="1084" y="666"/>
                  </a:cubicBezTo>
                  <a:cubicBezTo>
                    <a:pt x="1" y="3930"/>
                    <a:pt x="279" y="7519"/>
                    <a:pt x="1254" y="10814"/>
                  </a:cubicBezTo>
                  <a:cubicBezTo>
                    <a:pt x="2229" y="14094"/>
                    <a:pt x="3853" y="17126"/>
                    <a:pt x="5524" y="20111"/>
                  </a:cubicBezTo>
                  <a:cubicBezTo>
                    <a:pt x="3219" y="13660"/>
                    <a:pt x="1888" y="6854"/>
                    <a:pt x="156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5658975" y="4082075"/>
              <a:ext cx="153550" cy="208475"/>
            </a:xfrm>
            <a:custGeom>
              <a:avLst/>
              <a:gdLst/>
              <a:ahLst/>
              <a:cxnLst/>
              <a:rect l="l" t="t" r="r" b="b"/>
              <a:pathLst>
                <a:path w="6142" h="8339" extrusionOk="0">
                  <a:moveTo>
                    <a:pt x="990" y="0"/>
                  </a:moveTo>
                  <a:lnTo>
                    <a:pt x="990" y="0"/>
                  </a:lnTo>
                  <a:cubicBezTo>
                    <a:pt x="1748" y="1485"/>
                    <a:pt x="2475" y="3001"/>
                    <a:pt x="3156" y="4517"/>
                  </a:cubicBezTo>
                  <a:cubicBezTo>
                    <a:pt x="2088" y="4084"/>
                    <a:pt x="1036" y="3574"/>
                    <a:pt x="0" y="3048"/>
                  </a:cubicBezTo>
                  <a:lnTo>
                    <a:pt x="0" y="3048"/>
                  </a:lnTo>
                  <a:cubicBezTo>
                    <a:pt x="1794" y="5090"/>
                    <a:pt x="3821" y="6915"/>
                    <a:pt x="6141" y="8338"/>
                  </a:cubicBezTo>
                  <a:cubicBezTo>
                    <a:pt x="4811" y="6157"/>
                    <a:pt x="4347" y="4301"/>
                    <a:pt x="2846" y="2228"/>
                  </a:cubicBezTo>
                  <a:cubicBezTo>
                    <a:pt x="2274" y="1439"/>
                    <a:pt x="1655" y="696"/>
                    <a:pt x="99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5738250" y="3956000"/>
              <a:ext cx="117200" cy="342275"/>
            </a:xfrm>
            <a:custGeom>
              <a:avLst/>
              <a:gdLst/>
              <a:ahLst/>
              <a:cxnLst/>
              <a:rect l="l" t="t" r="r" b="b"/>
              <a:pathLst>
                <a:path w="4688" h="13691" extrusionOk="0">
                  <a:moveTo>
                    <a:pt x="2986" y="0"/>
                  </a:moveTo>
                  <a:cubicBezTo>
                    <a:pt x="2429" y="2305"/>
                    <a:pt x="2120" y="4672"/>
                    <a:pt x="2089" y="7054"/>
                  </a:cubicBezTo>
                  <a:cubicBezTo>
                    <a:pt x="1300" y="5708"/>
                    <a:pt x="604" y="4316"/>
                    <a:pt x="0" y="2877"/>
                  </a:cubicBezTo>
                  <a:lnTo>
                    <a:pt x="0" y="2877"/>
                  </a:lnTo>
                  <a:cubicBezTo>
                    <a:pt x="124" y="3372"/>
                    <a:pt x="248" y="3867"/>
                    <a:pt x="387" y="4347"/>
                  </a:cubicBezTo>
                  <a:cubicBezTo>
                    <a:pt x="1362" y="7642"/>
                    <a:pt x="3001" y="10689"/>
                    <a:pt x="4687" y="13690"/>
                  </a:cubicBezTo>
                  <a:cubicBezTo>
                    <a:pt x="4038" y="10689"/>
                    <a:pt x="3156" y="6776"/>
                    <a:pt x="3110" y="3713"/>
                  </a:cubicBezTo>
                  <a:cubicBezTo>
                    <a:pt x="3094" y="2475"/>
                    <a:pt x="3079" y="1238"/>
                    <a:pt x="298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9"/>
          <p:cNvGrpSpPr/>
          <p:nvPr/>
        </p:nvGrpSpPr>
        <p:grpSpPr>
          <a:xfrm>
            <a:off x="7796939" y="4424377"/>
            <a:ext cx="258407" cy="1021683"/>
            <a:chOff x="5996975" y="3592950"/>
            <a:chExt cx="186025" cy="735500"/>
          </a:xfrm>
        </p:grpSpPr>
        <p:sp>
          <p:nvSpPr>
            <p:cNvPr id="430" name="Google Shape;430;p9"/>
            <p:cNvSpPr/>
            <p:nvPr/>
          </p:nvSpPr>
          <p:spPr>
            <a:xfrm>
              <a:off x="5996975" y="3593000"/>
              <a:ext cx="186025" cy="735450"/>
            </a:xfrm>
            <a:custGeom>
              <a:avLst/>
              <a:gdLst/>
              <a:ahLst/>
              <a:cxnLst/>
              <a:rect l="l" t="t" r="r" b="b"/>
              <a:pathLst>
                <a:path w="7441" h="29418" extrusionOk="0">
                  <a:moveTo>
                    <a:pt x="2933" y="1"/>
                  </a:moveTo>
                  <a:cubicBezTo>
                    <a:pt x="2900" y="1"/>
                    <a:pt x="2866" y="4"/>
                    <a:pt x="2831" y="10"/>
                  </a:cubicBezTo>
                  <a:cubicBezTo>
                    <a:pt x="2615" y="41"/>
                    <a:pt x="2444" y="211"/>
                    <a:pt x="2305" y="381"/>
                  </a:cubicBezTo>
                  <a:cubicBezTo>
                    <a:pt x="1269" y="1572"/>
                    <a:pt x="959" y="3212"/>
                    <a:pt x="805" y="4790"/>
                  </a:cubicBezTo>
                  <a:cubicBezTo>
                    <a:pt x="0" y="13391"/>
                    <a:pt x="3264" y="21868"/>
                    <a:pt x="7441" y="29417"/>
                  </a:cubicBezTo>
                  <a:cubicBezTo>
                    <a:pt x="6776" y="25689"/>
                    <a:pt x="5631" y="20971"/>
                    <a:pt x="5662" y="17181"/>
                  </a:cubicBezTo>
                  <a:cubicBezTo>
                    <a:pt x="5724" y="11751"/>
                    <a:pt x="5090" y="6321"/>
                    <a:pt x="3790" y="1062"/>
                  </a:cubicBezTo>
                  <a:cubicBezTo>
                    <a:pt x="3675" y="585"/>
                    <a:pt x="3397" y="1"/>
                    <a:pt x="293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5997750" y="3592950"/>
              <a:ext cx="171350" cy="709200"/>
            </a:xfrm>
            <a:custGeom>
              <a:avLst/>
              <a:gdLst/>
              <a:ahLst/>
              <a:cxnLst/>
              <a:rect l="l" t="t" r="r" b="b"/>
              <a:pathLst>
                <a:path w="6854" h="28368" extrusionOk="0">
                  <a:moveTo>
                    <a:pt x="2906" y="0"/>
                  </a:moveTo>
                  <a:cubicBezTo>
                    <a:pt x="2874" y="0"/>
                    <a:pt x="2839" y="4"/>
                    <a:pt x="2800" y="12"/>
                  </a:cubicBezTo>
                  <a:cubicBezTo>
                    <a:pt x="2584" y="43"/>
                    <a:pt x="2413" y="213"/>
                    <a:pt x="2274" y="383"/>
                  </a:cubicBezTo>
                  <a:cubicBezTo>
                    <a:pt x="1238" y="1574"/>
                    <a:pt x="928" y="3214"/>
                    <a:pt x="774" y="4792"/>
                  </a:cubicBezTo>
                  <a:cubicBezTo>
                    <a:pt x="0" y="12991"/>
                    <a:pt x="2939" y="21081"/>
                    <a:pt x="6853" y="28367"/>
                  </a:cubicBezTo>
                  <a:cubicBezTo>
                    <a:pt x="5043" y="24067"/>
                    <a:pt x="3945" y="19457"/>
                    <a:pt x="3372" y="14801"/>
                  </a:cubicBezTo>
                  <a:cubicBezTo>
                    <a:pt x="2769" y="9897"/>
                    <a:pt x="2754" y="4947"/>
                    <a:pt x="3001" y="12"/>
                  </a:cubicBezTo>
                  <a:cubicBezTo>
                    <a:pt x="2970" y="4"/>
                    <a:pt x="2939" y="0"/>
                    <a:pt x="290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6025200" y="3810200"/>
              <a:ext cx="157800" cy="518250"/>
            </a:xfrm>
            <a:custGeom>
              <a:avLst/>
              <a:gdLst/>
              <a:ahLst/>
              <a:cxnLst/>
              <a:rect l="l" t="t" r="r" b="b"/>
              <a:pathLst>
                <a:path w="6312" h="20730" extrusionOk="0">
                  <a:moveTo>
                    <a:pt x="4053" y="0"/>
                  </a:moveTo>
                  <a:cubicBezTo>
                    <a:pt x="3636" y="3218"/>
                    <a:pt x="3326" y="6451"/>
                    <a:pt x="3156" y="9684"/>
                  </a:cubicBezTo>
                  <a:cubicBezTo>
                    <a:pt x="1965" y="7874"/>
                    <a:pt x="913" y="5971"/>
                    <a:pt x="0" y="3991"/>
                  </a:cubicBezTo>
                  <a:lnTo>
                    <a:pt x="0" y="3991"/>
                  </a:lnTo>
                  <a:cubicBezTo>
                    <a:pt x="975" y="9839"/>
                    <a:pt x="3419" y="15500"/>
                    <a:pt x="6312" y="20729"/>
                  </a:cubicBezTo>
                  <a:cubicBezTo>
                    <a:pt x="5647" y="17001"/>
                    <a:pt x="4502" y="12283"/>
                    <a:pt x="4533" y="8493"/>
                  </a:cubicBezTo>
                  <a:cubicBezTo>
                    <a:pt x="4564" y="5662"/>
                    <a:pt x="4394" y="2816"/>
                    <a:pt x="405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9"/>
          <p:cNvGrpSpPr/>
          <p:nvPr/>
        </p:nvGrpSpPr>
        <p:grpSpPr>
          <a:xfrm>
            <a:off x="5607787" y="4710045"/>
            <a:ext cx="357277" cy="629089"/>
            <a:chOff x="4421025" y="3798600"/>
            <a:chExt cx="257200" cy="452875"/>
          </a:xfrm>
        </p:grpSpPr>
        <p:sp>
          <p:nvSpPr>
            <p:cNvPr id="434" name="Google Shape;434;p9"/>
            <p:cNvSpPr/>
            <p:nvPr/>
          </p:nvSpPr>
          <p:spPr>
            <a:xfrm>
              <a:off x="4421025" y="3857375"/>
              <a:ext cx="80475" cy="394100"/>
            </a:xfrm>
            <a:custGeom>
              <a:avLst/>
              <a:gdLst/>
              <a:ahLst/>
              <a:cxnLst/>
              <a:rect l="l" t="t" r="r" b="b"/>
              <a:pathLst>
                <a:path w="3219" h="15764" fill="none" extrusionOk="0">
                  <a:moveTo>
                    <a:pt x="1" y="15764"/>
                  </a:moveTo>
                  <a:cubicBezTo>
                    <a:pt x="2120" y="10798"/>
                    <a:pt x="3218" y="5399"/>
                    <a:pt x="3187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4485225" y="3953675"/>
              <a:ext cx="136150" cy="102900"/>
            </a:xfrm>
            <a:custGeom>
              <a:avLst/>
              <a:gdLst/>
              <a:ahLst/>
              <a:cxnLst/>
              <a:rect l="l" t="t" r="r" b="b"/>
              <a:pathLst>
                <a:path w="5446" h="4116" fill="none" extrusionOk="0">
                  <a:moveTo>
                    <a:pt x="1" y="4115"/>
                  </a:moveTo>
                  <a:cubicBezTo>
                    <a:pt x="1903" y="2847"/>
                    <a:pt x="3729" y="1485"/>
                    <a:pt x="5446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4611300" y="3903600"/>
              <a:ext cx="66925" cy="58900"/>
            </a:xfrm>
            <a:custGeom>
              <a:avLst/>
              <a:gdLst/>
              <a:ahLst/>
              <a:cxnLst/>
              <a:rect l="l" t="t" r="r" b="b"/>
              <a:pathLst>
                <a:path w="2677" h="2356" extrusionOk="0">
                  <a:moveTo>
                    <a:pt x="1346" y="1"/>
                  </a:moveTo>
                  <a:cubicBezTo>
                    <a:pt x="970" y="1"/>
                    <a:pt x="602" y="182"/>
                    <a:pt x="372" y="518"/>
                  </a:cubicBezTo>
                  <a:cubicBezTo>
                    <a:pt x="1" y="1060"/>
                    <a:pt x="140" y="1787"/>
                    <a:pt x="681" y="2158"/>
                  </a:cubicBezTo>
                  <a:cubicBezTo>
                    <a:pt x="884" y="2291"/>
                    <a:pt x="1113" y="2355"/>
                    <a:pt x="1340" y="2355"/>
                  </a:cubicBezTo>
                  <a:cubicBezTo>
                    <a:pt x="1718" y="2355"/>
                    <a:pt x="2089" y="2177"/>
                    <a:pt x="2321" y="1849"/>
                  </a:cubicBezTo>
                  <a:cubicBezTo>
                    <a:pt x="2677" y="1307"/>
                    <a:pt x="2537" y="580"/>
                    <a:pt x="2012" y="209"/>
                  </a:cubicBezTo>
                  <a:cubicBezTo>
                    <a:pt x="1806" y="68"/>
                    <a:pt x="1575" y="1"/>
                    <a:pt x="1346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624075" y="3914500"/>
              <a:ext cx="41775" cy="37000"/>
            </a:xfrm>
            <a:custGeom>
              <a:avLst/>
              <a:gdLst/>
              <a:ahLst/>
              <a:cxnLst/>
              <a:rect l="l" t="t" r="r" b="b"/>
              <a:pathLst>
                <a:path w="1671" h="1480" extrusionOk="0">
                  <a:moveTo>
                    <a:pt x="839" y="1"/>
                  </a:moveTo>
                  <a:cubicBezTo>
                    <a:pt x="600" y="1"/>
                    <a:pt x="368" y="117"/>
                    <a:pt x="232" y="330"/>
                  </a:cubicBezTo>
                  <a:cubicBezTo>
                    <a:pt x="0" y="670"/>
                    <a:pt x="77" y="1119"/>
                    <a:pt x="418" y="1351"/>
                  </a:cubicBezTo>
                  <a:cubicBezTo>
                    <a:pt x="546" y="1438"/>
                    <a:pt x="690" y="1480"/>
                    <a:pt x="832" y="1480"/>
                  </a:cubicBezTo>
                  <a:cubicBezTo>
                    <a:pt x="1066" y="1480"/>
                    <a:pt x="1294" y="1367"/>
                    <a:pt x="1439" y="1165"/>
                  </a:cubicBezTo>
                  <a:cubicBezTo>
                    <a:pt x="1671" y="825"/>
                    <a:pt x="1593" y="361"/>
                    <a:pt x="1253" y="129"/>
                  </a:cubicBezTo>
                  <a:cubicBezTo>
                    <a:pt x="1126" y="42"/>
                    <a:pt x="981" y="1"/>
                    <a:pt x="83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4620975" y="3934300"/>
              <a:ext cx="50675" cy="28350"/>
            </a:xfrm>
            <a:custGeom>
              <a:avLst/>
              <a:gdLst/>
              <a:ahLst/>
              <a:cxnLst/>
              <a:rect l="l" t="t" r="r" b="b"/>
              <a:pathLst>
                <a:path w="2027" h="1134" extrusionOk="0">
                  <a:moveTo>
                    <a:pt x="1078" y="0"/>
                  </a:moveTo>
                  <a:cubicBezTo>
                    <a:pt x="1022" y="0"/>
                    <a:pt x="966" y="6"/>
                    <a:pt x="913" y="17"/>
                  </a:cubicBezTo>
                  <a:cubicBezTo>
                    <a:pt x="789" y="33"/>
                    <a:pt x="681" y="64"/>
                    <a:pt x="573" y="110"/>
                  </a:cubicBezTo>
                  <a:cubicBezTo>
                    <a:pt x="480" y="141"/>
                    <a:pt x="387" y="203"/>
                    <a:pt x="294" y="280"/>
                  </a:cubicBezTo>
                  <a:cubicBezTo>
                    <a:pt x="201" y="342"/>
                    <a:pt x="124" y="435"/>
                    <a:pt x="62" y="528"/>
                  </a:cubicBezTo>
                  <a:cubicBezTo>
                    <a:pt x="31" y="559"/>
                    <a:pt x="16" y="605"/>
                    <a:pt x="0" y="636"/>
                  </a:cubicBezTo>
                  <a:lnTo>
                    <a:pt x="62" y="713"/>
                  </a:lnTo>
                  <a:cubicBezTo>
                    <a:pt x="139" y="791"/>
                    <a:pt x="201" y="868"/>
                    <a:pt x="294" y="930"/>
                  </a:cubicBezTo>
                  <a:cubicBezTo>
                    <a:pt x="498" y="1068"/>
                    <a:pt x="727" y="1133"/>
                    <a:pt x="952" y="1133"/>
                  </a:cubicBezTo>
                  <a:cubicBezTo>
                    <a:pt x="1257" y="1133"/>
                    <a:pt x="1557" y="1013"/>
                    <a:pt x="1779" y="791"/>
                  </a:cubicBezTo>
                  <a:cubicBezTo>
                    <a:pt x="1841" y="729"/>
                    <a:pt x="1888" y="683"/>
                    <a:pt x="1934" y="621"/>
                  </a:cubicBezTo>
                  <a:cubicBezTo>
                    <a:pt x="1949" y="590"/>
                    <a:pt x="1965" y="559"/>
                    <a:pt x="1980" y="543"/>
                  </a:cubicBezTo>
                  <a:cubicBezTo>
                    <a:pt x="1980" y="543"/>
                    <a:pt x="1980" y="528"/>
                    <a:pt x="1980" y="528"/>
                  </a:cubicBezTo>
                  <a:cubicBezTo>
                    <a:pt x="1996" y="497"/>
                    <a:pt x="2011" y="466"/>
                    <a:pt x="2027" y="450"/>
                  </a:cubicBezTo>
                  <a:cubicBezTo>
                    <a:pt x="1949" y="358"/>
                    <a:pt x="1872" y="280"/>
                    <a:pt x="1779" y="218"/>
                  </a:cubicBezTo>
                  <a:cubicBezTo>
                    <a:pt x="1733" y="187"/>
                    <a:pt x="1702" y="172"/>
                    <a:pt x="1671" y="141"/>
                  </a:cubicBezTo>
                  <a:cubicBezTo>
                    <a:pt x="1578" y="95"/>
                    <a:pt x="1470" y="48"/>
                    <a:pt x="1362" y="33"/>
                  </a:cubicBezTo>
                  <a:cubicBezTo>
                    <a:pt x="1266" y="14"/>
                    <a:pt x="1170" y="0"/>
                    <a:pt x="107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4615175" y="3904950"/>
              <a:ext cx="30175" cy="47200"/>
            </a:xfrm>
            <a:custGeom>
              <a:avLst/>
              <a:gdLst/>
              <a:ahLst/>
              <a:cxnLst/>
              <a:rect l="l" t="t" r="r" b="b"/>
              <a:pathLst>
                <a:path w="1207" h="1888" extrusionOk="0">
                  <a:moveTo>
                    <a:pt x="836" y="0"/>
                  </a:moveTo>
                  <a:cubicBezTo>
                    <a:pt x="789" y="16"/>
                    <a:pt x="727" y="47"/>
                    <a:pt x="665" y="78"/>
                  </a:cubicBezTo>
                  <a:cubicBezTo>
                    <a:pt x="634" y="93"/>
                    <a:pt x="619" y="93"/>
                    <a:pt x="588" y="108"/>
                  </a:cubicBezTo>
                  <a:cubicBezTo>
                    <a:pt x="573" y="124"/>
                    <a:pt x="542" y="139"/>
                    <a:pt x="526" y="155"/>
                  </a:cubicBezTo>
                  <a:cubicBezTo>
                    <a:pt x="511" y="170"/>
                    <a:pt x="495" y="170"/>
                    <a:pt x="480" y="186"/>
                  </a:cubicBezTo>
                  <a:cubicBezTo>
                    <a:pt x="433" y="217"/>
                    <a:pt x="402" y="248"/>
                    <a:pt x="356" y="294"/>
                  </a:cubicBezTo>
                  <a:cubicBezTo>
                    <a:pt x="356" y="310"/>
                    <a:pt x="341" y="310"/>
                    <a:pt x="325" y="325"/>
                  </a:cubicBezTo>
                  <a:cubicBezTo>
                    <a:pt x="279" y="371"/>
                    <a:pt x="248" y="418"/>
                    <a:pt x="217" y="464"/>
                  </a:cubicBezTo>
                  <a:cubicBezTo>
                    <a:pt x="62" y="696"/>
                    <a:pt x="0" y="959"/>
                    <a:pt x="16" y="1222"/>
                  </a:cubicBezTo>
                  <a:cubicBezTo>
                    <a:pt x="16" y="1238"/>
                    <a:pt x="16" y="1269"/>
                    <a:pt x="31" y="1284"/>
                  </a:cubicBezTo>
                  <a:cubicBezTo>
                    <a:pt x="31" y="1300"/>
                    <a:pt x="31" y="1315"/>
                    <a:pt x="31" y="1331"/>
                  </a:cubicBezTo>
                  <a:cubicBezTo>
                    <a:pt x="47" y="1377"/>
                    <a:pt x="47" y="1423"/>
                    <a:pt x="62" y="1470"/>
                  </a:cubicBezTo>
                  <a:cubicBezTo>
                    <a:pt x="78" y="1501"/>
                    <a:pt x="78" y="1516"/>
                    <a:pt x="93" y="1532"/>
                  </a:cubicBezTo>
                  <a:cubicBezTo>
                    <a:pt x="93" y="1563"/>
                    <a:pt x="108" y="1578"/>
                    <a:pt x="108" y="1609"/>
                  </a:cubicBezTo>
                  <a:cubicBezTo>
                    <a:pt x="139" y="1671"/>
                    <a:pt x="186" y="1748"/>
                    <a:pt x="232" y="1810"/>
                  </a:cubicBezTo>
                  <a:lnTo>
                    <a:pt x="294" y="1887"/>
                  </a:lnTo>
                  <a:cubicBezTo>
                    <a:pt x="464" y="1872"/>
                    <a:pt x="604" y="1810"/>
                    <a:pt x="743" y="1717"/>
                  </a:cubicBezTo>
                  <a:cubicBezTo>
                    <a:pt x="836" y="1655"/>
                    <a:pt x="913" y="1578"/>
                    <a:pt x="975" y="1485"/>
                  </a:cubicBezTo>
                  <a:cubicBezTo>
                    <a:pt x="990" y="1470"/>
                    <a:pt x="1006" y="1454"/>
                    <a:pt x="1006" y="1439"/>
                  </a:cubicBezTo>
                  <a:cubicBezTo>
                    <a:pt x="1068" y="1361"/>
                    <a:pt x="1114" y="1269"/>
                    <a:pt x="1145" y="1191"/>
                  </a:cubicBezTo>
                  <a:cubicBezTo>
                    <a:pt x="1191" y="1037"/>
                    <a:pt x="1207" y="866"/>
                    <a:pt x="1191" y="712"/>
                  </a:cubicBezTo>
                  <a:cubicBezTo>
                    <a:pt x="1191" y="603"/>
                    <a:pt x="1160" y="495"/>
                    <a:pt x="1114" y="387"/>
                  </a:cubicBezTo>
                  <a:cubicBezTo>
                    <a:pt x="1052" y="248"/>
                    <a:pt x="959" y="108"/>
                    <a:pt x="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4478275" y="3798600"/>
              <a:ext cx="58800" cy="58800"/>
            </a:xfrm>
            <a:custGeom>
              <a:avLst/>
              <a:gdLst/>
              <a:ahLst/>
              <a:cxnLst/>
              <a:rect l="l" t="t" r="r" b="b"/>
              <a:pathLst>
                <a:path w="2352" h="2352" extrusionOk="0">
                  <a:moveTo>
                    <a:pt x="1176" y="0"/>
                  </a:moveTo>
                  <a:cubicBezTo>
                    <a:pt x="526" y="0"/>
                    <a:pt x="0" y="526"/>
                    <a:pt x="0" y="1176"/>
                  </a:cubicBezTo>
                  <a:cubicBezTo>
                    <a:pt x="0" y="1825"/>
                    <a:pt x="526" y="2351"/>
                    <a:pt x="1176" y="2351"/>
                  </a:cubicBezTo>
                  <a:cubicBezTo>
                    <a:pt x="1825" y="2351"/>
                    <a:pt x="2351" y="1825"/>
                    <a:pt x="2351" y="1176"/>
                  </a:cubicBezTo>
                  <a:cubicBezTo>
                    <a:pt x="2351" y="526"/>
                    <a:pt x="1825" y="0"/>
                    <a:pt x="1176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4489100" y="3809425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0"/>
                  </a:moveTo>
                  <a:cubicBezTo>
                    <a:pt x="341" y="0"/>
                    <a:pt x="0" y="341"/>
                    <a:pt x="0" y="743"/>
                  </a:cubicBezTo>
                  <a:cubicBezTo>
                    <a:pt x="0" y="1145"/>
                    <a:pt x="341" y="1485"/>
                    <a:pt x="743" y="1485"/>
                  </a:cubicBezTo>
                  <a:cubicBezTo>
                    <a:pt x="1145" y="1485"/>
                    <a:pt x="1485" y="1145"/>
                    <a:pt x="1485" y="743"/>
                  </a:cubicBezTo>
                  <a:cubicBezTo>
                    <a:pt x="1485" y="341"/>
                    <a:pt x="1145" y="0"/>
                    <a:pt x="74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4497225" y="3821800"/>
              <a:ext cx="39850" cy="35600"/>
            </a:xfrm>
            <a:custGeom>
              <a:avLst/>
              <a:gdLst/>
              <a:ahLst/>
              <a:cxnLst/>
              <a:rect l="l" t="t" r="r" b="b"/>
              <a:pathLst>
                <a:path w="1594" h="1424" extrusionOk="0">
                  <a:moveTo>
                    <a:pt x="1114" y="0"/>
                  </a:moveTo>
                  <a:cubicBezTo>
                    <a:pt x="1006" y="16"/>
                    <a:pt x="897" y="47"/>
                    <a:pt x="789" y="93"/>
                  </a:cubicBezTo>
                  <a:cubicBezTo>
                    <a:pt x="650" y="140"/>
                    <a:pt x="511" y="217"/>
                    <a:pt x="402" y="325"/>
                  </a:cubicBezTo>
                  <a:cubicBezTo>
                    <a:pt x="325" y="402"/>
                    <a:pt x="248" y="495"/>
                    <a:pt x="186" y="588"/>
                  </a:cubicBezTo>
                  <a:cubicBezTo>
                    <a:pt x="124" y="681"/>
                    <a:pt x="93" y="789"/>
                    <a:pt x="62" y="897"/>
                  </a:cubicBezTo>
                  <a:cubicBezTo>
                    <a:pt x="31" y="1006"/>
                    <a:pt x="0" y="1114"/>
                    <a:pt x="0" y="1238"/>
                  </a:cubicBezTo>
                  <a:cubicBezTo>
                    <a:pt x="0" y="1269"/>
                    <a:pt x="16" y="1315"/>
                    <a:pt x="16" y="1346"/>
                  </a:cubicBezTo>
                  <a:lnTo>
                    <a:pt x="124" y="1377"/>
                  </a:lnTo>
                  <a:cubicBezTo>
                    <a:pt x="186" y="1393"/>
                    <a:pt x="248" y="1408"/>
                    <a:pt x="309" y="1423"/>
                  </a:cubicBezTo>
                  <a:lnTo>
                    <a:pt x="418" y="1423"/>
                  </a:lnTo>
                  <a:cubicBezTo>
                    <a:pt x="619" y="1423"/>
                    <a:pt x="804" y="1377"/>
                    <a:pt x="975" y="1284"/>
                  </a:cubicBezTo>
                  <a:cubicBezTo>
                    <a:pt x="1083" y="1222"/>
                    <a:pt x="1176" y="1160"/>
                    <a:pt x="1253" y="1083"/>
                  </a:cubicBezTo>
                  <a:cubicBezTo>
                    <a:pt x="1470" y="867"/>
                    <a:pt x="1593" y="573"/>
                    <a:pt x="1593" y="248"/>
                  </a:cubicBezTo>
                  <a:cubicBezTo>
                    <a:pt x="1593" y="186"/>
                    <a:pt x="1593" y="109"/>
                    <a:pt x="1578" y="47"/>
                  </a:cubicBezTo>
                  <a:cubicBezTo>
                    <a:pt x="1470" y="16"/>
                    <a:pt x="1361" y="0"/>
                    <a:pt x="123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4478275" y="3809800"/>
              <a:ext cx="30175" cy="46450"/>
            </a:xfrm>
            <a:custGeom>
              <a:avLst/>
              <a:gdLst/>
              <a:ahLst/>
              <a:cxnLst/>
              <a:rect l="l" t="t" r="r" b="b"/>
              <a:pathLst>
                <a:path w="1207" h="1858" extrusionOk="0">
                  <a:moveTo>
                    <a:pt x="248" y="1"/>
                  </a:moveTo>
                  <a:cubicBezTo>
                    <a:pt x="232" y="32"/>
                    <a:pt x="217" y="47"/>
                    <a:pt x="201" y="78"/>
                  </a:cubicBezTo>
                  <a:cubicBezTo>
                    <a:pt x="186" y="109"/>
                    <a:pt x="170" y="124"/>
                    <a:pt x="155" y="155"/>
                  </a:cubicBezTo>
                  <a:cubicBezTo>
                    <a:pt x="139" y="186"/>
                    <a:pt x="124" y="217"/>
                    <a:pt x="108" y="248"/>
                  </a:cubicBezTo>
                  <a:cubicBezTo>
                    <a:pt x="93" y="279"/>
                    <a:pt x="77" y="310"/>
                    <a:pt x="62" y="341"/>
                  </a:cubicBezTo>
                  <a:cubicBezTo>
                    <a:pt x="62" y="372"/>
                    <a:pt x="46" y="403"/>
                    <a:pt x="46" y="434"/>
                  </a:cubicBezTo>
                  <a:cubicBezTo>
                    <a:pt x="31" y="465"/>
                    <a:pt x="31" y="496"/>
                    <a:pt x="16" y="527"/>
                  </a:cubicBezTo>
                  <a:cubicBezTo>
                    <a:pt x="0" y="589"/>
                    <a:pt x="0" y="650"/>
                    <a:pt x="0" y="728"/>
                  </a:cubicBezTo>
                  <a:cubicBezTo>
                    <a:pt x="0" y="790"/>
                    <a:pt x="0" y="867"/>
                    <a:pt x="16" y="929"/>
                  </a:cubicBezTo>
                  <a:cubicBezTo>
                    <a:pt x="16" y="944"/>
                    <a:pt x="31" y="975"/>
                    <a:pt x="31" y="991"/>
                  </a:cubicBezTo>
                  <a:cubicBezTo>
                    <a:pt x="31" y="1006"/>
                    <a:pt x="31" y="1022"/>
                    <a:pt x="46" y="1037"/>
                  </a:cubicBezTo>
                  <a:cubicBezTo>
                    <a:pt x="46" y="1053"/>
                    <a:pt x="46" y="1068"/>
                    <a:pt x="62" y="1099"/>
                  </a:cubicBezTo>
                  <a:cubicBezTo>
                    <a:pt x="62" y="1130"/>
                    <a:pt x="77" y="1161"/>
                    <a:pt x="93" y="1192"/>
                  </a:cubicBezTo>
                  <a:cubicBezTo>
                    <a:pt x="108" y="1223"/>
                    <a:pt x="124" y="1254"/>
                    <a:pt x="139" y="1269"/>
                  </a:cubicBezTo>
                  <a:cubicBezTo>
                    <a:pt x="232" y="1439"/>
                    <a:pt x="356" y="1594"/>
                    <a:pt x="526" y="1702"/>
                  </a:cubicBezTo>
                  <a:cubicBezTo>
                    <a:pt x="541" y="1718"/>
                    <a:pt x="557" y="1733"/>
                    <a:pt x="572" y="1733"/>
                  </a:cubicBezTo>
                  <a:cubicBezTo>
                    <a:pt x="588" y="1749"/>
                    <a:pt x="603" y="1749"/>
                    <a:pt x="619" y="1764"/>
                  </a:cubicBezTo>
                  <a:cubicBezTo>
                    <a:pt x="634" y="1764"/>
                    <a:pt x="650" y="1780"/>
                    <a:pt x="665" y="1780"/>
                  </a:cubicBezTo>
                  <a:cubicBezTo>
                    <a:pt x="696" y="1795"/>
                    <a:pt x="743" y="1811"/>
                    <a:pt x="774" y="1826"/>
                  </a:cubicBezTo>
                  <a:lnTo>
                    <a:pt x="882" y="1857"/>
                  </a:lnTo>
                  <a:cubicBezTo>
                    <a:pt x="990" y="1749"/>
                    <a:pt x="1083" y="1610"/>
                    <a:pt x="1129" y="1470"/>
                  </a:cubicBezTo>
                  <a:cubicBezTo>
                    <a:pt x="1176" y="1362"/>
                    <a:pt x="1191" y="1254"/>
                    <a:pt x="1207" y="1130"/>
                  </a:cubicBezTo>
                  <a:cubicBezTo>
                    <a:pt x="1207" y="1115"/>
                    <a:pt x="1207" y="1099"/>
                    <a:pt x="1207" y="1084"/>
                  </a:cubicBezTo>
                  <a:cubicBezTo>
                    <a:pt x="1207" y="991"/>
                    <a:pt x="1191" y="898"/>
                    <a:pt x="1160" y="805"/>
                  </a:cubicBezTo>
                  <a:cubicBezTo>
                    <a:pt x="1129" y="650"/>
                    <a:pt x="1052" y="511"/>
                    <a:pt x="944" y="387"/>
                  </a:cubicBezTo>
                  <a:cubicBezTo>
                    <a:pt x="882" y="295"/>
                    <a:pt x="789" y="217"/>
                    <a:pt x="696" y="155"/>
                  </a:cubicBezTo>
                  <a:cubicBezTo>
                    <a:pt x="572" y="78"/>
                    <a:pt x="418" y="16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9"/>
          <p:cNvGrpSpPr/>
          <p:nvPr/>
        </p:nvGrpSpPr>
        <p:grpSpPr>
          <a:xfrm rot="-1800109">
            <a:off x="8224599" y="3416870"/>
            <a:ext cx="868260" cy="2037686"/>
            <a:chOff x="3286350" y="1615775"/>
            <a:chExt cx="577025" cy="1354075"/>
          </a:xfrm>
        </p:grpSpPr>
        <p:sp>
          <p:nvSpPr>
            <p:cNvPr id="445" name="Google Shape;445;p9"/>
            <p:cNvSpPr/>
            <p:nvPr/>
          </p:nvSpPr>
          <p:spPr>
            <a:xfrm>
              <a:off x="3501375" y="1872275"/>
              <a:ext cx="152400" cy="1097575"/>
            </a:xfrm>
            <a:custGeom>
              <a:avLst/>
              <a:gdLst/>
              <a:ahLst/>
              <a:cxnLst/>
              <a:rect l="l" t="t" r="r" b="b"/>
              <a:pathLst>
                <a:path w="6096" h="43903" fill="none" extrusionOk="0">
                  <a:moveTo>
                    <a:pt x="6095" y="43902"/>
                  </a:moveTo>
                  <a:cubicBezTo>
                    <a:pt x="4347" y="41783"/>
                    <a:pt x="2584" y="39586"/>
                    <a:pt x="1563" y="37034"/>
                  </a:cubicBezTo>
                  <a:cubicBezTo>
                    <a:pt x="0" y="33120"/>
                    <a:pt x="310" y="28696"/>
                    <a:pt x="1253" y="24566"/>
                  </a:cubicBezTo>
                  <a:cubicBezTo>
                    <a:pt x="2197" y="20451"/>
                    <a:pt x="3729" y="16491"/>
                    <a:pt x="4595" y="12360"/>
                  </a:cubicBezTo>
                  <a:cubicBezTo>
                    <a:pt x="5446" y="8307"/>
                    <a:pt x="5616" y="4115"/>
                    <a:pt x="5121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3598825" y="1615775"/>
              <a:ext cx="72725" cy="369450"/>
            </a:xfrm>
            <a:custGeom>
              <a:avLst/>
              <a:gdLst/>
              <a:ahLst/>
              <a:cxnLst/>
              <a:rect l="l" t="t" r="r" b="b"/>
              <a:pathLst>
                <a:path w="2909" h="14778" extrusionOk="0">
                  <a:moveTo>
                    <a:pt x="1897" y="0"/>
                  </a:moveTo>
                  <a:cubicBezTo>
                    <a:pt x="1804" y="0"/>
                    <a:pt x="1712" y="21"/>
                    <a:pt x="1625" y="66"/>
                  </a:cubicBezTo>
                  <a:cubicBezTo>
                    <a:pt x="1347" y="205"/>
                    <a:pt x="1238" y="546"/>
                    <a:pt x="1161" y="855"/>
                  </a:cubicBezTo>
                  <a:cubicBezTo>
                    <a:pt x="1" y="5388"/>
                    <a:pt x="310" y="10199"/>
                    <a:pt x="1362" y="14777"/>
                  </a:cubicBezTo>
                  <a:cubicBezTo>
                    <a:pt x="1873" y="11854"/>
                    <a:pt x="2909" y="9131"/>
                    <a:pt x="2878" y="6176"/>
                  </a:cubicBezTo>
                  <a:cubicBezTo>
                    <a:pt x="2863" y="4645"/>
                    <a:pt x="2847" y="3114"/>
                    <a:pt x="2816" y="1582"/>
                  </a:cubicBezTo>
                  <a:cubicBezTo>
                    <a:pt x="2816" y="1195"/>
                    <a:pt x="2816" y="793"/>
                    <a:pt x="2615" y="453"/>
                  </a:cubicBezTo>
                  <a:cubicBezTo>
                    <a:pt x="2475" y="196"/>
                    <a:pt x="2184" y="0"/>
                    <a:pt x="18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3487450" y="1804650"/>
              <a:ext cx="136150" cy="343775"/>
            </a:xfrm>
            <a:custGeom>
              <a:avLst/>
              <a:gdLst/>
              <a:ahLst/>
              <a:cxnLst/>
              <a:rect l="l" t="t" r="r" b="b"/>
              <a:pathLst>
                <a:path w="5446" h="13751" extrusionOk="0">
                  <a:moveTo>
                    <a:pt x="509" y="0"/>
                  </a:moveTo>
                  <a:cubicBezTo>
                    <a:pt x="378" y="0"/>
                    <a:pt x="250" y="42"/>
                    <a:pt x="155" y="137"/>
                  </a:cubicBezTo>
                  <a:cubicBezTo>
                    <a:pt x="32" y="277"/>
                    <a:pt x="16" y="478"/>
                    <a:pt x="16" y="679"/>
                  </a:cubicBezTo>
                  <a:cubicBezTo>
                    <a:pt x="1" y="1963"/>
                    <a:pt x="325" y="3247"/>
                    <a:pt x="728" y="4484"/>
                  </a:cubicBezTo>
                  <a:cubicBezTo>
                    <a:pt x="1780" y="7795"/>
                    <a:pt x="3373" y="10951"/>
                    <a:pt x="5446" y="13750"/>
                  </a:cubicBezTo>
                  <a:cubicBezTo>
                    <a:pt x="4750" y="11693"/>
                    <a:pt x="3744" y="8847"/>
                    <a:pt x="3373" y="6696"/>
                  </a:cubicBezTo>
                  <a:cubicBezTo>
                    <a:pt x="3017" y="4608"/>
                    <a:pt x="2321" y="2566"/>
                    <a:pt x="1331" y="694"/>
                  </a:cubicBezTo>
                  <a:cubicBezTo>
                    <a:pt x="1207" y="478"/>
                    <a:pt x="1068" y="246"/>
                    <a:pt x="867" y="107"/>
                  </a:cubicBezTo>
                  <a:cubicBezTo>
                    <a:pt x="761" y="39"/>
                    <a:pt x="633" y="0"/>
                    <a:pt x="50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3330825" y="1990725"/>
              <a:ext cx="250625" cy="322450"/>
            </a:xfrm>
            <a:custGeom>
              <a:avLst/>
              <a:gdLst/>
              <a:ahLst/>
              <a:cxnLst/>
              <a:rect l="l" t="t" r="r" b="b"/>
              <a:pathLst>
                <a:path w="10025" h="12898" extrusionOk="0">
                  <a:moveTo>
                    <a:pt x="511" y="1"/>
                  </a:moveTo>
                  <a:cubicBezTo>
                    <a:pt x="447" y="1"/>
                    <a:pt x="384" y="13"/>
                    <a:pt x="325" y="42"/>
                  </a:cubicBezTo>
                  <a:cubicBezTo>
                    <a:pt x="0" y="197"/>
                    <a:pt x="16" y="646"/>
                    <a:pt x="93" y="986"/>
                  </a:cubicBezTo>
                  <a:cubicBezTo>
                    <a:pt x="480" y="2579"/>
                    <a:pt x="1408" y="3987"/>
                    <a:pt x="2383" y="5302"/>
                  </a:cubicBezTo>
                  <a:cubicBezTo>
                    <a:pt x="4564" y="8179"/>
                    <a:pt x="7132" y="10747"/>
                    <a:pt x="10025" y="12897"/>
                  </a:cubicBezTo>
                  <a:cubicBezTo>
                    <a:pt x="8493" y="10639"/>
                    <a:pt x="7828" y="8319"/>
                    <a:pt x="6343" y="6029"/>
                  </a:cubicBezTo>
                  <a:cubicBezTo>
                    <a:pt x="4889" y="3801"/>
                    <a:pt x="3342" y="1481"/>
                    <a:pt x="1006" y="166"/>
                  </a:cubicBezTo>
                  <a:cubicBezTo>
                    <a:pt x="860" y="87"/>
                    <a:pt x="681" y="1"/>
                    <a:pt x="51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3286350" y="2253025"/>
              <a:ext cx="237100" cy="251575"/>
            </a:xfrm>
            <a:custGeom>
              <a:avLst/>
              <a:gdLst/>
              <a:ahLst/>
              <a:cxnLst/>
              <a:rect l="l" t="t" r="r" b="b"/>
              <a:pathLst>
                <a:path w="9484" h="10063" extrusionOk="0">
                  <a:moveTo>
                    <a:pt x="1014" y="1"/>
                  </a:moveTo>
                  <a:cubicBezTo>
                    <a:pt x="886" y="1"/>
                    <a:pt x="759" y="26"/>
                    <a:pt x="635" y="85"/>
                  </a:cubicBezTo>
                  <a:cubicBezTo>
                    <a:pt x="263" y="240"/>
                    <a:pt x="47" y="657"/>
                    <a:pt x="31" y="1060"/>
                  </a:cubicBezTo>
                  <a:cubicBezTo>
                    <a:pt x="0" y="1462"/>
                    <a:pt x="140" y="1864"/>
                    <a:pt x="325" y="2235"/>
                  </a:cubicBezTo>
                  <a:cubicBezTo>
                    <a:pt x="805" y="3225"/>
                    <a:pt x="1547" y="4076"/>
                    <a:pt x="2305" y="4881"/>
                  </a:cubicBezTo>
                  <a:cubicBezTo>
                    <a:pt x="4347" y="7046"/>
                    <a:pt x="6668" y="9119"/>
                    <a:pt x="9483" y="10063"/>
                  </a:cubicBezTo>
                  <a:cubicBezTo>
                    <a:pt x="8168" y="8609"/>
                    <a:pt x="7859" y="7139"/>
                    <a:pt x="6714" y="5561"/>
                  </a:cubicBezTo>
                  <a:cubicBezTo>
                    <a:pt x="5430" y="3798"/>
                    <a:pt x="3976" y="2173"/>
                    <a:pt x="2367" y="704"/>
                  </a:cubicBezTo>
                  <a:cubicBezTo>
                    <a:pt x="1989" y="362"/>
                    <a:pt x="1495" y="1"/>
                    <a:pt x="101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3335475" y="2566650"/>
              <a:ext cx="192600" cy="202875"/>
            </a:xfrm>
            <a:custGeom>
              <a:avLst/>
              <a:gdLst/>
              <a:ahLst/>
              <a:cxnLst/>
              <a:rect l="l" t="t" r="r" b="b"/>
              <a:pathLst>
                <a:path w="7704" h="8115" extrusionOk="0">
                  <a:moveTo>
                    <a:pt x="496" y="0"/>
                  </a:moveTo>
                  <a:cubicBezTo>
                    <a:pt x="464" y="0"/>
                    <a:pt x="433" y="3"/>
                    <a:pt x="402" y="8"/>
                  </a:cubicBezTo>
                  <a:cubicBezTo>
                    <a:pt x="77" y="101"/>
                    <a:pt x="0" y="550"/>
                    <a:pt x="31" y="890"/>
                  </a:cubicBezTo>
                  <a:cubicBezTo>
                    <a:pt x="248" y="2746"/>
                    <a:pt x="1655" y="4231"/>
                    <a:pt x="3140" y="5376"/>
                  </a:cubicBezTo>
                  <a:cubicBezTo>
                    <a:pt x="4548" y="6474"/>
                    <a:pt x="6080" y="7387"/>
                    <a:pt x="7704" y="8114"/>
                  </a:cubicBezTo>
                  <a:cubicBezTo>
                    <a:pt x="6667" y="6892"/>
                    <a:pt x="5708" y="4634"/>
                    <a:pt x="4656" y="3427"/>
                  </a:cubicBezTo>
                  <a:cubicBezTo>
                    <a:pt x="3558" y="2159"/>
                    <a:pt x="2413" y="859"/>
                    <a:pt x="913" y="117"/>
                  </a:cubicBezTo>
                  <a:cubicBezTo>
                    <a:pt x="786" y="53"/>
                    <a:pt x="638" y="0"/>
                    <a:pt x="49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3622800" y="1907150"/>
              <a:ext cx="194175" cy="235775"/>
            </a:xfrm>
            <a:custGeom>
              <a:avLst/>
              <a:gdLst/>
              <a:ahLst/>
              <a:cxnLst/>
              <a:rect l="l" t="t" r="r" b="b"/>
              <a:pathLst>
                <a:path w="7767" h="9431" extrusionOk="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41" y="9273"/>
                    <a:pt x="198" y="9430"/>
                    <a:pt x="229" y="9430"/>
                  </a:cubicBezTo>
                  <a:cubicBezTo>
                    <a:pt x="233" y="9430"/>
                    <a:pt x="235" y="9427"/>
                    <a:pt x="233" y="9418"/>
                  </a:cubicBezTo>
                  <a:cubicBezTo>
                    <a:pt x="202" y="9372"/>
                    <a:pt x="264" y="9326"/>
                    <a:pt x="310" y="9279"/>
                  </a:cubicBezTo>
                  <a:cubicBezTo>
                    <a:pt x="1068" y="8660"/>
                    <a:pt x="1904" y="8227"/>
                    <a:pt x="2569" y="7500"/>
                  </a:cubicBezTo>
                  <a:cubicBezTo>
                    <a:pt x="4116" y="5814"/>
                    <a:pt x="5678" y="4128"/>
                    <a:pt x="7070" y="2318"/>
                  </a:cubicBezTo>
                  <a:cubicBezTo>
                    <a:pt x="7333" y="1978"/>
                    <a:pt x="7612" y="1606"/>
                    <a:pt x="7689" y="1189"/>
                  </a:cubicBezTo>
                  <a:cubicBezTo>
                    <a:pt x="7766" y="756"/>
                    <a:pt x="7612" y="245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3557825" y="2089300"/>
              <a:ext cx="305550" cy="292700"/>
            </a:xfrm>
            <a:custGeom>
              <a:avLst/>
              <a:gdLst/>
              <a:ahLst/>
              <a:cxnLst/>
              <a:rect l="l" t="t" r="r" b="b"/>
              <a:pathLst>
                <a:path w="12222" h="11708" extrusionOk="0">
                  <a:moveTo>
                    <a:pt x="11199" y="1"/>
                  </a:moveTo>
                  <a:cubicBezTo>
                    <a:pt x="10121" y="1"/>
                    <a:pt x="9179" y="778"/>
                    <a:pt x="8385" y="1529"/>
                  </a:cubicBezTo>
                  <a:cubicBezTo>
                    <a:pt x="5199" y="4577"/>
                    <a:pt x="2383" y="7995"/>
                    <a:pt x="1" y="11708"/>
                  </a:cubicBezTo>
                  <a:cubicBezTo>
                    <a:pt x="2321" y="10269"/>
                    <a:pt x="4441" y="8413"/>
                    <a:pt x="6606" y="6758"/>
                  </a:cubicBezTo>
                  <a:cubicBezTo>
                    <a:pt x="8138" y="5567"/>
                    <a:pt x="9592" y="4298"/>
                    <a:pt x="10969" y="2937"/>
                  </a:cubicBezTo>
                  <a:cubicBezTo>
                    <a:pt x="11572" y="2349"/>
                    <a:pt x="12222" y="1622"/>
                    <a:pt x="12175" y="771"/>
                  </a:cubicBezTo>
                  <a:cubicBezTo>
                    <a:pt x="12160" y="555"/>
                    <a:pt x="12098" y="338"/>
                    <a:pt x="11928" y="199"/>
                  </a:cubicBezTo>
                  <a:cubicBezTo>
                    <a:pt x="11789" y="75"/>
                    <a:pt x="11603" y="29"/>
                    <a:pt x="11433" y="13"/>
                  </a:cubicBezTo>
                  <a:cubicBezTo>
                    <a:pt x="11354" y="5"/>
                    <a:pt x="11276" y="1"/>
                    <a:pt x="1119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3519175" y="2301150"/>
              <a:ext cx="328350" cy="297825"/>
            </a:xfrm>
            <a:custGeom>
              <a:avLst/>
              <a:gdLst/>
              <a:ahLst/>
              <a:cxnLst/>
              <a:rect l="l" t="t" r="r" b="b"/>
              <a:pathLst>
                <a:path w="13134" h="11913" extrusionOk="0">
                  <a:moveTo>
                    <a:pt x="12298" y="1"/>
                  </a:moveTo>
                  <a:cubicBezTo>
                    <a:pt x="10844" y="109"/>
                    <a:pt x="9653" y="1130"/>
                    <a:pt x="8586" y="2120"/>
                  </a:cubicBezTo>
                  <a:cubicBezTo>
                    <a:pt x="5445" y="5121"/>
                    <a:pt x="2568" y="8401"/>
                    <a:pt x="0" y="11912"/>
                  </a:cubicBezTo>
                  <a:cubicBezTo>
                    <a:pt x="2212" y="10365"/>
                    <a:pt x="5043" y="9205"/>
                    <a:pt x="7131" y="7488"/>
                  </a:cubicBezTo>
                  <a:cubicBezTo>
                    <a:pt x="8802" y="6096"/>
                    <a:pt x="10395" y="4595"/>
                    <a:pt x="11865" y="2986"/>
                  </a:cubicBezTo>
                  <a:cubicBezTo>
                    <a:pt x="12437" y="2383"/>
                    <a:pt x="13010" y="1703"/>
                    <a:pt x="13103" y="883"/>
                  </a:cubicBezTo>
                  <a:cubicBezTo>
                    <a:pt x="13134" y="604"/>
                    <a:pt x="13072" y="264"/>
                    <a:pt x="12840" y="109"/>
                  </a:cubicBezTo>
                  <a:cubicBezTo>
                    <a:pt x="12685" y="1"/>
                    <a:pt x="12484" y="1"/>
                    <a:pt x="1229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3557825" y="2565775"/>
              <a:ext cx="181425" cy="290375"/>
            </a:xfrm>
            <a:custGeom>
              <a:avLst/>
              <a:gdLst/>
              <a:ahLst/>
              <a:cxnLst/>
              <a:rect l="l" t="t" r="r" b="b"/>
              <a:pathLst>
                <a:path w="7257" h="11615" extrusionOk="0">
                  <a:moveTo>
                    <a:pt x="6628" y="1"/>
                  </a:moveTo>
                  <a:cubicBezTo>
                    <a:pt x="6367" y="1"/>
                    <a:pt x="6084" y="161"/>
                    <a:pt x="5864" y="337"/>
                  </a:cubicBezTo>
                  <a:cubicBezTo>
                    <a:pt x="4595" y="1405"/>
                    <a:pt x="3729" y="2890"/>
                    <a:pt x="2971" y="4375"/>
                  </a:cubicBezTo>
                  <a:cubicBezTo>
                    <a:pt x="1795" y="6695"/>
                    <a:pt x="790" y="9124"/>
                    <a:pt x="1" y="11614"/>
                  </a:cubicBezTo>
                  <a:cubicBezTo>
                    <a:pt x="1966" y="10315"/>
                    <a:pt x="2987" y="8335"/>
                    <a:pt x="4332" y="6401"/>
                  </a:cubicBezTo>
                  <a:cubicBezTo>
                    <a:pt x="5462" y="4808"/>
                    <a:pt x="6359" y="3060"/>
                    <a:pt x="7024" y="1219"/>
                  </a:cubicBezTo>
                  <a:cubicBezTo>
                    <a:pt x="7163" y="832"/>
                    <a:pt x="7256" y="322"/>
                    <a:pt x="6931" y="90"/>
                  </a:cubicBezTo>
                  <a:cubicBezTo>
                    <a:pt x="6837" y="27"/>
                    <a:pt x="6735" y="1"/>
                    <a:pt x="662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3622800" y="1907150"/>
              <a:ext cx="182950" cy="232000"/>
            </a:xfrm>
            <a:custGeom>
              <a:avLst/>
              <a:gdLst/>
              <a:ahLst/>
              <a:cxnLst/>
              <a:rect l="l" t="t" r="r" b="b"/>
              <a:pathLst>
                <a:path w="7318" h="9280" extrusionOk="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16" y="9248"/>
                    <a:pt x="32" y="9264"/>
                    <a:pt x="47" y="9279"/>
                  </a:cubicBezTo>
                  <a:cubicBezTo>
                    <a:pt x="2584" y="6325"/>
                    <a:pt x="5013" y="3277"/>
                    <a:pt x="7318" y="137"/>
                  </a:cubicBezTo>
                  <a:cubicBezTo>
                    <a:pt x="7287" y="106"/>
                    <a:pt x="7256" y="90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3599600" y="1615775"/>
              <a:ext cx="53400" cy="360175"/>
            </a:xfrm>
            <a:custGeom>
              <a:avLst/>
              <a:gdLst/>
              <a:ahLst/>
              <a:cxnLst/>
              <a:rect l="l" t="t" r="r" b="b"/>
              <a:pathLst>
                <a:path w="2136" h="14407" extrusionOk="0">
                  <a:moveTo>
                    <a:pt x="1865" y="0"/>
                  </a:moveTo>
                  <a:cubicBezTo>
                    <a:pt x="1772" y="0"/>
                    <a:pt x="1679" y="20"/>
                    <a:pt x="1594" y="66"/>
                  </a:cubicBezTo>
                  <a:cubicBezTo>
                    <a:pt x="1316" y="205"/>
                    <a:pt x="1207" y="546"/>
                    <a:pt x="1130" y="855"/>
                  </a:cubicBezTo>
                  <a:cubicBezTo>
                    <a:pt x="1" y="5264"/>
                    <a:pt x="279" y="9951"/>
                    <a:pt x="1238" y="14406"/>
                  </a:cubicBezTo>
                  <a:cubicBezTo>
                    <a:pt x="1130" y="9611"/>
                    <a:pt x="1579" y="4831"/>
                    <a:pt x="2135" y="51"/>
                  </a:cubicBezTo>
                  <a:cubicBezTo>
                    <a:pt x="2050" y="20"/>
                    <a:pt x="1958" y="0"/>
                    <a:pt x="186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3497500" y="1804500"/>
              <a:ext cx="122625" cy="333875"/>
            </a:xfrm>
            <a:custGeom>
              <a:avLst/>
              <a:gdLst/>
              <a:ahLst/>
              <a:cxnLst/>
              <a:rect l="l" t="t" r="r" b="b"/>
              <a:pathLst>
                <a:path w="4905" h="13355" extrusionOk="0">
                  <a:moveTo>
                    <a:pt x="77" y="0"/>
                  </a:moveTo>
                  <a:cubicBezTo>
                    <a:pt x="51" y="0"/>
                    <a:pt x="26" y="2"/>
                    <a:pt x="1" y="4"/>
                  </a:cubicBezTo>
                  <a:cubicBezTo>
                    <a:pt x="1331" y="4568"/>
                    <a:pt x="2739" y="9147"/>
                    <a:pt x="4905" y="13354"/>
                  </a:cubicBezTo>
                  <a:cubicBezTo>
                    <a:pt x="4224" y="11328"/>
                    <a:pt x="3311" y="8713"/>
                    <a:pt x="2971" y="6702"/>
                  </a:cubicBezTo>
                  <a:cubicBezTo>
                    <a:pt x="2615" y="4614"/>
                    <a:pt x="1919" y="2572"/>
                    <a:pt x="929" y="700"/>
                  </a:cubicBezTo>
                  <a:cubicBezTo>
                    <a:pt x="805" y="484"/>
                    <a:pt x="666" y="252"/>
                    <a:pt x="465" y="113"/>
                  </a:cubicBezTo>
                  <a:cubicBezTo>
                    <a:pt x="348" y="35"/>
                    <a:pt x="210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3333925" y="1990725"/>
              <a:ext cx="247525" cy="322450"/>
            </a:xfrm>
            <a:custGeom>
              <a:avLst/>
              <a:gdLst/>
              <a:ahLst/>
              <a:cxnLst/>
              <a:rect l="l" t="t" r="r" b="b"/>
              <a:pathLst>
                <a:path w="9901" h="12898" extrusionOk="0">
                  <a:moveTo>
                    <a:pt x="387" y="1"/>
                  </a:moveTo>
                  <a:cubicBezTo>
                    <a:pt x="323" y="1"/>
                    <a:pt x="260" y="13"/>
                    <a:pt x="201" y="42"/>
                  </a:cubicBezTo>
                  <a:cubicBezTo>
                    <a:pt x="109" y="89"/>
                    <a:pt x="47" y="151"/>
                    <a:pt x="0" y="244"/>
                  </a:cubicBezTo>
                  <a:cubicBezTo>
                    <a:pt x="3032" y="4250"/>
                    <a:pt x="6064" y="8257"/>
                    <a:pt x="9096" y="12263"/>
                  </a:cubicBezTo>
                  <a:cubicBezTo>
                    <a:pt x="9359" y="12480"/>
                    <a:pt x="9622" y="12696"/>
                    <a:pt x="9901" y="12897"/>
                  </a:cubicBezTo>
                  <a:cubicBezTo>
                    <a:pt x="8369" y="10639"/>
                    <a:pt x="7704" y="8319"/>
                    <a:pt x="6219" y="6029"/>
                  </a:cubicBezTo>
                  <a:cubicBezTo>
                    <a:pt x="4765" y="3801"/>
                    <a:pt x="3218" y="1481"/>
                    <a:pt x="882" y="166"/>
                  </a:cubicBezTo>
                  <a:cubicBezTo>
                    <a:pt x="736" y="87"/>
                    <a:pt x="557" y="1"/>
                    <a:pt x="38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3294850" y="2253025"/>
              <a:ext cx="228600" cy="251575"/>
            </a:xfrm>
            <a:custGeom>
              <a:avLst/>
              <a:gdLst/>
              <a:ahLst/>
              <a:cxnLst/>
              <a:rect l="l" t="t" r="r" b="b"/>
              <a:pathLst>
                <a:path w="9144" h="10063" extrusionOk="0">
                  <a:moveTo>
                    <a:pt x="674" y="1"/>
                  </a:moveTo>
                  <a:cubicBezTo>
                    <a:pt x="546" y="1"/>
                    <a:pt x="419" y="26"/>
                    <a:pt x="295" y="85"/>
                  </a:cubicBezTo>
                  <a:cubicBezTo>
                    <a:pt x="186" y="131"/>
                    <a:pt x="94" y="193"/>
                    <a:pt x="1" y="286"/>
                  </a:cubicBezTo>
                  <a:cubicBezTo>
                    <a:pt x="2383" y="3921"/>
                    <a:pt x="5338" y="7185"/>
                    <a:pt x="8726" y="9908"/>
                  </a:cubicBezTo>
                  <a:cubicBezTo>
                    <a:pt x="8865" y="9970"/>
                    <a:pt x="9004" y="10016"/>
                    <a:pt x="9143" y="10063"/>
                  </a:cubicBezTo>
                  <a:cubicBezTo>
                    <a:pt x="7828" y="8609"/>
                    <a:pt x="7519" y="7139"/>
                    <a:pt x="6374" y="5561"/>
                  </a:cubicBezTo>
                  <a:cubicBezTo>
                    <a:pt x="5090" y="3798"/>
                    <a:pt x="3636" y="2173"/>
                    <a:pt x="2027" y="704"/>
                  </a:cubicBezTo>
                  <a:cubicBezTo>
                    <a:pt x="1649" y="362"/>
                    <a:pt x="1155" y="1"/>
                    <a:pt x="67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3339725" y="2566650"/>
              <a:ext cx="188350" cy="202875"/>
            </a:xfrm>
            <a:custGeom>
              <a:avLst/>
              <a:gdLst/>
              <a:ahLst/>
              <a:cxnLst/>
              <a:rect l="l" t="t" r="r" b="b"/>
              <a:pathLst>
                <a:path w="7534" h="8115" extrusionOk="0">
                  <a:moveTo>
                    <a:pt x="326" y="0"/>
                  </a:moveTo>
                  <a:cubicBezTo>
                    <a:pt x="294" y="0"/>
                    <a:pt x="263" y="3"/>
                    <a:pt x="232" y="8"/>
                  </a:cubicBezTo>
                  <a:cubicBezTo>
                    <a:pt x="139" y="39"/>
                    <a:pt x="62" y="101"/>
                    <a:pt x="0" y="178"/>
                  </a:cubicBezTo>
                  <a:cubicBezTo>
                    <a:pt x="1903" y="3164"/>
                    <a:pt x="4332" y="5809"/>
                    <a:pt x="7147" y="7944"/>
                  </a:cubicBezTo>
                  <a:cubicBezTo>
                    <a:pt x="7286" y="7990"/>
                    <a:pt x="7410" y="8052"/>
                    <a:pt x="7534" y="8114"/>
                  </a:cubicBezTo>
                  <a:cubicBezTo>
                    <a:pt x="6497" y="6892"/>
                    <a:pt x="5538" y="4634"/>
                    <a:pt x="4486" y="3427"/>
                  </a:cubicBezTo>
                  <a:cubicBezTo>
                    <a:pt x="3388" y="2159"/>
                    <a:pt x="2243" y="859"/>
                    <a:pt x="743" y="117"/>
                  </a:cubicBezTo>
                  <a:cubicBezTo>
                    <a:pt x="616" y="53"/>
                    <a:pt x="468" y="0"/>
                    <a:pt x="32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3562475" y="2089300"/>
              <a:ext cx="291250" cy="285750"/>
            </a:xfrm>
            <a:custGeom>
              <a:avLst/>
              <a:gdLst/>
              <a:ahLst/>
              <a:cxnLst/>
              <a:rect l="l" t="t" r="r" b="b"/>
              <a:pathLst>
                <a:path w="11650" h="11430" extrusionOk="0">
                  <a:moveTo>
                    <a:pt x="11013" y="1"/>
                  </a:moveTo>
                  <a:cubicBezTo>
                    <a:pt x="9935" y="1"/>
                    <a:pt x="8993" y="778"/>
                    <a:pt x="8199" y="1529"/>
                  </a:cubicBezTo>
                  <a:cubicBezTo>
                    <a:pt x="5090" y="4499"/>
                    <a:pt x="2336" y="7825"/>
                    <a:pt x="1" y="11430"/>
                  </a:cubicBezTo>
                  <a:cubicBezTo>
                    <a:pt x="635" y="11012"/>
                    <a:pt x="1161" y="10455"/>
                    <a:pt x="1687" y="9914"/>
                  </a:cubicBezTo>
                  <a:cubicBezTo>
                    <a:pt x="4935" y="6572"/>
                    <a:pt x="8261" y="3324"/>
                    <a:pt x="11649" y="137"/>
                  </a:cubicBezTo>
                  <a:cubicBezTo>
                    <a:pt x="11525" y="60"/>
                    <a:pt x="11386" y="29"/>
                    <a:pt x="11247" y="13"/>
                  </a:cubicBezTo>
                  <a:cubicBezTo>
                    <a:pt x="11168" y="5"/>
                    <a:pt x="11090" y="1"/>
                    <a:pt x="110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3528825" y="2301150"/>
              <a:ext cx="316775" cy="284675"/>
            </a:xfrm>
            <a:custGeom>
              <a:avLst/>
              <a:gdLst/>
              <a:ahLst/>
              <a:cxnLst/>
              <a:rect l="l" t="t" r="r" b="b"/>
              <a:pathLst>
                <a:path w="12671" h="11387" extrusionOk="0">
                  <a:moveTo>
                    <a:pt x="11912" y="1"/>
                  </a:moveTo>
                  <a:cubicBezTo>
                    <a:pt x="10458" y="109"/>
                    <a:pt x="9267" y="1130"/>
                    <a:pt x="8200" y="2120"/>
                  </a:cubicBezTo>
                  <a:cubicBezTo>
                    <a:pt x="5214" y="4967"/>
                    <a:pt x="2476" y="8076"/>
                    <a:pt x="1" y="11386"/>
                  </a:cubicBezTo>
                  <a:cubicBezTo>
                    <a:pt x="4394" y="7921"/>
                    <a:pt x="8261" y="3806"/>
                    <a:pt x="12670" y="388"/>
                  </a:cubicBezTo>
                  <a:cubicBezTo>
                    <a:pt x="12624" y="279"/>
                    <a:pt x="12562" y="171"/>
                    <a:pt x="12454" y="109"/>
                  </a:cubicBezTo>
                  <a:cubicBezTo>
                    <a:pt x="12299" y="1"/>
                    <a:pt x="12098" y="1"/>
                    <a:pt x="1191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3562875" y="2565775"/>
              <a:ext cx="170175" cy="275675"/>
            </a:xfrm>
            <a:custGeom>
              <a:avLst/>
              <a:gdLst/>
              <a:ahLst/>
              <a:cxnLst/>
              <a:rect l="l" t="t" r="r" b="b"/>
              <a:pathLst>
                <a:path w="6807" h="11027" extrusionOk="0">
                  <a:moveTo>
                    <a:pt x="6426" y="1"/>
                  </a:moveTo>
                  <a:cubicBezTo>
                    <a:pt x="6165" y="1"/>
                    <a:pt x="5882" y="161"/>
                    <a:pt x="5662" y="337"/>
                  </a:cubicBezTo>
                  <a:cubicBezTo>
                    <a:pt x="4393" y="1405"/>
                    <a:pt x="3527" y="2890"/>
                    <a:pt x="2769" y="4375"/>
                  </a:cubicBezTo>
                  <a:cubicBezTo>
                    <a:pt x="1686" y="6509"/>
                    <a:pt x="758" y="8737"/>
                    <a:pt x="0" y="11027"/>
                  </a:cubicBezTo>
                  <a:cubicBezTo>
                    <a:pt x="2135" y="7329"/>
                    <a:pt x="4409" y="3710"/>
                    <a:pt x="6807" y="167"/>
                  </a:cubicBezTo>
                  <a:cubicBezTo>
                    <a:pt x="6776" y="136"/>
                    <a:pt x="6760" y="105"/>
                    <a:pt x="6729" y="90"/>
                  </a:cubicBezTo>
                  <a:cubicBezTo>
                    <a:pt x="6635" y="27"/>
                    <a:pt x="6533" y="1"/>
                    <a:pt x="642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3606950" y="1762825"/>
              <a:ext cx="64600" cy="222400"/>
            </a:xfrm>
            <a:custGeom>
              <a:avLst/>
              <a:gdLst/>
              <a:ahLst/>
              <a:cxnLst/>
              <a:rect l="l" t="t" r="r" b="b"/>
              <a:pathLst>
                <a:path w="2584" h="8896" extrusionOk="0">
                  <a:moveTo>
                    <a:pt x="124" y="1"/>
                  </a:moveTo>
                  <a:lnTo>
                    <a:pt x="124" y="1"/>
                  </a:lnTo>
                  <a:cubicBezTo>
                    <a:pt x="1" y="2971"/>
                    <a:pt x="372" y="5987"/>
                    <a:pt x="1037" y="8895"/>
                  </a:cubicBezTo>
                  <a:cubicBezTo>
                    <a:pt x="1548" y="5972"/>
                    <a:pt x="2584" y="3249"/>
                    <a:pt x="2553" y="294"/>
                  </a:cubicBezTo>
                  <a:cubicBezTo>
                    <a:pt x="2553" y="217"/>
                    <a:pt x="2553" y="140"/>
                    <a:pt x="2553" y="62"/>
                  </a:cubicBezTo>
                  <a:cubicBezTo>
                    <a:pt x="2197" y="1114"/>
                    <a:pt x="1857" y="2151"/>
                    <a:pt x="1532" y="3203"/>
                  </a:cubicBezTo>
                  <a:cubicBezTo>
                    <a:pt x="1501" y="3214"/>
                    <a:pt x="1470" y="3219"/>
                    <a:pt x="1441" y="3219"/>
                  </a:cubicBezTo>
                  <a:cubicBezTo>
                    <a:pt x="1223" y="3219"/>
                    <a:pt x="1057" y="2939"/>
                    <a:pt x="975" y="2708"/>
                  </a:cubicBezTo>
                  <a:cubicBezTo>
                    <a:pt x="635" y="1826"/>
                    <a:pt x="356" y="913"/>
                    <a:pt x="12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3526125" y="1947675"/>
              <a:ext cx="97475" cy="200750"/>
            </a:xfrm>
            <a:custGeom>
              <a:avLst/>
              <a:gdLst/>
              <a:ahLst/>
              <a:cxnLst/>
              <a:rect l="l" t="t" r="r" b="b"/>
              <a:pathLst>
                <a:path w="3899" h="8030" extrusionOk="0">
                  <a:moveTo>
                    <a:pt x="1640" y="1"/>
                  </a:moveTo>
                  <a:cubicBezTo>
                    <a:pt x="1640" y="697"/>
                    <a:pt x="1640" y="1378"/>
                    <a:pt x="1625" y="2074"/>
                  </a:cubicBezTo>
                  <a:cubicBezTo>
                    <a:pt x="1625" y="2259"/>
                    <a:pt x="1594" y="2491"/>
                    <a:pt x="1408" y="2584"/>
                  </a:cubicBezTo>
                  <a:cubicBezTo>
                    <a:pt x="913" y="2089"/>
                    <a:pt x="449" y="1563"/>
                    <a:pt x="0" y="1022"/>
                  </a:cubicBezTo>
                  <a:lnTo>
                    <a:pt x="0" y="1022"/>
                  </a:lnTo>
                  <a:cubicBezTo>
                    <a:pt x="991" y="3512"/>
                    <a:pt x="2305" y="5879"/>
                    <a:pt x="3899" y="8029"/>
                  </a:cubicBezTo>
                  <a:cubicBezTo>
                    <a:pt x="3203" y="5972"/>
                    <a:pt x="2197" y="3126"/>
                    <a:pt x="1826" y="975"/>
                  </a:cubicBezTo>
                  <a:cubicBezTo>
                    <a:pt x="1779" y="651"/>
                    <a:pt x="1702" y="326"/>
                    <a:pt x="164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3391550" y="2076475"/>
              <a:ext cx="189900" cy="236700"/>
            </a:xfrm>
            <a:custGeom>
              <a:avLst/>
              <a:gdLst/>
              <a:ahLst/>
              <a:cxnLst/>
              <a:rect l="l" t="t" r="r" b="b"/>
              <a:pathLst>
                <a:path w="7596" h="9468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2553" y="1145"/>
                    <a:pt x="2986" y="2290"/>
                    <a:pt x="3419" y="3434"/>
                  </a:cubicBezTo>
                  <a:cubicBezTo>
                    <a:pt x="3512" y="3682"/>
                    <a:pt x="3558" y="4053"/>
                    <a:pt x="3311" y="4146"/>
                  </a:cubicBezTo>
                  <a:cubicBezTo>
                    <a:pt x="3276" y="4159"/>
                    <a:pt x="3240" y="4165"/>
                    <a:pt x="3206" y="4165"/>
                  </a:cubicBezTo>
                  <a:cubicBezTo>
                    <a:pt x="3118" y="4165"/>
                    <a:pt x="3032" y="4128"/>
                    <a:pt x="2955" y="4084"/>
                  </a:cubicBezTo>
                  <a:cubicBezTo>
                    <a:pt x="2274" y="3790"/>
                    <a:pt x="1686" y="3342"/>
                    <a:pt x="1098" y="2862"/>
                  </a:cubicBezTo>
                  <a:cubicBezTo>
                    <a:pt x="727" y="2568"/>
                    <a:pt x="371" y="2243"/>
                    <a:pt x="0" y="1934"/>
                  </a:cubicBezTo>
                  <a:lnTo>
                    <a:pt x="0" y="1934"/>
                  </a:lnTo>
                  <a:cubicBezTo>
                    <a:pt x="2166" y="4780"/>
                    <a:pt x="4718" y="7317"/>
                    <a:pt x="7596" y="9467"/>
                  </a:cubicBezTo>
                  <a:cubicBezTo>
                    <a:pt x="6064" y="7209"/>
                    <a:pt x="5399" y="4889"/>
                    <a:pt x="3914" y="2599"/>
                  </a:cubicBezTo>
                  <a:cubicBezTo>
                    <a:pt x="3342" y="1717"/>
                    <a:pt x="2754" y="836"/>
                    <a:pt x="211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3330050" y="2333250"/>
              <a:ext cx="193400" cy="171350"/>
            </a:xfrm>
            <a:custGeom>
              <a:avLst/>
              <a:gdLst/>
              <a:ahLst/>
              <a:cxnLst/>
              <a:rect l="l" t="t" r="r" b="b"/>
              <a:pathLst>
                <a:path w="7736" h="6854" extrusionOk="0">
                  <a:moveTo>
                    <a:pt x="3079" y="1"/>
                  </a:moveTo>
                  <a:lnTo>
                    <a:pt x="3079" y="1"/>
                  </a:lnTo>
                  <a:cubicBezTo>
                    <a:pt x="3589" y="1006"/>
                    <a:pt x="4069" y="2027"/>
                    <a:pt x="4533" y="3048"/>
                  </a:cubicBezTo>
                  <a:cubicBezTo>
                    <a:pt x="4422" y="3117"/>
                    <a:pt x="4301" y="3144"/>
                    <a:pt x="4176" y="3144"/>
                  </a:cubicBezTo>
                  <a:cubicBezTo>
                    <a:pt x="3933" y="3144"/>
                    <a:pt x="3675" y="3042"/>
                    <a:pt x="3450" y="2940"/>
                  </a:cubicBezTo>
                  <a:cubicBezTo>
                    <a:pt x="2259" y="2383"/>
                    <a:pt x="1114" y="1749"/>
                    <a:pt x="1" y="1053"/>
                  </a:cubicBezTo>
                  <a:lnTo>
                    <a:pt x="1" y="1053"/>
                  </a:lnTo>
                  <a:cubicBezTo>
                    <a:pt x="186" y="1269"/>
                    <a:pt x="372" y="1470"/>
                    <a:pt x="557" y="1672"/>
                  </a:cubicBezTo>
                  <a:cubicBezTo>
                    <a:pt x="2615" y="3837"/>
                    <a:pt x="4920" y="5910"/>
                    <a:pt x="7735" y="6854"/>
                  </a:cubicBezTo>
                  <a:cubicBezTo>
                    <a:pt x="6420" y="5400"/>
                    <a:pt x="6111" y="3930"/>
                    <a:pt x="4966" y="2352"/>
                  </a:cubicBezTo>
                  <a:cubicBezTo>
                    <a:pt x="4363" y="1532"/>
                    <a:pt x="3744" y="759"/>
                    <a:pt x="307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3378775" y="2598550"/>
              <a:ext cx="149300" cy="170975"/>
            </a:xfrm>
            <a:custGeom>
              <a:avLst/>
              <a:gdLst/>
              <a:ahLst/>
              <a:cxnLst/>
              <a:rect l="l" t="t" r="r" b="b"/>
              <a:pathLst>
                <a:path w="5972" h="6839" extrusionOk="0">
                  <a:moveTo>
                    <a:pt x="867" y="1"/>
                  </a:moveTo>
                  <a:lnTo>
                    <a:pt x="867" y="1"/>
                  </a:lnTo>
                  <a:cubicBezTo>
                    <a:pt x="1517" y="1006"/>
                    <a:pt x="2182" y="2012"/>
                    <a:pt x="2832" y="3017"/>
                  </a:cubicBezTo>
                  <a:cubicBezTo>
                    <a:pt x="3079" y="3389"/>
                    <a:pt x="3327" y="3775"/>
                    <a:pt x="3388" y="4208"/>
                  </a:cubicBezTo>
                  <a:cubicBezTo>
                    <a:pt x="2213" y="3884"/>
                    <a:pt x="1084" y="3420"/>
                    <a:pt x="1" y="2847"/>
                  </a:cubicBezTo>
                  <a:lnTo>
                    <a:pt x="1" y="2847"/>
                  </a:lnTo>
                  <a:cubicBezTo>
                    <a:pt x="434" y="3311"/>
                    <a:pt x="913" y="3729"/>
                    <a:pt x="1408" y="4100"/>
                  </a:cubicBezTo>
                  <a:cubicBezTo>
                    <a:pt x="2816" y="5198"/>
                    <a:pt x="4348" y="6111"/>
                    <a:pt x="5972" y="6838"/>
                  </a:cubicBezTo>
                  <a:cubicBezTo>
                    <a:pt x="4935" y="5616"/>
                    <a:pt x="3976" y="3358"/>
                    <a:pt x="2924" y="2151"/>
                  </a:cubicBezTo>
                  <a:cubicBezTo>
                    <a:pt x="2275" y="1408"/>
                    <a:pt x="1609" y="651"/>
                    <a:pt x="86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3622800" y="1994475"/>
              <a:ext cx="153175" cy="148450"/>
            </a:xfrm>
            <a:custGeom>
              <a:avLst/>
              <a:gdLst/>
              <a:ahLst/>
              <a:cxnLst/>
              <a:rect l="l" t="t" r="r" b="b"/>
              <a:pathLst>
                <a:path w="6127" h="5938" extrusionOk="0">
                  <a:moveTo>
                    <a:pt x="6127" y="1"/>
                  </a:moveTo>
                  <a:lnTo>
                    <a:pt x="6127" y="1"/>
                  </a:lnTo>
                  <a:cubicBezTo>
                    <a:pt x="4858" y="1114"/>
                    <a:pt x="3559" y="2228"/>
                    <a:pt x="2244" y="3280"/>
                  </a:cubicBezTo>
                  <a:cubicBezTo>
                    <a:pt x="2105" y="3218"/>
                    <a:pt x="2105" y="3017"/>
                    <a:pt x="2120" y="2863"/>
                  </a:cubicBezTo>
                  <a:cubicBezTo>
                    <a:pt x="2167" y="2445"/>
                    <a:pt x="2244" y="2043"/>
                    <a:pt x="2306" y="1640"/>
                  </a:cubicBezTo>
                  <a:lnTo>
                    <a:pt x="2306" y="1640"/>
                  </a:lnTo>
                  <a:cubicBezTo>
                    <a:pt x="1486" y="2971"/>
                    <a:pt x="743" y="4363"/>
                    <a:pt x="1" y="5740"/>
                  </a:cubicBezTo>
                  <a:cubicBezTo>
                    <a:pt x="41" y="5780"/>
                    <a:pt x="198" y="5937"/>
                    <a:pt x="229" y="5937"/>
                  </a:cubicBezTo>
                  <a:cubicBezTo>
                    <a:pt x="233" y="5937"/>
                    <a:pt x="235" y="5934"/>
                    <a:pt x="233" y="5925"/>
                  </a:cubicBezTo>
                  <a:cubicBezTo>
                    <a:pt x="202" y="5879"/>
                    <a:pt x="264" y="5833"/>
                    <a:pt x="310" y="5786"/>
                  </a:cubicBezTo>
                  <a:cubicBezTo>
                    <a:pt x="1068" y="5167"/>
                    <a:pt x="1904" y="4734"/>
                    <a:pt x="2569" y="4007"/>
                  </a:cubicBezTo>
                  <a:cubicBezTo>
                    <a:pt x="3791" y="2692"/>
                    <a:pt x="4997" y="1377"/>
                    <a:pt x="612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3557825" y="2218400"/>
              <a:ext cx="195325" cy="163600"/>
            </a:xfrm>
            <a:custGeom>
              <a:avLst/>
              <a:gdLst/>
              <a:ahLst/>
              <a:cxnLst/>
              <a:rect l="l" t="t" r="r" b="b"/>
              <a:pathLst>
                <a:path w="7813" h="6544" extrusionOk="0">
                  <a:moveTo>
                    <a:pt x="4905" y="0"/>
                  </a:moveTo>
                  <a:cubicBezTo>
                    <a:pt x="3110" y="2058"/>
                    <a:pt x="1471" y="4255"/>
                    <a:pt x="1" y="6544"/>
                  </a:cubicBezTo>
                  <a:cubicBezTo>
                    <a:pt x="2321" y="5105"/>
                    <a:pt x="4441" y="3249"/>
                    <a:pt x="6606" y="1594"/>
                  </a:cubicBezTo>
                  <a:cubicBezTo>
                    <a:pt x="7009" y="1269"/>
                    <a:pt x="7411" y="944"/>
                    <a:pt x="7813" y="619"/>
                  </a:cubicBezTo>
                  <a:lnTo>
                    <a:pt x="7813" y="619"/>
                  </a:lnTo>
                  <a:cubicBezTo>
                    <a:pt x="6483" y="1408"/>
                    <a:pt x="5106" y="2104"/>
                    <a:pt x="3683" y="2708"/>
                  </a:cubicBezTo>
                  <a:cubicBezTo>
                    <a:pt x="4038" y="1779"/>
                    <a:pt x="4456" y="882"/>
                    <a:pt x="490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3519175" y="2455075"/>
              <a:ext cx="203425" cy="143900"/>
            </a:xfrm>
            <a:custGeom>
              <a:avLst/>
              <a:gdLst/>
              <a:ahLst/>
              <a:cxnLst/>
              <a:rect l="l" t="t" r="r" b="b"/>
              <a:pathLst>
                <a:path w="8137" h="5756" extrusionOk="0">
                  <a:moveTo>
                    <a:pt x="4672" y="1"/>
                  </a:moveTo>
                  <a:cubicBezTo>
                    <a:pt x="3017" y="1842"/>
                    <a:pt x="1454" y="3760"/>
                    <a:pt x="0" y="5755"/>
                  </a:cubicBezTo>
                  <a:cubicBezTo>
                    <a:pt x="2212" y="4208"/>
                    <a:pt x="5043" y="3048"/>
                    <a:pt x="7131" y="1331"/>
                  </a:cubicBezTo>
                  <a:cubicBezTo>
                    <a:pt x="7472" y="1037"/>
                    <a:pt x="7797" y="759"/>
                    <a:pt x="8137" y="465"/>
                  </a:cubicBezTo>
                  <a:lnTo>
                    <a:pt x="8137" y="465"/>
                  </a:lnTo>
                  <a:cubicBezTo>
                    <a:pt x="7023" y="929"/>
                    <a:pt x="5878" y="1377"/>
                    <a:pt x="4734" y="1780"/>
                  </a:cubicBezTo>
                  <a:cubicBezTo>
                    <a:pt x="4639" y="1814"/>
                    <a:pt x="4526" y="1848"/>
                    <a:pt x="4422" y="1848"/>
                  </a:cubicBezTo>
                  <a:cubicBezTo>
                    <a:pt x="4339" y="1848"/>
                    <a:pt x="4263" y="1826"/>
                    <a:pt x="4208" y="1764"/>
                  </a:cubicBezTo>
                  <a:cubicBezTo>
                    <a:pt x="4099" y="1640"/>
                    <a:pt x="4146" y="1439"/>
                    <a:pt x="4192" y="1285"/>
                  </a:cubicBezTo>
                  <a:cubicBezTo>
                    <a:pt x="4331" y="851"/>
                    <a:pt x="4502" y="418"/>
                    <a:pt x="46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3557825" y="2687125"/>
              <a:ext cx="107150" cy="169025"/>
            </a:xfrm>
            <a:custGeom>
              <a:avLst/>
              <a:gdLst/>
              <a:ahLst/>
              <a:cxnLst/>
              <a:rect l="l" t="t" r="r" b="b"/>
              <a:pathLst>
                <a:path w="4286" h="6761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1656" y="2181"/>
                    <a:pt x="744" y="4440"/>
                    <a:pt x="1" y="6760"/>
                  </a:cubicBezTo>
                  <a:cubicBezTo>
                    <a:pt x="1950" y="5492"/>
                    <a:pt x="2956" y="3543"/>
                    <a:pt x="4286" y="1625"/>
                  </a:cubicBezTo>
                  <a:lnTo>
                    <a:pt x="4286" y="1625"/>
                  </a:lnTo>
                  <a:cubicBezTo>
                    <a:pt x="3590" y="2197"/>
                    <a:pt x="2894" y="2754"/>
                    <a:pt x="2167" y="3280"/>
                  </a:cubicBezTo>
                  <a:cubicBezTo>
                    <a:pt x="1904" y="3156"/>
                    <a:pt x="1950" y="2769"/>
                    <a:pt x="2027" y="2491"/>
                  </a:cubicBezTo>
                  <a:cubicBezTo>
                    <a:pt x="2260" y="1671"/>
                    <a:pt x="2492" y="836"/>
                    <a:pt x="273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9"/>
          <p:cNvGrpSpPr/>
          <p:nvPr/>
        </p:nvGrpSpPr>
        <p:grpSpPr>
          <a:xfrm rot="-2700139">
            <a:off x="8745134" y="3217007"/>
            <a:ext cx="446613" cy="572558"/>
            <a:chOff x="3905125" y="2252100"/>
            <a:chExt cx="254875" cy="326750"/>
          </a:xfrm>
        </p:grpSpPr>
        <p:sp>
          <p:nvSpPr>
            <p:cNvPr id="474" name="Google Shape;474;p9"/>
            <p:cNvSpPr/>
            <p:nvPr/>
          </p:nvSpPr>
          <p:spPr>
            <a:xfrm>
              <a:off x="4017675" y="2311600"/>
              <a:ext cx="116425" cy="267250"/>
            </a:xfrm>
            <a:custGeom>
              <a:avLst/>
              <a:gdLst/>
              <a:ahLst/>
              <a:cxnLst/>
              <a:rect l="l" t="t" r="r" b="b"/>
              <a:pathLst>
                <a:path w="4657" h="10690" fill="none" extrusionOk="0">
                  <a:moveTo>
                    <a:pt x="4656" y="10690"/>
                  </a:moveTo>
                  <a:cubicBezTo>
                    <a:pt x="2290" y="7565"/>
                    <a:pt x="681" y="3868"/>
                    <a:pt x="0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4078000" y="2407900"/>
              <a:ext cx="30575" cy="80475"/>
            </a:xfrm>
            <a:custGeom>
              <a:avLst/>
              <a:gdLst/>
              <a:ahLst/>
              <a:cxnLst/>
              <a:rect l="l" t="t" r="r" b="b"/>
              <a:pathLst>
                <a:path w="1223" h="3219" fill="none" extrusionOk="0">
                  <a:moveTo>
                    <a:pt x="0" y="3218"/>
                  </a:moveTo>
                  <a:cubicBezTo>
                    <a:pt x="248" y="2089"/>
                    <a:pt x="665" y="1006"/>
                    <a:pt x="1222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3963125" y="2398625"/>
              <a:ext cx="81625" cy="16650"/>
            </a:xfrm>
            <a:custGeom>
              <a:avLst/>
              <a:gdLst/>
              <a:ahLst/>
              <a:cxnLst/>
              <a:rect l="l" t="t" r="r" b="b"/>
              <a:pathLst>
                <a:path w="3265" h="666" fill="none" extrusionOk="0">
                  <a:moveTo>
                    <a:pt x="3265" y="665"/>
                  </a:moveTo>
                  <a:cubicBezTo>
                    <a:pt x="2244" y="217"/>
                    <a:pt x="1115" y="0"/>
                    <a:pt x="1" y="3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3905125" y="2374625"/>
              <a:ext cx="63450" cy="55725"/>
            </a:xfrm>
            <a:custGeom>
              <a:avLst/>
              <a:gdLst/>
              <a:ahLst/>
              <a:cxnLst/>
              <a:rect l="l" t="t" r="r" b="b"/>
              <a:pathLst>
                <a:path w="2538" h="2229" extrusionOk="0">
                  <a:moveTo>
                    <a:pt x="1281" y="1"/>
                  </a:moveTo>
                  <a:cubicBezTo>
                    <a:pt x="1133" y="1"/>
                    <a:pt x="982" y="31"/>
                    <a:pt x="836" y="94"/>
                  </a:cubicBezTo>
                  <a:cubicBezTo>
                    <a:pt x="279" y="326"/>
                    <a:pt x="0" y="976"/>
                    <a:pt x="248" y="1548"/>
                  </a:cubicBezTo>
                  <a:cubicBezTo>
                    <a:pt x="421" y="1974"/>
                    <a:pt x="834" y="2229"/>
                    <a:pt x="1263" y="2229"/>
                  </a:cubicBezTo>
                  <a:cubicBezTo>
                    <a:pt x="1411" y="2229"/>
                    <a:pt x="1560" y="2199"/>
                    <a:pt x="1702" y="2136"/>
                  </a:cubicBezTo>
                  <a:cubicBezTo>
                    <a:pt x="2274" y="1904"/>
                    <a:pt x="2537" y="1254"/>
                    <a:pt x="2305" y="682"/>
                  </a:cubicBezTo>
                  <a:cubicBezTo>
                    <a:pt x="2121" y="255"/>
                    <a:pt x="1714" y="1"/>
                    <a:pt x="1281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3917125" y="2384975"/>
              <a:ext cx="39850" cy="35050"/>
            </a:xfrm>
            <a:custGeom>
              <a:avLst/>
              <a:gdLst/>
              <a:ahLst/>
              <a:cxnLst/>
              <a:rect l="l" t="t" r="r" b="b"/>
              <a:pathLst>
                <a:path w="1594" h="1402" extrusionOk="0">
                  <a:moveTo>
                    <a:pt x="793" y="0"/>
                  </a:moveTo>
                  <a:cubicBezTo>
                    <a:pt x="704" y="0"/>
                    <a:pt x="614" y="17"/>
                    <a:pt x="526" y="51"/>
                  </a:cubicBezTo>
                  <a:cubicBezTo>
                    <a:pt x="170" y="206"/>
                    <a:pt x="0" y="623"/>
                    <a:pt x="155" y="979"/>
                  </a:cubicBezTo>
                  <a:cubicBezTo>
                    <a:pt x="260" y="1247"/>
                    <a:pt x="523" y="1401"/>
                    <a:pt x="798" y="1401"/>
                  </a:cubicBezTo>
                  <a:cubicBezTo>
                    <a:pt x="888" y="1401"/>
                    <a:pt x="980" y="1385"/>
                    <a:pt x="1067" y="1351"/>
                  </a:cubicBezTo>
                  <a:cubicBezTo>
                    <a:pt x="1423" y="1196"/>
                    <a:pt x="1593" y="778"/>
                    <a:pt x="1439" y="422"/>
                  </a:cubicBezTo>
                  <a:cubicBezTo>
                    <a:pt x="1322" y="154"/>
                    <a:pt x="1065" y="0"/>
                    <a:pt x="79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922150" y="2374700"/>
              <a:ext cx="42950" cy="30025"/>
            </a:xfrm>
            <a:custGeom>
              <a:avLst/>
              <a:gdLst/>
              <a:ahLst/>
              <a:cxnLst/>
              <a:rect l="l" t="t" r="r" b="b"/>
              <a:pathLst>
                <a:path w="1718" h="1201" extrusionOk="0">
                  <a:moveTo>
                    <a:pt x="595" y="0"/>
                  </a:moveTo>
                  <a:cubicBezTo>
                    <a:pt x="448" y="0"/>
                    <a:pt x="298" y="30"/>
                    <a:pt x="155" y="91"/>
                  </a:cubicBezTo>
                  <a:cubicBezTo>
                    <a:pt x="124" y="106"/>
                    <a:pt x="77" y="122"/>
                    <a:pt x="47" y="137"/>
                  </a:cubicBezTo>
                  <a:cubicBezTo>
                    <a:pt x="31" y="153"/>
                    <a:pt x="16" y="168"/>
                    <a:pt x="0" y="168"/>
                  </a:cubicBezTo>
                  <a:cubicBezTo>
                    <a:pt x="0" y="276"/>
                    <a:pt x="31" y="385"/>
                    <a:pt x="77" y="478"/>
                  </a:cubicBezTo>
                  <a:cubicBezTo>
                    <a:pt x="93" y="524"/>
                    <a:pt x="108" y="555"/>
                    <a:pt x="124" y="586"/>
                  </a:cubicBezTo>
                  <a:cubicBezTo>
                    <a:pt x="186" y="679"/>
                    <a:pt x="248" y="772"/>
                    <a:pt x="310" y="849"/>
                  </a:cubicBezTo>
                  <a:cubicBezTo>
                    <a:pt x="418" y="942"/>
                    <a:pt x="526" y="1034"/>
                    <a:pt x="665" y="1096"/>
                  </a:cubicBezTo>
                  <a:cubicBezTo>
                    <a:pt x="758" y="1143"/>
                    <a:pt x="866" y="1174"/>
                    <a:pt x="975" y="1189"/>
                  </a:cubicBezTo>
                  <a:cubicBezTo>
                    <a:pt x="1029" y="1197"/>
                    <a:pt x="1083" y="1201"/>
                    <a:pt x="1135" y="1201"/>
                  </a:cubicBezTo>
                  <a:cubicBezTo>
                    <a:pt x="1187" y="1201"/>
                    <a:pt x="1238" y="1197"/>
                    <a:pt x="1284" y="1189"/>
                  </a:cubicBezTo>
                  <a:cubicBezTo>
                    <a:pt x="1392" y="1174"/>
                    <a:pt x="1501" y="1158"/>
                    <a:pt x="1609" y="1112"/>
                  </a:cubicBezTo>
                  <a:cubicBezTo>
                    <a:pt x="1640" y="1096"/>
                    <a:pt x="1671" y="1081"/>
                    <a:pt x="1702" y="1065"/>
                  </a:cubicBezTo>
                  <a:lnTo>
                    <a:pt x="1717" y="1065"/>
                  </a:lnTo>
                  <a:lnTo>
                    <a:pt x="1702" y="957"/>
                  </a:lnTo>
                  <a:cubicBezTo>
                    <a:pt x="1686" y="911"/>
                    <a:pt x="1686" y="864"/>
                    <a:pt x="1671" y="818"/>
                  </a:cubicBezTo>
                  <a:cubicBezTo>
                    <a:pt x="1671" y="802"/>
                    <a:pt x="1655" y="772"/>
                    <a:pt x="1655" y="756"/>
                  </a:cubicBezTo>
                  <a:cubicBezTo>
                    <a:pt x="1655" y="741"/>
                    <a:pt x="1640" y="741"/>
                    <a:pt x="1640" y="725"/>
                  </a:cubicBezTo>
                  <a:cubicBezTo>
                    <a:pt x="1640" y="710"/>
                    <a:pt x="1624" y="694"/>
                    <a:pt x="1624" y="679"/>
                  </a:cubicBezTo>
                  <a:cubicBezTo>
                    <a:pt x="1578" y="570"/>
                    <a:pt x="1516" y="478"/>
                    <a:pt x="1454" y="385"/>
                  </a:cubicBezTo>
                  <a:cubicBezTo>
                    <a:pt x="1423" y="369"/>
                    <a:pt x="1408" y="354"/>
                    <a:pt x="1392" y="338"/>
                  </a:cubicBezTo>
                  <a:cubicBezTo>
                    <a:pt x="1185" y="121"/>
                    <a:pt x="895" y="0"/>
                    <a:pt x="59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928325" y="2396575"/>
              <a:ext cx="36775" cy="33925"/>
            </a:xfrm>
            <a:custGeom>
              <a:avLst/>
              <a:gdLst/>
              <a:ahLst/>
              <a:cxnLst/>
              <a:rect l="l" t="t" r="r" b="b"/>
              <a:pathLst>
                <a:path w="1471" h="1357" extrusionOk="0">
                  <a:moveTo>
                    <a:pt x="1086" y="1"/>
                  </a:moveTo>
                  <a:cubicBezTo>
                    <a:pt x="1059" y="1"/>
                    <a:pt x="1033" y="2"/>
                    <a:pt x="1006" y="5"/>
                  </a:cubicBezTo>
                  <a:cubicBezTo>
                    <a:pt x="898" y="5"/>
                    <a:pt x="805" y="20"/>
                    <a:pt x="697" y="67"/>
                  </a:cubicBezTo>
                  <a:cubicBezTo>
                    <a:pt x="681" y="67"/>
                    <a:pt x="666" y="67"/>
                    <a:pt x="650" y="82"/>
                  </a:cubicBezTo>
                  <a:cubicBezTo>
                    <a:pt x="558" y="113"/>
                    <a:pt x="480" y="159"/>
                    <a:pt x="418" y="221"/>
                  </a:cubicBezTo>
                  <a:cubicBezTo>
                    <a:pt x="295" y="314"/>
                    <a:pt x="202" y="422"/>
                    <a:pt x="124" y="562"/>
                  </a:cubicBezTo>
                  <a:cubicBezTo>
                    <a:pt x="78" y="655"/>
                    <a:pt x="47" y="747"/>
                    <a:pt x="32" y="856"/>
                  </a:cubicBezTo>
                  <a:cubicBezTo>
                    <a:pt x="1" y="1010"/>
                    <a:pt x="1" y="1165"/>
                    <a:pt x="47" y="1304"/>
                  </a:cubicBezTo>
                  <a:cubicBezTo>
                    <a:pt x="78" y="1320"/>
                    <a:pt x="93" y="1320"/>
                    <a:pt x="124" y="1335"/>
                  </a:cubicBezTo>
                  <a:cubicBezTo>
                    <a:pt x="171" y="1335"/>
                    <a:pt x="217" y="1351"/>
                    <a:pt x="264" y="1351"/>
                  </a:cubicBezTo>
                  <a:lnTo>
                    <a:pt x="279" y="1351"/>
                  </a:lnTo>
                  <a:cubicBezTo>
                    <a:pt x="310" y="1354"/>
                    <a:pt x="342" y="1356"/>
                    <a:pt x="375" y="1356"/>
                  </a:cubicBezTo>
                  <a:cubicBezTo>
                    <a:pt x="472" y="1356"/>
                    <a:pt x="577" y="1339"/>
                    <a:pt x="681" y="1304"/>
                  </a:cubicBezTo>
                  <a:cubicBezTo>
                    <a:pt x="712" y="1289"/>
                    <a:pt x="743" y="1273"/>
                    <a:pt x="774" y="1258"/>
                  </a:cubicBezTo>
                  <a:cubicBezTo>
                    <a:pt x="882" y="1211"/>
                    <a:pt x="991" y="1165"/>
                    <a:pt x="1068" y="1088"/>
                  </a:cubicBezTo>
                  <a:cubicBezTo>
                    <a:pt x="1083" y="1072"/>
                    <a:pt x="1114" y="1057"/>
                    <a:pt x="1130" y="1041"/>
                  </a:cubicBezTo>
                  <a:cubicBezTo>
                    <a:pt x="1223" y="933"/>
                    <a:pt x="1300" y="825"/>
                    <a:pt x="1362" y="701"/>
                  </a:cubicBezTo>
                  <a:cubicBezTo>
                    <a:pt x="1377" y="655"/>
                    <a:pt x="1408" y="608"/>
                    <a:pt x="1424" y="562"/>
                  </a:cubicBezTo>
                  <a:cubicBezTo>
                    <a:pt x="1455" y="438"/>
                    <a:pt x="1470" y="314"/>
                    <a:pt x="1455" y="190"/>
                  </a:cubicBezTo>
                  <a:lnTo>
                    <a:pt x="1470" y="190"/>
                  </a:lnTo>
                  <a:lnTo>
                    <a:pt x="1455" y="82"/>
                  </a:lnTo>
                  <a:cubicBezTo>
                    <a:pt x="1339" y="31"/>
                    <a:pt x="1213" y="1"/>
                    <a:pt x="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3980925" y="2252100"/>
              <a:ext cx="63825" cy="55900"/>
            </a:xfrm>
            <a:custGeom>
              <a:avLst/>
              <a:gdLst/>
              <a:ahLst/>
              <a:cxnLst/>
              <a:rect l="l" t="t" r="r" b="b"/>
              <a:pathLst>
                <a:path w="2553" h="2236" extrusionOk="0">
                  <a:moveTo>
                    <a:pt x="1282" y="1"/>
                  </a:moveTo>
                  <a:cubicBezTo>
                    <a:pt x="1112" y="1"/>
                    <a:pt x="938" y="40"/>
                    <a:pt x="774" y="122"/>
                  </a:cubicBezTo>
                  <a:cubicBezTo>
                    <a:pt x="233" y="385"/>
                    <a:pt x="0" y="1066"/>
                    <a:pt x="279" y="1607"/>
                  </a:cubicBezTo>
                  <a:cubicBezTo>
                    <a:pt x="477" y="2004"/>
                    <a:pt x="872" y="2236"/>
                    <a:pt x="1284" y="2236"/>
                  </a:cubicBezTo>
                  <a:cubicBezTo>
                    <a:pt x="1450" y="2236"/>
                    <a:pt x="1619" y="2198"/>
                    <a:pt x="1779" y="2118"/>
                  </a:cubicBezTo>
                  <a:cubicBezTo>
                    <a:pt x="2321" y="1839"/>
                    <a:pt x="2553" y="1174"/>
                    <a:pt x="2274" y="617"/>
                  </a:cubicBezTo>
                  <a:cubicBezTo>
                    <a:pt x="2078" y="224"/>
                    <a:pt x="1689" y="1"/>
                    <a:pt x="128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3992925" y="2262425"/>
              <a:ext cx="39850" cy="35150"/>
            </a:xfrm>
            <a:custGeom>
              <a:avLst/>
              <a:gdLst/>
              <a:ahLst/>
              <a:cxnLst/>
              <a:rect l="l" t="t" r="r" b="b"/>
              <a:pathLst>
                <a:path w="1594" h="1406" extrusionOk="0">
                  <a:moveTo>
                    <a:pt x="799" y="1"/>
                  </a:moveTo>
                  <a:cubicBezTo>
                    <a:pt x="693" y="1"/>
                    <a:pt x="584" y="26"/>
                    <a:pt x="480" y="80"/>
                  </a:cubicBezTo>
                  <a:cubicBezTo>
                    <a:pt x="139" y="250"/>
                    <a:pt x="0" y="668"/>
                    <a:pt x="170" y="1008"/>
                  </a:cubicBezTo>
                  <a:cubicBezTo>
                    <a:pt x="291" y="1262"/>
                    <a:pt x="538" y="1406"/>
                    <a:pt x="799" y="1406"/>
                  </a:cubicBezTo>
                  <a:cubicBezTo>
                    <a:pt x="904" y="1406"/>
                    <a:pt x="1012" y="1382"/>
                    <a:pt x="1114" y="1333"/>
                  </a:cubicBezTo>
                  <a:cubicBezTo>
                    <a:pt x="1454" y="1163"/>
                    <a:pt x="1593" y="730"/>
                    <a:pt x="1423" y="390"/>
                  </a:cubicBezTo>
                  <a:cubicBezTo>
                    <a:pt x="1303" y="149"/>
                    <a:pt x="1058" y="1"/>
                    <a:pt x="79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4011475" y="2263650"/>
              <a:ext cx="29800" cy="44100"/>
            </a:xfrm>
            <a:custGeom>
              <a:avLst/>
              <a:gdLst/>
              <a:ahLst/>
              <a:cxnLst/>
              <a:rect l="l" t="t" r="r" b="b"/>
              <a:pathLst>
                <a:path w="1192" h="1764" extrusionOk="0">
                  <a:moveTo>
                    <a:pt x="960" y="0"/>
                  </a:moveTo>
                  <a:cubicBezTo>
                    <a:pt x="851" y="16"/>
                    <a:pt x="743" y="47"/>
                    <a:pt x="650" y="93"/>
                  </a:cubicBezTo>
                  <a:cubicBezTo>
                    <a:pt x="619" y="109"/>
                    <a:pt x="573" y="140"/>
                    <a:pt x="542" y="155"/>
                  </a:cubicBezTo>
                  <a:cubicBezTo>
                    <a:pt x="449" y="217"/>
                    <a:pt x="372" y="279"/>
                    <a:pt x="310" y="356"/>
                  </a:cubicBezTo>
                  <a:cubicBezTo>
                    <a:pt x="202" y="464"/>
                    <a:pt x="124" y="588"/>
                    <a:pt x="78" y="727"/>
                  </a:cubicBezTo>
                  <a:cubicBezTo>
                    <a:pt x="47" y="820"/>
                    <a:pt x="16" y="929"/>
                    <a:pt x="1" y="1037"/>
                  </a:cubicBezTo>
                  <a:cubicBezTo>
                    <a:pt x="1" y="1145"/>
                    <a:pt x="1" y="1253"/>
                    <a:pt x="16" y="1346"/>
                  </a:cubicBezTo>
                  <a:cubicBezTo>
                    <a:pt x="31" y="1454"/>
                    <a:pt x="78" y="1563"/>
                    <a:pt x="124" y="1656"/>
                  </a:cubicBezTo>
                  <a:cubicBezTo>
                    <a:pt x="140" y="1702"/>
                    <a:pt x="155" y="1733"/>
                    <a:pt x="171" y="1764"/>
                  </a:cubicBezTo>
                  <a:lnTo>
                    <a:pt x="279" y="1748"/>
                  </a:lnTo>
                  <a:cubicBezTo>
                    <a:pt x="294" y="1733"/>
                    <a:pt x="310" y="1733"/>
                    <a:pt x="341" y="1733"/>
                  </a:cubicBezTo>
                  <a:cubicBezTo>
                    <a:pt x="372" y="1717"/>
                    <a:pt x="418" y="1702"/>
                    <a:pt x="449" y="1702"/>
                  </a:cubicBezTo>
                  <a:cubicBezTo>
                    <a:pt x="480" y="1687"/>
                    <a:pt x="527" y="1671"/>
                    <a:pt x="557" y="1656"/>
                  </a:cubicBezTo>
                  <a:cubicBezTo>
                    <a:pt x="805" y="1532"/>
                    <a:pt x="975" y="1331"/>
                    <a:pt x="1083" y="1099"/>
                  </a:cubicBezTo>
                  <a:cubicBezTo>
                    <a:pt x="1114" y="1021"/>
                    <a:pt x="1130" y="959"/>
                    <a:pt x="1145" y="882"/>
                  </a:cubicBezTo>
                  <a:cubicBezTo>
                    <a:pt x="1192" y="650"/>
                    <a:pt x="1176" y="387"/>
                    <a:pt x="1052" y="155"/>
                  </a:cubicBezTo>
                  <a:cubicBezTo>
                    <a:pt x="1037" y="124"/>
                    <a:pt x="1022" y="93"/>
                    <a:pt x="1006" y="78"/>
                  </a:cubicBezTo>
                  <a:cubicBezTo>
                    <a:pt x="991" y="47"/>
                    <a:pt x="975" y="16"/>
                    <a:pt x="960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3984800" y="2272775"/>
              <a:ext cx="35200" cy="34975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366" y="1"/>
                  </a:moveTo>
                  <a:cubicBezTo>
                    <a:pt x="254" y="1"/>
                    <a:pt x="147" y="18"/>
                    <a:pt x="31" y="53"/>
                  </a:cubicBezTo>
                  <a:cubicBezTo>
                    <a:pt x="16" y="99"/>
                    <a:pt x="16" y="130"/>
                    <a:pt x="16" y="177"/>
                  </a:cubicBezTo>
                  <a:cubicBezTo>
                    <a:pt x="0" y="208"/>
                    <a:pt x="0" y="254"/>
                    <a:pt x="0" y="285"/>
                  </a:cubicBezTo>
                  <a:cubicBezTo>
                    <a:pt x="0" y="331"/>
                    <a:pt x="0" y="378"/>
                    <a:pt x="16" y="409"/>
                  </a:cubicBezTo>
                  <a:cubicBezTo>
                    <a:pt x="16" y="455"/>
                    <a:pt x="16" y="502"/>
                    <a:pt x="31" y="533"/>
                  </a:cubicBezTo>
                  <a:cubicBezTo>
                    <a:pt x="47" y="564"/>
                    <a:pt x="47" y="594"/>
                    <a:pt x="62" y="625"/>
                  </a:cubicBezTo>
                  <a:cubicBezTo>
                    <a:pt x="62" y="656"/>
                    <a:pt x="78" y="672"/>
                    <a:pt x="78" y="703"/>
                  </a:cubicBezTo>
                  <a:cubicBezTo>
                    <a:pt x="93" y="718"/>
                    <a:pt x="93" y="734"/>
                    <a:pt x="108" y="749"/>
                  </a:cubicBezTo>
                  <a:lnTo>
                    <a:pt x="124" y="780"/>
                  </a:lnTo>
                  <a:cubicBezTo>
                    <a:pt x="155" y="826"/>
                    <a:pt x="170" y="873"/>
                    <a:pt x="201" y="919"/>
                  </a:cubicBezTo>
                  <a:cubicBezTo>
                    <a:pt x="418" y="1229"/>
                    <a:pt x="758" y="1399"/>
                    <a:pt x="1129" y="1399"/>
                  </a:cubicBezTo>
                  <a:lnTo>
                    <a:pt x="1238" y="1399"/>
                  </a:lnTo>
                  <a:lnTo>
                    <a:pt x="1346" y="1383"/>
                  </a:lnTo>
                  <a:cubicBezTo>
                    <a:pt x="1392" y="1244"/>
                    <a:pt x="1408" y="1089"/>
                    <a:pt x="1392" y="935"/>
                  </a:cubicBezTo>
                  <a:cubicBezTo>
                    <a:pt x="1392" y="826"/>
                    <a:pt x="1361" y="718"/>
                    <a:pt x="1315" y="625"/>
                  </a:cubicBezTo>
                  <a:cubicBezTo>
                    <a:pt x="1315" y="610"/>
                    <a:pt x="1300" y="594"/>
                    <a:pt x="1300" y="579"/>
                  </a:cubicBezTo>
                  <a:cubicBezTo>
                    <a:pt x="1253" y="502"/>
                    <a:pt x="1207" y="424"/>
                    <a:pt x="1145" y="362"/>
                  </a:cubicBezTo>
                  <a:cubicBezTo>
                    <a:pt x="1052" y="239"/>
                    <a:pt x="928" y="146"/>
                    <a:pt x="789" y="84"/>
                  </a:cubicBezTo>
                  <a:cubicBezTo>
                    <a:pt x="696" y="53"/>
                    <a:pt x="588" y="22"/>
                    <a:pt x="480" y="7"/>
                  </a:cubicBezTo>
                  <a:cubicBezTo>
                    <a:pt x="441" y="3"/>
                    <a:pt x="403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4096550" y="2362500"/>
              <a:ext cx="63450" cy="55775"/>
            </a:xfrm>
            <a:custGeom>
              <a:avLst/>
              <a:gdLst/>
              <a:ahLst/>
              <a:cxnLst/>
              <a:rect l="l" t="t" r="r" b="b"/>
              <a:pathLst>
                <a:path w="2538" h="2231" extrusionOk="0">
                  <a:moveTo>
                    <a:pt x="1272" y="1"/>
                  </a:moveTo>
                  <a:cubicBezTo>
                    <a:pt x="915" y="1"/>
                    <a:pt x="562" y="169"/>
                    <a:pt x="341" y="486"/>
                  </a:cubicBezTo>
                  <a:cubicBezTo>
                    <a:pt x="1" y="997"/>
                    <a:pt x="125" y="1693"/>
                    <a:pt x="635" y="2033"/>
                  </a:cubicBezTo>
                  <a:cubicBezTo>
                    <a:pt x="828" y="2167"/>
                    <a:pt x="1047" y="2231"/>
                    <a:pt x="1264" y="2231"/>
                  </a:cubicBezTo>
                  <a:cubicBezTo>
                    <a:pt x="1622" y="2231"/>
                    <a:pt x="1976" y="2057"/>
                    <a:pt x="2197" y="1739"/>
                  </a:cubicBezTo>
                  <a:cubicBezTo>
                    <a:pt x="2538" y="1229"/>
                    <a:pt x="2414" y="548"/>
                    <a:pt x="1904" y="192"/>
                  </a:cubicBezTo>
                  <a:cubicBezTo>
                    <a:pt x="1710" y="63"/>
                    <a:pt x="1490" y="1"/>
                    <a:pt x="127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4108150" y="2372750"/>
              <a:ext cx="40250" cy="35125"/>
            </a:xfrm>
            <a:custGeom>
              <a:avLst/>
              <a:gdLst/>
              <a:ahLst/>
              <a:cxnLst/>
              <a:rect l="l" t="t" r="r" b="b"/>
              <a:pathLst>
                <a:path w="1610" h="1405" extrusionOk="0">
                  <a:moveTo>
                    <a:pt x="808" y="0"/>
                  </a:moveTo>
                  <a:cubicBezTo>
                    <a:pt x="585" y="0"/>
                    <a:pt x="367" y="107"/>
                    <a:pt x="233" y="308"/>
                  </a:cubicBezTo>
                  <a:cubicBezTo>
                    <a:pt x="1" y="633"/>
                    <a:pt x="94" y="1066"/>
                    <a:pt x="403" y="1283"/>
                  </a:cubicBezTo>
                  <a:cubicBezTo>
                    <a:pt x="526" y="1365"/>
                    <a:pt x="665" y="1405"/>
                    <a:pt x="802" y="1405"/>
                  </a:cubicBezTo>
                  <a:cubicBezTo>
                    <a:pt x="1026" y="1405"/>
                    <a:pt x="1243" y="1298"/>
                    <a:pt x="1378" y="1097"/>
                  </a:cubicBezTo>
                  <a:cubicBezTo>
                    <a:pt x="1610" y="788"/>
                    <a:pt x="1517" y="339"/>
                    <a:pt x="1207" y="122"/>
                  </a:cubicBezTo>
                  <a:cubicBezTo>
                    <a:pt x="1084" y="40"/>
                    <a:pt x="945" y="0"/>
                    <a:pt x="80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4105450" y="2391400"/>
              <a:ext cx="48375" cy="26875"/>
            </a:xfrm>
            <a:custGeom>
              <a:avLst/>
              <a:gdLst/>
              <a:ahLst/>
              <a:cxnLst/>
              <a:rect l="l" t="t" r="r" b="b"/>
              <a:pathLst>
                <a:path w="1935" h="1075" extrusionOk="0">
                  <a:moveTo>
                    <a:pt x="1046" y="1"/>
                  </a:moveTo>
                  <a:cubicBezTo>
                    <a:pt x="985" y="1"/>
                    <a:pt x="925" y="4"/>
                    <a:pt x="867" y="11"/>
                  </a:cubicBezTo>
                  <a:cubicBezTo>
                    <a:pt x="759" y="26"/>
                    <a:pt x="650" y="57"/>
                    <a:pt x="557" y="104"/>
                  </a:cubicBezTo>
                  <a:cubicBezTo>
                    <a:pt x="465" y="150"/>
                    <a:pt x="372" y="196"/>
                    <a:pt x="279" y="274"/>
                  </a:cubicBezTo>
                  <a:cubicBezTo>
                    <a:pt x="202" y="336"/>
                    <a:pt x="124" y="413"/>
                    <a:pt x="62" y="506"/>
                  </a:cubicBezTo>
                  <a:cubicBezTo>
                    <a:pt x="47" y="537"/>
                    <a:pt x="16" y="568"/>
                    <a:pt x="1" y="599"/>
                  </a:cubicBezTo>
                  <a:lnTo>
                    <a:pt x="78" y="691"/>
                  </a:lnTo>
                  <a:cubicBezTo>
                    <a:pt x="124" y="753"/>
                    <a:pt x="202" y="831"/>
                    <a:pt x="279" y="877"/>
                  </a:cubicBezTo>
                  <a:cubicBezTo>
                    <a:pt x="472" y="1011"/>
                    <a:pt x="691" y="1075"/>
                    <a:pt x="908" y="1075"/>
                  </a:cubicBezTo>
                  <a:cubicBezTo>
                    <a:pt x="1266" y="1075"/>
                    <a:pt x="1620" y="901"/>
                    <a:pt x="1841" y="583"/>
                  </a:cubicBezTo>
                  <a:cubicBezTo>
                    <a:pt x="1872" y="537"/>
                    <a:pt x="1903" y="490"/>
                    <a:pt x="1919" y="444"/>
                  </a:cubicBezTo>
                  <a:cubicBezTo>
                    <a:pt x="1919" y="428"/>
                    <a:pt x="1919" y="428"/>
                    <a:pt x="1934" y="428"/>
                  </a:cubicBezTo>
                  <a:lnTo>
                    <a:pt x="1919" y="428"/>
                  </a:lnTo>
                  <a:cubicBezTo>
                    <a:pt x="1857" y="336"/>
                    <a:pt x="1780" y="274"/>
                    <a:pt x="1687" y="212"/>
                  </a:cubicBezTo>
                  <a:cubicBezTo>
                    <a:pt x="1656" y="181"/>
                    <a:pt x="1625" y="165"/>
                    <a:pt x="1594" y="150"/>
                  </a:cubicBezTo>
                  <a:cubicBezTo>
                    <a:pt x="1501" y="88"/>
                    <a:pt x="1393" y="57"/>
                    <a:pt x="1300" y="26"/>
                  </a:cubicBezTo>
                  <a:cubicBezTo>
                    <a:pt x="1218" y="8"/>
                    <a:pt x="1132" y="1"/>
                    <a:pt x="1046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4100425" y="2363800"/>
              <a:ext cx="28250" cy="44900"/>
            </a:xfrm>
            <a:custGeom>
              <a:avLst/>
              <a:gdLst/>
              <a:ahLst/>
              <a:cxnLst/>
              <a:rect l="l" t="t" r="r" b="b"/>
              <a:pathLst>
                <a:path w="1130" h="1796" extrusionOk="0">
                  <a:moveTo>
                    <a:pt x="789" y="1"/>
                  </a:moveTo>
                  <a:cubicBezTo>
                    <a:pt x="728" y="16"/>
                    <a:pt x="666" y="32"/>
                    <a:pt x="619" y="63"/>
                  </a:cubicBezTo>
                  <a:cubicBezTo>
                    <a:pt x="588" y="78"/>
                    <a:pt x="557" y="94"/>
                    <a:pt x="526" y="109"/>
                  </a:cubicBezTo>
                  <a:cubicBezTo>
                    <a:pt x="511" y="125"/>
                    <a:pt x="480" y="140"/>
                    <a:pt x="465" y="156"/>
                  </a:cubicBezTo>
                  <a:cubicBezTo>
                    <a:pt x="434" y="187"/>
                    <a:pt x="403" y="202"/>
                    <a:pt x="387" y="217"/>
                  </a:cubicBezTo>
                  <a:lnTo>
                    <a:pt x="372" y="217"/>
                  </a:lnTo>
                  <a:cubicBezTo>
                    <a:pt x="356" y="248"/>
                    <a:pt x="341" y="264"/>
                    <a:pt x="310" y="279"/>
                  </a:cubicBezTo>
                  <a:cubicBezTo>
                    <a:pt x="294" y="310"/>
                    <a:pt x="263" y="326"/>
                    <a:pt x="248" y="357"/>
                  </a:cubicBezTo>
                  <a:cubicBezTo>
                    <a:pt x="233" y="388"/>
                    <a:pt x="217" y="403"/>
                    <a:pt x="186" y="434"/>
                  </a:cubicBezTo>
                  <a:cubicBezTo>
                    <a:pt x="109" y="558"/>
                    <a:pt x="62" y="682"/>
                    <a:pt x="31" y="821"/>
                  </a:cubicBezTo>
                  <a:cubicBezTo>
                    <a:pt x="0" y="929"/>
                    <a:pt x="0" y="1037"/>
                    <a:pt x="0" y="1146"/>
                  </a:cubicBezTo>
                  <a:cubicBezTo>
                    <a:pt x="0" y="1177"/>
                    <a:pt x="0" y="1208"/>
                    <a:pt x="16" y="1238"/>
                  </a:cubicBezTo>
                  <a:cubicBezTo>
                    <a:pt x="31" y="1409"/>
                    <a:pt x="93" y="1563"/>
                    <a:pt x="202" y="1703"/>
                  </a:cubicBezTo>
                  <a:lnTo>
                    <a:pt x="279" y="1795"/>
                  </a:lnTo>
                  <a:cubicBezTo>
                    <a:pt x="418" y="1764"/>
                    <a:pt x="557" y="1703"/>
                    <a:pt x="697" y="1625"/>
                  </a:cubicBezTo>
                  <a:cubicBezTo>
                    <a:pt x="774" y="1563"/>
                    <a:pt x="851" y="1486"/>
                    <a:pt x="913" y="1393"/>
                  </a:cubicBezTo>
                  <a:cubicBezTo>
                    <a:pt x="929" y="1378"/>
                    <a:pt x="944" y="1378"/>
                    <a:pt x="944" y="1362"/>
                  </a:cubicBezTo>
                  <a:cubicBezTo>
                    <a:pt x="991" y="1285"/>
                    <a:pt x="1037" y="1208"/>
                    <a:pt x="1068" y="1115"/>
                  </a:cubicBezTo>
                  <a:cubicBezTo>
                    <a:pt x="1114" y="975"/>
                    <a:pt x="1130" y="821"/>
                    <a:pt x="1114" y="666"/>
                  </a:cubicBezTo>
                  <a:cubicBezTo>
                    <a:pt x="1114" y="573"/>
                    <a:pt x="1083" y="465"/>
                    <a:pt x="1052" y="372"/>
                  </a:cubicBezTo>
                  <a:lnTo>
                    <a:pt x="1037" y="372"/>
                  </a:lnTo>
                  <a:cubicBezTo>
                    <a:pt x="991" y="233"/>
                    <a:pt x="898" y="109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9"/>
          <p:cNvGrpSpPr/>
          <p:nvPr/>
        </p:nvGrpSpPr>
        <p:grpSpPr>
          <a:xfrm>
            <a:off x="212141" y="3414334"/>
            <a:ext cx="806335" cy="1892184"/>
            <a:chOff x="3286350" y="1615775"/>
            <a:chExt cx="577025" cy="1354075"/>
          </a:xfrm>
        </p:grpSpPr>
        <p:sp>
          <p:nvSpPr>
            <p:cNvPr id="490" name="Google Shape;490;p9"/>
            <p:cNvSpPr/>
            <p:nvPr/>
          </p:nvSpPr>
          <p:spPr>
            <a:xfrm>
              <a:off x="3501375" y="1872275"/>
              <a:ext cx="152400" cy="1097575"/>
            </a:xfrm>
            <a:custGeom>
              <a:avLst/>
              <a:gdLst/>
              <a:ahLst/>
              <a:cxnLst/>
              <a:rect l="l" t="t" r="r" b="b"/>
              <a:pathLst>
                <a:path w="6096" h="43903" fill="none" extrusionOk="0">
                  <a:moveTo>
                    <a:pt x="6095" y="43902"/>
                  </a:moveTo>
                  <a:cubicBezTo>
                    <a:pt x="4347" y="41783"/>
                    <a:pt x="2584" y="39586"/>
                    <a:pt x="1563" y="37034"/>
                  </a:cubicBezTo>
                  <a:cubicBezTo>
                    <a:pt x="0" y="33120"/>
                    <a:pt x="310" y="28696"/>
                    <a:pt x="1253" y="24566"/>
                  </a:cubicBezTo>
                  <a:cubicBezTo>
                    <a:pt x="2197" y="20451"/>
                    <a:pt x="3729" y="16491"/>
                    <a:pt x="4595" y="12360"/>
                  </a:cubicBezTo>
                  <a:cubicBezTo>
                    <a:pt x="5446" y="8307"/>
                    <a:pt x="5616" y="4115"/>
                    <a:pt x="5121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3598825" y="1615775"/>
              <a:ext cx="72725" cy="369450"/>
            </a:xfrm>
            <a:custGeom>
              <a:avLst/>
              <a:gdLst/>
              <a:ahLst/>
              <a:cxnLst/>
              <a:rect l="l" t="t" r="r" b="b"/>
              <a:pathLst>
                <a:path w="2909" h="14778" extrusionOk="0">
                  <a:moveTo>
                    <a:pt x="1897" y="0"/>
                  </a:moveTo>
                  <a:cubicBezTo>
                    <a:pt x="1804" y="0"/>
                    <a:pt x="1712" y="21"/>
                    <a:pt x="1625" y="66"/>
                  </a:cubicBezTo>
                  <a:cubicBezTo>
                    <a:pt x="1347" y="205"/>
                    <a:pt x="1238" y="546"/>
                    <a:pt x="1161" y="855"/>
                  </a:cubicBezTo>
                  <a:cubicBezTo>
                    <a:pt x="1" y="5388"/>
                    <a:pt x="310" y="10199"/>
                    <a:pt x="1362" y="14777"/>
                  </a:cubicBezTo>
                  <a:cubicBezTo>
                    <a:pt x="1873" y="11854"/>
                    <a:pt x="2909" y="9131"/>
                    <a:pt x="2878" y="6176"/>
                  </a:cubicBezTo>
                  <a:cubicBezTo>
                    <a:pt x="2863" y="4645"/>
                    <a:pt x="2847" y="3114"/>
                    <a:pt x="2816" y="1582"/>
                  </a:cubicBezTo>
                  <a:cubicBezTo>
                    <a:pt x="2816" y="1195"/>
                    <a:pt x="2816" y="793"/>
                    <a:pt x="2615" y="453"/>
                  </a:cubicBezTo>
                  <a:cubicBezTo>
                    <a:pt x="2475" y="196"/>
                    <a:pt x="2184" y="0"/>
                    <a:pt x="18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3487450" y="1804650"/>
              <a:ext cx="136150" cy="343775"/>
            </a:xfrm>
            <a:custGeom>
              <a:avLst/>
              <a:gdLst/>
              <a:ahLst/>
              <a:cxnLst/>
              <a:rect l="l" t="t" r="r" b="b"/>
              <a:pathLst>
                <a:path w="5446" h="13751" extrusionOk="0">
                  <a:moveTo>
                    <a:pt x="509" y="0"/>
                  </a:moveTo>
                  <a:cubicBezTo>
                    <a:pt x="378" y="0"/>
                    <a:pt x="250" y="42"/>
                    <a:pt x="155" y="137"/>
                  </a:cubicBezTo>
                  <a:cubicBezTo>
                    <a:pt x="32" y="277"/>
                    <a:pt x="16" y="478"/>
                    <a:pt x="16" y="679"/>
                  </a:cubicBezTo>
                  <a:cubicBezTo>
                    <a:pt x="1" y="1963"/>
                    <a:pt x="325" y="3247"/>
                    <a:pt x="728" y="4484"/>
                  </a:cubicBezTo>
                  <a:cubicBezTo>
                    <a:pt x="1780" y="7795"/>
                    <a:pt x="3373" y="10951"/>
                    <a:pt x="5446" y="13750"/>
                  </a:cubicBezTo>
                  <a:cubicBezTo>
                    <a:pt x="4750" y="11693"/>
                    <a:pt x="3744" y="8847"/>
                    <a:pt x="3373" y="6696"/>
                  </a:cubicBezTo>
                  <a:cubicBezTo>
                    <a:pt x="3017" y="4608"/>
                    <a:pt x="2321" y="2566"/>
                    <a:pt x="1331" y="694"/>
                  </a:cubicBezTo>
                  <a:cubicBezTo>
                    <a:pt x="1207" y="478"/>
                    <a:pt x="1068" y="246"/>
                    <a:pt x="867" y="107"/>
                  </a:cubicBezTo>
                  <a:cubicBezTo>
                    <a:pt x="761" y="39"/>
                    <a:pt x="633" y="0"/>
                    <a:pt x="50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3330825" y="1990725"/>
              <a:ext cx="250625" cy="322450"/>
            </a:xfrm>
            <a:custGeom>
              <a:avLst/>
              <a:gdLst/>
              <a:ahLst/>
              <a:cxnLst/>
              <a:rect l="l" t="t" r="r" b="b"/>
              <a:pathLst>
                <a:path w="10025" h="12898" extrusionOk="0">
                  <a:moveTo>
                    <a:pt x="511" y="1"/>
                  </a:moveTo>
                  <a:cubicBezTo>
                    <a:pt x="447" y="1"/>
                    <a:pt x="384" y="13"/>
                    <a:pt x="325" y="42"/>
                  </a:cubicBezTo>
                  <a:cubicBezTo>
                    <a:pt x="0" y="197"/>
                    <a:pt x="16" y="646"/>
                    <a:pt x="93" y="986"/>
                  </a:cubicBezTo>
                  <a:cubicBezTo>
                    <a:pt x="480" y="2579"/>
                    <a:pt x="1408" y="3987"/>
                    <a:pt x="2383" y="5302"/>
                  </a:cubicBezTo>
                  <a:cubicBezTo>
                    <a:pt x="4564" y="8179"/>
                    <a:pt x="7132" y="10747"/>
                    <a:pt x="10025" y="12897"/>
                  </a:cubicBezTo>
                  <a:cubicBezTo>
                    <a:pt x="8493" y="10639"/>
                    <a:pt x="7828" y="8319"/>
                    <a:pt x="6343" y="6029"/>
                  </a:cubicBezTo>
                  <a:cubicBezTo>
                    <a:pt x="4889" y="3801"/>
                    <a:pt x="3342" y="1481"/>
                    <a:pt x="1006" y="166"/>
                  </a:cubicBezTo>
                  <a:cubicBezTo>
                    <a:pt x="860" y="87"/>
                    <a:pt x="681" y="1"/>
                    <a:pt x="51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3286350" y="2253025"/>
              <a:ext cx="237100" cy="251575"/>
            </a:xfrm>
            <a:custGeom>
              <a:avLst/>
              <a:gdLst/>
              <a:ahLst/>
              <a:cxnLst/>
              <a:rect l="l" t="t" r="r" b="b"/>
              <a:pathLst>
                <a:path w="9484" h="10063" extrusionOk="0">
                  <a:moveTo>
                    <a:pt x="1014" y="1"/>
                  </a:moveTo>
                  <a:cubicBezTo>
                    <a:pt x="886" y="1"/>
                    <a:pt x="759" y="26"/>
                    <a:pt x="635" y="85"/>
                  </a:cubicBezTo>
                  <a:cubicBezTo>
                    <a:pt x="263" y="240"/>
                    <a:pt x="47" y="657"/>
                    <a:pt x="31" y="1060"/>
                  </a:cubicBezTo>
                  <a:cubicBezTo>
                    <a:pt x="0" y="1462"/>
                    <a:pt x="140" y="1864"/>
                    <a:pt x="325" y="2235"/>
                  </a:cubicBezTo>
                  <a:cubicBezTo>
                    <a:pt x="805" y="3225"/>
                    <a:pt x="1547" y="4076"/>
                    <a:pt x="2305" y="4881"/>
                  </a:cubicBezTo>
                  <a:cubicBezTo>
                    <a:pt x="4347" y="7046"/>
                    <a:pt x="6668" y="9119"/>
                    <a:pt x="9483" y="10063"/>
                  </a:cubicBezTo>
                  <a:cubicBezTo>
                    <a:pt x="8168" y="8609"/>
                    <a:pt x="7859" y="7139"/>
                    <a:pt x="6714" y="5561"/>
                  </a:cubicBezTo>
                  <a:cubicBezTo>
                    <a:pt x="5430" y="3798"/>
                    <a:pt x="3976" y="2173"/>
                    <a:pt x="2367" y="704"/>
                  </a:cubicBezTo>
                  <a:cubicBezTo>
                    <a:pt x="1989" y="362"/>
                    <a:pt x="1495" y="1"/>
                    <a:pt x="101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3335475" y="2566650"/>
              <a:ext cx="192600" cy="202875"/>
            </a:xfrm>
            <a:custGeom>
              <a:avLst/>
              <a:gdLst/>
              <a:ahLst/>
              <a:cxnLst/>
              <a:rect l="l" t="t" r="r" b="b"/>
              <a:pathLst>
                <a:path w="7704" h="8115" extrusionOk="0">
                  <a:moveTo>
                    <a:pt x="496" y="0"/>
                  </a:moveTo>
                  <a:cubicBezTo>
                    <a:pt x="464" y="0"/>
                    <a:pt x="433" y="3"/>
                    <a:pt x="402" y="8"/>
                  </a:cubicBezTo>
                  <a:cubicBezTo>
                    <a:pt x="77" y="101"/>
                    <a:pt x="0" y="550"/>
                    <a:pt x="31" y="890"/>
                  </a:cubicBezTo>
                  <a:cubicBezTo>
                    <a:pt x="248" y="2746"/>
                    <a:pt x="1655" y="4231"/>
                    <a:pt x="3140" y="5376"/>
                  </a:cubicBezTo>
                  <a:cubicBezTo>
                    <a:pt x="4548" y="6474"/>
                    <a:pt x="6080" y="7387"/>
                    <a:pt x="7704" y="8114"/>
                  </a:cubicBezTo>
                  <a:cubicBezTo>
                    <a:pt x="6667" y="6892"/>
                    <a:pt x="5708" y="4634"/>
                    <a:pt x="4656" y="3427"/>
                  </a:cubicBezTo>
                  <a:cubicBezTo>
                    <a:pt x="3558" y="2159"/>
                    <a:pt x="2413" y="859"/>
                    <a:pt x="913" y="117"/>
                  </a:cubicBezTo>
                  <a:cubicBezTo>
                    <a:pt x="786" y="53"/>
                    <a:pt x="638" y="0"/>
                    <a:pt x="49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3622800" y="1907150"/>
              <a:ext cx="194175" cy="235775"/>
            </a:xfrm>
            <a:custGeom>
              <a:avLst/>
              <a:gdLst/>
              <a:ahLst/>
              <a:cxnLst/>
              <a:rect l="l" t="t" r="r" b="b"/>
              <a:pathLst>
                <a:path w="7767" h="9431" extrusionOk="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41" y="9273"/>
                    <a:pt x="198" y="9430"/>
                    <a:pt x="229" y="9430"/>
                  </a:cubicBezTo>
                  <a:cubicBezTo>
                    <a:pt x="233" y="9430"/>
                    <a:pt x="235" y="9427"/>
                    <a:pt x="233" y="9418"/>
                  </a:cubicBezTo>
                  <a:cubicBezTo>
                    <a:pt x="202" y="9372"/>
                    <a:pt x="264" y="9326"/>
                    <a:pt x="310" y="9279"/>
                  </a:cubicBezTo>
                  <a:cubicBezTo>
                    <a:pt x="1068" y="8660"/>
                    <a:pt x="1904" y="8227"/>
                    <a:pt x="2569" y="7500"/>
                  </a:cubicBezTo>
                  <a:cubicBezTo>
                    <a:pt x="4116" y="5814"/>
                    <a:pt x="5678" y="4128"/>
                    <a:pt x="7070" y="2318"/>
                  </a:cubicBezTo>
                  <a:cubicBezTo>
                    <a:pt x="7333" y="1978"/>
                    <a:pt x="7612" y="1606"/>
                    <a:pt x="7689" y="1189"/>
                  </a:cubicBezTo>
                  <a:cubicBezTo>
                    <a:pt x="7766" y="756"/>
                    <a:pt x="7612" y="245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3557825" y="2089300"/>
              <a:ext cx="305550" cy="292700"/>
            </a:xfrm>
            <a:custGeom>
              <a:avLst/>
              <a:gdLst/>
              <a:ahLst/>
              <a:cxnLst/>
              <a:rect l="l" t="t" r="r" b="b"/>
              <a:pathLst>
                <a:path w="12222" h="11708" extrusionOk="0">
                  <a:moveTo>
                    <a:pt x="11199" y="1"/>
                  </a:moveTo>
                  <a:cubicBezTo>
                    <a:pt x="10121" y="1"/>
                    <a:pt x="9179" y="778"/>
                    <a:pt x="8385" y="1529"/>
                  </a:cubicBezTo>
                  <a:cubicBezTo>
                    <a:pt x="5199" y="4577"/>
                    <a:pt x="2383" y="7995"/>
                    <a:pt x="1" y="11708"/>
                  </a:cubicBezTo>
                  <a:cubicBezTo>
                    <a:pt x="2321" y="10269"/>
                    <a:pt x="4441" y="8413"/>
                    <a:pt x="6606" y="6758"/>
                  </a:cubicBezTo>
                  <a:cubicBezTo>
                    <a:pt x="8138" y="5567"/>
                    <a:pt x="9592" y="4298"/>
                    <a:pt x="10969" y="2937"/>
                  </a:cubicBezTo>
                  <a:cubicBezTo>
                    <a:pt x="11572" y="2349"/>
                    <a:pt x="12222" y="1622"/>
                    <a:pt x="12175" y="771"/>
                  </a:cubicBezTo>
                  <a:cubicBezTo>
                    <a:pt x="12160" y="555"/>
                    <a:pt x="12098" y="338"/>
                    <a:pt x="11928" y="199"/>
                  </a:cubicBezTo>
                  <a:cubicBezTo>
                    <a:pt x="11789" y="75"/>
                    <a:pt x="11603" y="29"/>
                    <a:pt x="11433" y="13"/>
                  </a:cubicBezTo>
                  <a:cubicBezTo>
                    <a:pt x="11354" y="5"/>
                    <a:pt x="11276" y="1"/>
                    <a:pt x="1119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3519175" y="2301150"/>
              <a:ext cx="328350" cy="297825"/>
            </a:xfrm>
            <a:custGeom>
              <a:avLst/>
              <a:gdLst/>
              <a:ahLst/>
              <a:cxnLst/>
              <a:rect l="l" t="t" r="r" b="b"/>
              <a:pathLst>
                <a:path w="13134" h="11913" extrusionOk="0">
                  <a:moveTo>
                    <a:pt x="12298" y="1"/>
                  </a:moveTo>
                  <a:cubicBezTo>
                    <a:pt x="10844" y="109"/>
                    <a:pt x="9653" y="1130"/>
                    <a:pt x="8586" y="2120"/>
                  </a:cubicBezTo>
                  <a:cubicBezTo>
                    <a:pt x="5445" y="5121"/>
                    <a:pt x="2568" y="8401"/>
                    <a:pt x="0" y="11912"/>
                  </a:cubicBezTo>
                  <a:cubicBezTo>
                    <a:pt x="2212" y="10365"/>
                    <a:pt x="5043" y="9205"/>
                    <a:pt x="7131" y="7488"/>
                  </a:cubicBezTo>
                  <a:cubicBezTo>
                    <a:pt x="8802" y="6096"/>
                    <a:pt x="10395" y="4595"/>
                    <a:pt x="11865" y="2986"/>
                  </a:cubicBezTo>
                  <a:cubicBezTo>
                    <a:pt x="12437" y="2383"/>
                    <a:pt x="13010" y="1703"/>
                    <a:pt x="13103" y="883"/>
                  </a:cubicBezTo>
                  <a:cubicBezTo>
                    <a:pt x="13134" y="604"/>
                    <a:pt x="13072" y="264"/>
                    <a:pt x="12840" y="109"/>
                  </a:cubicBezTo>
                  <a:cubicBezTo>
                    <a:pt x="12685" y="1"/>
                    <a:pt x="12484" y="1"/>
                    <a:pt x="1229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3557825" y="2565775"/>
              <a:ext cx="181425" cy="290375"/>
            </a:xfrm>
            <a:custGeom>
              <a:avLst/>
              <a:gdLst/>
              <a:ahLst/>
              <a:cxnLst/>
              <a:rect l="l" t="t" r="r" b="b"/>
              <a:pathLst>
                <a:path w="7257" h="11615" extrusionOk="0">
                  <a:moveTo>
                    <a:pt x="6628" y="1"/>
                  </a:moveTo>
                  <a:cubicBezTo>
                    <a:pt x="6367" y="1"/>
                    <a:pt x="6084" y="161"/>
                    <a:pt x="5864" y="337"/>
                  </a:cubicBezTo>
                  <a:cubicBezTo>
                    <a:pt x="4595" y="1405"/>
                    <a:pt x="3729" y="2890"/>
                    <a:pt x="2971" y="4375"/>
                  </a:cubicBezTo>
                  <a:cubicBezTo>
                    <a:pt x="1795" y="6695"/>
                    <a:pt x="790" y="9124"/>
                    <a:pt x="1" y="11614"/>
                  </a:cubicBezTo>
                  <a:cubicBezTo>
                    <a:pt x="1966" y="10315"/>
                    <a:pt x="2987" y="8335"/>
                    <a:pt x="4332" y="6401"/>
                  </a:cubicBezTo>
                  <a:cubicBezTo>
                    <a:pt x="5462" y="4808"/>
                    <a:pt x="6359" y="3060"/>
                    <a:pt x="7024" y="1219"/>
                  </a:cubicBezTo>
                  <a:cubicBezTo>
                    <a:pt x="7163" y="832"/>
                    <a:pt x="7256" y="322"/>
                    <a:pt x="6931" y="90"/>
                  </a:cubicBezTo>
                  <a:cubicBezTo>
                    <a:pt x="6837" y="27"/>
                    <a:pt x="6735" y="1"/>
                    <a:pt x="662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3622800" y="1907150"/>
              <a:ext cx="182950" cy="232000"/>
            </a:xfrm>
            <a:custGeom>
              <a:avLst/>
              <a:gdLst/>
              <a:ahLst/>
              <a:cxnLst/>
              <a:rect l="l" t="t" r="r" b="b"/>
              <a:pathLst>
                <a:path w="7318" h="9280" extrusionOk="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16" y="9248"/>
                    <a:pt x="32" y="9264"/>
                    <a:pt x="47" y="9279"/>
                  </a:cubicBezTo>
                  <a:cubicBezTo>
                    <a:pt x="2584" y="6325"/>
                    <a:pt x="5013" y="3277"/>
                    <a:pt x="7318" y="137"/>
                  </a:cubicBezTo>
                  <a:cubicBezTo>
                    <a:pt x="7287" y="106"/>
                    <a:pt x="7256" y="90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3599600" y="1615775"/>
              <a:ext cx="53400" cy="360175"/>
            </a:xfrm>
            <a:custGeom>
              <a:avLst/>
              <a:gdLst/>
              <a:ahLst/>
              <a:cxnLst/>
              <a:rect l="l" t="t" r="r" b="b"/>
              <a:pathLst>
                <a:path w="2136" h="14407" extrusionOk="0">
                  <a:moveTo>
                    <a:pt x="1865" y="0"/>
                  </a:moveTo>
                  <a:cubicBezTo>
                    <a:pt x="1772" y="0"/>
                    <a:pt x="1679" y="20"/>
                    <a:pt x="1594" y="66"/>
                  </a:cubicBezTo>
                  <a:cubicBezTo>
                    <a:pt x="1316" y="205"/>
                    <a:pt x="1207" y="546"/>
                    <a:pt x="1130" y="855"/>
                  </a:cubicBezTo>
                  <a:cubicBezTo>
                    <a:pt x="1" y="5264"/>
                    <a:pt x="279" y="9951"/>
                    <a:pt x="1238" y="14406"/>
                  </a:cubicBezTo>
                  <a:cubicBezTo>
                    <a:pt x="1130" y="9611"/>
                    <a:pt x="1579" y="4831"/>
                    <a:pt x="2135" y="51"/>
                  </a:cubicBezTo>
                  <a:cubicBezTo>
                    <a:pt x="2050" y="20"/>
                    <a:pt x="1958" y="0"/>
                    <a:pt x="186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3497500" y="1804500"/>
              <a:ext cx="122625" cy="333875"/>
            </a:xfrm>
            <a:custGeom>
              <a:avLst/>
              <a:gdLst/>
              <a:ahLst/>
              <a:cxnLst/>
              <a:rect l="l" t="t" r="r" b="b"/>
              <a:pathLst>
                <a:path w="4905" h="13355" extrusionOk="0">
                  <a:moveTo>
                    <a:pt x="77" y="0"/>
                  </a:moveTo>
                  <a:cubicBezTo>
                    <a:pt x="51" y="0"/>
                    <a:pt x="26" y="2"/>
                    <a:pt x="1" y="4"/>
                  </a:cubicBezTo>
                  <a:cubicBezTo>
                    <a:pt x="1331" y="4568"/>
                    <a:pt x="2739" y="9147"/>
                    <a:pt x="4905" y="13354"/>
                  </a:cubicBezTo>
                  <a:cubicBezTo>
                    <a:pt x="4224" y="11328"/>
                    <a:pt x="3311" y="8713"/>
                    <a:pt x="2971" y="6702"/>
                  </a:cubicBezTo>
                  <a:cubicBezTo>
                    <a:pt x="2615" y="4614"/>
                    <a:pt x="1919" y="2572"/>
                    <a:pt x="929" y="700"/>
                  </a:cubicBezTo>
                  <a:cubicBezTo>
                    <a:pt x="805" y="484"/>
                    <a:pt x="666" y="252"/>
                    <a:pt x="465" y="113"/>
                  </a:cubicBezTo>
                  <a:cubicBezTo>
                    <a:pt x="348" y="35"/>
                    <a:pt x="210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3333925" y="1990725"/>
              <a:ext cx="247525" cy="322450"/>
            </a:xfrm>
            <a:custGeom>
              <a:avLst/>
              <a:gdLst/>
              <a:ahLst/>
              <a:cxnLst/>
              <a:rect l="l" t="t" r="r" b="b"/>
              <a:pathLst>
                <a:path w="9901" h="12898" extrusionOk="0">
                  <a:moveTo>
                    <a:pt x="387" y="1"/>
                  </a:moveTo>
                  <a:cubicBezTo>
                    <a:pt x="323" y="1"/>
                    <a:pt x="260" y="13"/>
                    <a:pt x="201" y="42"/>
                  </a:cubicBezTo>
                  <a:cubicBezTo>
                    <a:pt x="109" y="89"/>
                    <a:pt x="47" y="151"/>
                    <a:pt x="0" y="244"/>
                  </a:cubicBezTo>
                  <a:cubicBezTo>
                    <a:pt x="3032" y="4250"/>
                    <a:pt x="6064" y="8257"/>
                    <a:pt x="9096" y="12263"/>
                  </a:cubicBezTo>
                  <a:cubicBezTo>
                    <a:pt x="9359" y="12480"/>
                    <a:pt x="9622" y="12696"/>
                    <a:pt x="9901" y="12897"/>
                  </a:cubicBezTo>
                  <a:cubicBezTo>
                    <a:pt x="8369" y="10639"/>
                    <a:pt x="7704" y="8319"/>
                    <a:pt x="6219" y="6029"/>
                  </a:cubicBezTo>
                  <a:cubicBezTo>
                    <a:pt x="4765" y="3801"/>
                    <a:pt x="3218" y="1481"/>
                    <a:pt x="882" y="166"/>
                  </a:cubicBezTo>
                  <a:cubicBezTo>
                    <a:pt x="736" y="87"/>
                    <a:pt x="557" y="1"/>
                    <a:pt x="38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3294850" y="2253025"/>
              <a:ext cx="228600" cy="251575"/>
            </a:xfrm>
            <a:custGeom>
              <a:avLst/>
              <a:gdLst/>
              <a:ahLst/>
              <a:cxnLst/>
              <a:rect l="l" t="t" r="r" b="b"/>
              <a:pathLst>
                <a:path w="9144" h="10063" extrusionOk="0">
                  <a:moveTo>
                    <a:pt x="674" y="1"/>
                  </a:moveTo>
                  <a:cubicBezTo>
                    <a:pt x="546" y="1"/>
                    <a:pt x="419" y="26"/>
                    <a:pt x="295" y="85"/>
                  </a:cubicBezTo>
                  <a:cubicBezTo>
                    <a:pt x="186" y="131"/>
                    <a:pt x="94" y="193"/>
                    <a:pt x="1" y="286"/>
                  </a:cubicBezTo>
                  <a:cubicBezTo>
                    <a:pt x="2383" y="3921"/>
                    <a:pt x="5338" y="7185"/>
                    <a:pt x="8726" y="9908"/>
                  </a:cubicBezTo>
                  <a:cubicBezTo>
                    <a:pt x="8865" y="9970"/>
                    <a:pt x="9004" y="10016"/>
                    <a:pt x="9143" y="10063"/>
                  </a:cubicBezTo>
                  <a:cubicBezTo>
                    <a:pt x="7828" y="8609"/>
                    <a:pt x="7519" y="7139"/>
                    <a:pt x="6374" y="5561"/>
                  </a:cubicBezTo>
                  <a:cubicBezTo>
                    <a:pt x="5090" y="3798"/>
                    <a:pt x="3636" y="2173"/>
                    <a:pt x="2027" y="704"/>
                  </a:cubicBezTo>
                  <a:cubicBezTo>
                    <a:pt x="1649" y="362"/>
                    <a:pt x="1155" y="1"/>
                    <a:pt x="67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3339725" y="2566650"/>
              <a:ext cx="188350" cy="202875"/>
            </a:xfrm>
            <a:custGeom>
              <a:avLst/>
              <a:gdLst/>
              <a:ahLst/>
              <a:cxnLst/>
              <a:rect l="l" t="t" r="r" b="b"/>
              <a:pathLst>
                <a:path w="7534" h="8115" extrusionOk="0">
                  <a:moveTo>
                    <a:pt x="326" y="0"/>
                  </a:moveTo>
                  <a:cubicBezTo>
                    <a:pt x="294" y="0"/>
                    <a:pt x="263" y="3"/>
                    <a:pt x="232" y="8"/>
                  </a:cubicBezTo>
                  <a:cubicBezTo>
                    <a:pt x="139" y="39"/>
                    <a:pt x="62" y="101"/>
                    <a:pt x="0" y="178"/>
                  </a:cubicBezTo>
                  <a:cubicBezTo>
                    <a:pt x="1903" y="3164"/>
                    <a:pt x="4332" y="5809"/>
                    <a:pt x="7147" y="7944"/>
                  </a:cubicBezTo>
                  <a:cubicBezTo>
                    <a:pt x="7286" y="7990"/>
                    <a:pt x="7410" y="8052"/>
                    <a:pt x="7534" y="8114"/>
                  </a:cubicBezTo>
                  <a:cubicBezTo>
                    <a:pt x="6497" y="6892"/>
                    <a:pt x="5538" y="4634"/>
                    <a:pt x="4486" y="3427"/>
                  </a:cubicBezTo>
                  <a:cubicBezTo>
                    <a:pt x="3388" y="2159"/>
                    <a:pt x="2243" y="859"/>
                    <a:pt x="743" y="117"/>
                  </a:cubicBezTo>
                  <a:cubicBezTo>
                    <a:pt x="616" y="53"/>
                    <a:pt x="468" y="0"/>
                    <a:pt x="32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3562475" y="2089300"/>
              <a:ext cx="291250" cy="285750"/>
            </a:xfrm>
            <a:custGeom>
              <a:avLst/>
              <a:gdLst/>
              <a:ahLst/>
              <a:cxnLst/>
              <a:rect l="l" t="t" r="r" b="b"/>
              <a:pathLst>
                <a:path w="11650" h="11430" extrusionOk="0">
                  <a:moveTo>
                    <a:pt x="11013" y="1"/>
                  </a:moveTo>
                  <a:cubicBezTo>
                    <a:pt x="9935" y="1"/>
                    <a:pt x="8993" y="778"/>
                    <a:pt x="8199" y="1529"/>
                  </a:cubicBezTo>
                  <a:cubicBezTo>
                    <a:pt x="5090" y="4499"/>
                    <a:pt x="2336" y="7825"/>
                    <a:pt x="1" y="11430"/>
                  </a:cubicBezTo>
                  <a:cubicBezTo>
                    <a:pt x="635" y="11012"/>
                    <a:pt x="1161" y="10455"/>
                    <a:pt x="1687" y="9914"/>
                  </a:cubicBezTo>
                  <a:cubicBezTo>
                    <a:pt x="4935" y="6572"/>
                    <a:pt x="8261" y="3324"/>
                    <a:pt x="11649" y="137"/>
                  </a:cubicBezTo>
                  <a:cubicBezTo>
                    <a:pt x="11525" y="60"/>
                    <a:pt x="11386" y="29"/>
                    <a:pt x="11247" y="13"/>
                  </a:cubicBezTo>
                  <a:cubicBezTo>
                    <a:pt x="11168" y="5"/>
                    <a:pt x="11090" y="1"/>
                    <a:pt x="110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3528825" y="2301150"/>
              <a:ext cx="316775" cy="284675"/>
            </a:xfrm>
            <a:custGeom>
              <a:avLst/>
              <a:gdLst/>
              <a:ahLst/>
              <a:cxnLst/>
              <a:rect l="l" t="t" r="r" b="b"/>
              <a:pathLst>
                <a:path w="12671" h="11387" extrusionOk="0">
                  <a:moveTo>
                    <a:pt x="11912" y="1"/>
                  </a:moveTo>
                  <a:cubicBezTo>
                    <a:pt x="10458" y="109"/>
                    <a:pt x="9267" y="1130"/>
                    <a:pt x="8200" y="2120"/>
                  </a:cubicBezTo>
                  <a:cubicBezTo>
                    <a:pt x="5214" y="4967"/>
                    <a:pt x="2476" y="8076"/>
                    <a:pt x="1" y="11386"/>
                  </a:cubicBezTo>
                  <a:cubicBezTo>
                    <a:pt x="4394" y="7921"/>
                    <a:pt x="8261" y="3806"/>
                    <a:pt x="12670" y="388"/>
                  </a:cubicBezTo>
                  <a:cubicBezTo>
                    <a:pt x="12624" y="279"/>
                    <a:pt x="12562" y="171"/>
                    <a:pt x="12454" y="109"/>
                  </a:cubicBezTo>
                  <a:cubicBezTo>
                    <a:pt x="12299" y="1"/>
                    <a:pt x="12098" y="1"/>
                    <a:pt x="1191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3562875" y="2565775"/>
              <a:ext cx="170175" cy="275675"/>
            </a:xfrm>
            <a:custGeom>
              <a:avLst/>
              <a:gdLst/>
              <a:ahLst/>
              <a:cxnLst/>
              <a:rect l="l" t="t" r="r" b="b"/>
              <a:pathLst>
                <a:path w="6807" h="11027" extrusionOk="0">
                  <a:moveTo>
                    <a:pt x="6426" y="1"/>
                  </a:moveTo>
                  <a:cubicBezTo>
                    <a:pt x="6165" y="1"/>
                    <a:pt x="5882" y="161"/>
                    <a:pt x="5662" y="337"/>
                  </a:cubicBezTo>
                  <a:cubicBezTo>
                    <a:pt x="4393" y="1405"/>
                    <a:pt x="3527" y="2890"/>
                    <a:pt x="2769" y="4375"/>
                  </a:cubicBezTo>
                  <a:cubicBezTo>
                    <a:pt x="1686" y="6509"/>
                    <a:pt x="758" y="8737"/>
                    <a:pt x="0" y="11027"/>
                  </a:cubicBezTo>
                  <a:cubicBezTo>
                    <a:pt x="2135" y="7329"/>
                    <a:pt x="4409" y="3710"/>
                    <a:pt x="6807" y="167"/>
                  </a:cubicBezTo>
                  <a:cubicBezTo>
                    <a:pt x="6776" y="136"/>
                    <a:pt x="6760" y="105"/>
                    <a:pt x="6729" y="90"/>
                  </a:cubicBezTo>
                  <a:cubicBezTo>
                    <a:pt x="6635" y="27"/>
                    <a:pt x="6533" y="1"/>
                    <a:pt x="642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3606950" y="1762825"/>
              <a:ext cx="64600" cy="222400"/>
            </a:xfrm>
            <a:custGeom>
              <a:avLst/>
              <a:gdLst/>
              <a:ahLst/>
              <a:cxnLst/>
              <a:rect l="l" t="t" r="r" b="b"/>
              <a:pathLst>
                <a:path w="2584" h="8896" extrusionOk="0">
                  <a:moveTo>
                    <a:pt x="124" y="1"/>
                  </a:moveTo>
                  <a:lnTo>
                    <a:pt x="124" y="1"/>
                  </a:lnTo>
                  <a:cubicBezTo>
                    <a:pt x="1" y="2971"/>
                    <a:pt x="372" y="5987"/>
                    <a:pt x="1037" y="8895"/>
                  </a:cubicBezTo>
                  <a:cubicBezTo>
                    <a:pt x="1548" y="5972"/>
                    <a:pt x="2584" y="3249"/>
                    <a:pt x="2553" y="294"/>
                  </a:cubicBezTo>
                  <a:cubicBezTo>
                    <a:pt x="2553" y="217"/>
                    <a:pt x="2553" y="140"/>
                    <a:pt x="2553" y="62"/>
                  </a:cubicBezTo>
                  <a:cubicBezTo>
                    <a:pt x="2197" y="1114"/>
                    <a:pt x="1857" y="2151"/>
                    <a:pt x="1532" y="3203"/>
                  </a:cubicBezTo>
                  <a:cubicBezTo>
                    <a:pt x="1501" y="3214"/>
                    <a:pt x="1470" y="3219"/>
                    <a:pt x="1441" y="3219"/>
                  </a:cubicBezTo>
                  <a:cubicBezTo>
                    <a:pt x="1223" y="3219"/>
                    <a:pt x="1057" y="2939"/>
                    <a:pt x="975" y="2708"/>
                  </a:cubicBezTo>
                  <a:cubicBezTo>
                    <a:pt x="635" y="1826"/>
                    <a:pt x="356" y="913"/>
                    <a:pt x="12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3526125" y="1947675"/>
              <a:ext cx="97475" cy="200750"/>
            </a:xfrm>
            <a:custGeom>
              <a:avLst/>
              <a:gdLst/>
              <a:ahLst/>
              <a:cxnLst/>
              <a:rect l="l" t="t" r="r" b="b"/>
              <a:pathLst>
                <a:path w="3899" h="8030" extrusionOk="0">
                  <a:moveTo>
                    <a:pt x="1640" y="1"/>
                  </a:moveTo>
                  <a:cubicBezTo>
                    <a:pt x="1640" y="697"/>
                    <a:pt x="1640" y="1378"/>
                    <a:pt x="1625" y="2074"/>
                  </a:cubicBezTo>
                  <a:cubicBezTo>
                    <a:pt x="1625" y="2259"/>
                    <a:pt x="1594" y="2491"/>
                    <a:pt x="1408" y="2584"/>
                  </a:cubicBezTo>
                  <a:cubicBezTo>
                    <a:pt x="913" y="2089"/>
                    <a:pt x="449" y="1563"/>
                    <a:pt x="0" y="1022"/>
                  </a:cubicBezTo>
                  <a:lnTo>
                    <a:pt x="0" y="1022"/>
                  </a:lnTo>
                  <a:cubicBezTo>
                    <a:pt x="991" y="3512"/>
                    <a:pt x="2305" y="5879"/>
                    <a:pt x="3899" y="8029"/>
                  </a:cubicBezTo>
                  <a:cubicBezTo>
                    <a:pt x="3203" y="5972"/>
                    <a:pt x="2197" y="3126"/>
                    <a:pt x="1826" y="975"/>
                  </a:cubicBezTo>
                  <a:cubicBezTo>
                    <a:pt x="1779" y="651"/>
                    <a:pt x="1702" y="326"/>
                    <a:pt x="164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3391550" y="2076475"/>
              <a:ext cx="189900" cy="236700"/>
            </a:xfrm>
            <a:custGeom>
              <a:avLst/>
              <a:gdLst/>
              <a:ahLst/>
              <a:cxnLst/>
              <a:rect l="l" t="t" r="r" b="b"/>
              <a:pathLst>
                <a:path w="7596" h="9468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2553" y="1145"/>
                    <a:pt x="2986" y="2290"/>
                    <a:pt x="3419" y="3434"/>
                  </a:cubicBezTo>
                  <a:cubicBezTo>
                    <a:pt x="3512" y="3682"/>
                    <a:pt x="3558" y="4053"/>
                    <a:pt x="3311" y="4146"/>
                  </a:cubicBezTo>
                  <a:cubicBezTo>
                    <a:pt x="3276" y="4159"/>
                    <a:pt x="3240" y="4165"/>
                    <a:pt x="3206" y="4165"/>
                  </a:cubicBezTo>
                  <a:cubicBezTo>
                    <a:pt x="3118" y="4165"/>
                    <a:pt x="3032" y="4128"/>
                    <a:pt x="2955" y="4084"/>
                  </a:cubicBezTo>
                  <a:cubicBezTo>
                    <a:pt x="2274" y="3790"/>
                    <a:pt x="1686" y="3342"/>
                    <a:pt x="1098" y="2862"/>
                  </a:cubicBezTo>
                  <a:cubicBezTo>
                    <a:pt x="727" y="2568"/>
                    <a:pt x="371" y="2243"/>
                    <a:pt x="0" y="1934"/>
                  </a:cubicBezTo>
                  <a:lnTo>
                    <a:pt x="0" y="1934"/>
                  </a:lnTo>
                  <a:cubicBezTo>
                    <a:pt x="2166" y="4780"/>
                    <a:pt x="4718" y="7317"/>
                    <a:pt x="7596" y="9467"/>
                  </a:cubicBezTo>
                  <a:cubicBezTo>
                    <a:pt x="6064" y="7209"/>
                    <a:pt x="5399" y="4889"/>
                    <a:pt x="3914" y="2599"/>
                  </a:cubicBezTo>
                  <a:cubicBezTo>
                    <a:pt x="3342" y="1717"/>
                    <a:pt x="2754" y="836"/>
                    <a:pt x="211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3330050" y="2333250"/>
              <a:ext cx="193400" cy="171350"/>
            </a:xfrm>
            <a:custGeom>
              <a:avLst/>
              <a:gdLst/>
              <a:ahLst/>
              <a:cxnLst/>
              <a:rect l="l" t="t" r="r" b="b"/>
              <a:pathLst>
                <a:path w="7736" h="6854" extrusionOk="0">
                  <a:moveTo>
                    <a:pt x="3079" y="1"/>
                  </a:moveTo>
                  <a:lnTo>
                    <a:pt x="3079" y="1"/>
                  </a:lnTo>
                  <a:cubicBezTo>
                    <a:pt x="3589" y="1006"/>
                    <a:pt x="4069" y="2027"/>
                    <a:pt x="4533" y="3048"/>
                  </a:cubicBezTo>
                  <a:cubicBezTo>
                    <a:pt x="4422" y="3117"/>
                    <a:pt x="4301" y="3144"/>
                    <a:pt x="4176" y="3144"/>
                  </a:cubicBezTo>
                  <a:cubicBezTo>
                    <a:pt x="3933" y="3144"/>
                    <a:pt x="3675" y="3042"/>
                    <a:pt x="3450" y="2940"/>
                  </a:cubicBezTo>
                  <a:cubicBezTo>
                    <a:pt x="2259" y="2383"/>
                    <a:pt x="1114" y="1749"/>
                    <a:pt x="1" y="1053"/>
                  </a:cubicBezTo>
                  <a:lnTo>
                    <a:pt x="1" y="1053"/>
                  </a:lnTo>
                  <a:cubicBezTo>
                    <a:pt x="186" y="1269"/>
                    <a:pt x="372" y="1470"/>
                    <a:pt x="557" y="1672"/>
                  </a:cubicBezTo>
                  <a:cubicBezTo>
                    <a:pt x="2615" y="3837"/>
                    <a:pt x="4920" y="5910"/>
                    <a:pt x="7735" y="6854"/>
                  </a:cubicBezTo>
                  <a:cubicBezTo>
                    <a:pt x="6420" y="5400"/>
                    <a:pt x="6111" y="3930"/>
                    <a:pt x="4966" y="2352"/>
                  </a:cubicBezTo>
                  <a:cubicBezTo>
                    <a:pt x="4363" y="1532"/>
                    <a:pt x="3744" y="759"/>
                    <a:pt x="307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3378775" y="2598550"/>
              <a:ext cx="149300" cy="170975"/>
            </a:xfrm>
            <a:custGeom>
              <a:avLst/>
              <a:gdLst/>
              <a:ahLst/>
              <a:cxnLst/>
              <a:rect l="l" t="t" r="r" b="b"/>
              <a:pathLst>
                <a:path w="5972" h="6839" extrusionOk="0">
                  <a:moveTo>
                    <a:pt x="867" y="1"/>
                  </a:moveTo>
                  <a:lnTo>
                    <a:pt x="867" y="1"/>
                  </a:lnTo>
                  <a:cubicBezTo>
                    <a:pt x="1517" y="1006"/>
                    <a:pt x="2182" y="2012"/>
                    <a:pt x="2832" y="3017"/>
                  </a:cubicBezTo>
                  <a:cubicBezTo>
                    <a:pt x="3079" y="3389"/>
                    <a:pt x="3327" y="3775"/>
                    <a:pt x="3388" y="4208"/>
                  </a:cubicBezTo>
                  <a:cubicBezTo>
                    <a:pt x="2213" y="3884"/>
                    <a:pt x="1084" y="3420"/>
                    <a:pt x="1" y="2847"/>
                  </a:cubicBezTo>
                  <a:lnTo>
                    <a:pt x="1" y="2847"/>
                  </a:lnTo>
                  <a:cubicBezTo>
                    <a:pt x="434" y="3311"/>
                    <a:pt x="913" y="3729"/>
                    <a:pt x="1408" y="4100"/>
                  </a:cubicBezTo>
                  <a:cubicBezTo>
                    <a:pt x="2816" y="5198"/>
                    <a:pt x="4348" y="6111"/>
                    <a:pt x="5972" y="6838"/>
                  </a:cubicBezTo>
                  <a:cubicBezTo>
                    <a:pt x="4935" y="5616"/>
                    <a:pt x="3976" y="3358"/>
                    <a:pt x="2924" y="2151"/>
                  </a:cubicBezTo>
                  <a:cubicBezTo>
                    <a:pt x="2275" y="1408"/>
                    <a:pt x="1609" y="651"/>
                    <a:pt x="86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622800" y="1994475"/>
              <a:ext cx="153175" cy="148450"/>
            </a:xfrm>
            <a:custGeom>
              <a:avLst/>
              <a:gdLst/>
              <a:ahLst/>
              <a:cxnLst/>
              <a:rect l="l" t="t" r="r" b="b"/>
              <a:pathLst>
                <a:path w="6127" h="5938" extrusionOk="0">
                  <a:moveTo>
                    <a:pt x="6127" y="1"/>
                  </a:moveTo>
                  <a:lnTo>
                    <a:pt x="6127" y="1"/>
                  </a:lnTo>
                  <a:cubicBezTo>
                    <a:pt x="4858" y="1114"/>
                    <a:pt x="3559" y="2228"/>
                    <a:pt x="2244" y="3280"/>
                  </a:cubicBezTo>
                  <a:cubicBezTo>
                    <a:pt x="2105" y="3218"/>
                    <a:pt x="2105" y="3017"/>
                    <a:pt x="2120" y="2863"/>
                  </a:cubicBezTo>
                  <a:cubicBezTo>
                    <a:pt x="2167" y="2445"/>
                    <a:pt x="2244" y="2043"/>
                    <a:pt x="2306" y="1640"/>
                  </a:cubicBezTo>
                  <a:lnTo>
                    <a:pt x="2306" y="1640"/>
                  </a:lnTo>
                  <a:cubicBezTo>
                    <a:pt x="1486" y="2971"/>
                    <a:pt x="743" y="4363"/>
                    <a:pt x="1" y="5740"/>
                  </a:cubicBezTo>
                  <a:cubicBezTo>
                    <a:pt x="41" y="5780"/>
                    <a:pt x="198" y="5937"/>
                    <a:pt x="229" y="5937"/>
                  </a:cubicBezTo>
                  <a:cubicBezTo>
                    <a:pt x="233" y="5937"/>
                    <a:pt x="235" y="5934"/>
                    <a:pt x="233" y="5925"/>
                  </a:cubicBezTo>
                  <a:cubicBezTo>
                    <a:pt x="202" y="5879"/>
                    <a:pt x="264" y="5833"/>
                    <a:pt x="310" y="5786"/>
                  </a:cubicBezTo>
                  <a:cubicBezTo>
                    <a:pt x="1068" y="5167"/>
                    <a:pt x="1904" y="4734"/>
                    <a:pt x="2569" y="4007"/>
                  </a:cubicBezTo>
                  <a:cubicBezTo>
                    <a:pt x="3791" y="2692"/>
                    <a:pt x="4997" y="1377"/>
                    <a:pt x="612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3557825" y="2218400"/>
              <a:ext cx="195325" cy="163600"/>
            </a:xfrm>
            <a:custGeom>
              <a:avLst/>
              <a:gdLst/>
              <a:ahLst/>
              <a:cxnLst/>
              <a:rect l="l" t="t" r="r" b="b"/>
              <a:pathLst>
                <a:path w="7813" h="6544" extrusionOk="0">
                  <a:moveTo>
                    <a:pt x="4905" y="0"/>
                  </a:moveTo>
                  <a:cubicBezTo>
                    <a:pt x="3110" y="2058"/>
                    <a:pt x="1471" y="4255"/>
                    <a:pt x="1" y="6544"/>
                  </a:cubicBezTo>
                  <a:cubicBezTo>
                    <a:pt x="2321" y="5105"/>
                    <a:pt x="4441" y="3249"/>
                    <a:pt x="6606" y="1594"/>
                  </a:cubicBezTo>
                  <a:cubicBezTo>
                    <a:pt x="7009" y="1269"/>
                    <a:pt x="7411" y="944"/>
                    <a:pt x="7813" y="619"/>
                  </a:cubicBezTo>
                  <a:lnTo>
                    <a:pt x="7813" y="619"/>
                  </a:lnTo>
                  <a:cubicBezTo>
                    <a:pt x="6483" y="1408"/>
                    <a:pt x="5106" y="2104"/>
                    <a:pt x="3683" y="2708"/>
                  </a:cubicBezTo>
                  <a:cubicBezTo>
                    <a:pt x="4038" y="1779"/>
                    <a:pt x="4456" y="882"/>
                    <a:pt x="490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3519175" y="2455075"/>
              <a:ext cx="203425" cy="143900"/>
            </a:xfrm>
            <a:custGeom>
              <a:avLst/>
              <a:gdLst/>
              <a:ahLst/>
              <a:cxnLst/>
              <a:rect l="l" t="t" r="r" b="b"/>
              <a:pathLst>
                <a:path w="8137" h="5756" extrusionOk="0">
                  <a:moveTo>
                    <a:pt x="4672" y="1"/>
                  </a:moveTo>
                  <a:cubicBezTo>
                    <a:pt x="3017" y="1842"/>
                    <a:pt x="1454" y="3760"/>
                    <a:pt x="0" y="5755"/>
                  </a:cubicBezTo>
                  <a:cubicBezTo>
                    <a:pt x="2212" y="4208"/>
                    <a:pt x="5043" y="3048"/>
                    <a:pt x="7131" y="1331"/>
                  </a:cubicBezTo>
                  <a:cubicBezTo>
                    <a:pt x="7472" y="1037"/>
                    <a:pt x="7797" y="759"/>
                    <a:pt x="8137" y="465"/>
                  </a:cubicBezTo>
                  <a:lnTo>
                    <a:pt x="8137" y="465"/>
                  </a:lnTo>
                  <a:cubicBezTo>
                    <a:pt x="7023" y="929"/>
                    <a:pt x="5878" y="1377"/>
                    <a:pt x="4734" y="1780"/>
                  </a:cubicBezTo>
                  <a:cubicBezTo>
                    <a:pt x="4639" y="1814"/>
                    <a:pt x="4526" y="1848"/>
                    <a:pt x="4422" y="1848"/>
                  </a:cubicBezTo>
                  <a:cubicBezTo>
                    <a:pt x="4339" y="1848"/>
                    <a:pt x="4263" y="1826"/>
                    <a:pt x="4208" y="1764"/>
                  </a:cubicBezTo>
                  <a:cubicBezTo>
                    <a:pt x="4099" y="1640"/>
                    <a:pt x="4146" y="1439"/>
                    <a:pt x="4192" y="1285"/>
                  </a:cubicBezTo>
                  <a:cubicBezTo>
                    <a:pt x="4331" y="851"/>
                    <a:pt x="4502" y="418"/>
                    <a:pt x="46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3557825" y="2687125"/>
              <a:ext cx="107150" cy="169025"/>
            </a:xfrm>
            <a:custGeom>
              <a:avLst/>
              <a:gdLst/>
              <a:ahLst/>
              <a:cxnLst/>
              <a:rect l="l" t="t" r="r" b="b"/>
              <a:pathLst>
                <a:path w="4286" h="6761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1656" y="2181"/>
                    <a:pt x="744" y="4440"/>
                    <a:pt x="1" y="6760"/>
                  </a:cubicBezTo>
                  <a:cubicBezTo>
                    <a:pt x="1950" y="5492"/>
                    <a:pt x="2956" y="3543"/>
                    <a:pt x="4286" y="1625"/>
                  </a:cubicBezTo>
                  <a:lnTo>
                    <a:pt x="4286" y="1625"/>
                  </a:lnTo>
                  <a:cubicBezTo>
                    <a:pt x="3590" y="2197"/>
                    <a:pt x="2894" y="2754"/>
                    <a:pt x="2167" y="3280"/>
                  </a:cubicBezTo>
                  <a:cubicBezTo>
                    <a:pt x="1904" y="3156"/>
                    <a:pt x="1950" y="2769"/>
                    <a:pt x="2027" y="2491"/>
                  </a:cubicBezTo>
                  <a:cubicBezTo>
                    <a:pt x="2260" y="1671"/>
                    <a:pt x="2492" y="836"/>
                    <a:pt x="273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9"/>
          <p:cNvGrpSpPr/>
          <p:nvPr/>
        </p:nvGrpSpPr>
        <p:grpSpPr>
          <a:xfrm>
            <a:off x="1419984" y="3586599"/>
            <a:ext cx="965219" cy="1741545"/>
            <a:chOff x="4150700" y="1739050"/>
            <a:chExt cx="690725" cy="1246275"/>
          </a:xfrm>
        </p:grpSpPr>
        <p:sp>
          <p:nvSpPr>
            <p:cNvPr id="519" name="Google Shape;519;p9"/>
            <p:cNvSpPr/>
            <p:nvPr/>
          </p:nvSpPr>
          <p:spPr>
            <a:xfrm>
              <a:off x="4368425" y="2026575"/>
              <a:ext cx="473000" cy="958750"/>
            </a:xfrm>
            <a:custGeom>
              <a:avLst/>
              <a:gdLst/>
              <a:ahLst/>
              <a:cxnLst/>
              <a:rect l="l" t="t" r="r" b="b"/>
              <a:pathLst>
                <a:path w="18920" h="38350" fill="none" extrusionOk="0">
                  <a:moveTo>
                    <a:pt x="18920" y="38349"/>
                  </a:moveTo>
                  <a:cubicBezTo>
                    <a:pt x="16383" y="36415"/>
                    <a:pt x="14279" y="33971"/>
                    <a:pt x="12314" y="31450"/>
                  </a:cubicBezTo>
                  <a:cubicBezTo>
                    <a:pt x="8803" y="26917"/>
                    <a:pt x="5678" y="22060"/>
                    <a:pt x="3466" y="16754"/>
                  </a:cubicBezTo>
                  <a:cubicBezTo>
                    <a:pt x="1254" y="11463"/>
                    <a:pt x="1" y="5724"/>
                    <a:pt x="310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4339825" y="1739075"/>
              <a:ext cx="78125" cy="410500"/>
            </a:xfrm>
            <a:custGeom>
              <a:avLst/>
              <a:gdLst/>
              <a:ahLst/>
              <a:cxnLst/>
              <a:rect l="l" t="t" r="r" b="b"/>
              <a:pathLst>
                <a:path w="3125" h="16420" extrusionOk="0">
                  <a:moveTo>
                    <a:pt x="2130" y="0"/>
                  </a:moveTo>
                  <a:cubicBezTo>
                    <a:pt x="1803" y="0"/>
                    <a:pt x="1475" y="173"/>
                    <a:pt x="1330" y="533"/>
                  </a:cubicBezTo>
                  <a:cubicBezTo>
                    <a:pt x="387" y="2791"/>
                    <a:pt x="0" y="5267"/>
                    <a:pt x="31" y="7711"/>
                  </a:cubicBezTo>
                  <a:cubicBezTo>
                    <a:pt x="62" y="10665"/>
                    <a:pt x="681" y="13589"/>
                    <a:pt x="1516" y="16420"/>
                  </a:cubicBezTo>
                  <a:cubicBezTo>
                    <a:pt x="1531" y="14285"/>
                    <a:pt x="2367" y="11470"/>
                    <a:pt x="2537" y="9350"/>
                  </a:cubicBezTo>
                  <a:cubicBezTo>
                    <a:pt x="2707" y="7123"/>
                    <a:pt x="2877" y="4911"/>
                    <a:pt x="3063" y="2683"/>
                  </a:cubicBezTo>
                  <a:cubicBezTo>
                    <a:pt x="3109" y="2033"/>
                    <a:pt x="3125" y="1306"/>
                    <a:pt x="2970" y="657"/>
                  </a:cubicBezTo>
                  <a:cubicBezTo>
                    <a:pt x="2879" y="227"/>
                    <a:pt x="2506" y="0"/>
                    <a:pt x="213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4150700" y="1977475"/>
              <a:ext cx="252550" cy="303600"/>
            </a:xfrm>
            <a:custGeom>
              <a:avLst/>
              <a:gdLst/>
              <a:ahLst/>
              <a:cxnLst/>
              <a:rect l="l" t="t" r="r" b="b"/>
              <a:pathLst>
                <a:path w="10102" h="12144" extrusionOk="0">
                  <a:moveTo>
                    <a:pt x="588" y="0"/>
                  </a:moveTo>
                  <a:cubicBezTo>
                    <a:pt x="47" y="0"/>
                    <a:pt x="1" y="789"/>
                    <a:pt x="171" y="1299"/>
                  </a:cubicBezTo>
                  <a:cubicBezTo>
                    <a:pt x="960" y="3666"/>
                    <a:pt x="2476" y="5739"/>
                    <a:pt x="4255" y="7487"/>
                  </a:cubicBezTo>
                  <a:cubicBezTo>
                    <a:pt x="6034" y="9235"/>
                    <a:pt x="8076" y="10689"/>
                    <a:pt x="10102" y="12143"/>
                  </a:cubicBezTo>
                  <a:cubicBezTo>
                    <a:pt x="8648" y="10364"/>
                    <a:pt x="6838" y="8183"/>
                    <a:pt x="5662" y="6203"/>
                  </a:cubicBezTo>
                  <a:cubicBezTo>
                    <a:pt x="4378" y="4038"/>
                    <a:pt x="3048" y="1841"/>
                    <a:pt x="1099" y="248"/>
                  </a:cubicBezTo>
                  <a:cubicBezTo>
                    <a:pt x="960" y="124"/>
                    <a:pt x="774" y="0"/>
                    <a:pt x="58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4186275" y="2227600"/>
              <a:ext cx="276550" cy="230600"/>
            </a:xfrm>
            <a:custGeom>
              <a:avLst/>
              <a:gdLst/>
              <a:ahLst/>
              <a:cxnLst/>
              <a:rect l="l" t="t" r="r" b="b"/>
              <a:pathLst>
                <a:path w="11062" h="9224" extrusionOk="0">
                  <a:moveTo>
                    <a:pt x="734" y="1"/>
                  </a:moveTo>
                  <a:cubicBezTo>
                    <a:pt x="486" y="1"/>
                    <a:pt x="233" y="102"/>
                    <a:pt x="109" y="313"/>
                  </a:cubicBezTo>
                  <a:cubicBezTo>
                    <a:pt x="1" y="499"/>
                    <a:pt x="1" y="731"/>
                    <a:pt x="32" y="932"/>
                  </a:cubicBezTo>
                  <a:cubicBezTo>
                    <a:pt x="202" y="1984"/>
                    <a:pt x="991" y="2819"/>
                    <a:pt x="1749" y="3562"/>
                  </a:cubicBezTo>
                  <a:cubicBezTo>
                    <a:pt x="3064" y="4861"/>
                    <a:pt x="4409" y="6176"/>
                    <a:pt x="5941" y="7212"/>
                  </a:cubicBezTo>
                  <a:cubicBezTo>
                    <a:pt x="7457" y="8264"/>
                    <a:pt x="9205" y="9053"/>
                    <a:pt x="11061" y="9223"/>
                  </a:cubicBezTo>
                  <a:cubicBezTo>
                    <a:pt x="9329" y="7584"/>
                    <a:pt x="7163" y="4877"/>
                    <a:pt x="5384" y="3283"/>
                  </a:cubicBezTo>
                  <a:cubicBezTo>
                    <a:pt x="4224" y="2262"/>
                    <a:pt x="3002" y="1303"/>
                    <a:pt x="1733" y="421"/>
                  </a:cubicBezTo>
                  <a:cubicBezTo>
                    <a:pt x="1486" y="251"/>
                    <a:pt x="1223" y="66"/>
                    <a:pt x="913" y="19"/>
                  </a:cubicBezTo>
                  <a:cubicBezTo>
                    <a:pt x="855" y="7"/>
                    <a:pt x="795" y="1"/>
                    <a:pt x="73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4260150" y="2477625"/>
              <a:ext cx="286975" cy="161575"/>
            </a:xfrm>
            <a:custGeom>
              <a:avLst/>
              <a:gdLst/>
              <a:ahLst/>
              <a:cxnLst/>
              <a:rect l="l" t="t" r="r" b="b"/>
              <a:pathLst>
                <a:path w="11479" h="6463" extrusionOk="0">
                  <a:moveTo>
                    <a:pt x="812" y="1"/>
                  </a:moveTo>
                  <a:cubicBezTo>
                    <a:pt x="743" y="1"/>
                    <a:pt x="673" y="9"/>
                    <a:pt x="604" y="27"/>
                  </a:cubicBezTo>
                  <a:cubicBezTo>
                    <a:pt x="201" y="151"/>
                    <a:pt x="0" y="646"/>
                    <a:pt x="78" y="1063"/>
                  </a:cubicBezTo>
                  <a:cubicBezTo>
                    <a:pt x="155" y="1481"/>
                    <a:pt x="433" y="1837"/>
                    <a:pt x="727" y="2146"/>
                  </a:cubicBezTo>
                  <a:cubicBezTo>
                    <a:pt x="2089" y="3569"/>
                    <a:pt x="3868" y="4544"/>
                    <a:pt x="5724" y="5194"/>
                  </a:cubicBezTo>
                  <a:cubicBezTo>
                    <a:pt x="7580" y="5843"/>
                    <a:pt x="9529" y="6184"/>
                    <a:pt x="11479" y="6462"/>
                  </a:cubicBezTo>
                  <a:cubicBezTo>
                    <a:pt x="9932" y="5457"/>
                    <a:pt x="8199" y="3972"/>
                    <a:pt x="6668" y="2951"/>
                  </a:cubicBezTo>
                  <a:cubicBezTo>
                    <a:pt x="5043" y="1837"/>
                    <a:pt x="3295" y="909"/>
                    <a:pt x="1470" y="166"/>
                  </a:cubicBezTo>
                  <a:cubicBezTo>
                    <a:pt x="1257" y="83"/>
                    <a:pt x="1036" y="1"/>
                    <a:pt x="8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4320100" y="2690125"/>
              <a:ext cx="335325" cy="116750"/>
            </a:xfrm>
            <a:custGeom>
              <a:avLst/>
              <a:gdLst/>
              <a:ahLst/>
              <a:cxnLst/>
              <a:rect l="l" t="t" r="r" b="b"/>
              <a:pathLst>
                <a:path w="13413" h="4670" extrusionOk="0">
                  <a:moveTo>
                    <a:pt x="1262" y="0"/>
                  </a:moveTo>
                  <a:cubicBezTo>
                    <a:pt x="1035" y="0"/>
                    <a:pt x="805" y="16"/>
                    <a:pt x="572" y="50"/>
                  </a:cubicBezTo>
                  <a:cubicBezTo>
                    <a:pt x="418" y="81"/>
                    <a:pt x="232" y="128"/>
                    <a:pt x="139" y="267"/>
                  </a:cubicBezTo>
                  <a:cubicBezTo>
                    <a:pt x="0" y="453"/>
                    <a:pt x="108" y="716"/>
                    <a:pt x="232" y="917"/>
                  </a:cubicBezTo>
                  <a:cubicBezTo>
                    <a:pt x="774" y="1768"/>
                    <a:pt x="1717" y="2293"/>
                    <a:pt x="2630" y="2711"/>
                  </a:cubicBezTo>
                  <a:cubicBezTo>
                    <a:pt x="5450" y="3999"/>
                    <a:pt x="8532" y="4669"/>
                    <a:pt x="11625" y="4669"/>
                  </a:cubicBezTo>
                  <a:cubicBezTo>
                    <a:pt x="12061" y="4669"/>
                    <a:pt x="12497" y="4656"/>
                    <a:pt x="12932" y="4629"/>
                  </a:cubicBezTo>
                  <a:cubicBezTo>
                    <a:pt x="13134" y="4614"/>
                    <a:pt x="13381" y="4552"/>
                    <a:pt x="13412" y="4351"/>
                  </a:cubicBezTo>
                  <a:lnTo>
                    <a:pt x="13180" y="3825"/>
                  </a:lnTo>
                  <a:cubicBezTo>
                    <a:pt x="10999" y="3206"/>
                    <a:pt x="8833" y="2464"/>
                    <a:pt x="6683" y="1737"/>
                  </a:cubicBezTo>
                  <a:cubicBezTo>
                    <a:pt x="4913" y="1128"/>
                    <a:pt x="3179" y="0"/>
                    <a:pt x="126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4419875" y="1977850"/>
              <a:ext cx="148125" cy="368575"/>
            </a:xfrm>
            <a:custGeom>
              <a:avLst/>
              <a:gdLst/>
              <a:ahLst/>
              <a:cxnLst/>
              <a:rect l="l" t="t" r="r" b="b"/>
              <a:pathLst>
                <a:path w="5925" h="14743" extrusionOk="0">
                  <a:moveTo>
                    <a:pt x="5105" y="1"/>
                  </a:moveTo>
                  <a:cubicBezTo>
                    <a:pt x="4873" y="16"/>
                    <a:pt x="4656" y="171"/>
                    <a:pt x="4471" y="341"/>
                  </a:cubicBezTo>
                  <a:cubicBezTo>
                    <a:pt x="3543" y="1192"/>
                    <a:pt x="3094" y="2429"/>
                    <a:pt x="2661" y="3620"/>
                  </a:cubicBezTo>
                  <a:cubicBezTo>
                    <a:pt x="1377" y="7225"/>
                    <a:pt x="93" y="10906"/>
                    <a:pt x="0" y="14743"/>
                  </a:cubicBezTo>
                  <a:cubicBezTo>
                    <a:pt x="1068" y="12623"/>
                    <a:pt x="2769" y="9313"/>
                    <a:pt x="3728" y="7147"/>
                  </a:cubicBezTo>
                  <a:cubicBezTo>
                    <a:pt x="4517" y="5415"/>
                    <a:pt x="5182" y="3605"/>
                    <a:pt x="5724" y="1779"/>
                  </a:cubicBezTo>
                  <a:cubicBezTo>
                    <a:pt x="5817" y="1424"/>
                    <a:pt x="5925" y="1052"/>
                    <a:pt x="5848" y="697"/>
                  </a:cubicBezTo>
                  <a:cubicBezTo>
                    <a:pt x="5786" y="341"/>
                    <a:pt x="5476" y="1"/>
                    <a:pt x="510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4489475" y="2124125"/>
              <a:ext cx="156650" cy="411425"/>
            </a:xfrm>
            <a:custGeom>
              <a:avLst/>
              <a:gdLst/>
              <a:ahLst/>
              <a:cxnLst/>
              <a:rect l="l" t="t" r="r" b="b"/>
              <a:pathLst>
                <a:path w="6266" h="16457" extrusionOk="0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161" y="14136"/>
                    <a:pt x="2290" y="11073"/>
                    <a:pt x="3311" y="8768"/>
                  </a:cubicBezTo>
                  <a:cubicBezTo>
                    <a:pt x="4348" y="6401"/>
                    <a:pt x="5260" y="3973"/>
                    <a:pt x="6034" y="1513"/>
                  </a:cubicBezTo>
                  <a:cubicBezTo>
                    <a:pt x="6188" y="987"/>
                    <a:pt x="6266" y="275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4593125" y="2346200"/>
              <a:ext cx="109075" cy="368025"/>
            </a:xfrm>
            <a:custGeom>
              <a:avLst/>
              <a:gdLst/>
              <a:ahLst/>
              <a:cxnLst/>
              <a:rect l="l" t="t" r="r" b="b"/>
              <a:pathLst>
                <a:path w="4363" h="14721" extrusionOk="0">
                  <a:moveTo>
                    <a:pt x="3789" y="0"/>
                  </a:moveTo>
                  <a:cubicBezTo>
                    <a:pt x="3488" y="0"/>
                    <a:pt x="3169" y="303"/>
                    <a:pt x="2986" y="597"/>
                  </a:cubicBezTo>
                  <a:cubicBezTo>
                    <a:pt x="341" y="4696"/>
                    <a:pt x="124" y="9847"/>
                    <a:pt x="0" y="14720"/>
                  </a:cubicBezTo>
                  <a:cubicBezTo>
                    <a:pt x="805" y="12075"/>
                    <a:pt x="2321" y="9383"/>
                    <a:pt x="3141" y="6738"/>
                  </a:cubicBezTo>
                  <a:cubicBezTo>
                    <a:pt x="3760" y="4789"/>
                    <a:pt x="4363" y="2793"/>
                    <a:pt x="4285" y="767"/>
                  </a:cubicBezTo>
                  <a:cubicBezTo>
                    <a:pt x="4270" y="504"/>
                    <a:pt x="4239" y="210"/>
                    <a:pt x="4022" y="71"/>
                  </a:cubicBezTo>
                  <a:cubicBezTo>
                    <a:pt x="3948" y="22"/>
                    <a:pt x="3869" y="0"/>
                    <a:pt x="378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4696375" y="2529200"/>
              <a:ext cx="78150" cy="343575"/>
            </a:xfrm>
            <a:custGeom>
              <a:avLst/>
              <a:gdLst/>
              <a:ahLst/>
              <a:cxnLst/>
              <a:rect l="l" t="t" r="r" b="b"/>
              <a:pathLst>
                <a:path w="3126" h="13743" extrusionOk="0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84"/>
                    <a:pt x="264" y="10540"/>
                    <a:pt x="1099" y="13743"/>
                  </a:cubicBezTo>
                  <a:cubicBezTo>
                    <a:pt x="1548" y="12056"/>
                    <a:pt x="2259" y="10649"/>
                    <a:pt x="2538" y="8932"/>
                  </a:cubicBezTo>
                  <a:cubicBezTo>
                    <a:pt x="2955" y="6487"/>
                    <a:pt x="3126" y="4012"/>
                    <a:pt x="3064" y="1537"/>
                  </a:cubicBezTo>
                  <a:cubicBezTo>
                    <a:pt x="3048" y="949"/>
                    <a:pt x="2909" y="22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4163475" y="1977475"/>
              <a:ext cx="239775" cy="303600"/>
            </a:xfrm>
            <a:custGeom>
              <a:avLst/>
              <a:gdLst/>
              <a:ahLst/>
              <a:cxnLst/>
              <a:rect l="l" t="t" r="r" b="b"/>
              <a:pathLst>
                <a:path w="9591" h="12144" extrusionOk="0">
                  <a:moveTo>
                    <a:pt x="0" y="0"/>
                  </a:moveTo>
                  <a:cubicBezTo>
                    <a:pt x="232" y="418"/>
                    <a:pt x="480" y="835"/>
                    <a:pt x="727" y="1238"/>
                  </a:cubicBezTo>
                  <a:cubicBezTo>
                    <a:pt x="3125" y="5136"/>
                    <a:pt x="6018" y="8725"/>
                    <a:pt x="9282" y="11927"/>
                  </a:cubicBezTo>
                  <a:cubicBezTo>
                    <a:pt x="9390" y="11989"/>
                    <a:pt x="9498" y="12066"/>
                    <a:pt x="9591" y="12143"/>
                  </a:cubicBezTo>
                  <a:cubicBezTo>
                    <a:pt x="8137" y="10364"/>
                    <a:pt x="6327" y="8183"/>
                    <a:pt x="5151" y="6203"/>
                  </a:cubicBezTo>
                  <a:cubicBezTo>
                    <a:pt x="3867" y="4038"/>
                    <a:pt x="2537" y="1841"/>
                    <a:pt x="588" y="248"/>
                  </a:cubicBezTo>
                  <a:cubicBezTo>
                    <a:pt x="449" y="124"/>
                    <a:pt x="278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4194400" y="2227550"/>
              <a:ext cx="263000" cy="225625"/>
            </a:xfrm>
            <a:custGeom>
              <a:avLst/>
              <a:gdLst/>
              <a:ahLst/>
              <a:cxnLst/>
              <a:rect l="l" t="t" r="r" b="b"/>
              <a:pathLst>
                <a:path w="10520" h="9025" extrusionOk="0">
                  <a:moveTo>
                    <a:pt x="405" y="0"/>
                  </a:moveTo>
                  <a:cubicBezTo>
                    <a:pt x="262" y="0"/>
                    <a:pt x="120" y="38"/>
                    <a:pt x="1" y="114"/>
                  </a:cubicBezTo>
                  <a:cubicBezTo>
                    <a:pt x="2754" y="3749"/>
                    <a:pt x="6652" y="6472"/>
                    <a:pt x="10520" y="9024"/>
                  </a:cubicBezTo>
                  <a:cubicBezTo>
                    <a:pt x="8834" y="7369"/>
                    <a:pt x="6761" y="4817"/>
                    <a:pt x="5059" y="3285"/>
                  </a:cubicBezTo>
                  <a:cubicBezTo>
                    <a:pt x="3899" y="2264"/>
                    <a:pt x="2677" y="1305"/>
                    <a:pt x="1408" y="423"/>
                  </a:cubicBezTo>
                  <a:cubicBezTo>
                    <a:pt x="1161" y="253"/>
                    <a:pt x="898" y="68"/>
                    <a:pt x="588" y="21"/>
                  </a:cubicBezTo>
                  <a:cubicBezTo>
                    <a:pt x="528" y="7"/>
                    <a:pt x="466" y="0"/>
                    <a:pt x="40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4264025" y="2477625"/>
              <a:ext cx="278450" cy="158475"/>
            </a:xfrm>
            <a:custGeom>
              <a:avLst/>
              <a:gdLst/>
              <a:ahLst/>
              <a:cxnLst/>
              <a:rect l="l" t="t" r="r" b="b"/>
              <a:pathLst>
                <a:path w="11138" h="6339" extrusionOk="0">
                  <a:moveTo>
                    <a:pt x="657" y="1"/>
                  </a:moveTo>
                  <a:cubicBezTo>
                    <a:pt x="588" y="1"/>
                    <a:pt x="518" y="9"/>
                    <a:pt x="449" y="27"/>
                  </a:cubicBezTo>
                  <a:cubicBezTo>
                    <a:pt x="248" y="89"/>
                    <a:pt x="93" y="243"/>
                    <a:pt x="0" y="444"/>
                  </a:cubicBezTo>
                  <a:cubicBezTo>
                    <a:pt x="3419" y="2920"/>
                    <a:pt x="7178" y="4915"/>
                    <a:pt x="11138" y="6338"/>
                  </a:cubicBezTo>
                  <a:cubicBezTo>
                    <a:pt x="9637" y="5333"/>
                    <a:pt x="7982" y="3941"/>
                    <a:pt x="6513" y="2951"/>
                  </a:cubicBezTo>
                  <a:cubicBezTo>
                    <a:pt x="4888" y="1837"/>
                    <a:pt x="3140" y="909"/>
                    <a:pt x="1315" y="166"/>
                  </a:cubicBezTo>
                  <a:cubicBezTo>
                    <a:pt x="1102" y="83"/>
                    <a:pt x="881" y="1"/>
                    <a:pt x="65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4328975" y="2690125"/>
              <a:ext cx="322950" cy="101050"/>
            </a:xfrm>
            <a:custGeom>
              <a:avLst/>
              <a:gdLst/>
              <a:ahLst/>
              <a:cxnLst/>
              <a:rect l="l" t="t" r="r" b="b"/>
              <a:pathLst>
                <a:path w="12918" h="4042" extrusionOk="0">
                  <a:moveTo>
                    <a:pt x="907" y="0"/>
                  </a:moveTo>
                  <a:cubicBezTo>
                    <a:pt x="680" y="0"/>
                    <a:pt x="450" y="16"/>
                    <a:pt x="217" y="50"/>
                  </a:cubicBezTo>
                  <a:cubicBezTo>
                    <a:pt x="156" y="66"/>
                    <a:pt x="78" y="81"/>
                    <a:pt x="1" y="112"/>
                  </a:cubicBezTo>
                  <a:cubicBezTo>
                    <a:pt x="140" y="174"/>
                    <a:pt x="295" y="236"/>
                    <a:pt x="434" y="282"/>
                  </a:cubicBezTo>
                  <a:cubicBezTo>
                    <a:pt x="4472" y="1953"/>
                    <a:pt x="8602" y="3639"/>
                    <a:pt x="12918" y="4042"/>
                  </a:cubicBezTo>
                  <a:lnTo>
                    <a:pt x="12825" y="3825"/>
                  </a:lnTo>
                  <a:cubicBezTo>
                    <a:pt x="10644" y="3206"/>
                    <a:pt x="8478" y="2464"/>
                    <a:pt x="6328" y="1737"/>
                  </a:cubicBezTo>
                  <a:cubicBezTo>
                    <a:pt x="4558" y="1128"/>
                    <a:pt x="2824" y="0"/>
                    <a:pt x="90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4420250" y="1977850"/>
              <a:ext cx="136550" cy="361625"/>
            </a:xfrm>
            <a:custGeom>
              <a:avLst/>
              <a:gdLst/>
              <a:ahLst/>
              <a:cxnLst/>
              <a:rect l="l" t="t" r="r" b="b"/>
              <a:pathLst>
                <a:path w="5462" h="14465" extrusionOk="0">
                  <a:moveTo>
                    <a:pt x="5090" y="1"/>
                  </a:moveTo>
                  <a:cubicBezTo>
                    <a:pt x="4858" y="16"/>
                    <a:pt x="4641" y="171"/>
                    <a:pt x="4456" y="341"/>
                  </a:cubicBezTo>
                  <a:cubicBezTo>
                    <a:pt x="3528" y="1192"/>
                    <a:pt x="3079" y="2429"/>
                    <a:pt x="2646" y="3620"/>
                  </a:cubicBezTo>
                  <a:cubicBezTo>
                    <a:pt x="1393" y="7132"/>
                    <a:pt x="140" y="10736"/>
                    <a:pt x="1" y="14464"/>
                  </a:cubicBezTo>
                  <a:cubicBezTo>
                    <a:pt x="1377" y="9530"/>
                    <a:pt x="3203" y="4719"/>
                    <a:pt x="5461" y="109"/>
                  </a:cubicBezTo>
                  <a:cubicBezTo>
                    <a:pt x="5353" y="47"/>
                    <a:pt x="5229" y="1"/>
                    <a:pt x="509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4489475" y="2124125"/>
              <a:ext cx="148150" cy="411425"/>
            </a:xfrm>
            <a:custGeom>
              <a:avLst/>
              <a:gdLst/>
              <a:ahLst/>
              <a:cxnLst/>
              <a:rect l="l" t="t" r="r" b="b"/>
              <a:pathLst>
                <a:path w="5926" h="16457" extrusionOk="0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71" y="16441"/>
                    <a:pt x="186" y="16425"/>
                    <a:pt x="186" y="16410"/>
                  </a:cubicBezTo>
                  <a:cubicBezTo>
                    <a:pt x="697" y="10624"/>
                    <a:pt x="2692" y="4978"/>
                    <a:pt x="5925" y="152"/>
                  </a:cubicBezTo>
                  <a:cubicBezTo>
                    <a:pt x="5879" y="121"/>
                    <a:pt x="5833" y="74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593500" y="2346200"/>
              <a:ext cx="102125" cy="356025"/>
            </a:xfrm>
            <a:custGeom>
              <a:avLst/>
              <a:gdLst/>
              <a:ahLst/>
              <a:cxnLst/>
              <a:rect l="l" t="t" r="r" b="b"/>
              <a:pathLst>
                <a:path w="4085" h="14241" extrusionOk="0">
                  <a:moveTo>
                    <a:pt x="3774" y="0"/>
                  </a:moveTo>
                  <a:cubicBezTo>
                    <a:pt x="3473" y="0"/>
                    <a:pt x="3154" y="303"/>
                    <a:pt x="2971" y="597"/>
                  </a:cubicBezTo>
                  <a:cubicBezTo>
                    <a:pt x="403" y="4557"/>
                    <a:pt x="125" y="9507"/>
                    <a:pt x="1" y="14241"/>
                  </a:cubicBezTo>
                  <a:cubicBezTo>
                    <a:pt x="125" y="13452"/>
                    <a:pt x="310" y="12663"/>
                    <a:pt x="496" y="11874"/>
                  </a:cubicBezTo>
                  <a:cubicBezTo>
                    <a:pt x="1409" y="7898"/>
                    <a:pt x="2383" y="3830"/>
                    <a:pt x="4085" y="148"/>
                  </a:cubicBezTo>
                  <a:cubicBezTo>
                    <a:pt x="4054" y="133"/>
                    <a:pt x="4038" y="102"/>
                    <a:pt x="4007" y="71"/>
                  </a:cubicBezTo>
                  <a:cubicBezTo>
                    <a:pt x="3933" y="22"/>
                    <a:pt x="3854" y="0"/>
                    <a:pt x="37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4696375" y="2529200"/>
              <a:ext cx="63075" cy="340875"/>
            </a:xfrm>
            <a:custGeom>
              <a:avLst/>
              <a:gdLst/>
              <a:ahLst/>
              <a:cxnLst/>
              <a:rect l="l" t="t" r="r" b="b"/>
              <a:pathLst>
                <a:path w="2523" h="13635" extrusionOk="0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37"/>
                    <a:pt x="264" y="10463"/>
                    <a:pt x="1084" y="13634"/>
                  </a:cubicBezTo>
                  <a:cubicBezTo>
                    <a:pt x="1146" y="9102"/>
                    <a:pt x="1625" y="4569"/>
                    <a:pt x="2522" y="114"/>
                  </a:cubicBezTo>
                  <a:cubicBezTo>
                    <a:pt x="2476" y="83"/>
                    <a:pt x="2414" y="5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4339825" y="1739050"/>
              <a:ext cx="62275" cy="410525"/>
            </a:xfrm>
            <a:custGeom>
              <a:avLst/>
              <a:gdLst/>
              <a:ahLst/>
              <a:cxnLst/>
              <a:rect l="l" t="t" r="r" b="b"/>
              <a:pathLst>
                <a:path w="2491" h="16421" extrusionOk="0">
                  <a:moveTo>
                    <a:pt x="2135" y="1"/>
                  </a:moveTo>
                  <a:cubicBezTo>
                    <a:pt x="1806" y="1"/>
                    <a:pt x="1477" y="172"/>
                    <a:pt x="1330" y="534"/>
                  </a:cubicBezTo>
                  <a:cubicBezTo>
                    <a:pt x="387" y="2792"/>
                    <a:pt x="0" y="5268"/>
                    <a:pt x="31" y="7712"/>
                  </a:cubicBezTo>
                  <a:cubicBezTo>
                    <a:pt x="62" y="10666"/>
                    <a:pt x="681" y="13590"/>
                    <a:pt x="1516" y="16421"/>
                  </a:cubicBezTo>
                  <a:cubicBezTo>
                    <a:pt x="1516" y="16390"/>
                    <a:pt x="1516" y="16344"/>
                    <a:pt x="1531" y="16313"/>
                  </a:cubicBezTo>
                  <a:cubicBezTo>
                    <a:pt x="789" y="10914"/>
                    <a:pt x="1114" y="5360"/>
                    <a:pt x="2491" y="70"/>
                  </a:cubicBezTo>
                  <a:cubicBezTo>
                    <a:pt x="2378" y="24"/>
                    <a:pt x="2256" y="1"/>
                    <a:pt x="21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4340575" y="1902050"/>
              <a:ext cx="67325" cy="247525"/>
            </a:xfrm>
            <a:custGeom>
              <a:avLst/>
              <a:gdLst/>
              <a:ahLst/>
              <a:cxnLst/>
              <a:rect l="l" t="t" r="r" b="b"/>
              <a:pathLst>
                <a:path w="2693" h="9901" extrusionOk="0">
                  <a:moveTo>
                    <a:pt x="16" y="1"/>
                  </a:moveTo>
                  <a:cubicBezTo>
                    <a:pt x="1" y="403"/>
                    <a:pt x="1" y="805"/>
                    <a:pt x="1" y="1192"/>
                  </a:cubicBezTo>
                  <a:cubicBezTo>
                    <a:pt x="32" y="4146"/>
                    <a:pt x="651" y="7070"/>
                    <a:pt x="1486" y="9901"/>
                  </a:cubicBezTo>
                  <a:cubicBezTo>
                    <a:pt x="1501" y="7766"/>
                    <a:pt x="2337" y="4951"/>
                    <a:pt x="2507" y="2831"/>
                  </a:cubicBezTo>
                  <a:cubicBezTo>
                    <a:pt x="2569" y="2058"/>
                    <a:pt x="2631" y="1284"/>
                    <a:pt x="2693" y="511"/>
                  </a:cubicBezTo>
                  <a:lnTo>
                    <a:pt x="2693" y="511"/>
                  </a:lnTo>
                  <a:cubicBezTo>
                    <a:pt x="2399" y="1284"/>
                    <a:pt x="2058" y="2042"/>
                    <a:pt x="1594" y="2739"/>
                  </a:cubicBezTo>
                  <a:cubicBezTo>
                    <a:pt x="1532" y="2831"/>
                    <a:pt x="1455" y="2940"/>
                    <a:pt x="1331" y="2955"/>
                  </a:cubicBezTo>
                  <a:cubicBezTo>
                    <a:pt x="1177" y="2955"/>
                    <a:pt x="1084" y="2800"/>
                    <a:pt x="1022" y="2661"/>
                  </a:cubicBezTo>
                  <a:cubicBezTo>
                    <a:pt x="635" y="1795"/>
                    <a:pt x="295" y="913"/>
                    <a:pt x="1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4204075" y="2063325"/>
              <a:ext cx="199175" cy="217750"/>
            </a:xfrm>
            <a:custGeom>
              <a:avLst/>
              <a:gdLst/>
              <a:ahLst/>
              <a:cxnLst/>
              <a:rect l="l" t="t" r="r" b="b"/>
              <a:pathLst>
                <a:path w="7967" h="8710" extrusionOk="0">
                  <a:moveTo>
                    <a:pt x="1779" y="0"/>
                  </a:moveTo>
                  <a:lnTo>
                    <a:pt x="3048" y="3233"/>
                  </a:lnTo>
                  <a:cubicBezTo>
                    <a:pt x="2027" y="2707"/>
                    <a:pt x="1006" y="2166"/>
                    <a:pt x="0" y="1609"/>
                  </a:cubicBezTo>
                  <a:lnTo>
                    <a:pt x="0" y="1609"/>
                  </a:lnTo>
                  <a:cubicBezTo>
                    <a:pt x="635" y="2475"/>
                    <a:pt x="1346" y="3295"/>
                    <a:pt x="2120" y="4053"/>
                  </a:cubicBezTo>
                  <a:cubicBezTo>
                    <a:pt x="3899" y="5801"/>
                    <a:pt x="5941" y="7255"/>
                    <a:pt x="7967" y="8709"/>
                  </a:cubicBezTo>
                  <a:cubicBezTo>
                    <a:pt x="6513" y="6930"/>
                    <a:pt x="4703" y="4749"/>
                    <a:pt x="3527" y="2769"/>
                  </a:cubicBezTo>
                  <a:cubicBezTo>
                    <a:pt x="2970" y="1841"/>
                    <a:pt x="2398" y="897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4261700" y="2299600"/>
              <a:ext cx="201125" cy="158600"/>
            </a:xfrm>
            <a:custGeom>
              <a:avLst/>
              <a:gdLst/>
              <a:ahLst/>
              <a:cxnLst/>
              <a:rect l="l" t="t" r="r" b="b"/>
              <a:pathLst>
                <a:path w="8045" h="6344" extrusionOk="0">
                  <a:moveTo>
                    <a:pt x="1903" y="1"/>
                  </a:moveTo>
                  <a:lnTo>
                    <a:pt x="1903" y="1"/>
                  </a:lnTo>
                  <a:cubicBezTo>
                    <a:pt x="2491" y="991"/>
                    <a:pt x="3063" y="1981"/>
                    <a:pt x="3589" y="3002"/>
                  </a:cubicBezTo>
                  <a:cubicBezTo>
                    <a:pt x="3448" y="3073"/>
                    <a:pt x="3297" y="3101"/>
                    <a:pt x="3141" y="3101"/>
                  </a:cubicBezTo>
                  <a:cubicBezTo>
                    <a:pt x="2855" y="3101"/>
                    <a:pt x="2555" y="3004"/>
                    <a:pt x="2274" y="2894"/>
                  </a:cubicBezTo>
                  <a:cubicBezTo>
                    <a:pt x="1501" y="2615"/>
                    <a:pt x="743" y="2290"/>
                    <a:pt x="0" y="1919"/>
                  </a:cubicBezTo>
                  <a:lnTo>
                    <a:pt x="0" y="1919"/>
                  </a:lnTo>
                  <a:cubicBezTo>
                    <a:pt x="928" y="2785"/>
                    <a:pt x="1872" y="3621"/>
                    <a:pt x="2924" y="4332"/>
                  </a:cubicBezTo>
                  <a:cubicBezTo>
                    <a:pt x="4440" y="5384"/>
                    <a:pt x="6188" y="6173"/>
                    <a:pt x="8044" y="6343"/>
                  </a:cubicBezTo>
                  <a:cubicBezTo>
                    <a:pt x="6312" y="4704"/>
                    <a:pt x="4146" y="1997"/>
                    <a:pt x="2367" y="403"/>
                  </a:cubicBezTo>
                  <a:cubicBezTo>
                    <a:pt x="2212" y="264"/>
                    <a:pt x="2058" y="140"/>
                    <a:pt x="190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4342900" y="2533575"/>
              <a:ext cx="204225" cy="105625"/>
            </a:xfrm>
            <a:custGeom>
              <a:avLst/>
              <a:gdLst/>
              <a:ahLst/>
              <a:cxnLst/>
              <a:rect l="l" t="t" r="r" b="b"/>
              <a:pathLst>
                <a:path w="8169" h="4225" extrusionOk="0">
                  <a:moveTo>
                    <a:pt x="2275" y="1"/>
                  </a:moveTo>
                  <a:lnTo>
                    <a:pt x="2275" y="1"/>
                  </a:lnTo>
                  <a:cubicBezTo>
                    <a:pt x="2770" y="558"/>
                    <a:pt x="3265" y="1130"/>
                    <a:pt x="3729" y="1703"/>
                  </a:cubicBezTo>
                  <a:cubicBezTo>
                    <a:pt x="3822" y="1826"/>
                    <a:pt x="3930" y="1996"/>
                    <a:pt x="3853" y="2136"/>
                  </a:cubicBezTo>
                  <a:cubicBezTo>
                    <a:pt x="3803" y="2235"/>
                    <a:pt x="3674" y="2264"/>
                    <a:pt x="3554" y="2264"/>
                  </a:cubicBezTo>
                  <a:cubicBezTo>
                    <a:pt x="3523" y="2264"/>
                    <a:pt x="3494" y="2263"/>
                    <a:pt x="3466" y="2259"/>
                  </a:cubicBezTo>
                  <a:cubicBezTo>
                    <a:pt x="2306" y="2198"/>
                    <a:pt x="1146" y="2074"/>
                    <a:pt x="1" y="1873"/>
                  </a:cubicBezTo>
                  <a:lnTo>
                    <a:pt x="1" y="1873"/>
                  </a:lnTo>
                  <a:cubicBezTo>
                    <a:pt x="774" y="2306"/>
                    <a:pt x="1579" y="2662"/>
                    <a:pt x="2414" y="2956"/>
                  </a:cubicBezTo>
                  <a:cubicBezTo>
                    <a:pt x="4270" y="3605"/>
                    <a:pt x="6219" y="3946"/>
                    <a:pt x="8169" y="4224"/>
                  </a:cubicBezTo>
                  <a:cubicBezTo>
                    <a:pt x="6622" y="3219"/>
                    <a:pt x="4889" y="1734"/>
                    <a:pt x="3358" y="713"/>
                  </a:cubicBezTo>
                  <a:cubicBezTo>
                    <a:pt x="3002" y="465"/>
                    <a:pt x="2631" y="233"/>
                    <a:pt x="227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4477500" y="2745900"/>
              <a:ext cx="177925" cy="60850"/>
            </a:xfrm>
            <a:custGeom>
              <a:avLst/>
              <a:gdLst/>
              <a:ahLst/>
              <a:cxnLst/>
              <a:rect l="l" t="t" r="r" b="b"/>
              <a:pathLst>
                <a:path w="7117" h="2434" extrusionOk="0">
                  <a:moveTo>
                    <a:pt x="1872" y="1"/>
                  </a:moveTo>
                  <a:cubicBezTo>
                    <a:pt x="2150" y="248"/>
                    <a:pt x="2429" y="496"/>
                    <a:pt x="2707" y="728"/>
                  </a:cubicBezTo>
                  <a:cubicBezTo>
                    <a:pt x="2846" y="851"/>
                    <a:pt x="2986" y="1006"/>
                    <a:pt x="2955" y="1176"/>
                  </a:cubicBezTo>
                  <a:cubicBezTo>
                    <a:pt x="2908" y="1362"/>
                    <a:pt x="2676" y="1439"/>
                    <a:pt x="2475" y="1470"/>
                  </a:cubicBezTo>
                  <a:cubicBezTo>
                    <a:pt x="1655" y="1609"/>
                    <a:pt x="835" y="1702"/>
                    <a:pt x="0" y="1764"/>
                  </a:cubicBezTo>
                  <a:cubicBezTo>
                    <a:pt x="1757" y="2216"/>
                    <a:pt x="3565" y="2433"/>
                    <a:pt x="5374" y="2433"/>
                  </a:cubicBezTo>
                  <a:cubicBezTo>
                    <a:pt x="5795" y="2433"/>
                    <a:pt x="6216" y="2422"/>
                    <a:pt x="6636" y="2398"/>
                  </a:cubicBezTo>
                  <a:cubicBezTo>
                    <a:pt x="6838" y="2383"/>
                    <a:pt x="7085" y="2321"/>
                    <a:pt x="7116" y="2120"/>
                  </a:cubicBezTo>
                  <a:lnTo>
                    <a:pt x="6884" y="1594"/>
                  </a:lnTo>
                  <a:cubicBezTo>
                    <a:pt x="5198" y="1114"/>
                    <a:pt x="3527" y="573"/>
                    <a:pt x="18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4419875" y="2104300"/>
              <a:ext cx="114875" cy="242125"/>
            </a:xfrm>
            <a:custGeom>
              <a:avLst/>
              <a:gdLst/>
              <a:ahLst/>
              <a:cxnLst/>
              <a:rect l="l" t="t" r="r" b="b"/>
              <a:pathLst>
                <a:path w="4595" h="9685" extrusionOk="0">
                  <a:moveTo>
                    <a:pt x="4595" y="1"/>
                  </a:moveTo>
                  <a:lnTo>
                    <a:pt x="4595" y="1"/>
                  </a:lnTo>
                  <a:cubicBezTo>
                    <a:pt x="3775" y="1177"/>
                    <a:pt x="2955" y="2352"/>
                    <a:pt x="2119" y="3528"/>
                  </a:cubicBezTo>
                  <a:cubicBezTo>
                    <a:pt x="2073" y="3590"/>
                    <a:pt x="2011" y="3667"/>
                    <a:pt x="1918" y="3683"/>
                  </a:cubicBezTo>
                  <a:cubicBezTo>
                    <a:pt x="1907" y="3685"/>
                    <a:pt x="1896" y="3685"/>
                    <a:pt x="1886" y="3685"/>
                  </a:cubicBezTo>
                  <a:cubicBezTo>
                    <a:pt x="1724" y="3685"/>
                    <a:pt x="1654" y="3470"/>
                    <a:pt x="1640" y="3296"/>
                  </a:cubicBezTo>
                  <a:cubicBezTo>
                    <a:pt x="1594" y="2801"/>
                    <a:pt x="1563" y="2306"/>
                    <a:pt x="1547" y="1795"/>
                  </a:cubicBezTo>
                  <a:cubicBezTo>
                    <a:pt x="727" y="4379"/>
                    <a:pt x="62" y="6993"/>
                    <a:pt x="0" y="9685"/>
                  </a:cubicBezTo>
                  <a:cubicBezTo>
                    <a:pt x="1068" y="7565"/>
                    <a:pt x="2769" y="4255"/>
                    <a:pt x="3728" y="2089"/>
                  </a:cubicBezTo>
                  <a:cubicBezTo>
                    <a:pt x="4038" y="1409"/>
                    <a:pt x="4332" y="713"/>
                    <a:pt x="459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4489875" y="2281425"/>
              <a:ext cx="84325" cy="254125"/>
            </a:xfrm>
            <a:custGeom>
              <a:avLst/>
              <a:gdLst/>
              <a:ahLst/>
              <a:cxnLst/>
              <a:rect l="l" t="t" r="r" b="b"/>
              <a:pathLst>
                <a:path w="3373" h="10165" extrusionOk="0">
                  <a:moveTo>
                    <a:pt x="1532" y="1"/>
                  </a:moveTo>
                  <a:lnTo>
                    <a:pt x="1532" y="1"/>
                  </a:lnTo>
                  <a:cubicBezTo>
                    <a:pt x="480" y="3265"/>
                    <a:pt x="0" y="6730"/>
                    <a:pt x="155" y="10164"/>
                  </a:cubicBezTo>
                  <a:cubicBezTo>
                    <a:pt x="1145" y="7844"/>
                    <a:pt x="2274" y="4781"/>
                    <a:pt x="3295" y="2476"/>
                  </a:cubicBezTo>
                  <a:cubicBezTo>
                    <a:pt x="3326" y="2430"/>
                    <a:pt x="3342" y="2368"/>
                    <a:pt x="3372" y="2306"/>
                  </a:cubicBezTo>
                  <a:lnTo>
                    <a:pt x="3372" y="2306"/>
                  </a:lnTo>
                  <a:cubicBezTo>
                    <a:pt x="2754" y="3079"/>
                    <a:pt x="2135" y="3853"/>
                    <a:pt x="1501" y="4595"/>
                  </a:cubicBezTo>
                  <a:cubicBezTo>
                    <a:pt x="1160" y="3605"/>
                    <a:pt x="1191" y="2538"/>
                    <a:pt x="1315" y="1501"/>
                  </a:cubicBezTo>
                  <a:cubicBezTo>
                    <a:pt x="1361" y="991"/>
                    <a:pt x="1454" y="496"/>
                    <a:pt x="153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593125" y="2479450"/>
              <a:ext cx="89350" cy="234775"/>
            </a:xfrm>
            <a:custGeom>
              <a:avLst/>
              <a:gdLst/>
              <a:ahLst/>
              <a:cxnLst/>
              <a:rect l="l" t="t" r="r" b="b"/>
              <a:pathLst>
                <a:path w="3574" h="9391" extrusionOk="0">
                  <a:moveTo>
                    <a:pt x="975" y="0"/>
                  </a:moveTo>
                  <a:cubicBezTo>
                    <a:pt x="202" y="3001"/>
                    <a:pt x="78" y="6265"/>
                    <a:pt x="0" y="9390"/>
                  </a:cubicBezTo>
                  <a:cubicBezTo>
                    <a:pt x="805" y="6745"/>
                    <a:pt x="2321" y="4053"/>
                    <a:pt x="3141" y="1408"/>
                  </a:cubicBezTo>
                  <a:cubicBezTo>
                    <a:pt x="3295" y="944"/>
                    <a:pt x="3435" y="495"/>
                    <a:pt x="3574" y="16"/>
                  </a:cubicBezTo>
                  <a:lnTo>
                    <a:pt x="3574" y="16"/>
                  </a:lnTo>
                  <a:cubicBezTo>
                    <a:pt x="2847" y="1068"/>
                    <a:pt x="2104" y="2104"/>
                    <a:pt x="1315" y="3125"/>
                  </a:cubicBezTo>
                  <a:cubicBezTo>
                    <a:pt x="1099" y="2089"/>
                    <a:pt x="1006" y="1052"/>
                    <a:pt x="97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4700625" y="2673200"/>
              <a:ext cx="69250" cy="199575"/>
            </a:xfrm>
            <a:custGeom>
              <a:avLst/>
              <a:gdLst/>
              <a:ahLst/>
              <a:cxnLst/>
              <a:rect l="l" t="t" r="r" b="b"/>
              <a:pathLst>
                <a:path w="2770" h="7983" extrusionOk="0">
                  <a:moveTo>
                    <a:pt x="2770" y="0"/>
                  </a:moveTo>
                  <a:lnTo>
                    <a:pt x="2770" y="0"/>
                  </a:lnTo>
                  <a:cubicBezTo>
                    <a:pt x="2383" y="975"/>
                    <a:pt x="1996" y="1934"/>
                    <a:pt x="1594" y="2909"/>
                  </a:cubicBezTo>
                  <a:cubicBezTo>
                    <a:pt x="1517" y="3094"/>
                    <a:pt x="1409" y="3311"/>
                    <a:pt x="1208" y="3311"/>
                  </a:cubicBezTo>
                  <a:cubicBezTo>
                    <a:pt x="1201" y="3311"/>
                    <a:pt x="1194" y="3312"/>
                    <a:pt x="1187" y="3312"/>
                  </a:cubicBezTo>
                  <a:cubicBezTo>
                    <a:pt x="982" y="3312"/>
                    <a:pt x="849" y="3088"/>
                    <a:pt x="759" y="2893"/>
                  </a:cubicBezTo>
                  <a:cubicBezTo>
                    <a:pt x="465" y="2182"/>
                    <a:pt x="218" y="1454"/>
                    <a:pt x="32" y="696"/>
                  </a:cubicBezTo>
                  <a:lnTo>
                    <a:pt x="32" y="696"/>
                  </a:lnTo>
                  <a:cubicBezTo>
                    <a:pt x="1" y="3156"/>
                    <a:pt x="310" y="5616"/>
                    <a:pt x="929" y="7983"/>
                  </a:cubicBezTo>
                  <a:cubicBezTo>
                    <a:pt x="1378" y="6296"/>
                    <a:pt x="2089" y="4889"/>
                    <a:pt x="2368" y="3172"/>
                  </a:cubicBezTo>
                  <a:cubicBezTo>
                    <a:pt x="2553" y="2120"/>
                    <a:pt x="2677" y="1052"/>
                    <a:pt x="277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9"/>
          <p:cNvGrpSpPr/>
          <p:nvPr/>
        </p:nvGrpSpPr>
        <p:grpSpPr>
          <a:xfrm>
            <a:off x="1134068" y="4796297"/>
            <a:ext cx="356162" cy="456600"/>
            <a:chOff x="3905125" y="2252100"/>
            <a:chExt cx="254875" cy="326750"/>
          </a:xfrm>
        </p:grpSpPr>
        <p:sp>
          <p:nvSpPr>
            <p:cNvPr id="548" name="Google Shape;548;p9"/>
            <p:cNvSpPr/>
            <p:nvPr/>
          </p:nvSpPr>
          <p:spPr>
            <a:xfrm>
              <a:off x="4017675" y="2311600"/>
              <a:ext cx="116425" cy="267250"/>
            </a:xfrm>
            <a:custGeom>
              <a:avLst/>
              <a:gdLst/>
              <a:ahLst/>
              <a:cxnLst/>
              <a:rect l="l" t="t" r="r" b="b"/>
              <a:pathLst>
                <a:path w="4657" h="10690" fill="none" extrusionOk="0">
                  <a:moveTo>
                    <a:pt x="4656" y="10690"/>
                  </a:moveTo>
                  <a:cubicBezTo>
                    <a:pt x="2290" y="7565"/>
                    <a:pt x="681" y="3868"/>
                    <a:pt x="0" y="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4078000" y="2407900"/>
              <a:ext cx="30575" cy="80475"/>
            </a:xfrm>
            <a:custGeom>
              <a:avLst/>
              <a:gdLst/>
              <a:ahLst/>
              <a:cxnLst/>
              <a:rect l="l" t="t" r="r" b="b"/>
              <a:pathLst>
                <a:path w="1223" h="3219" fill="none" extrusionOk="0">
                  <a:moveTo>
                    <a:pt x="0" y="3218"/>
                  </a:moveTo>
                  <a:cubicBezTo>
                    <a:pt x="248" y="2089"/>
                    <a:pt x="665" y="1006"/>
                    <a:pt x="1222" y="0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3963125" y="2398625"/>
              <a:ext cx="81625" cy="16650"/>
            </a:xfrm>
            <a:custGeom>
              <a:avLst/>
              <a:gdLst/>
              <a:ahLst/>
              <a:cxnLst/>
              <a:rect l="l" t="t" r="r" b="b"/>
              <a:pathLst>
                <a:path w="3265" h="666" fill="none" extrusionOk="0">
                  <a:moveTo>
                    <a:pt x="3265" y="665"/>
                  </a:moveTo>
                  <a:cubicBezTo>
                    <a:pt x="2244" y="217"/>
                    <a:pt x="1115" y="0"/>
                    <a:pt x="1" y="31"/>
                  </a:cubicBezTo>
                </a:path>
              </a:pathLst>
            </a:custGeom>
            <a:noFill/>
            <a:ln w="73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3905125" y="2374625"/>
              <a:ext cx="63450" cy="55725"/>
            </a:xfrm>
            <a:custGeom>
              <a:avLst/>
              <a:gdLst/>
              <a:ahLst/>
              <a:cxnLst/>
              <a:rect l="l" t="t" r="r" b="b"/>
              <a:pathLst>
                <a:path w="2538" h="2229" extrusionOk="0">
                  <a:moveTo>
                    <a:pt x="1281" y="1"/>
                  </a:moveTo>
                  <a:cubicBezTo>
                    <a:pt x="1133" y="1"/>
                    <a:pt x="982" y="31"/>
                    <a:pt x="836" y="94"/>
                  </a:cubicBezTo>
                  <a:cubicBezTo>
                    <a:pt x="279" y="326"/>
                    <a:pt x="0" y="976"/>
                    <a:pt x="248" y="1548"/>
                  </a:cubicBezTo>
                  <a:cubicBezTo>
                    <a:pt x="421" y="1974"/>
                    <a:pt x="834" y="2229"/>
                    <a:pt x="1263" y="2229"/>
                  </a:cubicBezTo>
                  <a:cubicBezTo>
                    <a:pt x="1411" y="2229"/>
                    <a:pt x="1560" y="2199"/>
                    <a:pt x="1702" y="2136"/>
                  </a:cubicBezTo>
                  <a:cubicBezTo>
                    <a:pt x="2274" y="1904"/>
                    <a:pt x="2537" y="1254"/>
                    <a:pt x="2305" y="682"/>
                  </a:cubicBezTo>
                  <a:cubicBezTo>
                    <a:pt x="2121" y="255"/>
                    <a:pt x="1714" y="1"/>
                    <a:pt x="1281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3917125" y="2384975"/>
              <a:ext cx="39850" cy="35050"/>
            </a:xfrm>
            <a:custGeom>
              <a:avLst/>
              <a:gdLst/>
              <a:ahLst/>
              <a:cxnLst/>
              <a:rect l="l" t="t" r="r" b="b"/>
              <a:pathLst>
                <a:path w="1594" h="1402" extrusionOk="0">
                  <a:moveTo>
                    <a:pt x="793" y="0"/>
                  </a:moveTo>
                  <a:cubicBezTo>
                    <a:pt x="704" y="0"/>
                    <a:pt x="614" y="17"/>
                    <a:pt x="526" y="51"/>
                  </a:cubicBezTo>
                  <a:cubicBezTo>
                    <a:pt x="170" y="206"/>
                    <a:pt x="0" y="623"/>
                    <a:pt x="155" y="979"/>
                  </a:cubicBezTo>
                  <a:cubicBezTo>
                    <a:pt x="260" y="1247"/>
                    <a:pt x="523" y="1401"/>
                    <a:pt x="798" y="1401"/>
                  </a:cubicBezTo>
                  <a:cubicBezTo>
                    <a:pt x="888" y="1401"/>
                    <a:pt x="980" y="1385"/>
                    <a:pt x="1067" y="1351"/>
                  </a:cubicBezTo>
                  <a:cubicBezTo>
                    <a:pt x="1423" y="1196"/>
                    <a:pt x="1593" y="778"/>
                    <a:pt x="1439" y="422"/>
                  </a:cubicBezTo>
                  <a:cubicBezTo>
                    <a:pt x="1322" y="154"/>
                    <a:pt x="1065" y="0"/>
                    <a:pt x="79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3922150" y="2374700"/>
              <a:ext cx="42950" cy="30025"/>
            </a:xfrm>
            <a:custGeom>
              <a:avLst/>
              <a:gdLst/>
              <a:ahLst/>
              <a:cxnLst/>
              <a:rect l="l" t="t" r="r" b="b"/>
              <a:pathLst>
                <a:path w="1718" h="1201" extrusionOk="0">
                  <a:moveTo>
                    <a:pt x="595" y="0"/>
                  </a:moveTo>
                  <a:cubicBezTo>
                    <a:pt x="448" y="0"/>
                    <a:pt x="298" y="30"/>
                    <a:pt x="155" y="91"/>
                  </a:cubicBezTo>
                  <a:cubicBezTo>
                    <a:pt x="124" y="106"/>
                    <a:pt x="77" y="122"/>
                    <a:pt x="47" y="137"/>
                  </a:cubicBezTo>
                  <a:cubicBezTo>
                    <a:pt x="31" y="153"/>
                    <a:pt x="16" y="168"/>
                    <a:pt x="0" y="168"/>
                  </a:cubicBezTo>
                  <a:cubicBezTo>
                    <a:pt x="0" y="276"/>
                    <a:pt x="31" y="385"/>
                    <a:pt x="77" y="478"/>
                  </a:cubicBezTo>
                  <a:cubicBezTo>
                    <a:pt x="93" y="524"/>
                    <a:pt x="108" y="555"/>
                    <a:pt x="124" y="586"/>
                  </a:cubicBezTo>
                  <a:cubicBezTo>
                    <a:pt x="186" y="679"/>
                    <a:pt x="248" y="772"/>
                    <a:pt x="310" y="849"/>
                  </a:cubicBezTo>
                  <a:cubicBezTo>
                    <a:pt x="418" y="942"/>
                    <a:pt x="526" y="1034"/>
                    <a:pt x="665" y="1096"/>
                  </a:cubicBezTo>
                  <a:cubicBezTo>
                    <a:pt x="758" y="1143"/>
                    <a:pt x="866" y="1174"/>
                    <a:pt x="975" y="1189"/>
                  </a:cubicBezTo>
                  <a:cubicBezTo>
                    <a:pt x="1029" y="1197"/>
                    <a:pt x="1083" y="1201"/>
                    <a:pt x="1135" y="1201"/>
                  </a:cubicBezTo>
                  <a:cubicBezTo>
                    <a:pt x="1187" y="1201"/>
                    <a:pt x="1238" y="1197"/>
                    <a:pt x="1284" y="1189"/>
                  </a:cubicBezTo>
                  <a:cubicBezTo>
                    <a:pt x="1392" y="1174"/>
                    <a:pt x="1501" y="1158"/>
                    <a:pt x="1609" y="1112"/>
                  </a:cubicBezTo>
                  <a:cubicBezTo>
                    <a:pt x="1640" y="1096"/>
                    <a:pt x="1671" y="1081"/>
                    <a:pt x="1702" y="1065"/>
                  </a:cubicBezTo>
                  <a:lnTo>
                    <a:pt x="1717" y="1065"/>
                  </a:lnTo>
                  <a:lnTo>
                    <a:pt x="1702" y="957"/>
                  </a:lnTo>
                  <a:cubicBezTo>
                    <a:pt x="1686" y="911"/>
                    <a:pt x="1686" y="864"/>
                    <a:pt x="1671" y="818"/>
                  </a:cubicBezTo>
                  <a:cubicBezTo>
                    <a:pt x="1671" y="802"/>
                    <a:pt x="1655" y="772"/>
                    <a:pt x="1655" y="756"/>
                  </a:cubicBezTo>
                  <a:cubicBezTo>
                    <a:pt x="1655" y="741"/>
                    <a:pt x="1640" y="741"/>
                    <a:pt x="1640" y="725"/>
                  </a:cubicBezTo>
                  <a:cubicBezTo>
                    <a:pt x="1640" y="710"/>
                    <a:pt x="1624" y="694"/>
                    <a:pt x="1624" y="679"/>
                  </a:cubicBezTo>
                  <a:cubicBezTo>
                    <a:pt x="1578" y="570"/>
                    <a:pt x="1516" y="478"/>
                    <a:pt x="1454" y="385"/>
                  </a:cubicBezTo>
                  <a:cubicBezTo>
                    <a:pt x="1423" y="369"/>
                    <a:pt x="1408" y="354"/>
                    <a:pt x="1392" y="338"/>
                  </a:cubicBezTo>
                  <a:cubicBezTo>
                    <a:pt x="1185" y="121"/>
                    <a:pt x="895" y="0"/>
                    <a:pt x="59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3928325" y="2396575"/>
              <a:ext cx="36775" cy="33925"/>
            </a:xfrm>
            <a:custGeom>
              <a:avLst/>
              <a:gdLst/>
              <a:ahLst/>
              <a:cxnLst/>
              <a:rect l="l" t="t" r="r" b="b"/>
              <a:pathLst>
                <a:path w="1471" h="1357" extrusionOk="0">
                  <a:moveTo>
                    <a:pt x="1086" y="1"/>
                  </a:moveTo>
                  <a:cubicBezTo>
                    <a:pt x="1059" y="1"/>
                    <a:pt x="1033" y="2"/>
                    <a:pt x="1006" y="5"/>
                  </a:cubicBezTo>
                  <a:cubicBezTo>
                    <a:pt x="898" y="5"/>
                    <a:pt x="805" y="20"/>
                    <a:pt x="697" y="67"/>
                  </a:cubicBezTo>
                  <a:cubicBezTo>
                    <a:pt x="681" y="67"/>
                    <a:pt x="666" y="67"/>
                    <a:pt x="650" y="82"/>
                  </a:cubicBezTo>
                  <a:cubicBezTo>
                    <a:pt x="558" y="113"/>
                    <a:pt x="480" y="159"/>
                    <a:pt x="418" y="221"/>
                  </a:cubicBezTo>
                  <a:cubicBezTo>
                    <a:pt x="295" y="314"/>
                    <a:pt x="202" y="422"/>
                    <a:pt x="124" y="562"/>
                  </a:cubicBezTo>
                  <a:cubicBezTo>
                    <a:pt x="78" y="655"/>
                    <a:pt x="47" y="747"/>
                    <a:pt x="32" y="856"/>
                  </a:cubicBezTo>
                  <a:cubicBezTo>
                    <a:pt x="1" y="1010"/>
                    <a:pt x="1" y="1165"/>
                    <a:pt x="47" y="1304"/>
                  </a:cubicBezTo>
                  <a:cubicBezTo>
                    <a:pt x="78" y="1320"/>
                    <a:pt x="93" y="1320"/>
                    <a:pt x="124" y="1335"/>
                  </a:cubicBezTo>
                  <a:cubicBezTo>
                    <a:pt x="171" y="1335"/>
                    <a:pt x="217" y="1351"/>
                    <a:pt x="264" y="1351"/>
                  </a:cubicBezTo>
                  <a:lnTo>
                    <a:pt x="279" y="1351"/>
                  </a:lnTo>
                  <a:cubicBezTo>
                    <a:pt x="310" y="1354"/>
                    <a:pt x="342" y="1356"/>
                    <a:pt x="375" y="1356"/>
                  </a:cubicBezTo>
                  <a:cubicBezTo>
                    <a:pt x="472" y="1356"/>
                    <a:pt x="577" y="1339"/>
                    <a:pt x="681" y="1304"/>
                  </a:cubicBezTo>
                  <a:cubicBezTo>
                    <a:pt x="712" y="1289"/>
                    <a:pt x="743" y="1273"/>
                    <a:pt x="774" y="1258"/>
                  </a:cubicBezTo>
                  <a:cubicBezTo>
                    <a:pt x="882" y="1211"/>
                    <a:pt x="991" y="1165"/>
                    <a:pt x="1068" y="1088"/>
                  </a:cubicBezTo>
                  <a:cubicBezTo>
                    <a:pt x="1083" y="1072"/>
                    <a:pt x="1114" y="1057"/>
                    <a:pt x="1130" y="1041"/>
                  </a:cubicBezTo>
                  <a:cubicBezTo>
                    <a:pt x="1223" y="933"/>
                    <a:pt x="1300" y="825"/>
                    <a:pt x="1362" y="701"/>
                  </a:cubicBezTo>
                  <a:cubicBezTo>
                    <a:pt x="1377" y="655"/>
                    <a:pt x="1408" y="608"/>
                    <a:pt x="1424" y="562"/>
                  </a:cubicBezTo>
                  <a:cubicBezTo>
                    <a:pt x="1455" y="438"/>
                    <a:pt x="1470" y="314"/>
                    <a:pt x="1455" y="190"/>
                  </a:cubicBezTo>
                  <a:lnTo>
                    <a:pt x="1470" y="190"/>
                  </a:lnTo>
                  <a:lnTo>
                    <a:pt x="1455" y="82"/>
                  </a:lnTo>
                  <a:cubicBezTo>
                    <a:pt x="1339" y="31"/>
                    <a:pt x="1213" y="1"/>
                    <a:pt x="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980925" y="2252100"/>
              <a:ext cx="63825" cy="55900"/>
            </a:xfrm>
            <a:custGeom>
              <a:avLst/>
              <a:gdLst/>
              <a:ahLst/>
              <a:cxnLst/>
              <a:rect l="l" t="t" r="r" b="b"/>
              <a:pathLst>
                <a:path w="2553" h="2236" extrusionOk="0">
                  <a:moveTo>
                    <a:pt x="1282" y="1"/>
                  </a:moveTo>
                  <a:cubicBezTo>
                    <a:pt x="1112" y="1"/>
                    <a:pt x="938" y="40"/>
                    <a:pt x="774" y="122"/>
                  </a:cubicBezTo>
                  <a:cubicBezTo>
                    <a:pt x="233" y="385"/>
                    <a:pt x="0" y="1066"/>
                    <a:pt x="279" y="1607"/>
                  </a:cubicBezTo>
                  <a:cubicBezTo>
                    <a:pt x="477" y="2004"/>
                    <a:pt x="872" y="2236"/>
                    <a:pt x="1284" y="2236"/>
                  </a:cubicBezTo>
                  <a:cubicBezTo>
                    <a:pt x="1450" y="2236"/>
                    <a:pt x="1619" y="2198"/>
                    <a:pt x="1779" y="2118"/>
                  </a:cubicBezTo>
                  <a:cubicBezTo>
                    <a:pt x="2321" y="1839"/>
                    <a:pt x="2553" y="1174"/>
                    <a:pt x="2274" y="617"/>
                  </a:cubicBezTo>
                  <a:cubicBezTo>
                    <a:pt x="2078" y="224"/>
                    <a:pt x="1689" y="1"/>
                    <a:pt x="128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3992925" y="2262425"/>
              <a:ext cx="39850" cy="35150"/>
            </a:xfrm>
            <a:custGeom>
              <a:avLst/>
              <a:gdLst/>
              <a:ahLst/>
              <a:cxnLst/>
              <a:rect l="l" t="t" r="r" b="b"/>
              <a:pathLst>
                <a:path w="1594" h="1406" extrusionOk="0">
                  <a:moveTo>
                    <a:pt x="799" y="1"/>
                  </a:moveTo>
                  <a:cubicBezTo>
                    <a:pt x="693" y="1"/>
                    <a:pt x="584" y="26"/>
                    <a:pt x="480" y="80"/>
                  </a:cubicBezTo>
                  <a:cubicBezTo>
                    <a:pt x="139" y="250"/>
                    <a:pt x="0" y="668"/>
                    <a:pt x="170" y="1008"/>
                  </a:cubicBezTo>
                  <a:cubicBezTo>
                    <a:pt x="291" y="1262"/>
                    <a:pt x="538" y="1406"/>
                    <a:pt x="799" y="1406"/>
                  </a:cubicBezTo>
                  <a:cubicBezTo>
                    <a:pt x="904" y="1406"/>
                    <a:pt x="1012" y="1382"/>
                    <a:pt x="1114" y="1333"/>
                  </a:cubicBezTo>
                  <a:cubicBezTo>
                    <a:pt x="1454" y="1163"/>
                    <a:pt x="1593" y="730"/>
                    <a:pt x="1423" y="390"/>
                  </a:cubicBezTo>
                  <a:cubicBezTo>
                    <a:pt x="1303" y="149"/>
                    <a:pt x="1058" y="1"/>
                    <a:pt x="79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4011475" y="2263650"/>
              <a:ext cx="29800" cy="44100"/>
            </a:xfrm>
            <a:custGeom>
              <a:avLst/>
              <a:gdLst/>
              <a:ahLst/>
              <a:cxnLst/>
              <a:rect l="l" t="t" r="r" b="b"/>
              <a:pathLst>
                <a:path w="1192" h="1764" extrusionOk="0">
                  <a:moveTo>
                    <a:pt x="960" y="0"/>
                  </a:moveTo>
                  <a:cubicBezTo>
                    <a:pt x="851" y="16"/>
                    <a:pt x="743" y="47"/>
                    <a:pt x="650" y="93"/>
                  </a:cubicBezTo>
                  <a:cubicBezTo>
                    <a:pt x="619" y="109"/>
                    <a:pt x="573" y="140"/>
                    <a:pt x="542" y="155"/>
                  </a:cubicBezTo>
                  <a:cubicBezTo>
                    <a:pt x="449" y="217"/>
                    <a:pt x="372" y="279"/>
                    <a:pt x="310" y="356"/>
                  </a:cubicBezTo>
                  <a:cubicBezTo>
                    <a:pt x="202" y="464"/>
                    <a:pt x="124" y="588"/>
                    <a:pt x="78" y="727"/>
                  </a:cubicBezTo>
                  <a:cubicBezTo>
                    <a:pt x="47" y="820"/>
                    <a:pt x="16" y="929"/>
                    <a:pt x="1" y="1037"/>
                  </a:cubicBezTo>
                  <a:cubicBezTo>
                    <a:pt x="1" y="1145"/>
                    <a:pt x="1" y="1253"/>
                    <a:pt x="16" y="1346"/>
                  </a:cubicBezTo>
                  <a:cubicBezTo>
                    <a:pt x="31" y="1454"/>
                    <a:pt x="78" y="1563"/>
                    <a:pt x="124" y="1656"/>
                  </a:cubicBezTo>
                  <a:cubicBezTo>
                    <a:pt x="140" y="1702"/>
                    <a:pt x="155" y="1733"/>
                    <a:pt x="171" y="1764"/>
                  </a:cubicBezTo>
                  <a:lnTo>
                    <a:pt x="279" y="1748"/>
                  </a:lnTo>
                  <a:cubicBezTo>
                    <a:pt x="294" y="1733"/>
                    <a:pt x="310" y="1733"/>
                    <a:pt x="341" y="1733"/>
                  </a:cubicBezTo>
                  <a:cubicBezTo>
                    <a:pt x="372" y="1717"/>
                    <a:pt x="418" y="1702"/>
                    <a:pt x="449" y="1702"/>
                  </a:cubicBezTo>
                  <a:cubicBezTo>
                    <a:pt x="480" y="1687"/>
                    <a:pt x="527" y="1671"/>
                    <a:pt x="557" y="1656"/>
                  </a:cubicBezTo>
                  <a:cubicBezTo>
                    <a:pt x="805" y="1532"/>
                    <a:pt x="975" y="1331"/>
                    <a:pt x="1083" y="1099"/>
                  </a:cubicBezTo>
                  <a:cubicBezTo>
                    <a:pt x="1114" y="1021"/>
                    <a:pt x="1130" y="959"/>
                    <a:pt x="1145" y="882"/>
                  </a:cubicBezTo>
                  <a:cubicBezTo>
                    <a:pt x="1192" y="650"/>
                    <a:pt x="1176" y="387"/>
                    <a:pt x="1052" y="155"/>
                  </a:cubicBezTo>
                  <a:cubicBezTo>
                    <a:pt x="1037" y="124"/>
                    <a:pt x="1022" y="93"/>
                    <a:pt x="1006" y="78"/>
                  </a:cubicBezTo>
                  <a:cubicBezTo>
                    <a:pt x="991" y="47"/>
                    <a:pt x="975" y="16"/>
                    <a:pt x="960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3984800" y="2272775"/>
              <a:ext cx="35200" cy="34975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366" y="1"/>
                  </a:moveTo>
                  <a:cubicBezTo>
                    <a:pt x="254" y="1"/>
                    <a:pt x="147" y="18"/>
                    <a:pt x="31" y="53"/>
                  </a:cubicBezTo>
                  <a:cubicBezTo>
                    <a:pt x="16" y="99"/>
                    <a:pt x="16" y="130"/>
                    <a:pt x="16" y="177"/>
                  </a:cubicBezTo>
                  <a:cubicBezTo>
                    <a:pt x="0" y="208"/>
                    <a:pt x="0" y="254"/>
                    <a:pt x="0" y="285"/>
                  </a:cubicBezTo>
                  <a:cubicBezTo>
                    <a:pt x="0" y="331"/>
                    <a:pt x="0" y="378"/>
                    <a:pt x="16" y="409"/>
                  </a:cubicBezTo>
                  <a:cubicBezTo>
                    <a:pt x="16" y="455"/>
                    <a:pt x="16" y="502"/>
                    <a:pt x="31" y="533"/>
                  </a:cubicBezTo>
                  <a:cubicBezTo>
                    <a:pt x="47" y="564"/>
                    <a:pt x="47" y="594"/>
                    <a:pt x="62" y="625"/>
                  </a:cubicBezTo>
                  <a:cubicBezTo>
                    <a:pt x="62" y="656"/>
                    <a:pt x="78" y="672"/>
                    <a:pt x="78" y="703"/>
                  </a:cubicBezTo>
                  <a:cubicBezTo>
                    <a:pt x="93" y="718"/>
                    <a:pt x="93" y="734"/>
                    <a:pt x="108" y="749"/>
                  </a:cubicBezTo>
                  <a:lnTo>
                    <a:pt x="124" y="780"/>
                  </a:lnTo>
                  <a:cubicBezTo>
                    <a:pt x="155" y="826"/>
                    <a:pt x="170" y="873"/>
                    <a:pt x="201" y="919"/>
                  </a:cubicBezTo>
                  <a:cubicBezTo>
                    <a:pt x="418" y="1229"/>
                    <a:pt x="758" y="1399"/>
                    <a:pt x="1129" y="1399"/>
                  </a:cubicBezTo>
                  <a:lnTo>
                    <a:pt x="1238" y="1399"/>
                  </a:lnTo>
                  <a:lnTo>
                    <a:pt x="1346" y="1383"/>
                  </a:lnTo>
                  <a:cubicBezTo>
                    <a:pt x="1392" y="1244"/>
                    <a:pt x="1408" y="1089"/>
                    <a:pt x="1392" y="935"/>
                  </a:cubicBezTo>
                  <a:cubicBezTo>
                    <a:pt x="1392" y="826"/>
                    <a:pt x="1361" y="718"/>
                    <a:pt x="1315" y="625"/>
                  </a:cubicBezTo>
                  <a:cubicBezTo>
                    <a:pt x="1315" y="610"/>
                    <a:pt x="1300" y="594"/>
                    <a:pt x="1300" y="579"/>
                  </a:cubicBezTo>
                  <a:cubicBezTo>
                    <a:pt x="1253" y="502"/>
                    <a:pt x="1207" y="424"/>
                    <a:pt x="1145" y="362"/>
                  </a:cubicBezTo>
                  <a:cubicBezTo>
                    <a:pt x="1052" y="239"/>
                    <a:pt x="928" y="146"/>
                    <a:pt x="789" y="84"/>
                  </a:cubicBezTo>
                  <a:cubicBezTo>
                    <a:pt x="696" y="53"/>
                    <a:pt x="588" y="22"/>
                    <a:pt x="480" y="7"/>
                  </a:cubicBezTo>
                  <a:cubicBezTo>
                    <a:pt x="441" y="3"/>
                    <a:pt x="403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4096550" y="2362500"/>
              <a:ext cx="63450" cy="55775"/>
            </a:xfrm>
            <a:custGeom>
              <a:avLst/>
              <a:gdLst/>
              <a:ahLst/>
              <a:cxnLst/>
              <a:rect l="l" t="t" r="r" b="b"/>
              <a:pathLst>
                <a:path w="2538" h="2231" extrusionOk="0">
                  <a:moveTo>
                    <a:pt x="1272" y="1"/>
                  </a:moveTo>
                  <a:cubicBezTo>
                    <a:pt x="915" y="1"/>
                    <a:pt x="562" y="169"/>
                    <a:pt x="341" y="486"/>
                  </a:cubicBezTo>
                  <a:cubicBezTo>
                    <a:pt x="1" y="997"/>
                    <a:pt x="125" y="1693"/>
                    <a:pt x="635" y="2033"/>
                  </a:cubicBezTo>
                  <a:cubicBezTo>
                    <a:pt x="828" y="2167"/>
                    <a:pt x="1047" y="2231"/>
                    <a:pt x="1264" y="2231"/>
                  </a:cubicBezTo>
                  <a:cubicBezTo>
                    <a:pt x="1622" y="2231"/>
                    <a:pt x="1976" y="2057"/>
                    <a:pt x="2197" y="1739"/>
                  </a:cubicBezTo>
                  <a:cubicBezTo>
                    <a:pt x="2538" y="1229"/>
                    <a:pt x="2414" y="548"/>
                    <a:pt x="1904" y="192"/>
                  </a:cubicBezTo>
                  <a:cubicBezTo>
                    <a:pt x="1710" y="63"/>
                    <a:pt x="1490" y="1"/>
                    <a:pt x="127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4108150" y="2372750"/>
              <a:ext cx="40250" cy="35125"/>
            </a:xfrm>
            <a:custGeom>
              <a:avLst/>
              <a:gdLst/>
              <a:ahLst/>
              <a:cxnLst/>
              <a:rect l="l" t="t" r="r" b="b"/>
              <a:pathLst>
                <a:path w="1610" h="1405" extrusionOk="0">
                  <a:moveTo>
                    <a:pt x="808" y="0"/>
                  </a:moveTo>
                  <a:cubicBezTo>
                    <a:pt x="585" y="0"/>
                    <a:pt x="367" y="107"/>
                    <a:pt x="233" y="308"/>
                  </a:cubicBezTo>
                  <a:cubicBezTo>
                    <a:pt x="1" y="633"/>
                    <a:pt x="94" y="1066"/>
                    <a:pt x="403" y="1283"/>
                  </a:cubicBezTo>
                  <a:cubicBezTo>
                    <a:pt x="526" y="1365"/>
                    <a:pt x="665" y="1405"/>
                    <a:pt x="802" y="1405"/>
                  </a:cubicBezTo>
                  <a:cubicBezTo>
                    <a:pt x="1026" y="1405"/>
                    <a:pt x="1243" y="1298"/>
                    <a:pt x="1378" y="1097"/>
                  </a:cubicBezTo>
                  <a:cubicBezTo>
                    <a:pt x="1610" y="788"/>
                    <a:pt x="1517" y="339"/>
                    <a:pt x="1207" y="122"/>
                  </a:cubicBezTo>
                  <a:cubicBezTo>
                    <a:pt x="1084" y="40"/>
                    <a:pt x="945" y="0"/>
                    <a:pt x="80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4105450" y="2391400"/>
              <a:ext cx="48375" cy="26875"/>
            </a:xfrm>
            <a:custGeom>
              <a:avLst/>
              <a:gdLst/>
              <a:ahLst/>
              <a:cxnLst/>
              <a:rect l="l" t="t" r="r" b="b"/>
              <a:pathLst>
                <a:path w="1935" h="1075" extrusionOk="0">
                  <a:moveTo>
                    <a:pt x="1046" y="1"/>
                  </a:moveTo>
                  <a:cubicBezTo>
                    <a:pt x="985" y="1"/>
                    <a:pt x="925" y="4"/>
                    <a:pt x="867" y="11"/>
                  </a:cubicBezTo>
                  <a:cubicBezTo>
                    <a:pt x="759" y="26"/>
                    <a:pt x="650" y="57"/>
                    <a:pt x="557" y="104"/>
                  </a:cubicBezTo>
                  <a:cubicBezTo>
                    <a:pt x="465" y="150"/>
                    <a:pt x="372" y="196"/>
                    <a:pt x="279" y="274"/>
                  </a:cubicBezTo>
                  <a:cubicBezTo>
                    <a:pt x="202" y="336"/>
                    <a:pt x="124" y="413"/>
                    <a:pt x="62" y="506"/>
                  </a:cubicBezTo>
                  <a:cubicBezTo>
                    <a:pt x="47" y="537"/>
                    <a:pt x="16" y="568"/>
                    <a:pt x="1" y="599"/>
                  </a:cubicBezTo>
                  <a:lnTo>
                    <a:pt x="78" y="691"/>
                  </a:lnTo>
                  <a:cubicBezTo>
                    <a:pt x="124" y="753"/>
                    <a:pt x="202" y="831"/>
                    <a:pt x="279" y="877"/>
                  </a:cubicBezTo>
                  <a:cubicBezTo>
                    <a:pt x="472" y="1011"/>
                    <a:pt x="691" y="1075"/>
                    <a:pt x="908" y="1075"/>
                  </a:cubicBezTo>
                  <a:cubicBezTo>
                    <a:pt x="1266" y="1075"/>
                    <a:pt x="1620" y="901"/>
                    <a:pt x="1841" y="583"/>
                  </a:cubicBezTo>
                  <a:cubicBezTo>
                    <a:pt x="1872" y="537"/>
                    <a:pt x="1903" y="490"/>
                    <a:pt x="1919" y="444"/>
                  </a:cubicBezTo>
                  <a:cubicBezTo>
                    <a:pt x="1919" y="428"/>
                    <a:pt x="1919" y="428"/>
                    <a:pt x="1934" y="428"/>
                  </a:cubicBezTo>
                  <a:lnTo>
                    <a:pt x="1919" y="428"/>
                  </a:lnTo>
                  <a:cubicBezTo>
                    <a:pt x="1857" y="336"/>
                    <a:pt x="1780" y="274"/>
                    <a:pt x="1687" y="212"/>
                  </a:cubicBezTo>
                  <a:cubicBezTo>
                    <a:pt x="1656" y="181"/>
                    <a:pt x="1625" y="165"/>
                    <a:pt x="1594" y="150"/>
                  </a:cubicBezTo>
                  <a:cubicBezTo>
                    <a:pt x="1501" y="88"/>
                    <a:pt x="1393" y="57"/>
                    <a:pt x="1300" y="26"/>
                  </a:cubicBezTo>
                  <a:cubicBezTo>
                    <a:pt x="1218" y="8"/>
                    <a:pt x="1132" y="1"/>
                    <a:pt x="1046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100425" y="2363800"/>
              <a:ext cx="28250" cy="44900"/>
            </a:xfrm>
            <a:custGeom>
              <a:avLst/>
              <a:gdLst/>
              <a:ahLst/>
              <a:cxnLst/>
              <a:rect l="l" t="t" r="r" b="b"/>
              <a:pathLst>
                <a:path w="1130" h="1796" extrusionOk="0">
                  <a:moveTo>
                    <a:pt x="789" y="1"/>
                  </a:moveTo>
                  <a:cubicBezTo>
                    <a:pt x="728" y="16"/>
                    <a:pt x="666" y="32"/>
                    <a:pt x="619" y="63"/>
                  </a:cubicBezTo>
                  <a:cubicBezTo>
                    <a:pt x="588" y="78"/>
                    <a:pt x="557" y="94"/>
                    <a:pt x="526" y="109"/>
                  </a:cubicBezTo>
                  <a:cubicBezTo>
                    <a:pt x="511" y="125"/>
                    <a:pt x="480" y="140"/>
                    <a:pt x="465" y="156"/>
                  </a:cubicBezTo>
                  <a:cubicBezTo>
                    <a:pt x="434" y="187"/>
                    <a:pt x="403" y="202"/>
                    <a:pt x="387" y="217"/>
                  </a:cubicBezTo>
                  <a:lnTo>
                    <a:pt x="372" y="217"/>
                  </a:lnTo>
                  <a:cubicBezTo>
                    <a:pt x="356" y="248"/>
                    <a:pt x="341" y="264"/>
                    <a:pt x="310" y="279"/>
                  </a:cubicBezTo>
                  <a:cubicBezTo>
                    <a:pt x="294" y="310"/>
                    <a:pt x="263" y="326"/>
                    <a:pt x="248" y="357"/>
                  </a:cubicBezTo>
                  <a:cubicBezTo>
                    <a:pt x="233" y="388"/>
                    <a:pt x="217" y="403"/>
                    <a:pt x="186" y="434"/>
                  </a:cubicBezTo>
                  <a:cubicBezTo>
                    <a:pt x="109" y="558"/>
                    <a:pt x="62" y="682"/>
                    <a:pt x="31" y="821"/>
                  </a:cubicBezTo>
                  <a:cubicBezTo>
                    <a:pt x="0" y="929"/>
                    <a:pt x="0" y="1037"/>
                    <a:pt x="0" y="1146"/>
                  </a:cubicBezTo>
                  <a:cubicBezTo>
                    <a:pt x="0" y="1177"/>
                    <a:pt x="0" y="1208"/>
                    <a:pt x="16" y="1238"/>
                  </a:cubicBezTo>
                  <a:cubicBezTo>
                    <a:pt x="31" y="1409"/>
                    <a:pt x="93" y="1563"/>
                    <a:pt x="202" y="1703"/>
                  </a:cubicBezTo>
                  <a:lnTo>
                    <a:pt x="279" y="1795"/>
                  </a:lnTo>
                  <a:cubicBezTo>
                    <a:pt x="418" y="1764"/>
                    <a:pt x="557" y="1703"/>
                    <a:pt x="697" y="1625"/>
                  </a:cubicBezTo>
                  <a:cubicBezTo>
                    <a:pt x="774" y="1563"/>
                    <a:pt x="851" y="1486"/>
                    <a:pt x="913" y="1393"/>
                  </a:cubicBezTo>
                  <a:cubicBezTo>
                    <a:pt x="929" y="1378"/>
                    <a:pt x="944" y="1378"/>
                    <a:pt x="944" y="1362"/>
                  </a:cubicBezTo>
                  <a:cubicBezTo>
                    <a:pt x="991" y="1285"/>
                    <a:pt x="1037" y="1208"/>
                    <a:pt x="1068" y="1115"/>
                  </a:cubicBezTo>
                  <a:cubicBezTo>
                    <a:pt x="1114" y="975"/>
                    <a:pt x="1130" y="821"/>
                    <a:pt x="1114" y="666"/>
                  </a:cubicBezTo>
                  <a:cubicBezTo>
                    <a:pt x="1114" y="573"/>
                    <a:pt x="1083" y="465"/>
                    <a:pt x="1052" y="372"/>
                  </a:cubicBezTo>
                  <a:lnTo>
                    <a:pt x="1037" y="372"/>
                  </a:lnTo>
                  <a:cubicBezTo>
                    <a:pt x="991" y="233"/>
                    <a:pt x="898" y="109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ua One"/>
              <a:buNone/>
              <a:defRPr sz="3000">
                <a:solidFill>
                  <a:schemeClr val="dk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ua One"/>
              <a:buNone/>
              <a:defRPr sz="3500">
                <a:solidFill>
                  <a:schemeClr val="dk2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ua One"/>
              <a:buNone/>
              <a:defRPr sz="3500">
                <a:solidFill>
                  <a:schemeClr val="dk2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ua One"/>
              <a:buNone/>
              <a:defRPr sz="3500">
                <a:solidFill>
                  <a:schemeClr val="dk2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ua One"/>
              <a:buNone/>
              <a:defRPr sz="3500">
                <a:solidFill>
                  <a:schemeClr val="dk2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ua One"/>
              <a:buNone/>
              <a:defRPr sz="3500">
                <a:solidFill>
                  <a:schemeClr val="dk2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ua One"/>
              <a:buNone/>
              <a:defRPr sz="3500">
                <a:solidFill>
                  <a:schemeClr val="dk2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ua One"/>
              <a:buNone/>
              <a:defRPr sz="3500">
                <a:solidFill>
                  <a:schemeClr val="dk2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ua One"/>
              <a:buNone/>
              <a:defRPr sz="3500">
                <a:solidFill>
                  <a:schemeClr val="dk2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73" r:id="rId17"/>
    <p:sldLayoutId id="2147483677" r:id="rId18"/>
    <p:sldLayoutId id="2147483678" r:id="rId19"/>
    <p:sldLayoutId id="2147483679" r:id="rId20"/>
    <p:sldLayoutId id="2147483681" r:id="rId21"/>
    <p:sldLayoutId id="2147483683" r:id="rId22"/>
    <p:sldLayoutId id="2147483684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F0000"/>
          </p15:clr>
        </p15:guide>
        <p15:guide id="2" pos="449">
          <p15:clr>
            <a:srgbClr val="FF0000"/>
          </p15:clr>
        </p15:guide>
        <p15:guide id="3" pos="5311">
          <p15:clr>
            <a:srgbClr val="FF0000"/>
          </p15:clr>
        </p15:guide>
        <p15:guide id="4" orient="horz" pos="1620">
          <p15:clr>
            <a:srgbClr val="FF0000"/>
          </p15:clr>
        </p15:guide>
        <p15:guide id="5" orient="horz" pos="340">
          <p15:clr>
            <a:srgbClr val="FF0000"/>
          </p15:clr>
        </p15:guide>
        <p15:guide id="6" orient="horz" pos="2897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" name="Google Shape;1742;p42"/>
          <p:cNvGrpSpPr/>
          <p:nvPr/>
        </p:nvGrpSpPr>
        <p:grpSpPr>
          <a:xfrm>
            <a:off x="7312494" y="3608064"/>
            <a:ext cx="1731142" cy="1346421"/>
            <a:chOff x="1557125" y="1337625"/>
            <a:chExt cx="4479875" cy="3200250"/>
          </a:xfrm>
        </p:grpSpPr>
        <p:sp>
          <p:nvSpPr>
            <p:cNvPr id="1743" name="Google Shape;1743;p42"/>
            <p:cNvSpPr/>
            <p:nvPr/>
          </p:nvSpPr>
          <p:spPr>
            <a:xfrm>
              <a:off x="5489100" y="3589775"/>
              <a:ext cx="384450" cy="307650"/>
            </a:xfrm>
            <a:custGeom>
              <a:avLst/>
              <a:gdLst/>
              <a:ahLst/>
              <a:cxnLst/>
              <a:rect l="l" t="t" r="r" b="b"/>
              <a:pathLst>
                <a:path w="15378" h="12306" extrusionOk="0">
                  <a:moveTo>
                    <a:pt x="13728" y="0"/>
                  </a:moveTo>
                  <a:cubicBezTo>
                    <a:pt x="13233" y="0"/>
                    <a:pt x="12754" y="144"/>
                    <a:pt x="12276" y="330"/>
                  </a:cubicBezTo>
                  <a:cubicBezTo>
                    <a:pt x="7372" y="2265"/>
                    <a:pt x="3936" y="6635"/>
                    <a:pt x="767" y="10804"/>
                  </a:cubicBezTo>
                  <a:cubicBezTo>
                    <a:pt x="434" y="11238"/>
                    <a:pt x="67" y="11738"/>
                    <a:pt x="0" y="12305"/>
                  </a:cubicBezTo>
                  <a:cubicBezTo>
                    <a:pt x="3669" y="10337"/>
                    <a:pt x="6672" y="7969"/>
                    <a:pt x="10207" y="5834"/>
                  </a:cubicBezTo>
                  <a:cubicBezTo>
                    <a:pt x="11708" y="4934"/>
                    <a:pt x="13109" y="3899"/>
                    <a:pt x="14410" y="2765"/>
                  </a:cubicBezTo>
                  <a:cubicBezTo>
                    <a:pt x="14877" y="2365"/>
                    <a:pt x="15378" y="1865"/>
                    <a:pt x="15344" y="1231"/>
                  </a:cubicBezTo>
                  <a:cubicBezTo>
                    <a:pt x="15311" y="597"/>
                    <a:pt x="14711" y="130"/>
                    <a:pt x="14110" y="30"/>
                  </a:cubicBezTo>
                  <a:cubicBezTo>
                    <a:pt x="13982" y="10"/>
                    <a:pt x="13854" y="0"/>
                    <a:pt x="1372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5493250" y="3939925"/>
              <a:ext cx="368625" cy="226850"/>
            </a:xfrm>
            <a:custGeom>
              <a:avLst/>
              <a:gdLst/>
              <a:ahLst/>
              <a:cxnLst/>
              <a:rect l="l" t="t" r="r" b="b"/>
              <a:pathLst>
                <a:path w="14745" h="9074" extrusionOk="0">
                  <a:moveTo>
                    <a:pt x="1" y="1"/>
                  </a:moveTo>
                  <a:lnTo>
                    <a:pt x="1" y="1"/>
                  </a:lnTo>
                  <a:cubicBezTo>
                    <a:pt x="1869" y="3336"/>
                    <a:pt x="5071" y="5705"/>
                    <a:pt x="8374" y="7639"/>
                  </a:cubicBezTo>
                  <a:cubicBezTo>
                    <a:pt x="9574" y="8340"/>
                    <a:pt x="10842" y="9007"/>
                    <a:pt x="12210" y="9074"/>
                  </a:cubicBezTo>
                  <a:cubicBezTo>
                    <a:pt x="12843" y="9074"/>
                    <a:pt x="13477" y="8974"/>
                    <a:pt x="13978" y="8607"/>
                  </a:cubicBezTo>
                  <a:cubicBezTo>
                    <a:pt x="14445" y="8207"/>
                    <a:pt x="14745" y="7539"/>
                    <a:pt x="14511" y="6939"/>
                  </a:cubicBezTo>
                  <a:cubicBezTo>
                    <a:pt x="14344" y="6505"/>
                    <a:pt x="13944" y="6205"/>
                    <a:pt x="13544" y="5938"/>
                  </a:cubicBezTo>
                  <a:cubicBezTo>
                    <a:pt x="12243" y="5138"/>
                    <a:pt x="10909" y="4437"/>
                    <a:pt x="9508" y="3870"/>
                  </a:cubicBezTo>
                  <a:cubicBezTo>
                    <a:pt x="5972" y="2469"/>
                    <a:pt x="3470" y="1468"/>
                    <a:pt x="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5507425" y="3872075"/>
              <a:ext cx="529575" cy="105375"/>
            </a:xfrm>
            <a:custGeom>
              <a:avLst/>
              <a:gdLst/>
              <a:ahLst/>
              <a:cxnLst/>
              <a:rect l="l" t="t" r="r" b="b"/>
              <a:pathLst>
                <a:path w="21183" h="4215" extrusionOk="0">
                  <a:moveTo>
                    <a:pt x="18749" y="0"/>
                  </a:moveTo>
                  <a:cubicBezTo>
                    <a:pt x="18611" y="0"/>
                    <a:pt x="18477" y="5"/>
                    <a:pt x="18347" y="13"/>
                  </a:cubicBezTo>
                  <a:cubicBezTo>
                    <a:pt x="15112" y="213"/>
                    <a:pt x="11876" y="413"/>
                    <a:pt x="8640" y="613"/>
                  </a:cubicBezTo>
                  <a:cubicBezTo>
                    <a:pt x="8351" y="635"/>
                    <a:pt x="7941" y="641"/>
                    <a:pt x="7454" y="641"/>
                  </a:cubicBezTo>
                  <a:cubicBezTo>
                    <a:pt x="6967" y="641"/>
                    <a:pt x="6403" y="635"/>
                    <a:pt x="5808" y="635"/>
                  </a:cubicBezTo>
                  <a:cubicBezTo>
                    <a:pt x="3426" y="635"/>
                    <a:pt x="535" y="724"/>
                    <a:pt x="1" y="1614"/>
                  </a:cubicBezTo>
                  <a:cubicBezTo>
                    <a:pt x="3637" y="3182"/>
                    <a:pt x="8440" y="3348"/>
                    <a:pt x="12343" y="3949"/>
                  </a:cubicBezTo>
                  <a:cubicBezTo>
                    <a:pt x="13382" y="4092"/>
                    <a:pt x="14472" y="4214"/>
                    <a:pt x="15543" y="4214"/>
                  </a:cubicBezTo>
                  <a:cubicBezTo>
                    <a:pt x="17223" y="4214"/>
                    <a:pt x="18858" y="3913"/>
                    <a:pt x="20182" y="2915"/>
                  </a:cubicBezTo>
                  <a:cubicBezTo>
                    <a:pt x="20682" y="2481"/>
                    <a:pt x="21183" y="1881"/>
                    <a:pt x="21083" y="1214"/>
                  </a:cubicBezTo>
                  <a:cubicBezTo>
                    <a:pt x="20907" y="246"/>
                    <a:pt x="19751" y="0"/>
                    <a:pt x="18749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5493250" y="3939925"/>
              <a:ext cx="366125" cy="202675"/>
            </a:xfrm>
            <a:custGeom>
              <a:avLst/>
              <a:gdLst/>
              <a:ahLst/>
              <a:cxnLst/>
              <a:rect l="l" t="t" r="r" b="b"/>
              <a:pathLst>
                <a:path w="14645" h="810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4"/>
                    <a:pt x="68" y="67"/>
                    <a:pt x="68" y="101"/>
                  </a:cubicBezTo>
                  <a:cubicBezTo>
                    <a:pt x="4604" y="3270"/>
                    <a:pt x="9274" y="6272"/>
                    <a:pt x="14378" y="8106"/>
                  </a:cubicBezTo>
                  <a:cubicBezTo>
                    <a:pt x="14578" y="7773"/>
                    <a:pt x="14645" y="7339"/>
                    <a:pt x="14511" y="6939"/>
                  </a:cubicBezTo>
                  <a:cubicBezTo>
                    <a:pt x="14344" y="6505"/>
                    <a:pt x="13944" y="6205"/>
                    <a:pt x="13544" y="5938"/>
                  </a:cubicBezTo>
                  <a:cubicBezTo>
                    <a:pt x="12243" y="5138"/>
                    <a:pt x="10909" y="4437"/>
                    <a:pt x="9508" y="3870"/>
                  </a:cubicBezTo>
                  <a:cubicBezTo>
                    <a:pt x="5972" y="2469"/>
                    <a:pt x="3470" y="1468"/>
                    <a:pt x="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5513275" y="3872000"/>
              <a:ext cx="517900" cy="55200"/>
            </a:xfrm>
            <a:custGeom>
              <a:avLst/>
              <a:gdLst/>
              <a:ahLst/>
              <a:cxnLst/>
              <a:rect l="l" t="t" r="r" b="b"/>
              <a:pathLst>
                <a:path w="20716" h="2208" extrusionOk="0">
                  <a:moveTo>
                    <a:pt x="18537" y="1"/>
                  </a:moveTo>
                  <a:cubicBezTo>
                    <a:pt x="18392" y="1"/>
                    <a:pt x="18249" y="6"/>
                    <a:pt x="18113" y="16"/>
                  </a:cubicBezTo>
                  <a:cubicBezTo>
                    <a:pt x="14878" y="216"/>
                    <a:pt x="11642" y="416"/>
                    <a:pt x="8406" y="616"/>
                  </a:cubicBezTo>
                  <a:cubicBezTo>
                    <a:pt x="8158" y="632"/>
                    <a:pt x="7815" y="636"/>
                    <a:pt x="7409" y="636"/>
                  </a:cubicBezTo>
                  <a:cubicBezTo>
                    <a:pt x="6915" y="636"/>
                    <a:pt x="6328" y="630"/>
                    <a:pt x="5701" y="630"/>
                  </a:cubicBezTo>
                  <a:cubicBezTo>
                    <a:pt x="3527" y="630"/>
                    <a:pt x="875" y="706"/>
                    <a:pt x="0" y="1383"/>
                  </a:cubicBezTo>
                  <a:cubicBezTo>
                    <a:pt x="2968" y="1933"/>
                    <a:pt x="5986" y="2207"/>
                    <a:pt x="9005" y="2207"/>
                  </a:cubicBezTo>
                  <a:cubicBezTo>
                    <a:pt x="12943" y="2207"/>
                    <a:pt x="16882" y="1742"/>
                    <a:pt x="20715" y="816"/>
                  </a:cubicBezTo>
                  <a:cubicBezTo>
                    <a:pt x="20345" y="189"/>
                    <a:pt x="19390" y="1"/>
                    <a:pt x="1853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5489100" y="3589775"/>
              <a:ext cx="376125" cy="307650"/>
            </a:xfrm>
            <a:custGeom>
              <a:avLst/>
              <a:gdLst/>
              <a:ahLst/>
              <a:cxnLst/>
              <a:rect l="l" t="t" r="r" b="b"/>
              <a:pathLst>
                <a:path w="15045" h="12306" extrusionOk="0">
                  <a:moveTo>
                    <a:pt x="13728" y="0"/>
                  </a:moveTo>
                  <a:cubicBezTo>
                    <a:pt x="13233" y="0"/>
                    <a:pt x="12754" y="144"/>
                    <a:pt x="12276" y="330"/>
                  </a:cubicBezTo>
                  <a:cubicBezTo>
                    <a:pt x="7372" y="2265"/>
                    <a:pt x="3970" y="6635"/>
                    <a:pt x="767" y="10804"/>
                  </a:cubicBezTo>
                  <a:cubicBezTo>
                    <a:pt x="434" y="11238"/>
                    <a:pt x="67" y="11738"/>
                    <a:pt x="0" y="12305"/>
                  </a:cubicBezTo>
                  <a:cubicBezTo>
                    <a:pt x="33" y="12272"/>
                    <a:pt x="67" y="12272"/>
                    <a:pt x="100" y="12239"/>
                  </a:cubicBezTo>
                  <a:cubicBezTo>
                    <a:pt x="601" y="11538"/>
                    <a:pt x="1168" y="10904"/>
                    <a:pt x="1801" y="10271"/>
                  </a:cubicBezTo>
                  <a:cubicBezTo>
                    <a:pt x="5637" y="6335"/>
                    <a:pt x="10207" y="3232"/>
                    <a:pt x="15044" y="530"/>
                  </a:cubicBezTo>
                  <a:cubicBezTo>
                    <a:pt x="14811" y="263"/>
                    <a:pt x="14444" y="63"/>
                    <a:pt x="14110" y="30"/>
                  </a:cubicBezTo>
                  <a:cubicBezTo>
                    <a:pt x="13982" y="10"/>
                    <a:pt x="13854" y="0"/>
                    <a:pt x="1372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5489100" y="3738125"/>
              <a:ext cx="170975" cy="159300"/>
            </a:xfrm>
            <a:custGeom>
              <a:avLst/>
              <a:gdLst/>
              <a:ahLst/>
              <a:cxnLst/>
              <a:rect l="l" t="t" r="r" b="b"/>
              <a:pathLst>
                <a:path w="6839" h="6372" extrusionOk="0">
                  <a:moveTo>
                    <a:pt x="4737" y="0"/>
                  </a:moveTo>
                  <a:lnTo>
                    <a:pt x="4737" y="0"/>
                  </a:lnTo>
                  <a:cubicBezTo>
                    <a:pt x="3336" y="1535"/>
                    <a:pt x="2035" y="3203"/>
                    <a:pt x="767" y="4870"/>
                  </a:cubicBezTo>
                  <a:cubicBezTo>
                    <a:pt x="434" y="5304"/>
                    <a:pt x="67" y="5804"/>
                    <a:pt x="0" y="6371"/>
                  </a:cubicBezTo>
                  <a:cubicBezTo>
                    <a:pt x="2435" y="5037"/>
                    <a:pt x="4603" y="3536"/>
                    <a:pt x="6838" y="2068"/>
                  </a:cubicBezTo>
                  <a:lnTo>
                    <a:pt x="6805" y="2068"/>
                  </a:lnTo>
                  <a:cubicBezTo>
                    <a:pt x="5971" y="1935"/>
                    <a:pt x="5037" y="1568"/>
                    <a:pt x="4770" y="767"/>
                  </a:cubicBezTo>
                  <a:cubicBezTo>
                    <a:pt x="4703" y="534"/>
                    <a:pt x="4703" y="267"/>
                    <a:pt x="473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5493250" y="3939925"/>
              <a:ext cx="163475" cy="138450"/>
            </a:xfrm>
            <a:custGeom>
              <a:avLst/>
              <a:gdLst/>
              <a:ahLst/>
              <a:cxnLst/>
              <a:rect l="l" t="t" r="r" b="b"/>
              <a:pathLst>
                <a:path w="6539" h="5538" extrusionOk="0">
                  <a:moveTo>
                    <a:pt x="1" y="1"/>
                  </a:moveTo>
                  <a:lnTo>
                    <a:pt x="1" y="1"/>
                  </a:lnTo>
                  <a:cubicBezTo>
                    <a:pt x="1268" y="2236"/>
                    <a:pt x="3103" y="4037"/>
                    <a:pt x="5171" y="5538"/>
                  </a:cubicBezTo>
                  <a:cubicBezTo>
                    <a:pt x="5071" y="5171"/>
                    <a:pt x="4971" y="4804"/>
                    <a:pt x="4938" y="4437"/>
                  </a:cubicBezTo>
                  <a:cubicBezTo>
                    <a:pt x="4904" y="4104"/>
                    <a:pt x="4871" y="3737"/>
                    <a:pt x="5004" y="3436"/>
                  </a:cubicBezTo>
                  <a:cubicBezTo>
                    <a:pt x="5271" y="2903"/>
                    <a:pt x="5938" y="2736"/>
                    <a:pt x="6539" y="2703"/>
                  </a:cubicBezTo>
                  <a:cubicBezTo>
                    <a:pt x="4404" y="1835"/>
                    <a:pt x="2436" y="1035"/>
                    <a:pt x="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5507425" y="3887775"/>
              <a:ext cx="225200" cy="72200"/>
            </a:xfrm>
            <a:custGeom>
              <a:avLst/>
              <a:gdLst/>
              <a:ahLst/>
              <a:cxnLst/>
              <a:rect l="l" t="t" r="r" b="b"/>
              <a:pathLst>
                <a:path w="9008" h="2888" extrusionOk="0">
                  <a:moveTo>
                    <a:pt x="5585" y="0"/>
                  </a:moveTo>
                  <a:cubicBezTo>
                    <a:pt x="3254" y="0"/>
                    <a:pt x="529" y="121"/>
                    <a:pt x="1" y="986"/>
                  </a:cubicBezTo>
                  <a:cubicBezTo>
                    <a:pt x="2636" y="2120"/>
                    <a:pt x="5905" y="2520"/>
                    <a:pt x="9007" y="2887"/>
                  </a:cubicBezTo>
                  <a:cubicBezTo>
                    <a:pt x="8607" y="2687"/>
                    <a:pt x="8240" y="2420"/>
                    <a:pt x="7907" y="2120"/>
                  </a:cubicBezTo>
                  <a:cubicBezTo>
                    <a:pt x="7606" y="1853"/>
                    <a:pt x="7306" y="1553"/>
                    <a:pt x="7273" y="1153"/>
                  </a:cubicBezTo>
                  <a:cubicBezTo>
                    <a:pt x="7239" y="686"/>
                    <a:pt x="7606" y="319"/>
                    <a:pt x="7973" y="19"/>
                  </a:cubicBezTo>
                  <a:cubicBezTo>
                    <a:pt x="7338" y="19"/>
                    <a:pt x="6491" y="0"/>
                    <a:pt x="558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5234750" y="1820075"/>
              <a:ext cx="232675" cy="457025"/>
            </a:xfrm>
            <a:custGeom>
              <a:avLst/>
              <a:gdLst/>
              <a:ahLst/>
              <a:cxnLst/>
              <a:rect l="l" t="t" r="r" b="b"/>
              <a:pathLst>
                <a:path w="9307" h="18281" fill="none" extrusionOk="0">
                  <a:moveTo>
                    <a:pt x="7739" y="18280"/>
                  </a:moveTo>
                  <a:cubicBezTo>
                    <a:pt x="9307" y="15312"/>
                    <a:pt x="9007" y="11476"/>
                    <a:pt x="7039" y="8774"/>
                  </a:cubicBezTo>
                  <a:cubicBezTo>
                    <a:pt x="5904" y="7206"/>
                    <a:pt x="4303" y="6105"/>
                    <a:pt x="2902" y="4804"/>
                  </a:cubicBezTo>
                  <a:cubicBezTo>
                    <a:pt x="1501" y="3503"/>
                    <a:pt x="200" y="1902"/>
                    <a:pt x="0" y="1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5173875" y="1538925"/>
              <a:ext cx="84250" cy="340375"/>
            </a:xfrm>
            <a:custGeom>
              <a:avLst/>
              <a:gdLst/>
              <a:ahLst/>
              <a:cxnLst/>
              <a:rect l="l" t="t" r="r" b="b"/>
              <a:pathLst>
                <a:path w="3370" h="13615" extrusionOk="0">
                  <a:moveTo>
                    <a:pt x="1025" y="1"/>
                  </a:moveTo>
                  <a:cubicBezTo>
                    <a:pt x="963" y="1"/>
                    <a:pt x="899" y="13"/>
                    <a:pt x="834" y="39"/>
                  </a:cubicBezTo>
                  <a:cubicBezTo>
                    <a:pt x="500" y="205"/>
                    <a:pt x="434" y="606"/>
                    <a:pt x="400" y="973"/>
                  </a:cubicBezTo>
                  <a:cubicBezTo>
                    <a:pt x="0" y="5342"/>
                    <a:pt x="1001" y="9812"/>
                    <a:pt x="3236" y="13615"/>
                  </a:cubicBezTo>
                  <a:cubicBezTo>
                    <a:pt x="3069" y="11280"/>
                    <a:pt x="3369" y="9512"/>
                    <a:pt x="3202" y="7177"/>
                  </a:cubicBezTo>
                  <a:cubicBezTo>
                    <a:pt x="3036" y="5076"/>
                    <a:pt x="2635" y="2974"/>
                    <a:pt x="1935" y="973"/>
                  </a:cubicBezTo>
                  <a:cubicBezTo>
                    <a:pt x="1790" y="537"/>
                    <a:pt x="1442" y="1"/>
                    <a:pt x="102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5313125" y="1657225"/>
              <a:ext cx="84250" cy="328825"/>
            </a:xfrm>
            <a:custGeom>
              <a:avLst/>
              <a:gdLst/>
              <a:ahLst/>
              <a:cxnLst/>
              <a:rect l="l" t="t" r="r" b="b"/>
              <a:pathLst>
                <a:path w="3370" h="13153" extrusionOk="0">
                  <a:moveTo>
                    <a:pt x="2654" y="1"/>
                  </a:moveTo>
                  <a:cubicBezTo>
                    <a:pt x="2452" y="1"/>
                    <a:pt x="2242" y="67"/>
                    <a:pt x="2069" y="177"/>
                  </a:cubicBezTo>
                  <a:cubicBezTo>
                    <a:pt x="1735" y="444"/>
                    <a:pt x="1569" y="844"/>
                    <a:pt x="1402" y="1278"/>
                  </a:cubicBezTo>
                  <a:cubicBezTo>
                    <a:pt x="34" y="5047"/>
                    <a:pt x="1" y="9317"/>
                    <a:pt x="1302" y="13153"/>
                  </a:cubicBezTo>
                  <a:cubicBezTo>
                    <a:pt x="1402" y="11418"/>
                    <a:pt x="1735" y="9850"/>
                    <a:pt x="2202" y="8149"/>
                  </a:cubicBezTo>
                  <a:cubicBezTo>
                    <a:pt x="2869" y="5847"/>
                    <a:pt x="3270" y="3446"/>
                    <a:pt x="3370" y="1011"/>
                  </a:cubicBezTo>
                  <a:cubicBezTo>
                    <a:pt x="3370" y="744"/>
                    <a:pt x="3370" y="477"/>
                    <a:pt x="3236" y="277"/>
                  </a:cubicBezTo>
                  <a:cubicBezTo>
                    <a:pt x="3096" y="83"/>
                    <a:pt x="2880" y="1"/>
                    <a:pt x="265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5410700" y="1829050"/>
              <a:ext cx="79200" cy="217050"/>
            </a:xfrm>
            <a:custGeom>
              <a:avLst/>
              <a:gdLst/>
              <a:ahLst/>
              <a:cxnLst/>
              <a:rect l="l" t="t" r="r" b="b"/>
              <a:pathLst>
                <a:path w="3168" h="8682" extrusionOk="0">
                  <a:moveTo>
                    <a:pt x="2301" y="1"/>
                  </a:moveTo>
                  <a:cubicBezTo>
                    <a:pt x="2269" y="1"/>
                    <a:pt x="2236" y="3"/>
                    <a:pt x="2202" y="9"/>
                  </a:cubicBezTo>
                  <a:cubicBezTo>
                    <a:pt x="1768" y="75"/>
                    <a:pt x="1535" y="542"/>
                    <a:pt x="1402" y="943"/>
                  </a:cubicBezTo>
                  <a:cubicBezTo>
                    <a:pt x="568" y="3444"/>
                    <a:pt x="67" y="6046"/>
                    <a:pt x="1" y="8681"/>
                  </a:cubicBezTo>
                  <a:cubicBezTo>
                    <a:pt x="701" y="7781"/>
                    <a:pt x="1435" y="6914"/>
                    <a:pt x="2002" y="5913"/>
                  </a:cubicBezTo>
                  <a:cubicBezTo>
                    <a:pt x="2736" y="4545"/>
                    <a:pt x="3136" y="2977"/>
                    <a:pt x="3136" y="1443"/>
                  </a:cubicBezTo>
                  <a:cubicBezTo>
                    <a:pt x="3168" y="811"/>
                    <a:pt x="2871" y="1"/>
                    <a:pt x="230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5052100" y="1788725"/>
              <a:ext cx="279400" cy="177375"/>
            </a:xfrm>
            <a:custGeom>
              <a:avLst/>
              <a:gdLst/>
              <a:ahLst/>
              <a:cxnLst/>
              <a:rect l="l" t="t" r="r" b="b"/>
              <a:pathLst>
                <a:path w="11176" h="7095" extrusionOk="0">
                  <a:moveTo>
                    <a:pt x="1057" y="1"/>
                  </a:moveTo>
                  <a:cubicBezTo>
                    <a:pt x="994" y="1"/>
                    <a:pt x="931" y="7"/>
                    <a:pt x="868" y="20"/>
                  </a:cubicBezTo>
                  <a:cubicBezTo>
                    <a:pt x="335" y="120"/>
                    <a:pt x="1" y="754"/>
                    <a:pt x="68" y="1321"/>
                  </a:cubicBezTo>
                  <a:cubicBezTo>
                    <a:pt x="101" y="1855"/>
                    <a:pt x="435" y="2355"/>
                    <a:pt x="802" y="2789"/>
                  </a:cubicBezTo>
                  <a:cubicBezTo>
                    <a:pt x="2977" y="5501"/>
                    <a:pt x="6457" y="7094"/>
                    <a:pt x="9933" y="7094"/>
                  </a:cubicBezTo>
                  <a:cubicBezTo>
                    <a:pt x="10348" y="7094"/>
                    <a:pt x="10763" y="7072"/>
                    <a:pt x="11176" y="7025"/>
                  </a:cubicBezTo>
                  <a:cubicBezTo>
                    <a:pt x="9174" y="5891"/>
                    <a:pt x="7340" y="4690"/>
                    <a:pt x="5572" y="3189"/>
                  </a:cubicBezTo>
                  <a:cubicBezTo>
                    <a:pt x="4471" y="2255"/>
                    <a:pt x="3337" y="1355"/>
                    <a:pt x="2169" y="487"/>
                  </a:cubicBezTo>
                  <a:cubicBezTo>
                    <a:pt x="1852" y="257"/>
                    <a:pt x="1459" y="1"/>
                    <a:pt x="105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5148025" y="1985200"/>
              <a:ext cx="277700" cy="81575"/>
            </a:xfrm>
            <a:custGeom>
              <a:avLst/>
              <a:gdLst/>
              <a:ahLst/>
              <a:cxnLst/>
              <a:rect l="l" t="t" r="r" b="b"/>
              <a:pathLst>
                <a:path w="11108" h="3263" extrusionOk="0">
                  <a:moveTo>
                    <a:pt x="801" y="0"/>
                  </a:moveTo>
                  <a:cubicBezTo>
                    <a:pt x="600" y="0"/>
                    <a:pt x="334" y="0"/>
                    <a:pt x="200" y="167"/>
                  </a:cubicBezTo>
                  <a:cubicBezTo>
                    <a:pt x="0" y="434"/>
                    <a:pt x="300" y="801"/>
                    <a:pt x="567" y="968"/>
                  </a:cubicBezTo>
                  <a:cubicBezTo>
                    <a:pt x="2680" y="2470"/>
                    <a:pt x="5273" y="3262"/>
                    <a:pt x="7867" y="3262"/>
                  </a:cubicBezTo>
                  <a:cubicBezTo>
                    <a:pt x="8959" y="3262"/>
                    <a:pt x="10051" y="3122"/>
                    <a:pt x="11108" y="2836"/>
                  </a:cubicBezTo>
                  <a:cubicBezTo>
                    <a:pt x="9240" y="2769"/>
                    <a:pt x="7138" y="2202"/>
                    <a:pt x="5471" y="1368"/>
                  </a:cubicBezTo>
                  <a:cubicBezTo>
                    <a:pt x="4036" y="634"/>
                    <a:pt x="2435" y="167"/>
                    <a:pt x="80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5173875" y="1539250"/>
              <a:ext cx="80900" cy="340050"/>
            </a:xfrm>
            <a:custGeom>
              <a:avLst/>
              <a:gdLst/>
              <a:ahLst/>
              <a:cxnLst/>
              <a:rect l="l" t="t" r="r" b="b"/>
              <a:pathLst>
                <a:path w="3236" h="13602" extrusionOk="0">
                  <a:moveTo>
                    <a:pt x="980" y="1"/>
                  </a:moveTo>
                  <a:cubicBezTo>
                    <a:pt x="934" y="1"/>
                    <a:pt x="884" y="9"/>
                    <a:pt x="834" y="26"/>
                  </a:cubicBezTo>
                  <a:cubicBezTo>
                    <a:pt x="500" y="192"/>
                    <a:pt x="434" y="593"/>
                    <a:pt x="400" y="960"/>
                  </a:cubicBezTo>
                  <a:cubicBezTo>
                    <a:pt x="0" y="5329"/>
                    <a:pt x="1001" y="9799"/>
                    <a:pt x="3236" y="13602"/>
                  </a:cubicBezTo>
                  <a:cubicBezTo>
                    <a:pt x="3202" y="13502"/>
                    <a:pt x="3202" y="13435"/>
                    <a:pt x="3202" y="13335"/>
                  </a:cubicBezTo>
                  <a:cubicBezTo>
                    <a:pt x="2969" y="12701"/>
                    <a:pt x="2835" y="12034"/>
                    <a:pt x="2669" y="11367"/>
                  </a:cubicBezTo>
                  <a:cubicBezTo>
                    <a:pt x="1901" y="7631"/>
                    <a:pt x="1134" y="3795"/>
                    <a:pt x="1101" y="26"/>
                  </a:cubicBezTo>
                  <a:cubicBezTo>
                    <a:pt x="1068" y="9"/>
                    <a:pt x="1026" y="1"/>
                    <a:pt x="98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5338150" y="1961025"/>
              <a:ext cx="7525" cy="25025"/>
            </a:xfrm>
            <a:custGeom>
              <a:avLst/>
              <a:gdLst/>
              <a:ahLst/>
              <a:cxnLst/>
              <a:rect l="l" t="t" r="r" b="b"/>
              <a:pathLst>
                <a:path w="301" h="1001" extrusionOk="0">
                  <a:moveTo>
                    <a:pt x="0" y="0"/>
                  </a:moveTo>
                  <a:cubicBezTo>
                    <a:pt x="67" y="334"/>
                    <a:pt x="167" y="667"/>
                    <a:pt x="301" y="1001"/>
                  </a:cubicBezTo>
                  <a:cubicBezTo>
                    <a:pt x="301" y="901"/>
                    <a:pt x="301" y="834"/>
                    <a:pt x="301" y="734"/>
                  </a:cubicBezTo>
                  <a:cubicBezTo>
                    <a:pt x="267" y="500"/>
                    <a:pt x="267" y="267"/>
                    <a:pt x="234" y="33"/>
                  </a:cubicBezTo>
                  <a:cubicBezTo>
                    <a:pt x="134" y="33"/>
                    <a:pt x="67" y="0"/>
                    <a:pt x="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5313125" y="1657125"/>
              <a:ext cx="73425" cy="304750"/>
            </a:xfrm>
            <a:custGeom>
              <a:avLst/>
              <a:gdLst/>
              <a:ahLst/>
              <a:cxnLst/>
              <a:rect l="l" t="t" r="r" b="b"/>
              <a:pathLst>
                <a:path w="2937" h="12190" extrusionOk="0">
                  <a:moveTo>
                    <a:pt x="2663" y="0"/>
                  </a:moveTo>
                  <a:cubicBezTo>
                    <a:pt x="2462" y="0"/>
                    <a:pt x="2250" y="67"/>
                    <a:pt x="2069" y="181"/>
                  </a:cubicBezTo>
                  <a:cubicBezTo>
                    <a:pt x="1735" y="448"/>
                    <a:pt x="1569" y="848"/>
                    <a:pt x="1402" y="1282"/>
                  </a:cubicBezTo>
                  <a:cubicBezTo>
                    <a:pt x="168" y="4751"/>
                    <a:pt x="1" y="8587"/>
                    <a:pt x="1001" y="12156"/>
                  </a:cubicBezTo>
                  <a:cubicBezTo>
                    <a:pt x="1068" y="12156"/>
                    <a:pt x="1135" y="12189"/>
                    <a:pt x="1235" y="12189"/>
                  </a:cubicBezTo>
                  <a:cubicBezTo>
                    <a:pt x="768" y="8086"/>
                    <a:pt x="1368" y="3883"/>
                    <a:pt x="2936" y="47"/>
                  </a:cubicBezTo>
                  <a:cubicBezTo>
                    <a:pt x="2851" y="15"/>
                    <a:pt x="2758" y="0"/>
                    <a:pt x="2663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5343975" y="1961850"/>
              <a:ext cx="4200" cy="17525"/>
            </a:xfrm>
            <a:custGeom>
              <a:avLst/>
              <a:gdLst/>
              <a:ahLst/>
              <a:cxnLst/>
              <a:rect l="l" t="t" r="r" b="b"/>
              <a:pathLst>
                <a:path w="168" h="701" extrusionOk="0">
                  <a:moveTo>
                    <a:pt x="1" y="0"/>
                  </a:moveTo>
                  <a:cubicBezTo>
                    <a:pt x="34" y="234"/>
                    <a:pt x="34" y="467"/>
                    <a:pt x="68" y="701"/>
                  </a:cubicBezTo>
                  <a:cubicBezTo>
                    <a:pt x="101" y="467"/>
                    <a:pt x="134" y="234"/>
                    <a:pt x="16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5410700" y="1828950"/>
              <a:ext cx="65900" cy="217150"/>
            </a:xfrm>
            <a:custGeom>
              <a:avLst/>
              <a:gdLst/>
              <a:ahLst/>
              <a:cxnLst/>
              <a:rect l="l" t="t" r="r" b="b"/>
              <a:pathLst>
                <a:path w="2636" h="8686" extrusionOk="0">
                  <a:moveTo>
                    <a:pt x="2321" y="0"/>
                  </a:moveTo>
                  <a:cubicBezTo>
                    <a:pt x="2283" y="0"/>
                    <a:pt x="2244" y="4"/>
                    <a:pt x="2202" y="13"/>
                  </a:cubicBezTo>
                  <a:cubicBezTo>
                    <a:pt x="1768" y="79"/>
                    <a:pt x="1535" y="546"/>
                    <a:pt x="1402" y="947"/>
                  </a:cubicBezTo>
                  <a:cubicBezTo>
                    <a:pt x="568" y="3448"/>
                    <a:pt x="67" y="6050"/>
                    <a:pt x="1" y="8685"/>
                  </a:cubicBezTo>
                  <a:cubicBezTo>
                    <a:pt x="34" y="8619"/>
                    <a:pt x="101" y="8552"/>
                    <a:pt x="134" y="8485"/>
                  </a:cubicBezTo>
                  <a:cubicBezTo>
                    <a:pt x="701" y="5617"/>
                    <a:pt x="1535" y="2815"/>
                    <a:pt x="2636" y="113"/>
                  </a:cubicBezTo>
                  <a:cubicBezTo>
                    <a:pt x="2536" y="38"/>
                    <a:pt x="2436" y="0"/>
                    <a:pt x="232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5061275" y="1788725"/>
              <a:ext cx="257725" cy="168150"/>
            </a:xfrm>
            <a:custGeom>
              <a:avLst/>
              <a:gdLst/>
              <a:ahLst/>
              <a:cxnLst/>
              <a:rect l="l" t="t" r="r" b="b"/>
              <a:pathLst>
                <a:path w="10309" h="6726" extrusionOk="0">
                  <a:moveTo>
                    <a:pt x="690" y="1"/>
                  </a:moveTo>
                  <a:cubicBezTo>
                    <a:pt x="627" y="1"/>
                    <a:pt x="564" y="7"/>
                    <a:pt x="501" y="20"/>
                  </a:cubicBezTo>
                  <a:cubicBezTo>
                    <a:pt x="301" y="54"/>
                    <a:pt x="134" y="154"/>
                    <a:pt x="1" y="321"/>
                  </a:cubicBezTo>
                  <a:cubicBezTo>
                    <a:pt x="2336" y="2689"/>
                    <a:pt x="5105" y="4590"/>
                    <a:pt x="8140" y="5958"/>
                  </a:cubicBezTo>
                  <a:cubicBezTo>
                    <a:pt x="8841" y="6258"/>
                    <a:pt x="9574" y="6558"/>
                    <a:pt x="10308" y="6725"/>
                  </a:cubicBezTo>
                  <a:cubicBezTo>
                    <a:pt x="8474" y="5691"/>
                    <a:pt x="6806" y="4557"/>
                    <a:pt x="5205" y="3189"/>
                  </a:cubicBezTo>
                  <a:cubicBezTo>
                    <a:pt x="4104" y="2255"/>
                    <a:pt x="2970" y="1355"/>
                    <a:pt x="1802" y="487"/>
                  </a:cubicBezTo>
                  <a:cubicBezTo>
                    <a:pt x="1485" y="257"/>
                    <a:pt x="1092" y="1"/>
                    <a:pt x="69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5153850" y="1985200"/>
              <a:ext cx="271875" cy="72575"/>
            </a:xfrm>
            <a:custGeom>
              <a:avLst/>
              <a:gdLst/>
              <a:ahLst/>
              <a:cxnLst/>
              <a:rect l="l" t="t" r="r" b="b"/>
              <a:pathLst>
                <a:path w="10875" h="2903" extrusionOk="0">
                  <a:moveTo>
                    <a:pt x="568" y="0"/>
                  </a:moveTo>
                  <a:cubicBezTo>
                    <a:pt x="367" y="0"/>
                    <a:pt x="167" y="0"/>
                    <a:pt x="1" y="134"/>
                  </a:cubicBezTo>
                  <a:cubicBezTo>
                    <a:pt x="1668" y="768"/>
                    <a:pt x="3370" y="1335"/>
                    <a:pt x="5071" y="1835"/>
                  </a:cubicBezTo>
                  <a:cubicBezTo>
                    <a:pt x="6839" y="2369"/>
                    <a:pt x="8673" y="2836"/>
                    <a:pt x="10475" y="2902"/>
                  </a:cubicBezTo>
                  <a:cubicBezTo>
                    <a:pt x="10608" y="2869"/>
                    <a:pt x="10742" y="2869"/>
                    <a:pt x="10875" y="2836"/>
                  </a:cubicBezTo>
                  <a:cubicBezTo>
                    <a:pt x="9007" y="2769"/>
                    <a:pt x="6905" y="2202"/>
                    <a:pt x="5238" y="1368"/>
                  </a:cubicBezTo>
                  <a:cubicBezTo>
                    <a:pt x="3803" y="634"/>
                    <a:pt x="2202" y="167"/>
                    <a:pt x="56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4158975" y="1337625"/>
              <a:ext cx="134275" cy="324025"/>
            </a:xfrm>
            <a:custGeom>
              <a:avLst/>
              <a:gdLst/>
              <a:ahLst/>
              <a:cxnLst/>
              <a:rect l="l" t="t" r="r" b="b"/>
              <a:pathLst>
                <a:path w="5371" h="12961" extrusionOk="0">
                  <a:moveTo>
                    <a:pt x="1073" y="1"/>
                  </a:moveTo>
                  <a:cubicBezTo>
                    <a:pt x="1017" y="1"/>
                    <a:pt x="959" y="6"/>
                    <a:pt x="901" y="18"/>
                  </a:cubicBezTo>
                  <a:cubicBezTo>
                    <a:pt x="467" y="118"/>
                    <a:pt x="134" y="552"/>
                    <a:pt x="67" y="1019"/>
                  </a:cubicBezTo>
                  <a:cubicBezTo>
                    <a:pt x="0" y="1486"/>
                    <a:pt x="134" y="1953"/>
                    <a:pt x="267" y="2387"/>
                  </a:cubicBezTo>
                  <a:cubicBezTo>
                    <a:pt x="1368" y="6156"/>
                    <a:pt x="3103" y="9758"/>
                    <a:pt x="5371" y="12961"/>
                  </a:cubicBezTo>
                  <a:cubicBezTo>
                    <a:pt x="5037" y="10659"/>
                    <a:pt x="4704" y="9258"/>
                    <a:pt x="4370" y="6923"/>
                  </a:cubicBezTo>
                  <a:cubicBezTo>
                    <a:pt x="4070" y="4922"/>
                    <a:pt x="3403" y="2954"/>
                    <a:pt x="2436" y="1152"/>
                  </a:cubicBezTo>
                  <a:cubicBezTo>
                    <a:pt x="2131" y="604"/>
                    <a:pt x="1660" y="1"/>
                    <a:pt x="107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4301575" y="1386150"/>
              <a:ext cx="130125" cy="290525"/>
            </a:xfrm>
            <a:custGeom>
              <a:avLst/>
              <a:gdLst/>
              <a:ahLst/>
              <a:cxnLst/>
              <a:rect l="l" t="t" r="r" b="b"/>
              <a:pathLst>
                <a:path w="5205" h="11621" extrusionOk="0">
                  <a:moveTo>
                    <a:pt x="4293" y="1"/>
                  </a:moveTo>
                  <a:cubicBezTo>
                    <a:pt x="4031" y="1"/>
                    <a:pt x="3758" y="97"/>
                    <a:pt x="3536" y="245"/>
                  </a:cubicBezTo>
                  <a:cubicBezTo>
                    <a:pt x="3169" y="546"/>
                    <a:pt x="2936" y="1013"/>
                    <a:pt x="2769" y="1446"/>
                  </a:cubicBezTo>
                  <a:cubicBezTo>
                    <a:pt x="1335" y="4682"/>
                    <a:pt x="401" y="8118"/>
                    <a:pt x="1" y="11620"/>
                  </a:cubicBezTo>
                  <a:cubicBezTo>
                    <a:pt x="1135" y="9786"/>
                    <a:pt x="2903" y="7451"/>
                    <a:pt x="3837" y="5516"/>
                  </a:cubicBezTo>
                  <a:cubicBezTo>
                    <a:pt x="4437" y="4282"/>
                    <a:pt x="4871" y="2947"/>
                    <a:pt x="5104" y="1580"/>
                  </a:cubicBezTo>
                  <a:cubicBezTo>
                    <a:pt x="5171" y="1113"/>
                    <a:pt x="5204" y="546"/>
                    <a:pt x="4871" y="212"/>
                  </a:cubicBezTo>
                  <a:cubicBezTo>
                    <a:pt x="4707" y="63"/>
                    <a:pt x="4504" y="1"/>
                    <a:pt x="429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4298250" y="1581550"/>
              <a:ext cx="205150" cy="101800"/>
            </a:xfrm>
            <a:custGeom>
              <a:avLst/>
              <a:gdLst/>
              <a:ahLst/>
              <a:cxnLst/>
              <a:rect l="l" t="t" r="r" b="b"/>
              <a:pathLst>
                <a:path w="8206" h="4072" extrusionOk="0">
                  <a:moveTo>
                    <a:pt x="7114" y="0"/>
                  </a:moveTo>
                  <a:cubicBezTo>
                    <a:pt x="6800" y="0"/>
                    <a:pt x="6476" y="108"/>
                    <a:pt x="6171" y="235"/>
                  </a:cubicBezTo>
                  <a:cubicBezTo>
                    <a:pt x="3903" y="1102"/>
                    <a:pt x="1801" y="2403"/>
                    <a:pt x="0" y="4071"/>
                  </a:cubicBezTo>
                  <a:cubicBezTo>
                    <a:pt x="1368" y="3838"/>
                    <a:pt x="3069" y="3904"/>
                    <a:pt x="4337" y="3404"/>
                  </a:cubicBezTo>
                  <a:cubicBezTo>
                    <a:pt x="5504" y="2937"/>
                    <a:pt x="6571" y="2336"/>
                    <a:pt x="7572" y="1569"/>
                  </a:cubicBezTo>
                  <a:cubicBezTo>
                    <a:pt x="7806" y="1402"/>
                    <a:pt x="8039" y="1202"/>
                    <a:pt x="8106" y="935"/>
                  </a:cubicBezTo>
                  <a:cubicBezTo>
                    <a:pt x="8206" y="502"/>
                    <a:pt x="7806" y="102"/>
                    <a:pt x="7405" y="35"/>
                  </a:cubicBezTo>
                  <a:cubicBezTo>
                    <a:pt x="7310" y="11"/>
                    <a:pt x="7212" y="0"/>
                    <a:pt x="711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4185650" y="1338075"/>
              <a:ext cx="107600" cy="323575"/>
            </a:xfrm>
            <a:custGeom>
              <a:avLst/>
              <a:gdLst/>
              <a:ahLst/>
              <a:cxnLst/>
              <a:rect l="l" t="t" r="r" b="b"/>
              <a:pathLst>
                <a:path w="4304" h="12943" extrusionOk="0">
                  <a:moveTo>
                    <a:pt x="1" y="0"/>
                  </a:moveTo>
                  <a:cubicBezTo>
                    <a:pt x="1102" y="4103"/>
                    <a:pt x="2870" y="8106"/>
                    <a:pt x="3837" y="12242"/>
                  </a:cubicBezTo>
                  <a:cubicBezTo>
                    <a:pt x="4004" y="12476"/>
                    <a:pt x="4137" y="12709"/>
                    <a:pt x="4304" y="12943"/>
                  </a:cubicBezTo>
                  <a:cubicBezTo>
                    <a:pt x="3970" y="10641"/>
                    <a:pt x="3637" y="9240"/>
                    <a:pt x="3303" y="6905"/>
                  </a:cubicBezTo>
                  <a:cubicBezTo>
                    <a:pt x="3003" y="4904"/>
                    <a:pt x="2336" y="2936"/>
                    <a:pt x="1369" y="1134"/>
                  </a:cubicBezTo>
                  <a:cubicBezTo>
                    <a:pt x="1068" y="601"/>
                    <a:pt x="601" y="0"/>
                    <a:pt x="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4304075" y="1386425"/>
              <a:ext cx="104275" cy="273575"/>
            </a:xfrm>
            <a:custGeom>
              <a:avLst/>
              <a:gdLst/>
              <a:ahLst/>
              <a:cxnLst/>
              <a:rect l="l" t="t" r="r" b="b"/>
              <a:pathLst>
                <a:path w="4171" h="10943" extrusionOk="0">
                  <a:moveTo>
                    <a:pt x="4170" y="1"/>
                  </a:moveTo>
                  <a:cubicBezTo>
                    <a:pt x="3937" y="1"/>
                    <a:pt x="3637" y="101"/>
                    <a:pt x="3436" y="234"/>
                  </a:cubicBezTo>
                  <a:cubicBezTo>
                    <a:pt x="3069" y="535"/>
                    <a:pt x="2836" y="1002"/>
                    <a:pt x="2669" y="1435"/>
                  </a:cubicBezTo>
                  <a:cubicBezTo>
                    <a:pt x="1335" y="4437"/>
                    <a:pt x="434" y="7673"/>
                    <a:pt x="1" y="10942"/>
                  </a:cubicBezTo>
                  <a:cubicBezTo>
                    <a:pt x="67" y="10709"/>
                    <a:pt x="167" y="10475"/>
                    <a:pt x="267" y="10242"/>
                  </a:cubicBezTo>
                  <a:lnTo>
                    <a:pt x="4170" y="1"/>
                  </a:ln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4299900" y="1581550"/>
              <a:ext cx="198500" cy="100950"/>
            </a:xfrm>
            <a:custGeom>
              <a:avLst/>
              <a:gdLst/>
              <a:ahLst/>
              <a:cxnLst/>
              <a:rect l="l" t="t" r="r" b="b"/>
              <a:pathLst>
                <a:path w="7940" h="4038" extrusionOk="0">
                  <a:moveTo>
                    <a:pt x="7034" y="0"/>
                  </a:moveTo>
                  <a:cubicBezTo>
                    <a:pt x="6715" y="0"/>
                    <a:pt x="6410" y="108"/>
                    <a:pt x="6105" y="235"/>
                  </a:cubicBezTo>
                  <a:cubicBezTo>
                    <a:pt x="3837" y="1069"/>
                    <a:pt x="1769" y="2370"/>
                    <a:pt x="1" y="4038"/>
                  </a:cubicBezTo>
                  <a:cubicBezTo>
                    <a:pt x="2803" y="3270"/>
                    <a:pt x="5505" y="2036"/>
                    <a:pt x="7940" y="435"/>
                  </a:cubicBezTo>
                  <a:cubicBezTo>
                    <a:pt x="7806" y="235"/>
                    <a:pt x="7573" y="68"/>
                    <a:pt x="7339" y="35"/>
                  </a:cubicBezTo>
                  <a:cubicBezTo>
                    <a:pt x="7236" y="11"/>
                    <a:pt x="7134" y="0"/>
                    <a:pt x="703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4200675" y="1481500"/>
              <a:ext cx="92575" cy="180150"/>
            </a:xfrm>
            <a:custGeom>
              <a:avLst/>
              <a:gdLst/>
              <a:ahLst/>
              <a:cxnLst/>
              <a:rect l="l" t="t" r="r" b="b"/>
              <a:pathLst>
                <a:path w="3703" h="7206" extrusionOk="0">
                  <a:moveTo>
                    <a:pt x="2469" y="1"/>
                  </a:moveTo>
                  <a:cubicBezTo>
                    <a:pt x="2402" y="368"/>
                    <a:pt x="2335" y="734"/>
                    <a:pt x="2202" y="1101"/>
                  </a:cubicBezTo>
                  <a:cubicBezTo>
                    <a:pt x="2169" y="1201"/>
                    <a:pt x="2135" y="1268"/>
                    <a:pt x="2068" y="1335"/>
                  </a:cubicBezTo>
                  <a:cubicBezTo>
                    <a:pt x="2002" y="1402"/>
                    <a:pt x="1902" y="1435"/>
                    <a:pt x="1768" y="1435"/>
                  </a:cubicBezTo>
                  <a:cubicBezTo>
                    <a:pt x="1742" y="1436"/>
                    <a:pt x="1716" y="1437"/>
                    <a:pt x="1690" y="1437"/>
                  </a:cubicBezTo>
                  <a:cubicBezTo>
                    <a:pt x="1054" y="1437"/>
                    <a:pt x="481" y="1048"/>
                    <a:pt x="0" y="568"/>
                  </a:cubicBezTo>
                  <a:lnTo>
                    <a:pt x="0" y="568"/>
                  </a:lnTo>
                  <a:cubicBezTo>
                    <a:pt x="1001" y="2903"/>
                    <a:pt x="2235" y="5138"/>
                    <a:pt x="3703" y="7206"/>
                  </a:cubicBezTo>
                  <a:cubicBezTo>
                    <a:pt x="3369" y="4904"/>
                    <a:pt x="3036" y="3503"/>
                    <a:pt x="2702" y="1168"/>
                  </a:cubicBezTo>
                  <a:cubicBezTo>
                    <a:pt x="2636" y="768"/>
                    <a:pt x="2569" y="401"/>
                    <a:pt x="246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2"/>
            <p:cNvSpPr/>
            <p:nvPr/>
          </p:nvSpPr>
          <p:spPr>
            <a:xfrm>
              <a:off x="4301575" y="1504850"/>
              <a:ext cx="104275" cy="171825"/>
            </a:xfrm>
            <a:custGeom>
              <a:avLst/>
              <a:gdLst/>
              <a:ahLst/>
              <a:cxnLst/>
              <a:rect l="l" t="t" r="r" b="b"/>
              <a:pathLst>
                <a:path w="4171" h="6873" extrusionOk="0">
                  <a:moveTo>
                    <a:pt x="4170" y="1"/>
                  </a:moveTo>
                  <a:lnTo>
                    <a:pt x="4170" y="1"/>
                  </a:lnTo>
                  <a:cubicBezTo>
                    <a:pt x="3570" y="734"/>
                    <a:pt x="2936" y="1402"/>
                    <a:pt x="2302" y="2069"/>
                  </a:cubicBezTo>
                  <a:cubicBezTo>
                    <a:pt x="2138" y="2260"/>
                    <a:pt x="1930" y="2429"/>
                    <a:pt x="1713" y="2429"/>
                  </a:cubicBezTo>
                  <a:cubicBezTo>
                    <a:pt x="1665" y="2429"/>
                    <a:pt x="1617" y="2420"/>
                    <a:pt x="1568" y="2402"/>
                  </a:cubicBezTo>
                  <a:cubicBezTo>
                    <a:pt x="1335" y="2336"/>
                    <a:pt x="1235" y="2069"/>
                    <a:pt x="1168" y="1835"/>
                  </a:cubicBezTo>
                  <a:cubicBezTo>
                    <a:pt x="1135" y="1668"/>
                    <a:pt x="1101" y="1535"/>
                    <a:pt x="1068" y="1402"/>
                  </a:cubicBezTo>
                  <a:cubicBezTo>
                    <a:pt x="568" y="3203"/>
                    <a:pt x="201" y="5038"/>
                    <a:pt x="1" y="6872"/>
                  </a:cubicBezTo>
                  <a:cubicBezTo>
                    <a:pt x="1135" y="5038"/>
                    <a:pt x="2903" y="2703"/>
                    <a:pt x="3837" y="768"/>
                  </a:cubicBezTo>
                  <a:cubicBezTo>
                    <a:pt x="3970" y="534"/>
                    <a:pt x="4070" y="267"/>
                    <a:pt x="417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2"/>
            <p:cNvSpPr/>
            <p:nvPr/>
          </p:nvSpPr>
          <p:spPr>
            <a:xfrm>
              <a:off x="4298250" y="1613275"/>
              <a:ext cx="124275" cy="70075"/>
            </a:xfrm>
            <a:custGeom>
              <a:avLst/>
              <a:gdLst/>
              <a:ahLst/>
              <a:cxnLst/>
              <a:rect l="l" t="t" r="r" b="b"/>
              <a:pathLst>
                <a:path w="4971" h="2803" extrusionOk="0">
                  <a:moveTo>
                    <a:pt x="3903" y="0"/>
                  </a:moveTo>
                  <a:cubicBezTo>
                    <a:pt x="2502" y="767"/>
                    <a:pt x="1168" y="1701"/>
                    <a:pt x="0" y="2802"/>
                  </a:cubicBezTo>
                  <a:cubicBezTo>
                    <a:pt x="1368" y="2569"/>
                    <a:pt x="3069" y="2635"/>
                    <a:pt x="4337" y="2135"/>
                  </a:cubicBezTo>
                  <a:cubicBezTo>
                    <a:pt x="4570" y="2035"/>
                    <a:pt x="4770" y="1935"/>
                    <a:pt x="4970" y="1835"/>
                  </a:cubicBezTo>
                  <a:cubicBezTo>
                    <a:pt x="4470" y="1768"/>
                    <a:pt x="3936" y="1601"/>
                    <a:pt x="3536" y="1268"/>
                  </a:cubicBezTo>
                  <a:cubicBezTo>
                    <a:pt x="3436" y="1201"/>
                    <a:pt x="3369" y="1134"/>
                    <a:pt x="3336" y="1001"/>
                  </a:cubicBezTo>
                  <a:cubicBezTo>
                    <a:pt x="3302" y="867"/>
                    <a:pt x="3369" y="701"/>
                    <a:pt x="3469" y="567"/>
                  </a:cubicBezTo>
                  <a:cubicBezTo>
                    <a:pt x="3603" y="367"/>
                    <a:pt x="3736" y="200"/>
                    <a:pt x="390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2"/>
            <p:cNvSpPr/>
            <p:nvPr/>
          </p:nvSpPr>
          <p:spPr>
            <a:xfrm>
              <a:off x="4676850" y="1539050"/>
              <a:ext cx="58400" cy="335250"/>
            </a:xfrm>
            <a:custGeom>
              <a:avLst/>
              <a:gdLst/>
              <a:ahLst/>
              <a:cxnLst/>
              <a:rect l="l" t="t" r="r" b="b"/>
              <a:pathLst>
                <a:path w="2336" h="13410" fill="none" extrusionOk="0">
                  <a:moveTo>
                    <a:pt x="434" y="13410"/>
                  </a:moveTo>
                  <a:cubicBezTo>
                    <a:pt x="2335" y="9207"/>
                    <a:pt x="2168" y="4103"/>
                    <a:pt x="0" y="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2"/>
            <p:cNvSpPr/>
            <p:nvPr/>
          </p:nvSpPr>
          <p:spPr>
            <a:xfrm>
              <a:off x="4598450" y="1386475"/>
              <a:ext cx="110100" cy="204300"/>
            </a:xfrm>
            <a:custGeom>
              <a:avLst/>
              <a:gdLst/>
              <a:ahLst/>
              <a:cxnLst/>
              <a:rect l="l" t="t" r="r" b="b"/>
              <a:pathLst>
                <a:path w="4404" h="8172" extrusionOk="0">
                  <a:moveTo>
                    <a:pt x="1220" y="0"/>
                  </a:moveTo>
                  <a:cubicBezTo>
                    <a:pt x="716" y="0"/>
                    <a:pt x="205" y="271"/>
                    <a:pt x="101" y="766"/>
                  </a:cubicBezTo>
                  <a:cubicBezTo>
                    <a:pt x="1" y="1066"/>
                    <a:pt x="101" y="1433"/>
                    <a:pt x="234" y="1733"/>
                  </a:cubicBezTo>
                  <a:cubicBezTo>
                    <a:pt x="1101" y="4169"/>
                    <a:pt x="2536" y="6403"/>
                    <a:pt x="4404" y="8171"/>
                  </a:cubicBezTo>
                  <a:cubicBezTo>
                    <a:pt x="4137" y="6904"/>
                    <a:pt x="4070" y="5903"/>
                    <a:pt x="4004" y="4636"/>
                  </a:cubicBezTo>
                  <a:cubicBezTo>
                    <a:pt x="3903" y="3468"/>
                    <a:pt x="3537" y="2334"/>
                    <a:pt x="2969" y="1333"/>
                  </a:cubicBezTo>
                  <a:cubicBezTo>
                    <a:pt x="2669" y="799"/>
                    <a:pt x="2236" y="266"/>
                    <a:pt x="1635" y="66"/>
                  </a:cubicBezTo>
                  <a:cubicBezTo>
                    <a:pt x="1503" y="22"/>
                    <a:pt x="1362" y="0"/>
                    <a:pt x="122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2"/>
            <p:cNvSpPr/>
            <p:nvPr/>
          </p:nvSpPr>
          <p:spPr>
            <a:xfrm>
              <a:off x="4540075" y="1496925"/>
              <a:ext cx="176825" cy="193075"/>
            </a:xfrm>
            <a:custGeom>
              <a:avLst/>
              <a:gdLst/>
              <a:ahLst/>
              <a:cxnLst/>
              <a:rect l="l" t="t" r="r" b="b"/>
              <a:pathLst>
                <a:path w="7073" h="7723" extrusionOk="0">
                  <a:moveTo>
                    <a:pt x="490" y="1"/>
                  </a:moveTo>
                  <a:cubicBezTo>
                    <a:pt x="404" y="1"/>
                    <a:pt x="319" y="6"/>
                    <a:pt x="234" y="17"/>
                  </a:cubicBezTo>
                  <a:cubicBezTo>
                    <a:pt x="1" y="1352"/>
                    <a:pt x="868" y="2586"/>
                    <a:pt x="1702" y="3620"/>
                  </a:cubicBezTo>
                  <a:cubicBezTo>
                    <a:pt x="3136" y="5421"/>
                    <a:pt x="4837" y="7223"/>
                    <a:pt x="7072" y="7723"/>
                  </a:cubicBezTo>
                  <a:cubicBezTo>
                    <a:pt x="5771" y="6322"/>
                    <a:pt x="4471" y="4487"/>
                    <a:pt x="3603" y="2786"/>
                  </a:cubicBezTo>
                  <a:cubicBezTo>
                    <a:pt x="3236" y="2119"/>
                    <a:pt x="2903" y="1385"/>
                    <a:pt x="2336" y="851"/>
                  </a:cubicBezTo>
                  <a:cubicBezTo>
                    <a:pt x="1861" y="347"/>
                    <a:pt x="1175" y="1"/>
                    <a:pt x="49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2"/>
            <p:cNvSpPr/>
            <p:nvPr/>
          </p:nvSpPr>
          <p:spPr>
            <a:xfrm>
              <a:off x="4576775" y="1664875"/>
              <a:ext cx="149300" cy="107700"/>
            </a:xfrm>
            <a:custGeom>
              <a:avLst/>
              <a:gdLst/>
              <a:ahLst/>
              <a:cxnLst/>
              <a:rect l="l" t="t" r="r" b="b"/>
              <a:pathLst>
                <a:path w="5972" h="4308" extrusionOk="0">
                  <a:moveTo>
                    <a:pt x="594" y="0"/>
                  </a:moveTo>
                  <a:cubicBezTo>
                    <a:pt x="492" y="0"/>
                    <a:pt x="393" y="31"/>
                    <a:pt x="301" y="104"/>
                  </a:cubicBezTo>
                  <a:cubicBezTo>
                    <a:pt x="0" y="304"/>
                    <a:pt x="67" y="771"/>
                    <a:pt x="201" y="1072"/>
                  </a:cubicBezTo>
                  <a:cubicBezTo>
                    <a:pt x="668" y="2139"/>
                    <a:pt x="1635" y="2940"/>
                    <a:pt x="2669" y="3407"/>
                  </a:cubicBezTo>
                  <a:cubicBezTo>
                    <a:pt x="3703" y="3907"/>
                    <a:pt x="4837" y="4107"/>
                    <a:pt x="5971" y="4307"/>
                  </a:cubicBezTo>
                  <a:cubicBezTo>
                    <a:pt x="4971" y="3573"/>
                    <a:pt x="3703" y="2473"/>
                    <a:pt x="2769" y="1639"/>
                  </a:cubicBezTo>
                  <a:cubicBezTo>
                    <a:pt x="2302" y="1238"/>
                    <a:pt x="1835" y="805"/>
                    <a:pt x="1368" y="404"/>
                  </a:cubicBezTo>
                  <a:cubicBezTo>
                    <a:pt x="1151" y="211"/>
                    <a:pt x="863" y="0"/>
                    <a:pt x="59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2"/>
            <p:cNvSpPr/>
            <p:nvPr/>
          </p:nvSpPr>
          <p:spPr>
            <a:xfrm>
              <a:off x="4717700" y="1482725"/>
              <a:ext cx="135950" cy="201450"/>
            </a:xfrm>
            <a:custGeom>
              <a:avLst/>
              <a:gdLst/>
              <a:ahLst/>
              <a:cxnLst/>
              <a:rect l="l" t="t" r="r" b="b"/>
              <a:pathLst>
                <a:path w="5438" h="8058" extrusionOk="0">
                  <a:moveTo>
                    <a:pt x="4594" y="1"/>
                  </a:moveTo>
                  <a:cubicBezTo>
                    <a:pt x="4438" y="1"/>
                    <a:pt x="4279" y="31"/>
                    <a:pt x="4137" y="85"/>
                  </a:cubicBezTo>
                  <a:cubicBezTo>
                    <a:pt x="2936" y="485"/>
                    <a:pt x="2236" y="1686"/>
                    <a:pt x="1702" y="2820"/>
                  </a:cubicBezTo>
                  <a:cubicBezTo>
                    <a:pt x="935" y="4488"/>
                    <a:pt x="368" y="6256"/>
                    <a:pt x="1" y="8057"/>
                  </a:cubicBezTo>
                  <a:cubicBezTo>
                    <a:pt x="1402" y="7324"/>
                    <a:pt x="2102" y="5956"/>
                    <a:pt x="3236" y="4822"/>
                  </a:cubicBezTo>
                  <a:cubicBezTo>
                    <a:pt x="4270" y="3821"/>
                    <a:pt x="5038" y="2487"/>
                    <a:pt x="5338" y="1086"/>
                  </a:cubicBezTo>
                  <a:cubicBezTo>
                    <a:pt x="5405" y="852"/>
                    <a:pt x="5438" y="619"/>
                    <a:pt x="5338" y="419"/>
                  </a:cubicBezTo>
                  <a:cubicBezTo>
                    <a:pt x="5226" y="127"/>
                    <a:pt x="4917" y="1"/>
                    <a:pt x="459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2"/>
            <p:cNvSpPr/>
            <p:nvPr/>
          </p:nvSpPr>
          <p:spPr>
            <a:xfrm>
              <a:off x="4723550" y="1680800"/>
              <a:ext cx="138450" cy="92125"/>
            </a:xfrm>
            <a:custGeom>
              <a:avLst/>
              <a:gdLst/>
              <a:ahLst/>
              <a:cxnLst/>
              <a:rect l="l" t="t" r="r" b="b"/>
              <a:pathLst>
                <a:path w="5538" h="3685" extrusionOk="0">
                  <a:moveTo>
                    <a:pt x="3974" y="0"/>
                  </a:moveTo>
                  <a:cubicBezTo>
                    <a:pt x="3714" y="0"/>
                    <a:pt x="3447" y="59"/>
                    <a:pt x="3203" y="168"/>
                  </a:cubicBezTo>
                  <a:cubicBezTo>
                    <a:pt x="2635" y="435"/>
                    <a:pt x="2168" y="902"/>
                    <a:pt x="1735" y="1369"/>
                  </a:cubicBezTo>
                  <a:cubicBezTo>
                    <a:pt x="1168" y="2002"/>
                    <a:pt x="567" y="2603"/>
                    <a:pt x="0" y="3237"/>
                  </a:cubicBezTo>
                  <a:cubicBezTo>
                    <a:pt x="787" y="3368"/>
                    <a:pt x="1305" y="3684"/>
                    <a:pt x="1977" y="3684"/>
                  </a:cubicBezTo>
                  <a:cubicBezTo>
                    <a:pt x="2160" y="3684"/>
                    <a:pt x="2354" y="3661"/>
                    <a:pt x="2569" y="3604"/>
                  </a:cubicBezTo>
                  <a:cubicBezTo>
                    <a:pt x="3336" y="3403"/>
                    <a:pt x="4170" y="3170"/>
                    <a:pt x="4737" y="2603"/>
                  </a:cubicBezTo>
                  <a:cubicBezTo>
                    <a:pt x="5304" y="2036"/>
                    <a:pt x="5538" y="1002"/>
                    <a:pt x="4970" y="401"/>
                  </a:cubicBezTo>
                  <a:cubicBezTo>
                    <a:pt x="4714" y="125"/>
                    <a:pt x="4351" y="0"/>
                    <a:pt x="39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2"/>
            <p:cNvSpPr/>
            <p:nvPr/>
          </p:nvSpPr>
          <p:spPr>
            <a:xfrm>
              <a:off x="4713525" y="1689150"/>
              <a:ext cx="3375" cy="1700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1" y="1"/>
                  </a:moveTo>
                  <a:cubicBezTo>
                    <a:pt x="34" y="34"/>
                    <a:pt x="68" y="67"/>
                    <a:pt x="101" y="67"/>
                  </a:cubicBezTo>
                  <a:cubicBezTo>
                    <a:pt x="101" y="67"/>
                    <a:pt x="101" y="34"/>
                    <a:pt x="134" y="34"/>
                  </a:cubicBezTo>
                  <a:cubicBezTo>
                    <a:pt x="68" y="34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2"/>
            <p:cNvSpPr/>
            <p:nvPr/>
          </p:nvSpPr>
          <p:spPr>
            <a:xfrm>
              <a:off x="4598450" y="1386425"/>
              <a:ext cx="101775" cy="196000"/>
            </a:xfrm>
            <a:custGeom>
              <a:avLst/>
              <a:gdLst/>
              <a:ahLst/>
              <a:cxnLst/>
              <a:rect l="l" t="t" r="r" b="b"/>
              <a:pathLst>
                <a:path w="4071" h="7840" extrusionOk="0">
                  <a:moveTo>
                    <a:pt x="1235" y="1"/>
                  </a:moveTo>
                  <a:cubicBezTo>
                    <a:pt x="735" y="1"/>
                    <a:pt x="201" y="268"/>
                    <a:pt x="101" y="768"/>
                  </a:cubicBezTo>
                  <a:cubicBezTo>
                    <a:pt x="1" y="1068"/>
                    <a:pt x="134" y="1435"/>
                    <a:pt x="234" y="1735"/>
                  </a:cubicBezTo>
                  <a:cubicBezTo>
                    <a:pt x="1035" y="4037"/>
                    <a:pt x="2369" y="6105"/>
                    <a:pt x="4070" y="7840"/>
                  </a:cubicBezTo>
                  <a:cubicBezTo>
                    <a:pt x="3436" y="6139"/>
                    <a:pt x="2836" y="4471"/>
                    <a:pt x="2202" y="2803"/>
                  </a:cubicBezTo>
                  <a:cubicBezTo>
                    <a:pt x="1869" y="1869"/>
                    <a:pt x="1535" y="935"/>
                    <a:pt x="12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2"/>
            <p:cNvSpPr/>
            <p:nvPr/>
          </p:nvSpPr>
          <p:spPr>
            <a:xfrm>
              <a:off x="4554250" y="1497350"/>
              <a:ext cx="162650" cy="192650"/>
            </a:xfrm>
            <a:custGeom>
              <a:avLst/>
              <a:gdLst/>
              <a:ahLst/>
              <a:cxnLst/>
              <a:rect l="l" t="t" r="r" b="b"/>
              <a:pathLst>
                <a:path w="6506" h="7706" extrusionOk="0">
                  <a:moveTo>
                    <a:pt x="1" y="0"/>
                  </a:moveTo>
                  <a:cubicBezTo>
                    <a:pt x="1569" y="2936"/>
                    <a:pt x="3737" y="5571"/>
                    <a:pt x="6372" y="7673"/>
                  </a:cubicBezTo>
                  <a:cubicBezTo>
                    <a:pt x="6405" y="7673"/>
                    <a:pt x="6439" y="7706"/>
                    <a:pt x="6505" y="7706"/>
                  </a:cubicBezTo>
                  <a:cubicBezTo>
                    <a:pt x="5204" y="6305"/>
                    <a:pt x="3904" y="4470"/>
                    <a:pt x="3036" y="2769"/>
                  </a:cubicBezTo>
                  <a:cubicBezTo>
                    <a:pt x="2669" y="2102"/>
                    <a:pt x="2336" y="1368"/>
                    <a:pt x="1769" y="834"/>
                  </a:cubicBezTo>
                  <a:cubicBezTo>
                    <a:pt x="1302" y="367"/>
                    <a:pt x="668" y="0"/>
                    <a:pt x="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2"/>
            <p:cNvSpPr/>
            <p:nvPr/>
          </p:nvSpPr>
          <p:spPr>
            <a:xfrm>
              <a:off x="4716875" y="168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2"/>
            <p:cNvSpPr/>
            <p:nvPr/>
          </p:nvSpPr>
          <p:spPr>
            <a:xfrm>
              <a:off x="4585950" y="1665225"/>
              <a:ext cx="140125" cy="107350"/>
            </a:xfrm>
            <a:custGeom>
              <a:avLst/>
              <a:gdLst/>
              <a:ahLst/>
              <a:cxnLst/>
              <a:rect l="l" t="t" r="r" b="b"/>
              <a:pathLst>
                <a:path w="5605" h="4294" extrusionOk="0">
                  <a:moveTo>
                    <a:pt x="242" y="1"/>
                  </a:moveTo>
                  <a:cubicBezTo>
                    <a:pt x="160" y="1"/>
                    <a:pt x="78" y="18"/>
                    <a:pt x="0" y="57"/>
                  </a:cubicBezTo>
                  <a:cubicBezTo>
                    <a:pt x="434" y="624"/>
                    <a:pt x="901" y="1158"/>
                    <a:pt x="1401" y="1658"/>
                  </a:cubicBezTo>
                  <a:cubicBezTo>
                    <a:pt x="2535" y="2725"/>
                    <a:pt x="3870" y="3526"/>
                    <a:pt x="5237" y="4227"/>
                  </a:cubicBezTo>
                  <a:cubicBezTo>
                    <a:pt x="5371" y="4260"/>
                    <a:pt x="5504" y="4293"/>
                    <a:pt x="5604" y="4293"/>
                  </a:cubicBezTo>
                  <a:cubicBezTo>
                    <a:pt x="4604" y="3559"/>
                    <a:pt x="3336" y="2459"/>
                    <a:pt x="2402" y="1625"/>
                  </a:cubicBezTo>
                  <a:cubicBezTo>
                    <a:pt x="1935" y="1224"/>
                    <a:pt x="1468" y="791"/>
                    <a:pt x="1001" y="390"/>
                  </a:cubicBezTo>
                  <a:cubicBezTo>
                    <a:pt x="796" y="186"/>
                    <a:pt x="513" y="1"/>
                    <a:pt x="24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2"/>
            <p:cNvSpPr/>
            <p:nvPr/>
          </p:nvSpPr>
          <p:spPr>
            <a:xfrm>
              <a:off x="4717700" y="1483175"/>
              <a:ext cx="115950" cy="201000"/>
            </a:xfrm>
            <a:custGeom>
              <a:avLst/>
              <a:gdLst/>
              <a:ahLst/>
              <a:cxnLst/>
              <a:rect l="l" t="t" r="r" b="b"/>
              <a:pathLst>
                <a:path w="4638" h="8040" extrusionOk="0">
                  <a:moveTo>
                    <a:pt x="4637" y="0"/>
                  </a:moveTo>
                  <a:cubicBezTo>
                    <a:pt x="4471" y="0"/>
                    <a:pt x="4270" y="0"/>
                    <a:pt x="4137" y="67"/>
                  </a:cubicBezTo>
                  <a:cubicBezTo>
                    <a:pt x="2936" y="467"/>
                    <a:pt x="2236" y="1668"/>
                    <a:pt x="1702" y="2802"/>
                  </a:cubicBezTo>
                  <a:cubicBezTo>
                    <a:pt x="935" y="4470"/>
                    <a:pt x="368" y="6238"/>
                    <a:pt x="1" y="8039"/>
                  </a:cubicBezTo>
                  <a:cubicBezTo>
                    <a:pt x="34" y="8039"/>
                    <a:pt x="67" y="8006"/>
                    <a:pt x="101" y="7973"/>
                  </a:cubicBezTo>
                  <a:cubicBezTo>
                    <a:pt x="701" y="6872"/>
                    <a:pt x="1335" y="5771"/>
                    <a:pt x="1935" y="4637"/>
                  </a:cubicBezTo>
                  <a:cubicBezTo>
                    <a:pt x="2803" y="3069"/>
                    <a:pt x="3670" y="1501"/>
                    <a:pt x="463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2"/>
            <p:cNvSpPr/>
            <p:nvPr/>
          </p:nvSpPr>
          <p:spPr>
            <a:xfrm>
              <a:off x="4726875" y="1680800"/>
              <a:ext cx="124275" cy="77600"/>
            </a:xfrm>
            <a:custGeom>
              <a:avLst/>
              <a:gdLst/>
              <a:ahLst/>
              <a:cxnLst/>
              <a:rect l="l" t="t" r="r" b="b"/>
              <a:pathLst>
                <a:path w="4971" h="3104" extrusionOk="0">
                  <a:moveTo>
                    <a:pt x="3841" y="0"/>
                  </a:moveTo>
                  <a:cubicBezTo>
                    <a:pt x="3581" y="0"/>
                    <a:pt x="3314" y="59"/>
                    <a:pt x="3070" y="168"/>
                  </a:cubicBezTo>
                  <a:cubicBezTo>
                    <a:pt x="2502" y="435"/>
                    <a:pt x="2035" y="902"/>
                    <a:pt x="1602" y="1369"/>
                  </a:cubicBezTo>
                  <a:cubicBezTo>
                    <a:pt x="1068" y="1936"/>
                    <a:pt x="534" y="2503"/>
                    <a:pt x="1" y="3103"/>
                  </a:cubicBezTo>
                  <a:cubicBezTo>
                    <a:pt x="301" y="3103"/>
                    <a:pt x="601" y="2970"/>
                    <a:pt x="901" y="2870"/>
                  </a:cubicBezTo>
                  <a:cubicBezTo>
                    <a:pt x="1702" y="2503"/>
                    <a:pt x="2469" y="2169"/>
                    <a:pt x="3236" y="1736"/>
                  </a:cubicBezTo>
                  <a:cubicBezTo>
                    <a:pt x="3837" y="1402"/>
                    <a:pt x="4437" y="1035"/>
                    <a:pt x="4971" y="601"/>
                  </a:cubicBezTo>
                  <a:cubicBezTo>
                    <a:pt x="4938" y="535"/>
                    <a:pt x="4904" y="468"/>
                    <a:pt x="4837" y="401"/>
                  </a:cubicBezTo>
                  <a:cubicBezTo>
                    <a:pt x="4581" y="125"/>
                    <a:pt x="4218" y="0"/>
                    <a:pt x="384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2"/>
            <p:cNvSpPr/>
            <p:nvPr/>
          </p:nvSpPr>
          <p:spPr>
            <a:xfrm>
              <a:off x="4630975" y="1449825"/>
              <a:ext cx="77575" cy="140950"/>
            </a:xfrm>
            <a:custGeom>
              <a:avLst/>
              <a:gdLst/>
              <a:ahLst/>
              <a:cxnLst/>
              <a:rect l="l" t="t" r="r" b="b"/>
              <a:pathLst>
                <a:path w="3103" h="5638" extrusionOk="0">
                  <a:moveTo>
                    <a:pt x="2236" y="0"/>
                  </a:moveTo>
                  <a:cubicBezTo>
                    <a:pt x="2135" y="600"/>
                    <a:pt x="2035" y="1201"/>
                    <a:pt x="1902" y="1801"/>
                  </a:cubicBezTo>
                  <a:cubicBezTo>
                    <a:pt x="1869" y="1935"/>
                    <a:pt x="1835" y="2035"/>
                    <a:pt x="1735" y="2135"/>
                  </a:cubicBezTo>
                  <a:cubicBezTo>
                    <a:pt x="1667" y="2216"/>
                    <a:pt x="1566" y="2248"/>
                    <a:pt x="1455" y="2248"/>
                  </a:cubicBezTo>
                  <a:cubicBezTo>
                    <a:pt x="1292" y="2248"/>
                    <a:pt x="1106" y="2181"/>
                    <a:pt x="968" y="2102"/>
                  </a:cubicBezTo>
                  <a:cubicBezTo>
                    <a:pt x="634" y="1935"/>
                    <a:pt x="301" y="1768"/>
                    <a:pt x="1" y="1601"/>
                  </a:cubicBezTo>
                  <a:lnTo>
                    <a:pt x="1" y="1601"/>
                  </a:lnTo>
                  <a:cubicBezTo>
                    <a:pt x="801" y="3069"/>
                    <a:pt x="1869" y="4470"/>
                    <a:pt x="3103" y="5637"/>
                  </a:cubicBezTo>
                  <a:cubicBezTo>
                    <a:pt x="2836" y="4370"/>
                    <a:pt x="2769" y="3369"/>
                    <a:pt x="2703" y="2102"/>
                  </a:cubicBezTo>
                  <a:cubicBezTo>
                    <a:pt x="2636" y="1368"/>
                    <a:pt x="2469" y="667"/>
                    <a:pt x="223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2"/>
            <p:cNvSpPr/>
            <p:nvPr/>
          </p:nvSpPr>
          <p:spPr>
            <a:xfrm>
              <a:off x="4585100" y="1571575"/>
              <a:ext cx="131800" cy="118425"/>
            </a:xfrm>
            <a:custGeom>
              <a:avLst/>
              <a:gdLst/>
              <a:ahLst/>
              <a:cxnLst/>
              <a:rect l="l" t="t" r="r" b="b"/>
              <a:pathLst>
                <a:path w="5272" h="4737" extrusionOk="0">
                  <a:moveTo>
                    <a:pt x="1902" y="0"/>
                  </a:moveTo>
                  <a:cubicBezTo>
                    <a:pt x="1869" y="367"/>
                    <a:pt x="1869" y="734"/>
                    <a:pt x="1836" y="1101"/>
                  </a:cubicBezTo>
                  <a:cubicBezTo>
                    <a:pt x="1836" y="1201"/>
                    <a:pt x="1836" y="1268"/>
                    <a:pt x="1802" y="1334"/>
                  </a:cubicBezTo>
                  <a:cubicBezTo>
                    <a:pt x="1740" y="1412"/>
                    <a:pt x="1656" y="1439"/>
                    <a:pt x="1568" y="1439"/>
                  </a:cubicBezTo>
                  <a:cubicBezTo>
                    <a:pt x="1466" y="1439"/>
                    <a:pt x="1358" y="1403"/>
                    <a:pt x="1269" y="1368"/>
                  </a:cubicBezTo>
                  <a:cubicBezTo>
                    <a:pt x="835" y="1201"/>
                    <a:pt x="401" y="1001"/>
                    <a:pt x="1" y="767"/>
                  </a:cubicBezTo>
                  <a:lnTo>
                    <a:pt x="1" y="767"/>
                  </a:lnTo>
                  <a:cubicBezTo>
                    <a:pt x="1402" y="2502"/>
                    <a:pt x="3070" y="4237"/>
                    <a:pt x="5271" y="4737"/>
                  </a:cubicBezTo>
                  <a:cubicBezTo>
                    <a:pt x="4004" y="3403"/>
                    <a:pt x="2770" y="1635"/>
                    <a:pt x="190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2"/>
            <p:cNvSpPr/>
            <p:nvPr/>
          </p:nvSpPr>
          <p:spPr>
            <a:xfrm>
              <a:off x="4612625" y="1714175"/>
              <a:ext cx="113450" cy="58400"/>
            </a:xfrm>
            <a:custGeom>
              <a:avLst/>
              <a:gdLst/>
              <a:ahLst/>
              <a:cxnLst/>
              <a:rect l="l" t="t" r="r" b="b"/>
              <a:pathLst>
                <a:path w="4538" h="2336" extrusionOk="0">
                  <a:moveTo>
                    <a:pt x="1702" y="0"/>
                  </a:moveTo>
                  <a:lnTo>
                    <a:pt x="1702" y="0"/>
                  </a:lnTo>
                  <a:cubicBezTo>
                    <a:pt x="1735" y="67"/>
                    <a:pt x="1769" y="167"/>
                    <a:pt x="1802" y="234"/>
                  </a:cubicBezTo>
                  <a:cubicBezTo>
                    <a:pt x="1869" y="434"/>
                    <a:pt x="1935" y="734"/>
                    <a:pt x="1735" y="868"/>
                  </a:cubicBezTo>
                  <a:cubicBezTo>
                    <a:pt x="1669" y="901"/>
                    <a:pt x="1569" y="901"/>
                    <a:pt x="1468" y="901"/>
                  </a:cubicBezTo>
                  <a:cubicBezTo>
                    <a:pt x="968" y="901"/>
                    <a:pt x="468" y="801"/>
                    <a:pt x="1" y="667"/>
                  </a:cubicBezTo>
                  <a:lnTo>
                    <a:pt x="1" y="667"/>
                  </a:lnTo>
                  <a:cubicBezTo>
                    <a:pt x="368" y="968"/>
                    <a:pt x="801" y="1234"/>
                    <a:pt x="1235" y="1435"/>
                  </a:cubicBezTo>
                  <a:cubicBezTo>
                    <a:pt x="2269" y="1935"/>
                    <a:pt x="3403" y="2135"/>
                    <a:pt x="4537" y="2335"/>
                  </a:cubicBezTo>
                  <a:cubicBezTo>
                    <a:pt x="3670" y="1701"/>
                    <a:pt x="2603" y="767"/>
                    <a:pt x="170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2"/>
            <p:cNvSpPr/>
            <p:nvPr/>
          </p:nvSpPr>
          <p:spPr>
            <a:xfrm>
              <a:off x="4717700" y="1582400"/>
              <a:ext cx="100100" cy="101775"/>
            </a:xfrm>
            <a:custGeom>
              <a:avLst/>
              <a:gdLst/>
              <a:ahLst/>
              <a:cxnLst/>
              <a:rect l="l" t="t" r="r" b="b"/>
              <a:pathLst>
                <a:path w="4004" h="4071" extrusionOk="0">
                  <a:moveTo>
                    <a:pt x="4004" y="1"/>
                  </a:moveTo>
                  <a:lnTo>
                    <a:pt x="4004" y="1"/>
                  </a:lnTo>
                  <a:cubicBezTo>
                    <a:pt x="3570" y="334"/>
                    <a:pt x="3103" y="635"/>
                    <a:pt x="2569" y="868"/>
                  </a:cubicBezTo>
                  <a:cubicBezTo>
                    <a:pt x="2376" y="949"/>
                    <a:pt x="2144" y="1006"/>
                    <a:pt x="1921" y="1006"/>
                  </a:cubicBezTo>
                  <a:cubicBezTo>
                    <a:pt x="1683" y="1006"/>
                    <a:pt x="1457" y="940"/>
                    <a:pt x="1302" y="768"/>
                  </a:cubicBezTo>
                  <a:cubicBezTo>
                    <a:pt x="1202" y="635"/>
                    <a:pt x="1135" y="468"/>
                    <a:pt x="1102" y="334"/>
                  </a:cubicBezTo>
                  <a:cubicBezTo>
                    <a:pt x="1102" y="301"/>
                    <a:pt x="1102" y="301"/>
                    <a:pt x="1102" y="301"/>
                  </a:cubicBezTo>
                  <a:cubicBezTo>
                    <a:pt x="635" y="1535"/>
                    <a:pt x="268" y="2803"/>
                    <a:pt x="1" y="4070"/>
                  </a:cubicBezTo>
                  <a:cubicBezTo>
                    <a:pt x="1402" y="3337"/>
                    <a:pt x="2102" y="1969"/>
                    <a:pt x="3236" y="835"/>
                  </a:cubicBezTo>
                  <a:cubicBezTo>
                    <a:pt x="3503" y="568"/>
                    <a:pt x="3770" y="301"/>
                    <a:pt x="400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2"/>
            <p:cNvSpPr/>
            <p:nvPr/>
          </p:nvSpPr>
          <p:spPr>
            <a:xfrm>
              <a:off x="4723550" y="1712500"/>
              <a:ext cx="96750" cy="60425"/>
            </a:xfrm>
            <a:custGeom>
              <a:avLst/>
              <a:gdLst/>
              <a:ahLst/>
              <a:cxnLst/>
              <a:rect l="l" t="t" r="r" b="b"/>
              <a:pathLst>
                <a:path w="3870" h="2417" extrusionOk="0">
                  <a:moveTo>
                    <a:pt x="1835" y="1"/>
                  </a:moveTo>
                  <a:cubicBezTo>
                    <a:pt x="1802" y="34"/>
                    <a:pt x="1768" y="67"/>
                    <a:pt x="1735" y="101"/>
                  </a:cubicBezTo>
                  <a:cubicBezTo>
                    <a:pt x="1168" y="734"/>
                    <a:pt x="567" y="1335"/>
                    <a:pt x="0" y="1969"/>
                  </a:cubicBezTo>
                  <a:cubicBezTo>
                    <a:pt x="787" y="2100"/>
                    <a:pt x="1305" y="2416"/>
                    <a:pt x="1977" y="2416"/>
                  </a:cubicBezTo>
                  <a:cubicBezTo>
                    <a:pt x="2160" y="2416"/>
                    <a:pt x="2354" y="2393"/>
                    <a:pt x="2569" y="2336"/>
                  </a:cubicBezTo>
                  <a:cubicBezTo>
                    <a:pt x="3002" y="2235"/>
                    <a:pt x="3436" y="2102"/>
                    <a:pt x="3870" y="1902"/>
                  </a:cubicBezTo>
                  <a:cubicBezTo>
                    <a:pt x="3469" y="1869"/>
                    <a:pt x="3102" y="1802"/>
                    <a:pt x="2702" y="1702"/>
                  </a:cubicBezTo>
                  <a:cubicBezTo>
                    <a:pt x="2302" y="1568"/>
                    <a:pt x="1835" y="1368"/>
                    <a:pt x="1701" y="935"/>
                  </a:cubicBezTo>
                  <a:cubicBezTo>
                    <a:pt x="1635" y="701"/>
                    <a:pt x="1701" y="468"/>
                    <a:pt x="1768" y="234"/>
                  </a:cubicBezTo>
                  <a:cubicBezTo>
                    <a:pt x="1768" y="167"/>
                    <a:pt x="1802" y="67"/>
                    <a:pt x="183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2"/>
            <p:cNvSpPr/>
            <p:nvPr/>
          </p:nvSpPr>
          <p:spPr>
            <a:xfrm>
              <a:off x="5409025" y="2406325"/>
              <a:ext cx="352775" cy="375300"/>
            </a:xfrm>
            <a:custGeom>
              <a:avLst/>
              <a:gdLst/>
              <a:ahLst/>
              <a:cxnLst/>
              <a:rect l="l" t="t" r="r" b="b"/>
              <a:pathLst>
                <a:path w="14111" h="15012" fill="none" extrusionOk="0">
                  <a:moveTo>
                    <a:pt x="1" y="15011"/>
                  </a:moveTo>
                  <a:cubicBezTo>
                    <a:pt x="2236" y="8340"/>
                    <a:pt x="7973" y="3403"/>
                    <a:pt x="14111" y="1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2"/>
            <p:cNvSpPr/>
            <p:nvPr/>
          </p:nvSpPr>
          <p:spPr>
            <a:xfrm>
              <a:off x="5595825" y="2388825"/>
              <a:ext cx="36725" cy="124275"/>
            </a:xfrm>
            <a:custGeom>
              <a:avLst/>
              <a:gdLst/>
              <a:ahLst/>
              <a:cxnLst/>
              <a:rect l="l" t="t" r="r" b="b"/>
              <a:pathLst>
                <a:path w="1469" h="4971" fill="none" extrusionOk="0">
                  <a:moveTo>
                    <a:pt x="1" y="4970"/>
                  </a:moveTo>
                  <a:cubicBezTo>
                    <a:pt x="501" y="3303"/>
                    <a:pt x="1002" y="1635"/>
                    <a:pt x="1469" y="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2"/>
            <p:cNvSpPr/>
            <p:nvPr/>
          </p:nvSpPr>
          <p:spPr>
            <a:xfrm>
              <a:off x="5529950" y="2591475"/>
              <a:ext cx="86750" cy="23375"/>
            </a:xfrm>
            <a:custGeom>
              <a:avLst/>
              <a:gdLst/>
              <a:ahLst/>
              <a:cxnLst/>
              <a:rect l="l" t="t" r="r" b="b"/>
              <a:pathLst>
                <a:path w="3470" h="935" fill="none" extrusionOk="0">
                  <a:moveTo>
                    <a:pt x="1" y="0"/>
                  </a:moveTo>
                  <a:cubicBezTo>
                    <a:pt x="1101" y="500"/>
                    <a:pt x="2269" y="801"/>
                    <a:pt x="3470" y="934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2"/>
            <p:cNvSpPr/>
            <p:nvPr/>
          </p:nvSpPr>
          <p:spPr>
            <a:xfrm>
              <a:off x="4915350" y="1531550"/>
              <a:ext cx="111775" cy="505375"/>
            </a:xfrm>
            <a:custGeom>
              <a:avLst/>
              <a:gdLst/>
              <a:ahLst/>
              <a:cxnLst/>
              <a:rect l="l" t="t" r="r" b="b"/>
              <a:pathLst>
                <a:path w="4471" h="20215" fill="none" extrusionOk="0">
                  <a:moveTo>
                    <a:pt x="3003" y="20215"/>
                  </a:moveTo>
                  <a:cubicBezTo>
                    <a:pt x="334" y="15011"/>
                    <a:pt x="0" y="6171"/>
                    <a:pt x="4470" y="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2"/>
            <p:cNvSpPr/>
            <p:nvPr/>
          </p:nvSpPr>
          <p:spPr>
            <a:xfrm>
              <a:off x="4954550" y="1644125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fill="none" extrusionOk="0">
                  <a:moveTo>
                    <a:pt x="0" y="3369"/>
                  </a:moveTo>
                  <a:cubicBezTo>
                    <a:pt x="1635" y="2435"/>
                    <a:pt x="3202" y="1301"/>
                    <a:pt x="4603" y="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2"/>
            <p:cNvSpPr/>
            <p:nvPr/>
          </p:nvSpPr>
          <p:spPr>
            <a:xfrm>
              <a:off x="4927850" y="1557400"/>
              <a:ext cx="37550" cy="82575"/>
            </a:xfrm>
            <a:custGeom>
              <a:avLst/>
              <a:gdLst/>
              <a:ahLst/>
              <a:cxnLst/>
              <a:rect l="l" t="t" r="r" b="b"/>
              <a:pathLst>
                <a:path w="1502" h="3303" fill="none" extrusionOk="0">
                  <a:moveTo>
                    <a:pt x="1502" y="3302"/>
                  </a:moveTo>
                  <a:lnTo>
                    <a:pt x="1" y="0"/>
                  </a:ln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2"/>
            <p:cNvSpPr/>
            <p:nvPr/>
          </p:nvSpPr>
          <p:spPr>
            <a:xfrm>
              <a:off x="5194725" y="1689975"/>
              <a:ext cx="63400" cy="189325"/>
            </a:xfrm>
            <a:custGeom>
              <a:avLst/>
              <a:gdLst/>
              <a:ahLst/>
              <a:cxnLst/>
              <a:rect l="l" t="t" r="r" b="b"/>
              <a:pathLst>
                <a:path w="2536" h="7573" extrusionOk="0">
                  <a:moveTo>
                    <a:pt x="2268" y="1"/>
                  </a:moveTo>
                  <a:cubicBezTo>
                    <a:pt x="2035" y="668"/>
                    <a:pt x="1801" y="1302"/>
                    <a:pt x="1534" y="1936"/>
                  </a:cubicBezTo>
                  <a:cubicBezTo>
                    <a:pt x="1434" y="2136"/>
                    <a:pt x="1334" y="2369"/>
                    <a:pt x="1101" y="2403"/>
                  </a:cubicBezTo>
                  <a:cubicBezTo>
                    <a:pt x="1065" y="2412"/>
                    <a:pt x="1030" y="2416"/>
                    <a:pt x="995" y="2416"/>
                  </a:cubicBezTo>
                  <a:cubicBezTo>
                    <a:pt x="773" y="2416"/>
                    <a:pt x="578" y="2242"/>
                    <a:pt x="434" y="2069"/>
                  </a:cubicBezTo>
                  <a:cubicBezTo>
                    <a:pt x="300" y="1902"/>
                    <a:pt x="167" y="1702"/>
                    <a:pt x="0" y="1535"/>
                  </a:cubicBezTo>
                  <a:lnTo>
                    <a:pt x="0" y="1535"/>
                  </a:lnTo>
                  <a:cubicBezTo>
                    <a:pt x="500" y="3670"/>
                    <a:pt x="1301" y="5705"/>
                    <a:pt x="2402" y="7573"/>
                  </a:cubicBezTo>
                  <a:cubicBezTo>
                    <a:pt x="2235" y="5238"/>
                    <a:pt x="2535" y="3470"/>
                    <a:pt x="2368" y="1135"/>
                  </a:cubicBezTo>
                  <a:cubicBezTo>
                    <a:pt x="2335" y="768"/>
                    <a:pt x="2302" y="368"/>
                    <a:pt x="226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2"/>
            <p:cNvSpPr/>
            <p:nvPr/>
          </p:nvSpPr>
          <p:spPr>
            <a:xfrm>
              <a:off x="5319800" y="1809225"/>
              <a:ext cx="60900" cy="176825"/>
            </a:xfrm>
            <a:custGeom>
              <a:avLst/>
              <a:gdLst/>
              <a:ahLst/>
              <a:cxnLst/>
              <a:rect l="l" t="t" r="r" b="b"/>
              <a:pathLst>
                <a:path w="2436" h="7073" extrusionOk="0">
                  <a:moveTo>
                    <a:pt x="2436" y="1"/>
                  </a:moveTo>
                  <a:lnTo>
                    <a:pt x="2436" y="1"/>
                  </a:lnTo>
                  <a:cubicBezTo>
                    <a:pt x="2236" y="368"/>
                    <a:pt x="1969" y="768"/>
                    <a:pt x="1735" y="1135"/>
                  </a:cubicBezTo>
                  <a:cubicBezTo>
                    <a:pt x="1524" y="1376"/>
                    <a:pt x="1286" y="1645"/>
                    <a:pt x="971" y="1645"/>
                  </a:cubicBezTo>
                  <a:cubicBezTo>
                    <a:pt x="937" y="1645"/>
                    <a:pt x="903" y="1642"/>
                    <a:pt x="868" y="1635"/>
                  </a:cubicBezTo>
                  <a:cubicBezTo>
                    <a:pt x="568" y="1602"/>
                    <a:pt x="401" y="1269"/>
                    <a:pt x="301" y="968"/>
                  </a:cubicBezTo>
                  <a:cubicBezTo>
                    <a:pt x="234" y="768"/>
                    <a:pt x="167" y="601"/>
                    <a:pt x="101" y="401"/>
                  </a:cubicBezTo>
                  <a:lnTo>
                    <a:pt x="101" y="401"/>
                  </a:lnTo>
                  <a:cubicBezTo>
                    <a:pt x="1" y="2670"/>
                    <a:pt x="301" y="4938"/>
                    <a:pt x="1035" y="7073"/>
                  </a:cubicBezTo>
                  <a:cubicBezTo>
                    <a:pt x="1135" y="5338"/>
                    <a:pt x="1468" y="3770"/>
                    <a:pt x="1935" y="2069"/>
                  </a:cubicBezTo>
                  <a:cubicBezTo>
                    <a:pt x="2135" y="1402"/>
                    <a:pt x="2302" y="701"/>
                    <a:pt x="243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2"/>
            <p:cNvSpPr/>
            <p:nvPr/>
          </p:nvSpPr>
          <p:spPr>
            <a:xfrm>
              <a:off x="5410700" y="1933500"/>
              <a:ext cx="65900" cy="112600"/>
            </a:xfrm>
            <a:custGeom>
              <a:avLst/>
              <a:gdLst/>
              <a:ahLst/>
              <a:cxnLst/>
              <a:rect l="l" t="t" r="r" b="b"/>
              <a:pathLst>
                <a:path w="2636" h="4504" extrusionOk="0">
                  <a:moveTo>
                    <a:pt x="534" y="0"/>
                  </a:moveTo>
                  <a:cubicBezTo>
                    <a:pt x="234" y="1501"/>
                    <a:pt x="34" y="3002"/>
                    <a:pt x="1" y="4503"/>
                  </a:cubicBezTo>
                  <a:cubicBezTo>
                    <a:pt x="701" y="3603"/>
                    <a:pt x="1435" y="2736"/>
                    <a:pt x="2002" y="1735"/>
                  </a:cubicBezTo>
                  <a:cubicBezTo>
                    <a:pt x="2269" y="1268"/>
                    <a:pt x="2469" y="767"/>
                    <a:pt x="2636" y="234"/>
                  </a:cubicBezTo>
                  <a:lnTo>
                    <a:pt x="2636" y="234"/>
                  </a:lnTo>
                  <a:cubicBezTo>
                    <a:pt x="2269" y="634"/>
                    <a:pt x="1869" y="1034"/>
                    <a:pt x="1468" y="1435"/>
                  </a:cubicBezTo>
                  <a:cubicBezTo>
                    <a:pt x="1402" y="1468"/>
                    <a:pt x="1368" y="1535"/>
                    <a:pt x="1268" y="1568"/>
                  </a:cubicBezTo>
                  <a:cubicBezTo>
                    <a:pt x="1228" y="1592"/>
                    <a:pt x="1185" y="1602"/>
                    <a:pt x="1140" y="1602"/>
                  </a:cubicBezTo>
                  <a:cubicBezTo>
                    <a:pt x="997" y="1602"/>
                    <a:pt x="844" y="1495"/>
                    <a:pt x="768" y="1368"/>
                  </a:cubicBezTo>
                  <a:cubicBezTo>
                    <a:pt x="668" y="1201"/>
                    <a:pt x="634" y="1001"/>
                    <a:pt x="601" y="801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2"/>
            <p:cNvSpPr/>
            <p:nvPr/>
          </p:nvSpPr>
          <p:spPr>
            <a:xfrm>
              <a:off x="5131325" y="1890950"/>
              <a:ext cx="200175" cy="75300"/>
            </a:xfrm>
            <a:custGeom>
              <a:avLst/>
              <a:gdLst/>
              <a:ahLst/>
              <a:cxnLst/>
              <a:rect l="l" t="t" r="r" b="b"/>
              <a:pathLst>
                <a:path w="8007" h="3012" extrusionOk="0">
                  <a:moveTo>
                    <a:pt x="3503" y="1"/>
                  </a:moveTo>
                  <a:cubicBezTo>
                    <a:pt x="3570" y="68"/>
                    <a:pt x="3603" y="168"/>
                    <a:pt x="3670" y="234"/>
                  </a:cubicBezTo>
                  <a:cubicBezTo>
                    <a:pt x="3937" y="568"/>
                    <a:pt x="4304" y="1002"/>
                    <a:pt x="4104" y="1369"/>
                  </a:cubicBezTo>
                  <a:cubicBezTo>
                    <a:pt x="3956" y="1614"/>
                    <a:pt x="3664" y="1697"/>
                    <a:pt x="3374" y="1697"/>
                  </a:cubicBezTo>
                  <a:cubicBezTo>
                    <a:pt x="3270" y="1697"/>
                    <a:pt x="3167" y="1686"/>
                    <a:pt x="3070" y="1669"/>
                  </a:cubicBezTo>
                  <a:cubicBezTo>
                    <a:pt x="2036" y="1535"/>
                    <a:pt x="1002" y="1235"/>
                    <a:pt x="1" y="902"/>
                  </a:cubicBezTo>
                  <a:lnTo>
                    <a:pt x="1" y="902"/>
                  </a:lnTo>
                  <a:cubicBezTo>
                    <a:pt x="1984" y="2233"/>
                    <a:pt x="4352" y="3011"/>
                    <a:pt x="6737" y="3011"/>
                  </a:cubicBezTo>
                  <a:cubicBezTo>
                    <a:pt x="7160" y="3011"/>
                    <a:pt x="7584" y="2987"/>
                    <a:pt x="8007" y="2936"/>
                  </a:cubicBezTo>
                  <a:cubicBezTo>
                    <a:pt x="6405" y="2036"/>
                    <a:pt x="4938" y="1102"/>
                    <a:pt x="350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2"/>
            <p:cNvSpPr/>
            <p:nvPr/>
          </p:nvSpPr>
          <p:spPr>
            <a:xfrm>
              <a:off x="5274775" y="2019400"/>
              <a:ext cx="150950" cy="47500"/>
            </a:xfrm>
            <a:custGeom>
              <a:avLst/>
              <a:gdLst/>
              <a:ahLst/>
              <a:cxnLst/>
              <a:rect l="l" t="t" r="r" b="b"/>
              <a:pathLst>
                <a:path w="6038" h="1900" extrusionOk="0">
                  <a:moveTo>
                    <a:pt x="434" y="0"/>
                  </a:moveTo>
                  <a:cubicBezTo>
                    <a:pt x="667" y="234"/>
                    <a:pt x="901" y="467"/>
                    <a:pt x="1134" y="667"/>
                  </a:cubicBezTo>
                  <a:cubicBezTo>
                    <a:pt x="1235" y="767"/>
                    <a:pt x="1368" y="934"/>
                    <a:pt x="1301" y="1067"/>
                  </a:cubicBezTo>
                  <a:cubicBezTo>
                    <a:pt x="1268" y="1134"/>
                    <a:pt x="1201" y="1168"/>
                    <a:pt x="1134" y="1234"/>
                  </a:cubicBezTo>
                  <a:cubicBezTo>
                    <a:pt x="768" y="1401"/>
                    <a:pt x="401" y="1534"/>
                    <a:pt x="0" y="1601"/>
                  </a:cubicBezTo>
                  <a:cubicBezTo>
                    <a:pt x="899" y="1799"/>
                    <a:pt x="1826" y="1900"/>
                    <a:pt x="2756" y="1900"/>
                  </a:cubicBezTo>
                  <a:cubicBezTo>
                    <a:pt x="3861" y="1900"/>
                    <a:pt x="4969" y="1758"/>
                    <a:pt x="6038" y="1468"/>
                  </a:cubicBezTo>
                  <a:cubicBezTo>
                    <a:pt x="4170" y="1401"/>
                    <a:pt x="2102" y="834"/>
                    <a:pt x="43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2"/>
            <p:cNvSpPr/>
            <p:nvPr/>
          </p:nvSpPr>
          <p:spPr>
            <a:xfrm>
              <a:off x="5418200" y="2868325"/>
              <a:ext cx="449525" cy="537925"/>
            </a:xfrm>
            <a:custGeom>
              <a:avLst/>
              <a:gdLst/>
              <a:ahLst/>
              <a:cxnLst/>
              <a:rect l="l" t="t" r="r" b="b"/>
              <a:pathLst>
                <a:path w="17981" h="21517" fill="none" extrusionOk="0">
                  <a:moveTo>
                    <a:pt x="1" y="21516"/>
                  </a:moveTo>
                  <a:cubicBezTo>
                    <a:pt x="9041" y="17880"/>
                    <a:pt x="16012" y="9541"/>
                    <a:pt x="17980" y="1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2"/>
            <p:cNvSpPr/>
            <p:nvPr/>
          </p:nvSpPr>
          <p:spPr>
            <a:xfrm>
              <a:off x="5845175" y="2609900"/>
              <a:ext cx="116775" cy="328500"/>
            </a:xfrm>
            <a:custGeom>
              <a:avLst/>
              <a:gdLst/>
              <a:ahLst/>
              <a:cxnLst/>
              <a:rect l="l" t="t" r="r" b="b"/>
              <a:pathLst>
                <a:path w="4671" h="13140" extrusionOk="0">
                  <a:moveTo>
                    <a:pt x="3364" y="0"/>
                  </a:moveTo>
                  <a:cubicBezTo>
                    <a:pt x="2692" y="0"/>
                    <a:pt x="1981" y="579"/>
                    <a:pt x="1568" y="1198"/>
                  </a:cubicBezTo>
                  <a:cubicBezTo>
                    <a:pt x="468" y="2899"/>
                    <a:pt x="101" y="5000"/>
                    <a:pt x="67" y="7035"/>
                  </a:cubicBezTo>
                  <a:cubicBezTo>
                    <a:pt x="1" y="9070"/>
                    <a:pt x="234" y="11105"/>
                    <a:pt x="101" y="13140"/>
                  </a:cubicBezTo>
                  <a:cubicBezTo>
                    <a:pt x="1368" y="11372"/>
                    <a:pt x="2736" y="9437"/>
                    <a:pt x="3537" y="7402"/>
                  </a:cubicBezTo>
                  <a:cubicBezTo>
                    <a:pt x="4170" y="5734"/>
                    <a:pt x="4571" y="3933"/>
                    <a:pt x="4637" y="2098"/>
                  </a:cubicBezTo>
                  <a:cubicBezTo>
                    <a:pt x="4671" y="1398"/>
                    <a:pt x="4571" y="531"/>
                    <a:pt x="3937" y="164"/>
                  </a:cubicBezTo>
                  <a:cubicBezTo>
                    <a:pt x="3755" y="50"/>
                    <a:pt x="3561" y="0"/>
                    <a:pt x="336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2"/>
            <p:cNvSpPr/>
            <p:nvPr/>
          </p:nvSpPr>
          <p:spPr>
            <a:xfrm>
              <a:off x="5700900" y="2798200"/>
              <a:ext cx="83425" cy="297825"/>
            </a:xfrm>
            <a:custGeom>
              <a:avLst/>
              <a:gdLst/>
              <a:ahLst/>
              <a:cxnLst/>
              <a:rect l="l" t="t" r="r" b="b"/>
              <a:pathLst>
                <a:path w="3337" h="11913" extrusionOk="0">
                  <a:moveTo>
                    <a:pt x="1248" y="0"/>
                  </a:moveTo>
                  <a:cubicBezTo>
                    <a:pt x="1189" y="0"/>
                    <a:pt x="1129" y="12"/>
                    <a:pt x="1068" y="37"/>
                  </a:cubicBezTo>
                  <a:cubicBezTo>
                    <a:pt x="901" y="104"/>
                    <a:pt x="768" y="237"/>
                    <a:pt x="668" y="404"/>
                  </a:cubicBezTo>
                  <a:cubicBezTo>
                    <a:pt x="1" y="1538"/>
                    <a:pt x="134" y="2939"/>
                    <a:pt x="401" y="4240"/>
                  </a:cubicBezTo>
                  <a:cubicBezTo>
                    <a:pt x="968" y="6909"/>
                    <a:pt x="1969" y="9510"/>
                    <a:pt x="3337" y="11912"/>
                  </a:cubicBezTo>
                  <a:cubicBezTo>
                    <a:pt x="3003" y="9577"/>
                    <a:pt x="2903" y="6842"/>
                    <a:pt x="2970" y="4507"/>
                  </a:cubicBezTo>
                  <a:cubicBezTo>
                    <a:pt x="2970" y="3173"/>
                    <a:pt x="2669" y="1838"/>
                    <a:pt x="2069" y="671"/>
                  </a:cubicBezTo>
                  <a:cubicBezTo>
                    <a:pt x="1871" y="360"/>
                    <a:pt x="1577" y="0"/>
                    <a:pt x="124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2"/>
            <p:cNvSpPr/>
            <p:nvPr/>
          </p:nvSpPr>
          <p:spPr>
            <a:xfrm>
              <a:off x="5600825" y="2941325"/>
              <a:ext cx="98450" cy="261425"/>
            </a:xfrm>
            <a:custGeom>
              <a:avLst/>
              <a:gdLst/>
              <a:ahLst/>
              <a:cxnLst/>
              <a:rect l="l" t="t" r="r" b="b"/>
              <a:pathLst>
                <a:path w="3938" h="10457" extrusionOk="0">
                  <a:moveTo>
                    <a:pt x="850" y="0"/>
                  </a:moveTo>
                  <a:cubicBezTo>
                    <a:pt x="802" y="0"/>
                    <a:pt x="753" y="5"/>
                    <a:pt x="701" y="16"/>
                  </a:cubicBezTo>
                  <a:cubicBezTo>
                    <a:pt x="134" y="116"/>
                    <a:pt x="1" y="917"/>
                    <a:pt x="68" y="1517"/>
                  </a:cubicBezTo>
                  <a:cubicBezTo>
                    <a:pt x="435" y="4786"/>
                    <a:pt x="2169" y="7722"/>
                    <a:pt x="3937" y="10457"/>
                  </a:cubicBezTo>
                  <a:cubicBezTo>
                    <a:pt x="3437" y="8322"/>
                    <a:pt x="3570" y="6254"/>
                    <a:pt x="2870" y="4152"/>
                  </a:cubicBezTo>
                  <a:cubicBezTo>
                    <a:pt x="2569" y="3152"/>
                    <a:pt x="2236" y="2184"/>
                    <a:pt x="1936" y="1217"/>
                  </a:cubicBezTo>
                  <a:cubicBezTo>
                    <a:pt x="1752" y="665"/>
                    <a:pt x="1399" y="0"/>
                    <a:pt x="85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5819325" y="2937425"/>
              <a:ext cx="195175" cy="92700"/>
            </a:xfrm>
            <a:custGeom>
              <a:avLst/>
              <a:gdLst/>
              <a:ahLst/>
              <a:cxnLst/>
              <a:rect l="l" t="t" r="r" b="b"/>
              <a:pathLst>
                <a:path w="7807" h="3708" extrusionOk="0">
                  <a:moveTo>
                    <a:pt x="6333" y="1"/>
                  </a:moveTo>
                  <a:cubicBezTo>
                    <a:pt x="6279" y="1"/>
                    <a:pt x="6225" y="2"/>
                    <a:pt x="6172" y="5"/>
                  </a:cubicBezTo>
                  <a:cubicBezTo>
                    <a:pt x="4370" y="105"/>
                    <a:pt x="2769" y="1173"/>
                    <a:pt x="1268" y="2207"/>
                  </a:cubicBezTo>
                  <a:cubicBezTo>
                    <a:pt x="734" y="2607"/>
                    <a:pt x="134" y="3074"/>
                    <a:pt x="1" y="3708"/>
                  </a:cubicBezTo>
                  <a:cubicBezTo>
                    <a:pt x="1347" y="3555"/>
                    <a:pt x="2329" y="2925"/>
                    <a:pt x="3615" y="2925"/>
                  </a:cubicBezTo>
                  <a:cubicBezTo>
                    <a:pt x="3731" y="2925"/>
                    <a:pt x="3849" y="2930"/>
                    <a:pt x="3970" y="2941"/>
                  </a:cubicBezTo>
                  <a:cubicBezTo>
                    <a:pt x="4087" y="2952"/>
                    <a:pt x="4204" y="2957"/>
                    <a:pt x="4321" y="2957"/>
                  </a:cubicBezTo>
                  <a:cubicBezTo>
                    <a:pt x="5275" y="2957"/>
                    <a:pt x="6233" y="2601"/>
                    <a:pt x="7006" y="2007"/>
                  </a:cubicBezTo>
                  <a:cubicBezTo>
                    <a:pt x="7406" y="1673"/>
                    <a:pt x="7806" y="1139"/>
                    <a:pt x="7606" y="639"/>
                  </a:cubicBezTo>
                  <a:cubicBezTo>
                    <a:pt x="7425" y="155"/>
                    <a:pt x="6860" y="1"/>
                    <a:pt x="633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5731775" y="3095550"/>
              <a:ext cx="223500" cy="68700"/>
            </a:xfrm>
            <a:custGeom>
              <a:avLst/>
              <a:gdLst/>
              <a:ahLst/>
              <a:cxnLst/>
              <a:rect l="l" t="t" r="r" b="b"/>
              <a:pathLst>
                <a:path w="8940" h="2748" extrusionOk="0">
                  <a:moveTo>
                    <a:pt x="7303" y="1"/>
                  </a:moveTo>
                  <a:cubicBezTo>
                    <a:pt x="7160" y="1"/>
                    <a:pt x="7016" y="8"/>
                    <a:pt x="6872" y="18"/>
                  </a:cubicBezTo>
                  <a:cubicBezTo>
                    <a:pt x="4437" y="218"/>
                    <a:pt x="2035" y="1086"/>
                    <a:pt x="0" y="2453"/>
                  </a:cubicBezTo>
                  <a:cubicBezTo>
                    <a:pt x="148" y="2463"/>
                    <a:pt x="299" y="2467"/>
                    <a:pt x="454" y="2467"/>
                  </a:cubicBezTo>
                  <a:cubicBezTo>
                    <a:pt x="996" y="2467"/>
                    <a:pt x="1572" y="2418"/>
                    <a:pt x="2129" y="2418"/>
                  </a:cubicBezTo>
                  <a:cubicBezTo>
                    <a:pt x="2452" y="2418"/>
                    <a:pt x="2768" y="2435"/>
                    <a:pt x="3069" y="2487"/>
                  </a:cubicBezTo>
                  <a:cubicBezTo>
                    <a:pt x="3870" y="2620"/>
                    <a:pt x="4724" y="2747"/>
                    <a:pt x="5552" y="2747"/>
                  </a:cubicBezTo>
                  <a:cubicBezTo>
                    <a:pt x="6585" y="2747"/>
                    <a:pt x="7576" y="2549"/>
                    <a:pt x="8373" y="1920"/>
                  </a:cubicBezTo>
                  <a:cubicBezTo>
                    <a:pt x="8573" y="1719"/>
                    <a:pt x="8773" y="1519"/>
                    <a:pt x="8840" y="1252"/>
                  </a:cubicBezTo>
                  <a:cubicBezTo>
                    <a:pt x="8940" y="819"/>
                    <a:pt x="8640" y="352"/>
                    <a:pt x="8206" y="152"/>
                  </a:cubicBezTo>
                  <a:cubicBezTo>
                    <a:pt x="7929" y="36"/>
                    <a:pt x="7621" y="1"/>
                    <a:pt x="730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5610000" y="3266750"/>
              <a:ext cx="296075" cy="85025"/>
            </a:xfrm>
            <a:custGeom>
              <a:avLst/>
              <a:gdLst/>
              <a:ahLst/>
              <a:cxnLst/>
              <a:rect l="l" t="t" r="r" b="b"/>
              <a:pathLst>
                <a:path w="11843" h="3401" extrusionOk="0">
                  <a:moveTo>
                    <a:pt x="9140" y="0"/>
                  </a:moveTo>
                  <a:cubicBezTo>
                    <a:pt x="8162" y="0"/>
                    <a:pt x="7189" y="74"/>
                    <a:pt x="6239" y="242"/>
                  </a:cubicBezTo>
                  <a:cubicBezTo>
                    <a:pt x="4504" y="509"/>
                    <a:pt x="1735" y="642"/>
                    <a:pt x="1" y="842"/>
                  </a:cubicBezTo>
                  <a:cubicBezTo>
                    <a:pt x="902" y="1243"/>
                    <a:pt x="1802" y="1610"/>
                    <a:pt x="2736" y="2010"/>
                  </a:cubicBezTo>
                  <a:cubicBezTo>
                    <a:pt x="3970" y="2510"/>
                    <a:pt x="5205" y="3044"/>
                    <a:pt x="6506" y="3277"/>
                  </a:cubicBezTo>
                  <a:cubicBezTo>
                    <a:pt x="6957" y="3356"/>
                    <a:pt x="7415" y="3401"/>
                    <a:pt x="7871" y="3401"/>
                  </a:cubicBezTo>
                  <a:cubicBezTo>
                    <a:pt x="8764" y="3401"/>
                    <a:pt x="9647" y="3230"/>
                    <a:pt x="10442" y="2810"/>
                  </a:cubicBezTo>
                  <a:cubicBezTo>
                    <a:pt x="11176" y="2410"/>
                    <a:pt x="11843" y="1509"/>
                    <a:pt x="11476" y="776"/>
                  </a:cubicBezTo>
                  <a:cubicBezTo>
                    <a:pt x="11176" y="175"/>
                    <a:pt x="10375" y="42"/>
                    <a:pt x="9708" y="8"/>
                  </a:cubicBezTo>
                  <a:cubicBezTo>
                    <a:pt x="9518" y="3"/>
                    <a:pt x="9329" y="0"/>
                    <a:pt x="914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5494100" y="3368675"/>
              <a:ext cx="221000" cy="96775"/>
            </a:xfrm>
            <a:custGeom>
              <a:avLst/>
              <a:gdLst/>
              <a:ahLst/>
              <a:cxnLst/>
              <a:rect l="l" t="t" r="r" b="b"/>
              <a:pathLst>
                <a:path w="8840" h="3871" extrusionOk="0">
                  <a:moveTo>
                    <a:pt x="0" y="1"/>
                  </a:moveTo>
                  <a:cubicBezTo>
                    <a:pt x="1768" y="2369"/>
                    <a:pt x="4670" y="3837"/>
                    <a:pt x="7639" y="3870"/>
                  </a:cubicBezTo>
                  <a:cubicBezTo>
                    <a:pt x="7906" y="3870"/>
                    <a:pt x="8173" y="3837"/>
                    <a:pt x="8373" y="3704"/>
                  </a:cubicBezTo>
                  <a:cubicBezTo>
                    <a:pt x="8506" y="3604"/>
                    <a:pt x="8606" y="3403"/>
                    <a:pt x="8673" y="3237"/>
                  </a:cubicBezTo>
                  <a:cubicBezTo>
                    <a:pt x="8840" y="2670"/>
                    <a:pt x="8540" y="2036"/>
                    <a:pt x="8073" y="1635"/>
                  </a:cubicBezTo>
                  <a:cubicBezTo>
                    <a:pt x="7639" y="1269"/>
                    <a:pt x="7039" y="1068"/>
                    <a:pt x="6438" y="968"/>
                  </a:cubicBezTo>
                  <a:cubicBezTo>
                    <a:pt x="5871" y="868"/>
                    <a:pt x="1301" y="501"/>
                    <a:pt x="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5509100" y="3098500"/>
              <a:ext cx="65075" cy="221850"/>
            </a:xfrm>
            <a:custGeom>
              <a:avLst/>
              <a:gdLst/>
              <a:ahLst/>
              <a:cxnLst/>
              <a:rect l="l" t="t" r="r" b="b"/>
              <a:pathLst>
                <a:path w="2603" h="8874" extrusionOk="0">
                  <a:moveTo>
                    <a:pt x="1267" y="1"/>
                  </a:moveTo>
                  <a:cubicBezTo>
                    <a:pt x="1014" y="1"/>
                    <a:pt x="738" y="149"/>
                    <a:pt x="568" y="367"/>
                  </a:cubicBezTo>
                  <a:cubicBezTo>
                    <a:pt x="368" y="667"/>
                    <a:pt x="301" y="1034"/>
                    <a:pt x="268" y="1401"/>
                  </a:cubicBezTo>
                  <a:cubicBezTo>
                    <a:pt x="1" y="4070"/>
                    <a:pt x="835" y="6838"/>
                    <a:pt x="2603" y="8873"/>
                  </a:cubicBezTo>
                  <a:cubicBezTo>
                    <a:pt x="2336" y="7039"/>
                    <a:pt x="2469" y="4403"/>
                    <a:pt x="2436" y="2569"/>
                  </a:cubicBezTo>
                  <a:cubicBezTo>
                    <a:pt x="2402" y="1868"/>
                    <a:pt x="2236" y="1168"/>
                    <a:pt x="1935" y="567"/>
                  </a:cubicBezTo>
                  <a:cubicBezTo>
                    <a:pt x="1835" y="367"/>
                    <a:pt x="1735" y="167"/>
                    <a:pt x="1535" y="67"/>
                  </a:cubicBezTo>
                  <a:cubicBezTo>
                    <a:pt x="1453" y="22"/>
                    <a:pt x="1362" y="1"/>
                    <a:pt x="126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5768450" y="3066800"/>
              <a:ext cx="15050" cy="27550"/>
            </a:xfrm>
            <a:custGeom>
              <a:avLst/>
              <a:gdLst/>
              <a:ahLst/>
              <a:cxnLst/>
              <a:rect l="l" t="t" r="r" b="b"/>
              <a:pathLst>
                <a:path w="602" h="1102" extrusionOk="0">
                  <a:moveTo>
                    <a:pt x="1" y="1"/>
                  </a:moveTo>
                  <a:lnTo>
                    <a:pt x="1" y="1"/>
                  </a:lnTo>
                  <a:cubicBezTo>
                    <a:pt x="134" y="434"/>
                    <a:pt x="301" y="835"/>
                    <a:pt x="601" y="1101"/>
                  </a:cubicBezTo>
                  <a:cubicBezTo>
                    <a:pt x="401" y="735"/>
                    <a:pt x="201" y="401"/>
                    <a:pt x="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5845175" y="2609775"/>
              <a:ext cx="85925" cy="323625"/>
            </a:xfrm>
            <a:custGeom>
              <a:avLst/>
              <a:gdLst/>
              <a:ahLst/>
              <a:cxnLst/>
              <a:rect l="l" t="t" r="r" b="b"/>
              <a:pathLst>
                <a:path w="3437" h="12945" extrusionOk="0">
                  <a:moveTo>
                    <a:pt x="3380" y="1"/>
                  </a:moveTo>
                  <a:cubicBezTo>
                    <a:pt x="2697" y="1"/>
                    <a:pt x="1991" y="586"/>
                    <a:pt x="1568" y="1203"/>
                  </a:cubicBezTo>
                  <a:cubicBezTo>
                    <a:pt x="468" y="2904"/>
                    <a:pt x="101" y="5005"/>
                    <a:pt x="67" y="7040"/>
                  </a:cubicBezTo>
                  <a:cubicBezTo>
                    <a:pt x="1" y="9008"/>
                    <a:pt x="201" y="10976"/>
                    <a:pt x="101" y="12945"/>
                  </a:cubicBezTo>
                  <a:cubicBezTo>
                    <a:pt x="468" y="12077"/>
                    <a:pt x="735" y="11177"/>
                    <a:pt x="1001" y="10276"/>
                  </a:cubicBezTo>
                  <a:cubicBezTo>
                    <a:pt x="1935" y="6873"/>
                    <a:pt x="2769" y="3471"/>
                    <a:pt x="3436" y="2"/>
                  </a:cubicBezTo>
                  <a:cubicBezTo>
                    <a:pt x="3418" y="1"/>
                    <a:pt x="3399" y="1"/>
                    <a:pt x="338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5783475" y="3094325"/>
              <a:ext cx="850" cy="1700"/>
            </a:xfrm>
            <a:custGeom>
              <a:avLst/>
              <a:gdLst/>
              <a:ahLst/>
              <a:cxnLst/>
              <a:rect l="l" t="t" r="r" b="b"/>
              <a:pathLst>
                <a:path w="34" h="68" extrusionOk="0">
                  <a:moveTo>
                    <a:pt x="0" y="0"/>
                  </a:moveTo>
                  <a:cubicBezTo>
                    <a:pt x="0" y="34"/>
                    <a:pt x="34" y="34"/>
                    <a:pt x="34" y="67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5734275" y="2799100"/>
              <a:ext cx="50050" cy="296075"/>
            </a:xfrm>
            <a:custGeom>
              <a:avLst/>
              <a:gdLst/>
              <a:ahLst/>
              <a:cxnLst/>
              <a:rect l="l" t="t" r="r" b="b"/>
              <a:pathLst>
                <a:path w="2002" h="11843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3504"/>
                    <a:pt x="467" y="7039"/>
                    <a:pt x="1301" y="10475"/>
                  </a:cubicBezTo>
                  <a:cubicBezTo>
                    <a:pt x="1334" y="10542"/>
                    <a:pt x="1368" y="10642"/>
                    <a:pt x="1368" y="10709"/>
                  </a:cubicBezTo>
                  <a:cubicBezTo>
                    <a:pt x="1568" y="11109"/>
                    <a:pt x="1768" y="11443"/>
                    <a:pt x="1968" y="11809"/>
                  </a:cubicBezTo>
                  <a:cubicBezTo>
                    <a:pt x="1968" y="11809"/>
                    <a:pt x="2002" y="11843"/>
                    <a:pt x="2002" y="11843"/>
                  </a:cubicBezTo>
                  <a:cubicBezTo>
                    <a:pt x="1668" y="9508"/>
                    <a:pt x="1568" y="6806"/>
                    <a:pt x="1635" y="4471"/>
                  </a:cubicBezTo>
                  <a:cubicBezTo>
                    <a:pt x="1635" y="3137"/>
                    <a:pt x="1334" y="1802"/>
                    <a:pt x="734" y="635"/>
                  </a:cubicBezTo>
                  <a:cubicBezTo>
                    <a:pt x="567" y="368"/>
                    <a:pt x="334" y="68"/>
                    <a:pt x="6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5618350" y="2941325"/>
              <a:ext cx="80075" cy="258100"/>
            </a:xfrm>
            <a:custGeom>
              <a:avLst/>
              <a:gdLst/>
              <a:ahLst/>
              <a:cxnLst/>
              <a:rect l="l" t="t" r="r" b="b"/>
              <a:pathLst>
                <a:path w="3203" h="10324" extrusionOk="0">
                  <a:moveTo>
                    <a:pt x="149" y="0"/>
                  </a:moveTo>
                  <a:cubicBezTo>
                    <a:pt x="101" y="0"/>
                    <a:pt x="52" y="5"/>
                    <a:pt x="0" y="16"/>
                  </a:cubicBezTo>
                  <a:cubicBezTo>
                    <a:pt x="167" y="683"/>
                    <a:pt x="367" y="1350"/>
                    <a:pt x="568" y="2051"/>
                  </a:cubicBezTo>
                  <a:cubicBezTo>
                    <a:pt x="1135" y="3852"/>
                    <a:pt x="1702" y="5687"/>
                    <a:pt x="2269" y="7488"/>
                  </a:cubicBezTo>
                  <a:cubicBezTo>
                    <a:pt x="2536" y="8455"/>
                    <a:pt x="2836" y="9389"/>
                    <a:pt x="3203" y="10323"/>
                  </a:cubicBezTo>
                  <a:cubicBezTo>
                    <a:pt x="2736" y="8222"/>
                    <a:pt x="2836" y="6187"/>
                    <a:pt x="2169" y="4152"/>
                  </a:cubicBezTo>
                  <a:cubicBezTo>
                    <a:pt x="1868" y="3152"/>
                    <a:pt x="1535" y="2184"/>
                    <a:pt x="1235" y="1217"/>
                  </a:cubicBezTo>
                  <a:cubicBezTo>
                    <a:pt x="1051" y="665"/>
                    <a:pt x="698" y="0"/>
                    <a:pt x="149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5823500" y="2937425"/>
              <a:ext cx="186825" cy="81875"/>
            </a:xfrm>
            <a:custGeom>
              <a:avLst/>
              <a:gdLst/>
              <a:ahLst/>
              <a:cxnLst/>
              <a:rect l="l" t="t" r="r" b="b"/>
              <a:pathLst>
                <a:path w="7473" h="3275" extrusionOk="0">
                  <a:moveTo>
                    <a:pt x="6166" y="1"/>
                  </a:moveTo>
                  <a:cubicBezTo>
                    <a:pt x="6112" y="1"/>
                    <a:pt x="6058" y="2"/>
                    <a:pt x="6005" y="5"/>
                  </a:cubicBezTo>
                  <a:cubicBezTo>
                    <a:pt x="4203" y="105"/>
                    <a:pt x="2602" y="1173"/>
                    <a:pt x="1101" y="2207"/>
                  </a:cubicBezTo>
                  <a:cubicBezTo>
                    <a:pt x="701" y="2507"/>
                    <a:pt x="234" y="2841"/>
                    <a:pt x="0" y="3274"/>
                  </a:cubicBezTo>
                  <a:cubicBezTo>
                    <a:pt x="2302" y="1973"/>
                    <a:pt x="4871" y="1106"/>
                    <a:pt x="7472" y="839"/>
                  </a:cubicBezTo>
                  <a:cubicBezTo>
                    <a:pt x="7472" y="773"/>
                    <a:pt x="7472" y="706"/>
                    <a:pt x="7439" y="639"/>
                  </a:cubicBezTo>
                  <a:cubicBezTo>
                    <a:pt x="7258" y="155"/>
                    <a:pt x="6693" y="1"/>
                    <a:pt x="616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5735100" y="3095550"/>
              <a:ext cx="213500" cy="59675"/>
            </a:xfrm>
            <a:custGeom>
              <a:avLst/>
              <a:gdLst/>
              <a:ahLst/>
              <a:cxnLst/>
              <a:rect l="l" t="t" r="r" b="b"/>
              <a:pathLst>
                <a:path w="8540" h="2387" extrusionOk="0">
                  <a:moveTo>
                    <a:pt x="7170" y="1"/>
                  </a:moveTo>
                  <a:cubicBezTo>
                    <a:pt x="7027" y="1"/>
                    <a:pt x="6883" y="8"/>
                    <a:pt x="6739" y="18"/>
                  </a:cubicBezTo>
                  <a:cubicBezTo>
                    <a:pt x="4337" y="218"/>
                    <a:pt x="2002" y="1052"/>
                    <a:pt x="0" y="2387"/>
                  </a:cubicBezTo>
                  <a:cubicBezTo>
                    <a:pt x="2836" y="1753"/>
                    <a:pt x="5705" y="1152"/>
                    <a:pt x="8540" y="552"/>
                  </a:cubicBezTo>
                  <a:cubicBezTo>
                    <a:pt x="8440" y="385"/>
                    <a:pt x="8273" y="252"/>
                    <a:pt x="8073" y="152"/>
                  </a:cubicBezTo>
                  <a:cubicBezTo>
                    <a:pt x="7796" y="36"/>
                    <a:pt x="7488" y="1"/>
                    <a:pt x="717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5612500" y="3266750"/>
              <a:ext cx="286075" cy="46100"/>
            </a:xfrm>
            <a:custGeom>
              <a:avLst/>
              <a:gdLst/>
              <a:ahLst/>
              <a:cxnLst/>
              <a:rect l="l" t="t" r="r" b="b"/>
              <a:pathLst>
                <a:path w="11443" h="1844" extrusionOk="0">
                  <a:moveTo>
                    <a:pt x="9040" y="0"/>
                  </a:moveTo>
                  <a:cubicBezTo>
                    <a:pt x="8062" y="0"/>
                    <a:pt x="7089" y="74"/>
                    <a:pt x="6139" y="242"/>
                  </a:cubicBezTo>
                  <a:cubicBezTo>
                    <a:pt x="4437" y="475"/>
                    <a:pt x="1736" y="642"/>
                    <a:pt x="1" y="842"/>
                  </a:cubicBezTo>
                  <a:cubicBezTo>
                    <a:pt x="1867" y="1510"/>
                    <a:pt x="3856" y="1844"/>
                    <a:pt x="5850" y="1844"/>
                  </a:cubicBezTo>
                  <a:cubicBezTo>
                    <a:pt x="7742" y="1844"/>
                    <a:pt x="9640" y="1543"/>
                    <a:pt x="11443" y="942"/>
                  </a:cubicBezTo>
                  <a:cubicBezTo>
                    <a:pt x="11409" y="909"/>
                    <a:pt x="11409" y="842"/>
                    <a:pt x="11376" y="776"/>
                  </a:cubicBezTo>
                  <a:cubicBezTo>
                    <a:pt x="11076" y="175"/>
                    <a:pt x="10275" y="42"/>
                    <a:pt x="9608" y="8"/>
                  </a:cubicBezTo>
                  <a:cubicBezTo>
                    <a:pt x="9418" y="3"/>
                    <a:pt x="9229" y="0"/>
                    <a:pt x="904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5501600" y="3371200"/>
              <a:ext cx="210175" cy="69225"/>
            </a:xfrm>
            <a:custGeom>
              <a:avLst/>
              <a:gdLst/>
              <a:ahLst/>
              <a:cxnLst/>
              <a:rect l="l" t="t" r="r" b="b"/>
              <a:pathLst>
                <a:path w="8407" h="2769" extrusionOk="0">
                  <a:moveTo>
                    <a:pt x="0" y="0"/>
                  </a:moveTo>
                  <a:lnTo>
                    <a:pt x="0" y="0"/>
                  </a:lnTo>
                  <a:cubicBezTo>
                    <a:pt x="2502" y="1635"/>
                    <a:pt x="5438" y="2569"/>
                    <a:pt x="8406" y="2769"/>
                  </a:cubicBezTo>
                  <a:cubicBezTo>
                    <a:pt x="8406" y="2302"/>
                    <a:pt x="8140" y="1835"/>
                    <a:pt x="7773" y="1534"/>
                  </a:cubicBezTo>
                  <a:cubicBezTo>
                    <a:pt x="7339" y="1168"/>
                    <a:pt x="6739" y="967"/>
                    <a:pt x="6138" y="867"/>
                  </a:cubicBezTo>
                  <a:cubicBezTo>
                    <a:pt x="5604" y="767"/>
                    <a:pt x="1602" y="434"/>
                    <a:pt x="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5538300" y="3100150"/>
              <a:ext cx="35875" cy="220200"/>
            </a:xfrm>
            <a:custGeom>
              <a:avLst/>
              <a:gdLst/>
              <a:ahLst/>
              <a:cxnLst/>
              <a:rect l="l" t="t" r="r" b="b"/>
              <a:pathLst>
                <a:path w="1435" h="8808" extrusionOk="0">
                  <a:moveTo>
                    <a:pt x="300" y="1"/>
                  </a:moveTo>
                  <a:cubicBezTo>
                    <a:pt x="0" y="2970"/>
                    <a:pt x="367" y="6005"/>
                    <a:pt x="1435" y="8807"/>
                  </a:cubicBezTo>
                  <a:cubicBezTo>
                    <a:pt x="1168" y="6973"/>
                    <a:pt x="1301" y="4337"/>
                    <a:pt x="1268" y="2503"/>
                  </a:cubicBezTo>
                  <a:cubicBezTo>
                    <a:pt x="1234" y="1802"/>
                    <a:pt x="1068" y="1102"/>
                    <a:pt x="767" y="501"/>
                  </a:cubicBezTo>
                  <a:cubicBezTo>
                    <a:pt x="667" y="301"/>
                    <a:pt x="567" y="101"/>
                    <a:pt x="36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5845175" y="2721550"/>
              <a:ext cx="109275" cy="216850"/>
            </a:xfrm>
            <a:custGeom>
              <a:avLst/>
              <a:gdLst/>
              <a:ahLst/>
              <a:cxnLst/>
              <a:rect l="l" t="t" r="r" b="b"/>
              <a:pathLst>
                <a:path w="4371" h="8674" extrusionOk="0">
                  <a:moveTo>
                    <a:pt x="301" y="1"/>
                  </a:moveTo>
                  <a:cubicBezTo>
                    <a:pt x="167" y="868"/>
                    <a:pt x="67" y="1702"/>
                    <a:pt x="67" y="2569"/>
                  </a:cubicBezTo>
                  <a:cubicBezTo>
                    <a:pt x="1" y="4604"/>
                    <a:pt x="234" y="6639"/>
                    <a:pt x="101" y="8674"/>
                  </a:cubicBezTo>
                  <a:cubicBezTo>
                    <a:pt x="1368" y="6906"/>
                    <a:pt x="2736" y="4971"/>
                    <a:pt x="3537" y="2936"/>
                  </a:cubicBezTo>
                  <a:cubicBezTo>
                    <a:pt x="3903" y="2002"/>
                    <a:pt x="4170" y="1001"/>
                    <a:pt x="4370" y="1"/>
                  </a:cubicBezTo>
                  <a:lnTo>
                    <a:pt x="4370" y="1"/>
                  </a:lnTo>
                  <a:cubicBezTo>
                    <a:pt x="3703" y="901"/>
                    <a:pt x="3003" y="1735"/>
                    <a:pt x="2236" y="2503"/>
                  </a:cubicBezTo>
                  <a:cubicBezTo>
                    <a:pt x="2037" y="2701"/>
                    <a:pt x="1789" y="2924"/>
                    <a:pt x="1514" y="2924"/>
                  </a:cubicBezTo>
                  <a:cubicBezTo>
                    <a:pt x="1467" y="2924"/>
                    <a:pt x="1418" y="2918"/>
                    <a:pt x="1368" y="2903"/>
                  </a:cubicBezTo>
                  <a:cubicBezTo>
                    <a:pt x="1101" y="2803"/>
                    <a:pt x="968" y="2536"/>
                    <a:pt x="868" y="2269"/>
                  </a:cubicBezTo>
                  <a:cubicBezTo>
                    <a:pt x="634" y="1535"/>
                    <a:pt x="434" y="768"/>
                    <a:pt x="30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5721750" y="2915875"/>
              <a:ext cx="62575" cy="180150"/>
            </a:xfrm>
            <a:custGeom>
              <a:avLst/>
              <a:gdLst/>
              <a:ahLst/>
              <a:cxnLst/>
              <a:rect l="l" t="t" r="r" b="b"/>
              <a:pathLst>
                <a:path w="2503" h="7206" extrusionOk="0">
                  <a:moveTo>
                    <a:pt x="2102" y="0"/>
                  </a:moveTo>
                  <a:cubicBezTo>
                    <a:pt x="1969" y="801"/>
                    <a:pt x="1802" y="1635"/>
                    <a:pt x="1669" y="2468"/>
                  </a:cubicBezTo>
                  <a:cubicBezTo>
                    <a:pt x="1637" y="2624"/>
                    <a:pt x="1548" y="2839"/>
                    <a:pt x="1400" y="2839"/>
                  </a:cubicBezTo>
                  <a:cubicBezTo>
                    <a:pt x="1390" y="2839"/>
                    <a:pt x="1379" y="2838"/>
                    <a:pt x="1368" y="2835"/>
                  </a:cubicBezTo>
                  <a:cubicBezTo>
                    <a:pt x="1268" y="2835"/>
                    <a:pt x="1202" y="2769"/>
                    <a:pt x="1135" y="2702"/>
                  </a:cubicBezTo>
                  <a:cubicBezTo>
                    <a:pt x="735" y="2235"/>
                    <a:pt x="334" y="1735"/>
                    <a:pt x="1" y="1201"/>
                  </a:cubicBezTo>
                  <a:lnTo>
                    <a:pt x="1" y="1201"/>
                  </a:lnTo>
                  <a:cubicBezTo>
                    <a:pt x="568" y="3302"/>
                    <a:pt x="1402" y="5304"/>
                    <a:pt x="2503" y="7205"/>
                  </a:cubicBezTo>
                  <a:cubicBezTo>
                    <a:pt x="2202" y="4937"/>
                    <a:pt x="2069" y="2302"/>
                    <a:pt x="210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5620025" y="3025950"/>
              <a:ext cx="79250" cy="176800"/>
            </a:xfrm>
            <a:custGeom>
              <a:avLst/>
              <a:gdLst/>
              <a:ahLst/>
              <a:cxnLst/>
              <a:rect l="l" t="t" r="r" b="b"/>
              <a:pathLst>
                <a:path w="3170" h="7072" extrusionOk="0">
                  <a:moveTo>
                    <a:pt x="1868" y="0"/>
                  </a:moveTo>
                  <a:cubicBezTo>
                    <a:pt x="1902" y="701"/>
                    <a:pt x="1935" y="1368"/>
                    <a:pt x="1968" y="2068"/>
                  </a:cubicBezTo>
                  <a:cubicBezTo>
                    <a:pt x="1968" y="2369"/>
                    <a:pt x="1935" y="2735"/>
                    <a:pt x="1635" y="2802"/>
                  </a:cubicBezTo>
                  <a:cubicBezTo>
                    <a:pt x="1620" y="2805"/>
                    <a:pt x="1605" y="2806"/>
                    <a:pt x="1590" y="2806"/>
                  </a:cubicBezTo>
                  <a:cubicBezTo>
                    <a:pt x="1405" y="2806"/>
                    <a:pt x="1224" y="2623"/>
                    <a:pt x="1101" y="2469"/>
                  </a:cubicBezTo>
                  <a:cubicBezTo>
                    <a:pt x="734" y="2035"/>
                    <a:pt x="367" y="1568"/>
                    <a:pt x="0" y="1101"/>
                  </a:cubicBezTo>
                  <a:lnTo>
                    <a:pt x="0" y="1101"/>
                  </a:lnTo>
                  <a:cubicBezTo>
                    <a:pt x="767" y="3202"/>
                    <a:pt x="1935" y="5204"/>
                    <a:pt x="3169" y="7072"/>
                  </a:cubicBezTo>
                  <a:cubicBezTo>
                    <a:pt x="2669" y="4937"/>
                    <a:pt x="2802" y="2869"/>
                    <a:pt x="2102" y="767"/>
                  </a:cubicBezTo>
                  <a:cubicBezTo>
                    <a:pt x="2035" y="501"/>
                    <a:pt x="1935" y="234"/>
                    <a:pt x="186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5819325" y="2970075"/>
              <a:ext cx="125950" cy="60050"/>
            </a:xfrm>
            <a:custGeom>
              <a:avLst/>
              <a:gdLst/>
              <a:ahLst/>
              <a:cxnLst/>
              <a:rect l="l" t="t" r="r" b="b"/>
              <a:pathLst>
                <a:path w="5038" h="2402" extrusionOk="0">
                  <a:moveTo>
                    <a:pt x="2669" y="0"/>
                  </a:moveTo>
                  <a:lnTo>
                    <a:pt x="2669" y="0"/>
                  </a:lnTo>
                  <a:cubicBezTo>
                    <a:pt x="2202" y="300"/>
                    <a:pt x="1735" y="601"/>
                    <a:pt x="1268" y="901"/>
                  </a:cubicBezTo>
                  <a:cubicBezTo>
                    <a:pt x="734" y="1301"/>
                    <a:pt x="134" y="1768"/>
                    <a:pt x="1" y="2402"/>
                  </a:cubicBezTo>
                  <a:cubicBezTo>
                    <a:pt x="1347" y="2249"/>
                    <a:pt x="2329" y="1619"/>
                    <a:pt x="3615" y="1619"/>
                  </a:cubicBezTo>
                  <a:cubicBezTo>
                    <a:pt x="3731" y="1619"/>
                    <a:pt x="3849" y="1624"/>
                    <a:pt x="3970" y="1635"/>
                  </a:cubicBezTo>
                  <a:cubicBezTo>
                    <a:pt x="4068" y="1644"/>
                    <a:pt x="4164" y="1648"/>
                    <a:pt x="4259" y="1648"/>
                  </a:cubicBezTo>
                  <a:cubicBezTo>
                    <a:pt x="4518" y="1648"/>
                    <a:pt x="4769" y="1617"/>
                    <a:pt x="5038" y="1568"/>
                  </a:cubicBezTo>
                  <a:cubicBezTo>
                    <a:pt x="4370" y="1535"/>
                    <a:pt x="3703" y="1368"/>
                    <a:pt x="3069" y="1134"/>
                  </a:cubicBezTo>
                  <a:cubicBezTo>
                    <a:pt x="2836" y="1034"/>
                    <a:pt x="2602" y="934"/>
                    <a:pt x="2502" y="701"/>
                  </a:cubicBezTo>
                  <a:cubicBezTo>
                    <a:pt x="2402" y="467"/>
                    <a:pt x="2502" y="234"/>
                    <a:pt x="266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5731775" y="3104325"/>
              <a:ext cx="150950" cy="59675"/>
            </a:xfrm>
            <a:custGeom>
              <a:avLst/>
              <a:gdLst/>
              <a:ahLst/>
              <a:cxnLst/>
              <a:rect l="l" t="t" r="r" b="b"/>
              <a:pathLst>
                <a:path w="6038" h="2387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3136" y="401"/>
                    <a:pt x="1468" y="1102"/>
                    <a:pt x="0" y="2102"/>
                  </a:cubicBezTo>
                  <a:cubicBezTo>
                    <a:pt x="148" y="2112"/>
                    <a:pt x="299" y="2116"/>
                    <a:pt x="454" y="2116"/>
                  </a:cubicBezTo>
                  <a:cubicBezTo>
                    <a:pt x="996" y="2116"/>
                    <a:pt x="1572" y="2067"/>
                    <a:pt x="2129" y="2067"/>
                  </a:cubicBezTo>
                  <a:cubicBezTo>
                    <a:pt x="2452" y="2067"/>
                    <a:pt x="2768" y="2084"/>
                    <a:pt x="3069" y="2136"/>
                  </a:cubicBezTo>
                  <a:cubicBezTo>
                    <a:pt x="3862" y="2272"/>
                    <a:pt x="4700" y="2387"/>
                    <a:pt x="5509" y="2387"/>
                  </a:cubicBezTo>
                  <a:cubicBezTo>
                    <a:pt x="5687" y="2387"/>
                    <a:pt x="5863" y="2381"/>
                    <a:pt x="6038" y="2369"/>
                  </a:cubicBezTo>
                  <a:cubicBezTo>
                    <a:pt x="5704" y="2269"/>
                    <a:pt x="5371" y="2169"/>
                    <a:pt x="5037" y="2036"/>
                  </a:cubicBezTo>
                  <a:cubicBezTo>
                    <a:pt x="4537" y="1835"/>
                    <a:pt x="4036" y="1602"/>
                    <a:pt x="3736" y="1168"/>
                  </a:cubicBezTo>
                  <a:cubicBezTo>
                    <a:pt x="3669" y="1102"/>
                    <a:pt x="3636" y="1035"/>
                    <a:pt x="3636" y="968"/>
                  </a:cubicBezTo>
                  <a:cubicBezTo>
                    <a:pt x="3603" y="835"/>
                    <a:pt x="3736" y="735"/>
                    <a:pt x="3869" y="635"/>
                  </a:cubicBezTo>
                  <a:cubicBezTo>
                    <a:pt x="4203" y="401"/>
                    <a:pt x="4537" y="201"/>
                    <a:pt x="487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5609175" y="3272775"/>
              <a:ext cx="152625" cy="70925"/>
            </a:xfrm>
            <a:custGeom>
              <a:avLst/>
              <a:gdLst/>
              <a:ahLst/>
              <a:cxnLst/>
              <a:rect l="l" t="t" r="r" b="b"/>
              <a:pathLst>
                <a:path w="6105" h="2837" extrusionOk="0">
                  <a:moveTo>
                    <a:pt x="6105" y="1"/>
                  </a:moveTo>
                  <a:lnTo>
                    <a:pt x="6105" y="1"/>
                  </a:lnTo>
                  <a:cubicBezTo>
                    <a:pt x="4370" y="268"/>
                    <a:pt x="1702" y="401"/>
                    <a:pt x="1" y="601"/>
                  </a:cubicBezTo>
                  <a:cubicBezTo>
                    <a:pt x="935" y="1002"/>
                    <a:pt x="1835" y="1369"/>
                    <a:pt x="2769" y="1769"/>
                  </a:cubicBezTo>
                  <a:cubicBezTo>
                    <a:pt x="3703" y="2169"/>
                    <a:pt x="4637" y="2569"/>
                    <a:pt x="5605" y="2836"/>
                  </a:cubicBezTo>
                  <a:lnTo>
                    <a:pt x="5538" y="2770"/>
                  </a:lnTo>
                  <a:cubicBezTo>
                    <a:pt x="5338" y="2669"/>
                    <a:pt x="5138" y="2569"/>
                    <a:pt x="4971" y="2403"/>
                  </a:cubicBezTo>
                  <a:cubicBezTo>
                    <a:pt x="4704" y="2069"/>
                    <a:pt x="4737" y="1535"/>
                    <a:pt x="4937" y="1168"/>
                  </a:cubicBezTo>
                  <a:cubicBezTo>
                    <a:pt x="5171" y="768"/>
                    <a:pt x="5504" y="501"/>
                    <a:pt x="5871" y="201"/>
                  </a:cubicBezTo>
                  <a:cubicBezTo>
                    <a:pt x="5938" y="134"/>
                    <a:pt x="6038" y="68"/>
                    <a:pt x="610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5494100" y="3368675"/>
              <a:ext cx="118425" cy="73425"/>
            </a:xfrm>
            <a:custGeom>
              <a:avLst/>
              <a:gdLst/>
              <a:ahLst/>
              <a:cxnLst/>
              <a:rect l="l" t="t" r="r" b="b"/>
              <a:pathLst>
                <a:path w="4737" h="2937" extrusionOk="0">
                  <a:moveTo>
                    <a:pt x="0" y="1"/>
                  </a:moveTo>
                  <a:lnTo>
                    <a:pt x="0" y="1"/>
                  </a:lnTo>
                  <a:cubicBezTo>
                    <a:pt x="934" y="1269"/>
                    <a:pt x="2202" y="2269"/>
                    <a:pt x="3636" y="2936"/>
                  </a:cubicBezTo>
                  <a:cubicBezTo>
                    <a:pt x="3536" y="2803"/>
                    <a:pt x="3403" y="2670"/>
                    <a:pt x="3303" y="2503"/>
                  </a:cubicBezTo>
                  <a:cubicBezTo>
                    <a:pt x="3136" y="2303"/>
                    <a:pt x="3002" y="2069"/>
                    <a:pt x="3002" y="1836"/>
                  </a:cubicBezTo>
                  <a:cubicBezTo>
                    <a:pt x="3036" y="1369"/>
                    <a:pt x="3536" y="1135"/>
                    <a:pt x="3936" y="1002"/>
                  </a:cubicBezTo>
                  <a:cubicBezTo>
                    <a:pt x="4203" y="902"/>
                    <a:pt x="4470" y="835"/>
                    <a:pt x="4737" y="768"/>
                  </a:cubicBezTo>
                  <a:cubicBezTo>
                    <a:pt x="3136" y="601"/>
                    <a:pt x="868" y="335"/>
                    <a:pt x="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5517450" y="3164375"/>
              <a:ext cx="56725" cy="155975"/>
            </a:xfrm>
            <a:custGeom>
              <a:avLst/>
              <a:gdLst/>
              <a:ahLst/>
              <a:cxnLst/>
              <a:rect l="l" t="t" r="r" b="b"/>
              <a:pathLst>
                <a:path w="2269" h="6239" extrusionOk="0">
                  <a:moveTo>
                    <a:pt x="2102" y="0"/>
                  </a:moveTo>
                  <a:lnTo>
                    <a:pt x="2102" y="0"/>
                  </a:lnTo>
                  <a:cubicBezTo>
                    <a:pt x="1968" y="768"/>
                    <a:pt x="1768" y="1468"/>
                    <a:pt x="1501" y="2169"/>
                  </a:cubicBezTo>
                  <a:cubicBezTo>
                    <a:pt x="1435" y="2335"/>
                    <a:pt x="1335" y="2536"/>
                    <a:pt x="1168" y="2569"/>
                  </a:cubicBezTo>
                  <a:cubicBezTo>
                    <a:pt x="1150" y="2572"/>
                    <a:pt x="1133" y="2573"/>
                    <a:pt x="1116" y="2573"/>
                  </a:cubicBezTo>
                  <a:cubicBezTo>
                    <a:pt x="939" y="2573"/>
                    <a:pt x="789" y="2424"/>
                    <a:pt x="667" y="2302"/>
                  </a:cubicBezTo>
                  <a:cubicBezTo>
                    <a:pt x="401" y="1969"/>
                    <a:pt x="200" y="1635"/>
                    <a:pt x="0" y="1268"/>
                  </a:cubicBezTo>
                  <a:lnTo>
                    <a:pt x="0" y="1268"/>
                  </a:lnTo>
                  <a:cubicBezTo>
                    <a:pt x="267" y="3103"/>
                    <a:pt x="1068" y="4837"/>
                    <a:pt x="2269" y="6238"/>
                  </a:cubicBezTo>
                  <a:cubicBezTo>
                    <a:pt x="2002" y="4437"/>
                    <a:pt x="2135" y="1868"/>
                    <a:pt x="210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2046625" y="3928250"/>
              <a:ext cx="1158350" cy="268550"/>
            </a:xfrm>
            <a:custGeom>
              <a:avLst/>
              <a:gdLst/>
              <a:ahLst/>
              <a:cxnLst/>
              <a:rect l="l" t="t" r="r" b="b"/>
              <a:pathLst>
                <a:path w="46334" h="10742" fill="none" extrusionOk="0">
                  <a:moveTo>
                    <a:pt x="46334" y="1235"/>
                  </a:moveTo>
                  <a:cubicBezTo>
                    <a:pt x="40530" y="1"/>
                    <a:pt x="34459" y="1001"/>
                    <a:pt x="28788" y="2769"/>
                  </a:cubicBezTo>
                  <a:cubicBezTo>
                    <a:pt x="23117" y="4504"/>
                    <a:pt x="17680" y="6972"/>
                    <a:pt x="12009" y="8707"/>
                  </a:cubicBezTo>
                  <a:cubicBezTo>
                    <a:pt x="8040" y="9941"/>
                    <a:pt x="3403" y="10742"/>
                    <a:pt x="1" y="834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2"/>
            <p:cNvSpPr/>
            <p:nvPr/>
          </p:nvSpPr>
          <p:spPr>
            <a:xfrm>
              <a:off x="1678875" y="3938775"/>
              <a:ext cx="516225" cy="236350"/>
            </a:xfrm>
            <a:custGeom>
              <a:avLst/>
              <a:gdLst/>
              <a:ahLst/>
              <a:cxnLst/>
              <a:rect l="l" t="t" r="r" b="b"/>
              <a:pathLst>
                <a:path w="20649" h="9454" extrusionOk="0">
                  <a:moveTo>
                    <a:pt x="1677" y="1"/>
                  </a:moveTo>
                  <a:cubicBezTo>
                    <a:pt x="1006" y="1"/>
                    <a:pt x="357" y="195"/>
                    <a:pt x="167" y="814"/>
                  </a:cubicBezTo>
                  <a:cubicBezTo>
                    <a:pt x="0" y="1481"/>
                    <a:pt x="567" y="2081"/>
                    <a:pt x="1101" y="2515"/>
                  </a:cubicBezTo>
                  <a:cubicBezTo>
                    <a:pt x="6572" y="6952"/>
                    <a:pt x="13610" y="9453"/>
                    <a:pt x="20648" y="9453"/>
                  </a:cubicBezTo>
                  <a:cubicBezTo>
                    <a:pt x="17146" y="7852"/>
                    <a:pt x="14411" y="5884"/>
                    <a:pt x="11208" y="3749"/>
                  </a:cubicBezTo>
                  <a:cubicBezTo>
                    <a:pt x="8573" y="1981"/>
                    <a:pt x="5571" y="747"/>
                    <a:pt x="2469" y="80"/>
                  </a:cubicBezTo>
                  <a:cubicBezTo>
                    <a:pt x="2220" y="32"/>
                    <a:pt x="1947" y="1"/>
                    <a:pt x="167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2"/>
            <p:cNvSpPr/>
            <p:nvPr/>
          </p:nvSpPr>
          <p:spPr>
            <a:xfrm>
              <a:off x="2008275" y="3923200"/>
              <a:ext cx="348600" cy="214400"/>
            </a:xfrm>
            <a:custGeom>
              <a:avLst/>
              <a:gdLst/>
              <a:ahLst/>
              <a:cxnLst/>
              <a:rect l="l" t="t" r="r" b="b"/>
              <a:pathLst>
                <a:path w="13944" h="8576" extrusionOk="0">
                  <a:moveTo>
                    <a:pt x="1014" y="1"/>
                  </a:moveTo>
                  <a:cubicBezTo>
                    <a:pt x="886" y="1"/>
                    <a:pt x="759" y="21"/>
                    <a:pt x="634" y="69"/>
                  </a:cubicBezTo>
                  <a:cubicBezTo>
                    <a:pt x="167" y="269"/>
                    <a:pt x="0" y="903"/>
                    <a:pt x="167" y="1404"/>
                  </a:cubicBezTo>
                  <a:cubicBezTo>
                    <a:pt x="301" y="1904"/>
                    <a:pt x="668" y="2271"/>
                    <a:pt x="1034" y="2638"/>
                  </a:cubicBezTo>
                  <a:cubicBezTo>
                    <a:pt x="4570" y="5940"/>
                    <a:pt x="9174" y="8075"/>
                    <a:pt x="13944" y="8575"/>
                  </a:cubicBezTo>
                  <a:cubicBezTo>
                    <a:pt x="11609" y="7241"/>
                    <a:pt x="9307" y="4272"/>
                    <a:pt x="6972" y="2905"/>
                  </a:cubicBezTo>
                  <a:cubicBezTo>
                    <a:pt x="5338" y="1937"/>
                    <a:pt x="3670" y="1070"/>
                    <a:pt x="1935" y="269"/>
                  </a:cubicBezTo>
                  <a:cubicBezTo>
                    <a:pt x="1650" y="127"/>
                    <a:pt x="1330" y="1"/>
                    <a:pt x="101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2"/>
            <p:cNvSpPr/>
            <p:nvPr/>
          </p:nvSpPr>
          <p:spPr>
            <a:xfrm>
              <a:off x="2120025" y="3851950"/>
              <a:ext cx="399475" cy="232275"/>
            </a:xfrm>
            <a:custGeom>
              <a:avLst/>
              <a:gdLst/>
              <a:ahLst/>
              <a:cxnLst/>
              <a:rect l="l" t="t" r="r" b="b"/>
              <a:pathLst>
                <a:path w="15979" h="9291" extrusionOk="0">
                  <a:moveTo>
                    <a:pt x="781" y="0"/>
                  </a:moveTo>
                  <a:cubicBezTo>
                    <a:pt x="672" y="0"/>
                    <a:pt x="567" y="24"/>
                    <a:pt x="467" y="84"/>
                  </a:cubicBezTo>
                  <a:cubicBezTo>
                    <a:pt x="0" y="351"/>
                    <a:pt x="134" y="1018"/>
                    <a:pt x="367" y="1485"/>
                  </a:cubicBezTo>
                  <a:cubicBezTo>
                    <a:pt x="1268" y="3186"/>
                    <a:pt x="3002" y="4287"/>
                    <a:pt x="4704" y="5221"/>
                  </a:cubicBezTo>
                  <a:cubicBezTo>
                    <a:pt x="8206" y="7156"/>
                    <a:pt x="12009" y="8723"/>
                    <a:pt x="15978" y="9290"/>
                  </a:cubicBezTo>
                  <a:cubicBezTo>
                    <a:pt x="13043" y="7489"/>
                    <a:pt x="11041" y="5321"/>
                    <a:pt x="8006" y="3686"/>
                  </a:cubicBezTo>
                  <a:cubicBezTo>
                    <a:pt x="5838" y="2552"/>
                    <a:pt x="3703" y="1385"/>
                    <a:pt x="1568" y="251"/>
                  </a:cubicBezTo>
                  <a:cubicBezTo>
                    <a:pt x="1310" y="134"/>
                    <a:pt x="1037" y="0"/>
                    <a:pt x="78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2"/>
            <p:cNvSpPr/>
            <p:nvPr/>
          </p:nvSpPr>
          <p:spPr>
            <a:xfrm>
              <a:off x="2364350" y="3795000"/>
              <a:ext cx="301925" cy="240025"/>
            </a:xfrm>
            <a:custGeom>
              <a:avLst/>
              <a:gdLst/>
              <a:ahLst/>
              <a:cxnLst/>
              <a:rect l="l" t="t" r="r" b="b"/>
              <a:pathLst>
                <a:path w="12077" h="9601" extrusionOk="0">
                  <a:moveTo>
                    <a:pt x="1088" y="0"/>
                  </a:moveTo>
                  <a:cubicBezTo>
                    <a:pt x="978" y="0"/>
                    <a:pt x="871" y="8"/>
                    <a:pt x="768" y="27"/>
                  </a:cubicBezTo>
                  <a:cubicBezTo>
                    <a:pt x="368" y="127"/>
                    <a:pt x="34" y="461"/>
                    <a:pt x="1" y="861"/>
                  </a:cubicBezTo>
                  <a:cubicBezTo>
                    <a:pt x="1" y="1194"/>
                    <a:pt x="234" y="1495"/>
                    <a:pt x="435" y="1761"/>
                  </a:cubicBezTo>
                  <a:cubicBezTo>
                    <a:pt x="3537" y="5364"/>
                    <a:pt x="7606" y="8099"/>
                    <a:pt x="12076" y="9600"/>
                  </a:cubicBezTo>
                  <a:cubicBezTo>
                    <a:pt x="10342" y="7732"/>
                    <a:pt x="9374" y="5931"/>
                    <a:pt x="7806" y="3963"/>
                  </a:cubicBezTo>
                  <a:cubicBezTo>
                    <a:pt x="6339" y="2095"/>
                    <a:pt x="4237" y="727"/>
                    <a:pt x="1936" y="127"/>
                  </a:cubicBezTo>
                  <a:cubicBezTo>
                    <a:pt x="1671" y="55"/>
                    <a:pt x="1372" y="0"/>
                    <a:pt x="108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2"/>
            <p:cNvSpPr/>
            <p:nvPr/>
          </p:nvSpPr>
          <p:spPr>
            <a:xfrm>
              <a:off x="2751300" y="3990800"/>
              <a:ext cx="112600" cy="393150"/>
            </a:xfrm>
            <a:custGeom>
              <a:avLst/>
              <a:gdLst/>
              <a:ahLst/>
              <a:cxnLst/>
              <a:rect l="l" t="t" r="r" b="b"/>
              <a:pathLst>
                <a:path w="4504" h="15726" extrusionOk="0">
                  <a:moveTo>
                    <a:pt x="1435" y="0"/>
                  </a:moveTo>
                  <a:cubicBezTo>
                    <a:pt x="334" y="3236"/>
                    <a:pt x="1" y="6739"/>
                    <a:pt x="468" y="10141"/>
                  </a:cubicBezTo>
                  <a:cubicBezTo>
                    <a:pt x="701" y="11976"/>
                    <a:pt x="1235" y="13877"/>
                    <a:pt x="2569" y="15178"/>
                  </a:cubicBezTo>
                  <a:cubicBezTo>
                    <a:pt x="2838" y="15473"/>
                    <a:pt x="3214" y="15726"/>
                    <a:pt x="3595" y="15726"/>
                  </a:cubicBezTo>
                  <a:cubicBezTo>
                    <a:pt x="3687" y="15726"/>
                    <a:pt x="3779" y="15711"/>
                    <a:pt x="3870" y="15678"/>
                  </a:cubicBezTo>
                  <a:cubicBezTo>
                    <a:pt x="4504" y="15445"/>
                    <a:pt x="4504" y="14544"/>
                    <a:pt x="4370" y="13910"/>
                  </a:cubicBezTo>
                  <a:cubicBezTo>
                    <a:pt x="4037" y="11976"/>
                    <a:pt x="3703" y="10008"/>
                    <a:pt x="3403" y="8073"/>
                  </a:cubicBezTo>
                  <a:cubicBezTo>
                    <a:pt x="2836" y="4904"/>
                    <a:pt x="1769" y="3203"/>
                    <a:pt x="143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2555325" y="4035000"/>
              <a:ext cx="110950" cy="378800"/>
            </a:xfrm>
            <a:custGeom>
              <a:avLst/>
              <a:gdLst/>
              <a:ahLst/>
              <a:cxnLst/>
              <a:rect l="l" t="t" r="r" b="b"/>
              <a:pathLst>
                <a:path w="4438" h="15152" extrusionOk="0">
                  <a:moveTo>
                    <a:pt x="4170" y="0"/>
                  </a:moveTo>
                  <a:lnTo>
                    <a:pt x="4170" y="0"/>
                  </a:lnTo>
                  <a:cubicBezTo>
                    <a:pt x="1402" y="3570"/>
                    <a:pt x="1" y="8173"/>
                    <a:pt x="368" y="12676"/>
                  </a:cubicBezTo>
                  <a:cubicBezTo>
                    <a:pt x="401" y="13277"/>
                    <a:pt x="501" y="13910"/>
                    <a:pt x="801" y="14411"/>
                  </a:cubicBezTo>
                  <a:cubicBezTo>
                    <a:pt x="1079" y="14828"/>
                    <a:pt x="1566" y="15152"/>
                    <a:pt x="2048" y="15152"/>
                  </a:cubicBezTo>
                  <a:cubicBezTo>
                    <a:pt x="2145" y="15152"/>
                    <a:pt x="2241" y="15139"/>
                    <a:pt x="2336" y="15111"/>
                  </a:cubicBezTo>
                  <a:cubicBezTo>
                    <a:pt x="3003" y="14911"/>
                    <a:pt x="3303" y="14144"/>
                    <a:pt x="3470" y="13477"/>
                  </a:cubicBezTo>
                  <a:cubicBezTo>
                    <a:pt x="4137" y="11142"/>
                    <a:pt x="4437" y="8740"/>
                    <a:pt x="4370" y="6305"/>
                  </a:cubicBezTo>
                  <a:cubicBezTo>
                    <a:pt x="4304" y="4303"/>
                    <a:pt x="3770" y="2002"/>
                    <a:pt x="417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2"/>
            <p:cNvSpPr/>
            <p:nvPr/>
          </p:nvSpPr>
          <p:spPr>
            <a:xfrm>
              <a:off x="2369375" y="4080025"/>
              <a:ext cx="134275" cy="360425"/>
            </a:xfrm>
            <a:custGeom>
              <a:avLst/>
              <a:gdLst/>
              <a:ahLst/>
              <a:cxnLst/>
              <a:rect l="l" t="t" r="r" b="b"/>
              <a:pathLst>
                <a:path w="5371" h="14417" extrusionOk="0">
                  <a:moveTo>
                    <a:pt x="5371" y="1"/>
                  </a:moveTo>
                  <a:cubicBezTo>
                    <a:pt x="3903" y="1902"/>
                    <a:pt x="2502" y="3903"/>
                    <a:pt x="1534" y="6105"/>
                  </a:cubicBezTo>
                  <a:cubicBezTo>
                    <a:pt x="534" y="8307"/>
                    <a:pt x="0" y="10742"/>
                    <a:pt x="300" y="13143"/>
                  </a:cubicBezTo>
                  <a:cubicBezTo>
                    <a:pt x="334" y="13544"/>
                    <a:pt x="400" y="13944"/>
                    <a:pt x="701" y="14211"/>
                  </a:cubicBezTo>
                  <a:cubicBezTo>
                    <a:pt x="871" y="14353"/>
                    <a:pt x="1091" y="14417"/>
                    <a:pt x="1317" y="14417"/>
                  </a:cubicBezTo>
                  <a:cubicBezTo>
                    <a:pt x="1621" y="14417"/>
                    <a:pt x="1939" y="14302"/>
                    <a:pt x="2168" y="14111"/>
                  </a:cubicBezTo>
                  <a:cubicBezTo>
                    <a:pt x="2602" y="13777"/>
                    <a:pt x="2835" y="13277"/>
                    <a:pt x="3036" y="12776"/>
                  </a:cubicBezTo>
                  <a:cubicBezTo>
                    <a:pt x="3970" y="10508"/>
                    <a:pt x="4570" y="8106"/>
                    <a:pt x="4837" y="5671"/>
                  </a:cubicBezTo>
                  <a:cubicBezTo>
                    <a:pt x="5070" y="3470"/>
                    <a:pt x="4870" y="2136"/>
                    <a:pt x="537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2"/>
            <p:cNvSpPr/>
            <p:nvPr/>
          </p:nvSpPr>
          <p:spPr>
            <a:xfrm>
              <a:off x="2034125" y="4142575"/>
              <a:ext cx="306075" cy="329725"/>
            </a:xfrm>
            <a:custGeom>
              <a:avLst/>
              <a:gdLst/>
              <a:ahLst/>
              <a:cxnLst/>
              <a:rect l="l" t="t" r="r" b="b"/>
              <a:pathLst>
                <a:path w="12243" h="13189" extrusionOk="0">
                  <a:moveTo>
                    <a:pt x="12243" y="0"/>
                  </a:moveTo>
                  <a:lnTo>
                    <a:pt x="12243" y="0"/>
                  </a:lnTo>
                  <a:cubicBezTo>
                    <a:pt x="10408" y="1568"/>
                    <a:pt x="8040" y="2402"/>
                    <a:pt x="6105" y="3837"/>
                  </a:cubicBezTo>
                  <a:cubicBezTo>
                    <a:pt x="4704" y="4871"/>
                    <a:pt x="3536" y="6172"/>
                    <a:pt x="2369" y="7472"/>
                  </a:cubicBezTo>
                  <a:cubicBezTo>
                    <a:pt x="1535" y="8440"/>
                    <a:pt x="668" y="9441"/>
                    <a:pt x="301" y="10641"/>
                  </a:cubicBezTo>
                  <a:cubicBezTo>
                    <a:pt x="0" y="11642"/>
                    <a:pt x="334" y="13076"/>
                    <a:pt x="1401" y="13177"/>
                  </a:cubicBezTo>
                  <a:cubicBezTo>
                    <a:pt x="1456" y="13184"/>
                    <a:pt x="1510" y="13188"/>
                    <a:pt x="1564" y="13188"/>
                  </a:cubicBezTo>
                  <a:cubicBezTo>
                    <a:pt x="2195" y="13188"/>
                    <a:pt x="2739" y="12668"/>
                    <a:pt x="3169" y="12176"/>
                  </a:cubicBezTo>
                  <a:cubicBezTo>
                    <a:pt x="5438" y="9641"/>
                    <a:pt x="7539" y="7005"/>
                    <a:pt x="9474" y="4237"/>
                  </a:cubicBezTo>
                  <a:cubicBezTo>
                    <a:pt x="10241" y="3136"/>
                    <a:pt x="11675" y="1235"/>
                    <a:pt x="12243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1685550" y="3938650"/>
              <a:ext cx="507875" cy="235650"/>
            </a:xfrm>
            <a:custGeom>
              <a:avLst/>
              <a:gdLst/>
              <a:ahLst/>
              <a:cxnLst/>
              <a:rect l="l" t="t" r="r" b="b"/>
              <a:pathLst>
                <a:path w="20315" h="9426" extrusionOk="0">
                  <a:moveTo>
                    <a:pt x="1413" y="1"/>
                  </a:moveTo>
                  <a:cubicBezTo>
                    <a:pt x="822" y="1"/>
                    <a:pt x="253" y="159"/>
                    <a:pt x="0" y="619"/>
                  </a:cubicBezTo>
                  <a:cubicBezTo>
                    <a:pt x="100" y="719"/>
                    <a:pt x="234" y="819"/>
                    <a:pt x="334" y="919"/>
                  </a:cubicBezTo>
                  <a:cubicBezTo>
                    <a:pt x="2369" y="2654"/>
                    <a:pt x="4804" y="3788"/>
                    <a:pt x="7239" y="4888"/>
                  </a:cubicBezTo>
                  <a:cubicBezTo>
                    <a:pt x="11442" y="6790"/>
                    <a:pt x="15778" y="8591"/>
                    <a:pt x="20315" y="9425"/>
                  </a:cubicBezTo>
                  <a:cubicBezTo>
                    <a:pt x="16846" y="7824"/>
                    <a:pt x="14110" y="5856"/>
                    <a:pt x="10941" y="3754"/>
                  </a:cubicBezTo>
                  <a:cubicBezTo>
                    <a:pt x="8306" y="1986"/>
                    <a:pt x="5304" y="752"/>
                    <a:pt x="2202" y="85"/>
                  </a:cubicBezTo>
                  <a:cubicBezTo>
                    <a:pt x="1952" y="33"/>
                    <a:pt x="1680" y="1"/>
                    <a:pt x="14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2751300" y="3990800"/>
              <a:ext cx="98425" cy="393150"/>
            </a:xfrm>
            <a:custGeom>
              <a:avLst/>
              <a:gdLst/>
              <a:ahLst/>
              <a:cxnLst/>
              <a:rect l="l" t="t" r="r" b="b"/>
              <a:pathLst>
                <a:path w="3937" h="15726" extrusionOk="0">
                  <a:moveTo>
                    <a:pt x="1435" y="0"/>
                  </a:moveTo>
                  <a:cubicBezTo>
                    <a:pt x="334" y="3236"/>
                    <a:pt x="1" y="6739"/>
                    <a:pt x="468" y="10141"/>
                  </a:cubicBezTo>
                  <a:cubicBezTo>
                    <a:pt x="701" y="11976"/>
                    <a:pt x="1235" y="13877"/>
                    <a:pt x="2569" y="15178"/>
                  </a:cubicBezTo>
                  <a:cubicBezTo>
                    <a:pt x="2838" y="15473"/>
                    <a:pt x="3214" y="15726"/>
                    <a:pt x="3595" y="15726"/>
                  </a:cubicBezTo>
                  <a:cubicBezTo>
                    <a:pt x="3687" y="15726"/>
                    <a:pt x="3779" y="15711"/>
                    <a:pt x="3870" y="15678"/>
                  </a:cubicBezTo>
                  <a:cubicBezTo>
                    <a:pt x="3903" y="15645"/>
                    <a:pt x="3937" y="15645"/>
                    <a:pt x="3937" y="15612"/>
                  </a:cubicBezTo>
                  <a:cubicBezTo>
                    <a:pt x="1435" y="11208"/>
                    <a:pt x="568" y="5805"/>
                    <a:pt x="1535" y="801"/>
                  </a:cubicBezTo>
                  <a:cubicBezTo>
                    <a:pt x="1502" y="534"/>
                    <a:pt x="1468" y="267"/>
                    <a:pt x="143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2555325" y="4036675"/>
              <a:ext cx="103425" cy="376950"/>
            </a:xfrm>
            <a:custGeom>
              <a:avLst/>
              <a:gdLst/>
              <a:ahLst/>
              <a:cxnLst/>
              <a:rect l="l" t="t" r="r" b="b"/>
              <a:pathLst>
                <a:path w="4137" h="15078" extrusionOk="0">
                  <a:moveTo>
                    <a:pt x="4137" y="0"/>
                  </a:moveTo>
                  <a:lnTo>
                    <a:pt x="4137" y="0"/>
                  </a:lnTo>
                  <a:cubicBezTo>
                    <a:pt x="1368" y="3569"/>
                    <a:pt x="1" y="8139"/>
                    <a:pt x="368" y="12609"/>
                  </a:cubicBezTo>
                  <a:cubicBezTo>
                    <a:pt x="401" y="13210"/>
                    <a:pt x="501" y="13843"/>
                    <a:pt x="801" y="14344"/>
                  </a:cubicBezTo>
                  <a:cubicBezTo>
                    <a:pt x="1068" y="14744"/>
                    <a:pt x="1535" y="15044"/>
                    <a:pt x="2002" y="15078"/>
                  </a:cubicBezTo>
                  <a:cubicBezTo>
                    <a:pt x="1368" y="9974"/>
                    <a:pt x="2136" y="4737"/>
                    <a:pt x="413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2369375" y="4080025"/>
              <a:ext cx="134275" cy="360275"/>
            </a:xfrm>
            <a:custGeom>
              <a:avLst/>
              <a:gdLst/>
              <a:ahLst/>
              <a:cxnLst/>
              <a:rect l="l" t="t" r="r" b="b"/>
              <a:pathLst>
                <a:path w="5371" h="14411" extrusionOk="0">
                  <a:moveTo>
                    <a:pt x="5371" y="1"/>
                  </a:moveTo>
                  <a:cubicBezTo>
                    <a:pt x="3903" y="1902"/>
                    <a:pt x="2502" y="3903"/>
                    <a:pt x="1534" y="6105"/>
                  </a:cubicBezTo>
                  <a:cubicBezTo>
                    <a:pt x="534" y="8307"/>
                    <a:pt x="0" y="10742"/>
                    <a:pt x="300" y="13143"/>
                  </a:cubicBezTo>
                  <a:cubicBezTo>
                    <a:pt x="334" y="13544"/>
                    <a:pt x="400" y="13944"/>
                    <a:pt x="701" y="14211"/>
                  </a:cubicBezTo>
                  <a:cubicBezTo>
                    <a:pt x="867" y="14344"/>
                    <a:pt x="1034" y="14411"/>
                    <a:pt x="1268" y="14411"/>
                  </a:cubicBezTo>
                  <a:cubicBezTo>
                    <a:pt x="1968" y="9674"/>
                    <a:pt x="3336" y="5038"/>
                    <a:pt x="5237" y="668"/>
                  </a:cubicBezTo>
                  <a:cubicBezTo>
                    <a:pt x="5270" y="434"/>
                    <a:pt x="5337" y="234"/>
                    <a:pt x="537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2"/>
            <p:cNvSpPr/>
            <p:nvPr/>
          </p:nvSpPr>
          <p:spPr>
            <a:xfrm>
              <a:off x="2034950" y="4148400"/>
              <a:ext cx="297750" cy="320275"/>
            </a:xfrm>
            <a:custGeom>
              <a:avLst/>
              <a:gdLst/>
              <a:ahLst/>
              <a:cxnLst/>
              <a:rect l="l" t="t" r="r" b="b"/>
              <a:pathLst>
                <a:path w="11910" h="12811" extrusionOk="0">
                  <a:moveTo>
                    <a:pt x="11909" y="1"/>
                  </a:moveTo>
                  <a:cubicBezTo>
                    <a:pt x="10108" y="1402"/>
                    <a:pt x="7906" y="2236"/>
                    <a:pt x="6072" y="3604"/>
                  </a:cubicBezTo>
                  <a:cubicBezTo>
                    <a:pt x="4671" y="4638"/>
                    <a:pt x="3503" y="5939"/>
                    <a:pt x="2336" y="7239"/>
                  </a:cubicBezTo>
                  <a:cubicBezTo>
                    <a:pt x="1502" y="8207"/>
                    <a:pt x="635" y="9208"/>
                    <a:pt x="268" y="10408"/>
                  </a:cubicBezTo>
                  <a:cubicBezTo>
                    <a:pt x="1" y="11276"/>
                    <a:pt x="234" y="12410"/>
                    <a:pt x="935" y="12810"/>
                  </a:cubicBezTo>
                  <a:cubicBezTo>
                    <a:pt x="4037" y="8107"/>
                    <a:pt x="7740" y="3804"/>
                    <a:pt x="11909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2008275" y="3926575"/>
              <a:ext cx="348600" cy="211025"/>
            </a:xfrm>
            <a:custGeom>
              <a:avLst/>
              <a:gdLst/>
              <a:ahLst/>
              <a:cxnLst/>
              <a:rect l="l" t="t" r="r" b="b"/>
              <a:pathLst>
                <a:path w="13944" h="8441" extrusionOk="0">
                  <a:moveTo>
                    <a:pt x="534" y="1"/>
                  </a:moveTo>
                  <a:cubicBezTo>
                    <a:pt x="167" y="234"/>
                    <a:pt x="0" y="802"/>
                    <a:pt x="167" y="1269"/>
                  </a:cubicBezTo>
                  <a:cubicBezTo>
                    <a:pt x="301" y="1769"/>
                    <a:pt x="668" y="2136"/>
                    <a:pt x="1034" y="2503"/>
                  </a:cubicBezTo>
                  <a:cubicBezTo>
                    <a:pt x="4570" y="5805"/>
                    <a:pt x="9174" y="7940"/>
                    <a:pt x="13944" y="8440"/>
                  </a:cubicBezTo>
                  <a:cubicBezTo>
                    <a:pt x="13744" y="8307"/>
                    <a:pt x="13510" y="8173"/>
                    <a:pt x="13277" y="8007"/>
                  </a:cubicBezTo>
                  <a:cubicBezTo>
                    <a:pt x="8673" y="6005"/>
                    <a:pt x="4370" y="3303"/>
                    <a:pt x="53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2120025" y="3854025"/>
              <a:ext cx="399475" cy="230200"/>
            </a:xfrm>
            <a:custGeom>
              <a:avLst/>
              <a:gdLst/>
              <a:ahLst/>
              <a:cxnLst/>
              <a:rect l="l" t="t" r="r" b="b"/>
              <a:pathLst>
                <a:path w="15979" h="9208" extrusionOk="0">
                  <a:moveTo>
                    <a:pt x="434" y="1"/>
                  </a:moveTo>
                  <a:cubicBezTo>
                    <a:pt x="0" y="268"/>
                    <a:pt x="134" y="935"/>
                    <a:pt x="367" y="1402"/>
                  </a:cubicBezTo>
                  <a:cubicBezTo>
                    <a:pt x="1268" y="3103"/>
                    <a:pt x="3002" y="4204"/>
                    <a:pt x="4704" y="5138"/>
                  </a:cubicBezTo>
                  <a:cubicBezTo>
                    <a:pt x="8206" y="7073"/>
                    <a:pt x="12009" y="8640"/>
                    <a:pt x="15978" y="9207"/>
                  </a:cubicBezTo>
                  <a:cubicBezTo>
                    <a:pt x="15611" y="8974"/>
                    <a:pt x="15278" y="8774"/>
                    <a:pt x="14944" y="8540"/>
                  </a:cubicBezTo>
                  <a:cubicBezTo>
                    <a:pt x="9807" y="6239"/>
                    <a:pt x="4937" y="3370"/>
                    <a:pt x="43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2364350" y="3804000"/>
              <a:ext cx="301925" cy="231025"/>
            </a:xfrm>
            <a:custGeom>
              <a:avLst/>
              <a:gdLst/>
              <a:ahLst/>
              <a:cxnLst/>
              <a:rect l="l" t="t" r="r" b="b"/>
              <a:pathLst>
                <a:path w="12077" h="9241" extrusionOk="0">
                  <a:moveTo>
                    <a:pt x="234" y="0"/>
                  </a:moveTo>
                  <a:cubicBezTo>
                    <a:pt x="101" y="134"/>
                    <a:pt x="34" y="301"/>
                    <a:pt x="1" y="501"/>
                  </a:cubicBezTo>
                  <a:cubicBezTo>
                    <a:pt x="1" y="834"/>
                    <a:pt x="234" y="1135"/>
                    <a:pt x="435" y="1401"/>
                  </a:cubicBezTo>
                  <a:cubicBezTo>
                    <a:pt x="3537" y="5004"/>
                    <a:pt x="7606" y="7739"/>
                    <a:pt x="12076" y="9240"/>
                  </a:cubicBezTo>
                  <a:cubicBezTo>
                    <a:pt x="11909" y="9040"/>
                    <a:pt x="11743" y="8840"/>
                    <a:pt x="11576" y="8673"/>
                  </a:cubicBezTo>
                  <a:cubicBezTo>
                    <a:pt x="8240" y="6138"/>
                    <a:pt x="4938" y="3603"/>
                    <a:pt x="1635" y="1068"/>
                  </a:cubicBezTo>
                  <a:cubicBezTo>
                    <a:pt x="1168" y="734"/>
                    <a:pt x="701" y="367"/>
                    <a:pt x="23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2"/>
            <p:cNvSpPr/>
            <p:nvPr/>
          </p:nvSpPr>
          <p:spPr>
            <a:xfrm>
              <a:off x="1906525" y="4044175"/>
              <a:ext cx="288575" cy="130950"/>
            </a:xfrm>
            <a:custGeom>
              <a:avLst/>
              <a:gdLst/>
              <a:ahLst/>
              <a:cxnLst/>
              <a:rect l="l" t="t" r="r" b="b"/>
              <a:pathLst>
                <a:path w="11543" h="5238" extrusionOk="0">
                  <a:moveTo>
                    <a:pt x="2803" y="0"/>
                  </a:moveTo>
                  <a:lnTo>
                    <a:pt x="2803" y="0"/>
                  </a:lnTo>
                  <a:cubicBezTo>
                    <a:pt x="3337" y="601"/>
                    <a:pt x="3904" y="1235"/>
                    <a:pt x="4404" y="1902"/>
                  </a:cubicBezTo>
                  <a:cubicBezTo>
                    <a:pt x="4571" y="2135"/>
                    <a:pt x="4738" y="2369"/>
                    <a:pt x="4804" y="2636"/>
                  </a:cubicBezTo>
                  <a:cubicBezTo>
                    <a:pt x="4871" y="2936"/>
                    <a:pt x="4771" y="3269"/>
                    <a:pt x="4537" y="3403"/>
                  </a:cubicBezTo>
                  <a:cubicBezTo>
                    <a:pt x="4432" y="3466"/>
                    <a:pt x="4299" y="3489"/>
                    <a:pt x="4165" y="3489"/>
                  </a:cubicBezTo>
                  <a:cubicBezTo>
                    <a:pt x="4088" y="3489"/>
                    <a:pt x="4010" y="3482"/>
                    <a:pt x="3937" y="3469"/>
                  </a:cubicBezTo>
                  <a:cubicBezTo>
                    <a:pt x="2636" y="3369"/>
                    <a:pt x="1302" y="3203"/>
                    <a:pt x="1" y="3002"/>
                  </a:cubicBezTo>
                  <a:lnTo>
                    <a:pt x="1" y="3002"/>
                  </a:lnTo>
                  <a:cubicBezTo>
                    <a:pt x="3637" y="4470"/>
                    <a:pt x="7573" y="5237"/>
                    <a:pt x="11542" y="5237"/>
                  </a:cubicBezTo>
                  <a:cubicBezTo>
                    <a:pt x="8307" y="3736"/>
                    <a:pt x="5705" y="1935"/>
                    <a:pt x="280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2151700" y="3997475"/>
              <a:ext cx="205175" cy="140125"/>
            </a:xfrm>
            <a:custGeom>
              <a:avLst/>
              <a:gdLst/>
              <a:ahLst/>
              <a:cxnLst/>
              <a:rect l="l" t="t" r="r" b="b"/>
              <a:pathLst>
                <a:path w="8207" h="5605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2102" y="768"/>
                    <a:pt x="2769" y="1601"/>
                    <a:pt x="3370" y="2469"/>
                  </a:cubicBezTo>
                  <a:cubicBezTo>
                    <a:pt x="3537" y="2736"/>
                    <a:pt x="3703" y="3103"/>
                    <a:pt x="3503" y="3336"/>
                  </a:cubicBezTo>
                  <a:cubicBezTo>
                    <a:pt x="3385" y="3478"/>
                    <a:pt x="3199" y="3519"/>
                    <a:pt x="3018" y="3519"/>
                  </a:cubicBezTo>
                  <a:cubicBezTo>
                    <a:pt x="2944" y="3519"/>
                    <a:pt x="2870" y="3512"/>
                    <a:pt x="2803" y="3503"/>
                  </a:cubicBezTo>
                  <a:cubicBezTo>
                    <a:pt x="1835" y="3403"/>
                    <a:pt x="935" y="3236"/>
                    <a:pt x="1" y="3036"/>
                  </a:cubicBezTo>
                  <a:lnTo>
                    <a:pt x="1" y="3036"/>
                  </a:lnTo>
                  <a:cubicBezTo>
                    <a:pt x="2536" y="4403"/>
                    <a:pt x="5338" y="5304"/>
                    <a:pt x="8207" y="5604"/>
                  </a:cubicBezTo>
                  <a:cubicBezTo>
                    <a:pt x="5905" y="4303"/>
                    <a:pt x="3670" y="1435"/>
                    <a:pt x="136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2293475" y="3949100"/>
              <a:ext cx="226025" cy="135125"/>
            </a:xfrm>
            <a:custGeom>
              <a:avLst/>
              <a:gdLst/>
              <a:ahLst/>
              <a:cxnLst/>
              <a:rect l="l" t="t" r="r" b="b"/>
              <a:pathLst>
                <a:path w="9041" h="5405" extrusionOk="0">
                  <a:moveTo>
                    <a:pt x="1402" y="1"/>
                  </a:moveTo>
                  <a:cubicBezTo>
                    <a:pt x="1435" y="67"/>
                    <a:pt x="1502" y="134"/>
                    <a:pt x="1568" y="201"/>
                  </a:cubicBezTo>
                  <a:cubicBezTo>
                    <a:pt x="2002" y="701"/>
                    <a:pt x="2469" y="1235"/>
                    <a:pt x="2803" y="1835"/>
                  </a:cubicBezTo>
                  <a:cubicBezTo>
                    <a:pt x="2869" y="1935"/>
                    <a:pt x="2936" y="2069"/>
                    <a:pt x="2903" y="2202"/>
                  </a:cubicBezTo>
                  <a:cubicBezTo>
                    <a:pt x="2869" y="2436"/>
                    <a:pt x="2569" y="2502"/>
                    <a:pt x="2336" y="2536"/>
                  </a:cubicBezTo>
                  <a:cubicBezTo>
                    <a:pt x="2030" y="2561"/>
                    <a:pt x="1729" y="2572"/>
                    <a:pt x="1431" y="2572"/>
                  </a:cubicBezTo>
                  <a:cubicBezTo>
                    <a:pt x="949" y="2572"/>
                    <a:pt x="475" y="2544"/>
                    <a:pt x="1" y="2502"/>
                  </a:cubicBezTo>
                  <a:lnTo>
                    <a:pt x="1" y="2502"/>
                  </a:lnTo>
                  <a:cubicBezTo>
                    <a:pt x="2669" y="3770"/>
                    <a:pt x="5471" y="4804"/>
                    <a:pt x="8373" y="5304"/>
                  </a:cubicBezTo>
                  <a:cubicBezTo>
                    <a:pt x="8373" y="5271"/>
                    <a:pt x="8407" y="5238"/>
                    <a:pt x="8407" y="5238"/>
                  </a:cubicBezTo>
                  <a:cubicBezTo>
                    <a:pt x="8407" y="5271"/>
                    <a:pt x="8407" y="5271"/>
                    <a:pt x="8407" y="5304"/>
                  </a:cubicBezTo>
                  <a:cubicBezTo>
                    <a:pt x="8607" y="5338"/>
                    <a:pt x="8807" y="5371"/>
                    <a:pt x="9040" y="5404"/>
                  </a:cubicBezTo>
                  <a:cubicBezTo>
                    <a:pt x="6205" y="3670"/>
                    <a:pt x="4237" y="1602"/>
                    <a:pt x="14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2445250" y="3885725"/>
              <a:ext cx="221025" cy="149300"/>
            </a:xfrm>
            <a:custGeom>
              <a:avLst/>
              <a:gdLst/>
              <a:ahLst/>
              <a:cxnLst/>
              <a:rect l="l" t="t" r="r" b="b"/>
              <a:pathLst>
                <a:path w="8841" h="5972" extrusionOk="0">
                  <a:moveTo>
                    <a:pt x="4304" y="0"/>
                  </a:moveTo>
                  <a:cubicBezTo>
                    <a:pt x="4504" y="634"/>
                    <a:pt x="4704" y="1301"/>
                    <a:pt x="4837" y="1969"/>
                  </a:cubicBezTo>
                  <a:cubicBezTo>
                    <a:pt x="4871" y="2102"/>
                    <a:pt x="4904" y="2302"/>
                    <a:pt x="4804" y="2402"/>
                  </a:cubicBezTo>
                  <a:cubicBezTo>
                    <a:pt x="4704" y="2502"/>
                    <a:pt x="4604" y="2502"/>
                    <a:pt x="4470" y="2502"/>
                  </a:cubicBezTo>
                  <a:cubicBezTo>
                    <a:pt x="3937" y="2502"/>
                    <a:pt x="3403" y="2302"/>
                    <a:pt x="2903" y="2069"/>
                  </a:cubicBezTo>
                  <a:cubicBezTo>
                    <a:pt x="1935" y="1702"/>
                    <a:pt x="968" y="1301"/>
                    <a:pt x="1" y="934"/>
                  </a:cubicBezTo>
                  <a:lnTo>
                    <a:pt x="1" y="934"/>
                  </a:lnTo>
                  <a:cubicBezTo>
                    <a:pt x="2602" y="3136"/>
                    <a:pt x="5605" y="4871"/>
                    <a:pt x="8840" y="5971"/>
                  </a:cubicBezTo>
                  <a:cubicBezTo>
                    <a:pt x="7106" y="4103"/>
                    <a:pt x="6138" y="2302"/>
                    <a:pt x="4570" y="334"/>
                  </a:cubicBezTo>
                  <a:cubicBezTo>
                    <a:pt x="4470" y="201"/>
                    <a:pt x="4370" y="101"/>
                    <a:pt x="430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2756300" y="3990800"/>
              <a:ext cx="85925" cy="236025"/>
            </a:xfrm>
            <a:custGeom>
              <a:avLst/>
              <a:gdLst/>
              <a:ahLst/>
              <a:cxnLst/>
              <a:rect l="l" t="t" r="r" b="b"/>
              <a:pathLst>
                <a:path w="3437" h="9441" extrusionOk="0">
                  <a:moveTo>
                    <a:pt x="1235" y="0"/>
                  </a:moveTo>
                  <a:cubicBezTo>
                    <a:pt x="401" y="2436"/>
                    <a:pt x="1" y="5037"/>
                    <a:pt x="67" y="7639"/>
                  </a:cubicBezTo>
                  <a:cubicBezTo>
                    <a:pt x="101" y="7472"/>
                    <a:pt x="134" y="7339"/>
                    <a:pt x="168" y="7206"/>
                  </a:cubicBezTo>
                  <a:cubicBezTo>
                    <a:pt x="301" y="6739"/>
                    <a:pt x="568" y="6205"/>
                    <a:pt x="1068" y="6205"/>
                  </a:cubicBezTo>
                  <a:cubicBezTo>
                    <a:pt x="1402" y="6205"/>
                    <a:pt x="1702" y="6505"/>
                    <a:pt x="1902" y="6772"/>
                  </a:cubicBezTo>
                  <a:cubicBezTo>
                    <a:pt x="2503" y="7606"/>
                    <a:pt x="3003" y="8507"/>
                    <a:pt x="3437" y="9441"/>
                  </a:cubicBezTo>
                  <a:cubicBezTo>
                    <a:pt x="3336" y="9007"/>
                    <a:pt x="3270" y="8540"/>
                    <a:pt x="3203" y="8073"/>
                  </a:cubicBezTo>
                  <a:cubicBezTo>
                    <a:pt x="2636" y="4904"/>
                    <a:pt x="1569" y="3203"/>
                    <a:pt x="123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2576175" y="4035000"/>
              <a:ext cx="89250" cy="211000"/>
            </a:xfrm>
            <a:custGeom>
              <a:avLst/>
              <a:gdLst/>
              <a:ahLst/>
              <a:cxnLst/>
              <a:rect l="l" t="t" r="r" b="b"/>
              <a:pathLst>
                <a:path w="3570" h="8440" extrusionOk="0">
                  <a:moveTo>
                    <a:pt x="3336" y="0"/>
                  </a:moveTo>
                  <a:cubicBezTo>
                    <a:pt x="1769" y="2035"/>
                    <a:pt x="634" y="4404"/>
                    <a:pt x="1" y="6872"/>
                  </a:cubicBezTo>
                  <a:cubicBezTo>
                    <a:pt x="534" y="6171"/>
                    <a:pt x="1168" y="5538"/>
                    <a:pt x="1869" y="5037"/>
                  </a:cubicBezTo>
                  <a:cubicBezTo>
                    <a:pt x="1988" y="4942"/>
                    <a:pt x="2125" y="4863"/>
                    <a:pt x="2254" y="4863"/>
                  </a:cubicBezTo>
                  <a:cubicBezTo>
                    <a:pt x="2305" y="4863"/>
                    <a:pt x="2355" y="4876"/>
                    <a:pt x="2402" y="4904"/>
                  </a:cubicBezTo>
                  <a:cubicBezTo>
                    <a:pt x="2502" y="4937"/>
                    <a:pt x="2536" y="5037"/>
                    <a:pt x="2602" y="5137"/>
                  </a:cubicBezTo>
                  <a:cubicBezTo>
                    <a:pt x="3069" y="6205"/>
                    <a:pt x="3370" y="7306"/>
                    <a:pt x="3503" y="8440"/>
                  </a:cubicBezTo>
                  <a:cubicBezTo>
                    <a:pt x="3536" y="7739"/>
                    <a:pt x="3570" y="7005"/>
                    <a:pt x="3536" y="6305"/>
                  </a:cubicBezTo>
                  <a:cubicBezTo>
                    <a:pt x="3470" y="4303"/>
                    <a:pt x="2936" y="2002"/>
                    <a:pt x="333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2404400" y="4081700"/>
              <a:ext cx="99250" cy="185150"/>
            </a:xfrm>
            <a:custGeom>
              <a:avLst/>
              <a:gdLst/>
              <a:ahLst/>
              <a:cxnLst/>
              <a:rect l="l" t="t" r="r" b="b"/>
              <a:pathLst>
                <a:path w="3970" h="7406" extrusionOk="0">
                  <a:moveTo>
                    <a:pt x="3936" y="0"/>
                  </a:moveTo>
                  <a:cubicBezTo>
                    <a:pt x="2468" y="1902"/>
                    <a:pt x="1101" y="3870"/>
                    <a:pt x="133" y="6038"/>
                  </a:cubicBezTo>
                  <a:cubicBezTo>
                    <a:pt x="67" y="6138"/>
                    <a:pt x="33" y="6238"/>
                    <a:pt x="0" y="6338"/>
                  </a:cubicBezTo>
                  <a:cubicBezTo>
                    <a:pt x="600" y="5838"/>
                    <a:pt x="1301" y="5404"/>
                    <a:pt x="2001" y="5071"/>
                  </a:cubicBezTo>
                  <a:cubicBezTo>
                    <a:pt x="2075" y="5022"/>
                    <a:pt x="2166" y="4991"/>
                    <a:pt x="2249" y="4991"/>
                  </a:cubicBezTo>
                  <a:cubicBezTo>
                    <a:pt x="2279" y="4991"/>
                    <a:pt x="2308" y="4995"/>
                    <a:pt x="2335" y="5004"/>
                  </a:cubicBezTo>
                  <a:cubicBezTo>
                    <a:pt x="2402" y="5037"/>
                    <a:pt x="2468" y="5137"/>
                    <a:pt x="2502" y="5204"/>
                  </a:cubicBezTo>
                  <a:cubicBezTo>
                    <a:pt x="2902" y="5871"/>
                    <a:pt x="3102" y="6638"/>
                    <a:pt x="3169" y="7406"/>
                  </a:cubicBezTo>
                  <a:cubicBezTo>
                    <a:pt x="3269" y="6805"/>
                    <a:pt x="3369" y="6205"/>
                    <a:pt x="3436" y="5604"/>
                  </a:cubicBezTo>
                  <a:cubicBezTo>
                    <a:pt x="3636" y="3436"/>
                    <a:pt x="3469" y="2102"/>
                    <a:pt x="397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2502800" y="4080025"/>
              <a:ext cx="850" cy="1700"/>
            </a:xfrm>
            <a:custGeom>
              <a:avLst/>
              <a:gdLst/>
              <a:ahLst/>
              <a:cxnLst/>
              <a:rect l="l" t="t" r="r" b="b"/>
              <a:pathLst>
                <a:path w="34" h="68" extrusionOk="0">
                  <a:moveTo>
                    <a:pt x="34" y="1"/>
                  </a:moveTo>
                  <a:cubicBezTo>
                    <a:pt x="34" y="1"/>
                    <a:pt x="0" y="34"/>
                    <a:pt x="0" y="67"/>
                  </a:cubicBezTo>
                  <a:lnTo>
                    <a:pt x="34" y="67"/>
                  </a:ln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2175900" y="4142575"/>
              <a:ext cx="164300" cy="199325"/>
            </a:xfrm>
            <a:custGeom>
              <a:avLst/>
              <a:gdLst/>
              <a:ahLst/>
              <a:cxnLst/>
              <a:rect l="l" t="t" r="r" b="b"/>
              <a:pathLst>
                <a:path w="6572" h="7973" extrusionOk="0">
                  <a:moveTo>
                    <a:pt x="6572" y="0"/>
                  </a:moveTo>
                  <a:lnTo>
                    <a:pt x="6572" y="0"/>
                  </a:lnTo>
                  <a:cubicBezTo>
                    <a:pt x="4737" y="1568"/>
                    <a:pt x="2369" y="2402"/>
                    <a:pt x="434" y="3837"/>
                  </a:cubicBezTo>
                  <a:cubicBezTo>
                    <a:pt x="300" y="3937"/>
                    <a:pt x="134" y="4037"/>
                    <a:pt x="0" y="4170"/>
                  </a:cubicBezTo>
                  <a:cubicBezTo>
                    <a:pt x="434" y="4003"/>
                    <a:pt x="834" y="3837"/>
                    <a:pt x="1268" y="3670"/>
                  </a:cubicBezTo>
                  <a:cubicBezTo>
                    <a:pt x="1465" y="3611"/>
                    <a:pt x="1696" y="3540"/>
                    <a:pt x="1915" y="3540"/>
                  </a:cubicBezTo>
                  <a:cubicBezTo>
                    <a:pt x="2067" y="3540"/>
                    <a:pt x="2212" y="3574"/>
                    <a:pt x="2335" y="3670"/>
                  </a:cubicBezTo>
                  <a:cubicBezTo>
                    <a:pt x="2469" y="3803"/>
                    <a:pt x="2569" y="4003"/>
                    <a:pt x="2602" y="4203"/>
                  </a:cubicBezTo>
                  <a:cubicBezTo>
                    <a:pt x="2735" y="4937"/>
                    <a:pt x="2335" y="5705"/>
                    <a:pt x="1968" y="6372"/>
                  </a:cubicBezTo>
                  <a:cubicBezTo>
                    <a:pt x="1635" y="6905"/>
                    <a:pt x="1334" y="7439"/>
                    <a:pt x="1034" y="7973"/>
                  </a:cubicBezTo>
                  <a:cubicBezTo>
                    <a:pt x="1968" y="6739"/>
                    <a:pt x="2902" y="5504"/>
                    <a:pt x="3803" y="4237"/>
                  </a:cubicBezTo>
                  <a:cubicBezTo>
                    <a:pt x="4570" y="3136"/>
                    <a:pt x="6004" y="1235"/>
                    <a:pt x="657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1864825" y="3568825"/>
              <a:ext cx="517900" cy="165150"/>
            </a:xfrm>
            <a:custGeom>
              <a:avLst/>
              <a:gdLst/>
              <a:ahLst/>
              <a:cxnLst/>
              <a:rect l="l" t="t" r="r" b="b"/>
              <a:pathLst>
                <a:path w="20716" h="6606" fill="none" extrusionOk="0">
                  <a:moveTo>
                    <a:pt x="20716" y="1"/>
                  </a:moveTo>
                  <a:cubicBezTo>
                    <a:pt x="14111" y="3036"/>
                    <a:pt x="7139" y="5271"/>
                    <a:pt x="1" y="6605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2049125" y="3609700"/>
              <a:ext cx="90925" cy="54225"/>
            </a:xfrm>
            <a:custGeom>
              <a:avLst/>
              <a:gdLst/>
              <a:ahLst/>
              <a:cxnLst/>
              <a:rect l="l" t="t" r="r" b="b"/>
              <a:pathLst>
                <a:path w="3637" h="2169" fill="none" extrusionOk="0">
                  <a:moveTo>
                    <a:pt x="3637" y="2168"/>
                  </a:moveTo>
                  <a:cubicBezTo>
                    <a:pt x="2369" y="1568"/>
                    <a:pt x="1135" y="834"/>
                    <a:pt x="1" y="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2214250" y="3643050"/>
              <a:ext cx="2525" cy="62575"/>
            </a:xfrm>
            <a:custGeom>
              <a:avLst/>
              <a:gdLst/>
              <a:ahLst/>
              <a:cxnLst/>
              <a:rect l="l" t="t" r="r" b="b"/>
              <a:pathLst>
                <a:path w="101" h="2503" fill="none" extrusionOk="0">
                  <a:moveTo>
                    <a:pt x="101" y="1"/>
                  </a:moveTo>
                  <a:cubicBezTo>
                    <a:pt x="34" y="834"/>
                    <a:pt x="1" y="1668"/>
                    <a:pt x="34" y="2502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2"/>
            <p:cNvSpPr/>
            <p:nvPr/>
          </p:nvSpPr>
          <p:spPr>
            <a:xfrm>
              <a:off x="1982425" y="3703100"/>
              <a:ext cx="35050" cy="74225"/>
            </a:xfrm>
            <a:custGeom>
              <a:avLst/>
              <a:gdLst/>
              <a:ahLst/>
              <a:cxnLst/>
              <a:rect l="l" t="t" r="r" b="b"/>
              <a:pathLst>
                <a:path w="1402" h="2969" fill="none" extrusionOk="0">
                  <a:moveTo>
                    <a:pt x="1401" y="0"/>
                  </a:moveTo>
                  <a:cubicBezTo>
                    <a:pt x="834" y="934"/>
                    <a:pt x="367" y="1935"/>
                    <a:pt x="0" y="2969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2"/>
            <p:cNvSpPr/>
            <p:nvPr/>
          </p:nvSpPr>
          <p:spPr>
            <a:xfrm>
              <a:off x="1557125" y="2811175"/>
              <a:ext cx="562075" cy="456625"/>
            </a:xfrm>
            <a:custGeom>
              <a:avLst/>
              <a:gdLst/>
              <a:ahLst/>
              <a:cxnLst/>
              <a:rect l="l" t="t" r="r" b="b"/>
              <a:pathLst>
                <a:path w="22483" h="18265" extrusionOk="0">
                  <a:moveTo>
                    <a:pt x="1306" y="1"/>
                  </a:moveTo>
                  <a:cubicBezTo>
                    <a:pt x="723" y="1"/>
                    <a:pt x="92" y="326"/>
                    <a:pt x="34" y="886"/>
                  </a:cubicBezTo>
                  <a:cubicBezTo>
                    <a:pt x="0" y="1153"/>
                    <a:pt x="67" y="1386"/>
                    <a:pt x="167" y="1620"/>
                  </a:cubicBezTo>
                  <a:cubicBezTo>
                    <a:pt x="1101" y="4288"/>
                    <a:pt x="3169" y="6423"/>
                    <a:pt x="5271" y="8358"/>
                  </a:cubicBezTo>
                  <a:cubicBezTo>
                    <a:pt x="10207" y="12894"/>
                    <a:pt x="15912" y="16897"/>
                    <a:pt x="22483" y="18265"/>
                  </a:cubicBezTo>
                  <a:cubicBezTo>
                    <a:pt x="18213" y="15196"/>
                    <a:pt x="13977" y="11793"/>
                    <a:pt x="10441" y="7891"/>
                  </a:cubicBezTo>
                  <a:cubicBezTo>
                    <a:pt x="8239" y="5489"/>
                    <a:pt x="5904" y="3221"/>
                    <a:pt x="3436" y="1086"/>
                  </a:cubicBezTo>
                  <a:cubicBezTo>
                    <a:pt x="2902" y="619"/>
                    <a:pt x="2268" y="118"/>
                    <a:pt x="1535" y="18"/>
                  </a:cubicBezTo>
                  <a:cubicBezTo>
                    <a:pt x="1460" y="7"/>
                    <a:pt x="1383" y="1"/>
                    <a:pt x="130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1624675" y="3238325"/>
              <a:ext cx="547900" cy="155500"/>
            </a:xfrm>
            <a:custGeom>
              <a:avLst/>
              <a:gdLst/>
              <a:ahLst/>
              <a:cxnLst/>
              <a:rect l="l" t="t" r="r" b="b"/>
              <a:pathLst>
                <a:path w="21916" h="6220" extrusionOk="0">
                  <a:moveTo>
                    <a:pt x="3208" y="0"/>
                  </a:moveTo>
                  <a:cubicBezTo>
                    <a:pt x="2499" y="0"/>
                    <a:pt x="1794" y="74"/>
                    <a:pt x="1101" y="245"/>
                  </a:cubicBezTo>
                  <a:cubicBezTo>
                    <a:pt x="867" y="278"/>
                    <a:pt x="601" y="378"/>
                    <a:pt x="434" y="545"/>
                  </a:cubicBezTo>
                  <a:cubicBezTo>
                    <a:pt x="0" y="1012"/>
                    <a:pt x="400" y="1779"/>
                    <a:pt x="867" y="2213"/>
                  </a:cubicBezTo>
                  <a:cubicBezTo>
                    <a:pt x="1668" y="3013"/>
                    <a:pt x="2602" y="3681"/>
                    <a:pt x="3603" y="4214"/>
                  </a:cubicBezTo>
                  <a:cubicBezTo>
                    <a:pt x="6245" y="5631"/>
                    <a:pt x="9191" y="6220"/>
                    <a:pt x="12191" y="6220"/>
                  </a:cubicBezTo>
                  <a:cubicBezTo>
                    <a:pt x="15478" y="6220"/>
                    <a:pt x="18829" y="5513"/>
                    <a:pt x="21916" y="4414"/>
                  </a:cubicBezTo>
                  <a:cubicBezTo>
                    <a:pt x="19848" y="4181"/>
                    <a:pt x="17046" y="3247"/>
                    <a:pt x="14977" y="2947"/>
                  </a:cubicBezTo>
                  <a:cubicBezTo>
                    <a:pt x="12609" y="2580"/>
                    <a:pt x="10408" y="1646"/>
                    <a:pt x="8139" y="912"/>
                  </a:cubicBezTo>
                  <a:cubicBezTo>
                    <a:pt x="6530" y="399"/>
                    <a:pt x="4856" y="0"/>
                    <a:pt x="320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1737250" y="2644175"/>
              <a:ext cx="341100" cy="542750"/>
            </a:xfrm>
            <a:custGeom>
              <a:avLst/>
              <a:gdLst/>
              <a:ahLst/>
              <a:cxnLst/>
              <a:rect l="l" t="t" r="r" b="b"/>
              <a:pathLst>
                <a:path w="13644" h="21710" extrusionOk="0">
                  <a:moveTo>
                    <a:pt x="1678" y="0"/>
                  </a:moveTo>
                  <a:cubicBezTo>
                    <a:pt x="1349" y="0"/>
                    <a:pt x="1030" y="90"/>
                    <a:pt x="768" y="294"/>
                  </a:cubicBezTo>
                  <a:cubicBezTo>
                    <a:pt x="0" y="894"/>
                    <a:pt x="67" y="2095"/>
                    <a:pt x="301" y="3062"/>
                  </a:cubicBezTo>
                  <a:cubicBezTo>
                    <a:pt x="2068" y="10701"/>
                    <a:pt x="7005" y="17573"/>
                    <a:pt x="13643" y="21709"/>
                  </a:cubicBezTo>
                  <a:cubicBezTo>
                    <a:pt x="10374" y="16839"/>
                    <a:pt x="8240" y="13537"/>
                    <a:pt x="6538" y="7899"/>
                  </a:cubicBezTo>
                  <a:cubicBezTo>
                    <a:pt x="5938" y="5931"/>
                    <a:pt x="5171" y="4030"/>
                    <a:pt x="4237" y="2228"/>
                  </a:cubicBezTo>
                  <a:cubicBezTo>
                    <a:pt x="3903" y="1528"/>
                    <a:pt x="3503" y="861"/>
                    <a:pt x="2902" y="394"/>
                  </a:cubicBezTo>
                  <a:cubicBezTo>
                    <a:pt x="2545" y="149"/>
                    <a:pt x="2103" y="0"/>
                    <a:pt x="167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1577975" y="2811075"/>
              <a:ext cx="529550" cy="448400"/>
            </a:xfrm>
            <a:custGeom>
              <a:avLst/>
              <a:gdLst/>
              <a:ahLst/>
              <a:cxnLst/>
              <a:rect l="l" t="t" r="r" b="b"/>
              <a:pathLst>
                <a:path w="21182" h="17936" extrusionOk="0">
                  <a:moveTo>
                    <a:pt x="425" y="0"/>
                  </a:moveTo>
                  <a:cubicBezTo>
                    <a:pt x="285" y="0"/>
                    <a:pt x="137" y="17"/>
                    <a:pt x="0" y="56"/>
                  </a:cubicBezTo>
                  <a:cubicBezTo>
                    <a:pt x="5604" y="7528"/>
                    <a:pt x="12876" y="13665"/>
                    <a:pt x="21182" y="17935"/>
                  </a:cubicBezTo>
                  <a:cubicBezTo>
                    <a:pt x="17079" y="14933"/>
                    <a:pt x="13009" y="11664"/>
                    <a:pt x="9607" y="7895"/>
                  </a:cubicBezTo>
                  <a:cubicBezTo>
                    <a:pt x="7405" y="5493"/>
                    <a:pt x="5070" y="3225"/>
                    <a:pt x="2602" y="1090"/>
                  </a:cubicBezTo>
                  <a:cubicBezTo>
                    <a:pt x="2068" y="623"/>
                    <a:pt x="1434" y="122"/>
                    <a:pt x="701" y="22"/>
                  </a:cubicBezTo>
                  <a:cubicBezTo>
                    <a:pt x="618" y="9"/>
                    <a:pt x="523" y="0"/>
                    <a:pt x="42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2"/>
            <p:cNvSpPr/>
            <p:nvPr/>
          </p:nvSpPr>
          <p:spPr>
            <a:xfrm>
              <a:off x="1633850" y="3238325"/>
              <a:ext cx="533725" cy="117100"/>
            </a:xfrm>
            <a:custGeom>
              <a:avLst/>
              <a:gdLst/>
              <a:ahLst/>
              <a:cxnLst/>
              <a:rect l="l" t="t" r="r" b="b"/>
              <a:pathLst>
                <a:path w="21349" h="4684" extrusionOk="0">
                  <a:moveTo>
                    <a:pt x="2841" y="0"/>
                  </a:moveTo>
                  <a:cubicBezTo>
                    <a:pt x="2132" y="0"/>
                    <a:pt x="1427" y="74"/>
                    <a:pt x="734" y="245"/>
                  </a:cubicBezTo>
                  <a:cubicBezTo>
                    <a:pt x="500" y="278"/>
                    <a:pt x="234" y="378"/>
                    <a:pt x="67" y="545"/>
                  </a:cubicBezTo>
                  <a:cubicBezTo>
                    <a:pt x="33" y="578"/>
                    <a:pt x="33" y="612"/>
                    <a:pt x="0" y="645"/>
                  </a:cubicBezTo>
                  <a:cubicBezTo>
                    <a:pt x="3369" y="2179"/>
                    <a:pt x="6872" y="3380"/>
                    <a:pt x="10508" y="4081"/>
                  </a:cubicBezTo>
                  <a:cubicBezTo>
                    <a:pt x="12621" y="4476"/>
                    <a:pt x="14769" y="4684"/>
                    <a:pt x="16918" y="4684"/>
                  </a:cubicBezTo>
                  <a:cubicBezTo>
                    <a:pt x="18399" y="4684"/>
                    <a:pt x="19879" y="4585"/>
                    <a:pt x="21349" y="4381"/>
                  </a:cubicBezTo>
                  <a:cubicBezTo>
                    <a:pt x="19280" y="4114"/>
                    <a:pt x="16612" y="3247"/>
                    <a:pt x="14610" y="2947"/>
                  </a:cubicBezTo>
                  <a:cubicBezTo>
                    <a:pt x="12242" y="2580"/>
                    <a:pt x="10041" y="1646"/>
                    <a:pt x="7772" y="912"/>
                  </a:cubicBezTo>
                  <a:cubicBezTo>
                    <a:pt x="6163" y="399"/>
                    <a:pt x="4489" y="0"/>
                    <a:pt x="284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2"/>
            <p:cNvSpPr/>
            <p:nvPr/>
          </p:nvSpPr>
          <p:spPr>
            <a:xfrm>
              <a:off x="1775600" y="2643900"/>
              <a:ext cx="291075" cy="526325"/>
            </a:xfrm>
            <a:custGeom>
              <a:avLst/>
              <a:gdLst/>
              <a:ahLst/>
              <a:cxnLst/>
              <a:rect l="l" t="t" r="r" b="b"/>
              <a:pathLst>
                <a:path w="11643" h="21053" extrusionOk="0">
                  <a:moveTo>
                    <a:pt x="121" y="0"/>
                  </a:moveTo>
                  <a:cubicBezTo>
                    <a:pt x="80" y="0"/>
                    <a:pt x="40" y="2"/>
                    <a:pt x="1" y="5"/>
                  </a:cubicBezTo>
                  <a:cubicBezTo>
                    <a:pt x="1669" y="7977"/>
                    <a:pt x="5772" y="15416"/>
                    <a:pt x="11642" y="21053"/>
                  </a:cubicBezTo>
                  <a:cubicBezTo>
                    <a:pt x="8640" y="16516"/>
                    <a:pt x="6639" y="13281"/>
                    <a:pt x="5004" y="7910"/>
                  </a:cubicBezTo>
                  <a:cubicBezTo>
                    <a:pt x="4404" y="5942"/>
                    <a:pt x="3637" y="4041"/>
                    <a:pt x="2703" y="2239"/>
                  </a:cubicBezTo>
                  <a:cubicBezTo>
                    <a:pt x="2369" y="1539"/>
                    <a:pt x="1969" y="872"/>
                    <a:pt x="1368" y="405"/>
                  </a:cubicBezTo>
                  <a:cubicBezTo>
                    <a:pt x="1002" y="161"/>
                    <a:pt x="552" y="0"/>
                    <a:pt x="12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2"/>
            <p:cNvSpPr/>
            <p:nvPr/>
          </p:nvSpPr>
          <p:spPr>
            <a:xfrm>
              <a:off x="1718075" y="3045950"/>
              <a:ext cx="401125" cy="221850"/>
            </a:xfrm>
            <a:custGeom>
              <a:avLst/>
              <a:gdLst/>
              <a:ahLst/>
              <a:cxnLst/>
              <a:rect l="l" t="t" r="r" b="b"/>
              <a:pathLst>
                <a:path w="16045" h="8874" extrusionOk="0">
                  <a:moveTo>
                    <a:pt x="0" y="1"/>
                  </a:moveTo>
                  <a:lnTo>
                    <a:pt x="0" y="1"/>
                  </a:lnTo>
                  <a:cubicBezTo>
                    <a:pt x="4670" y="4104"/>
                    <a:pt x="9974" y="7606"/>
                    <a:pt x="16045" y="8874"/>
                  </a:cubicBezTo>
                  <a:cubicBezTo>
                    <a:pt x="12376" y="6239"/>
                    <a:pt x="8740" y="3370"/>
                    <a:pt x="5537" y="134"/>
                  </a:cubicBezTo>
                  <a:lnTo>
                    <a:pt x="5537" y="134"/>
                  </a:lnTo>
                  <a:cubicBezTo>
                    <a:pt x="6004" y="1035"/>
                    <a:pt x="6438" y="1935"/>
                    <a:pt x="6872" y="2836"/>
                  </a:cubicBezTo>
                  <a:cubicBezTo>
                    <a:pt x="7005" y="3170"/>
                    <a:pt x="7105" y="3670"/>
                    <a:pt x="6805" y="3870"/>
                  </a:cubicBezTo>
                  <a:cubicBezTo>
                    <a:pt x="6730" y="3915"/>
                    <a:pt x="6641" y="3933"/>
                    <a:pt x="6547" y="3933"/>
                  </a:cubicBezTo>
                  <a:cubicBezTo>
                    <a:pt x="6434" y="3933"/>
                    <a:pt x="6314" y="3907"/>
                    <a:pt x="6205" y="3870"/>
                  </a:cubicBezTo>
                  <a:cubicBezTo>
                    <a:pt x="5104" y="3570"/>
                    <a:pt x="4136" y="2936"/>
                    <a:pt x="3169" y="2269"/>
                  </a:cubicBezTo>
                  <a:cubicBezTo>
                    <a:pt x="2102" y="1535"/>
                    <a:pt x="1034" y="801"/>
                    <a:pt x="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2"/>
            <p:cNvSpPr/>
            <p:nvPr/>
          </p:nvSpPr>
          <p:spPr>
            <a:xfrm>
              <a:off x="1818975" y="3261950"/>
              <a:ext cx="353600" cy="131875"/>
            </a:xfrm>
            <a:custGeom>
              <a:avLst/>
              <a:gdLst/>
              <a:ahLst/>
              <a:cxnLst/>
              <a:rect l="l" t="t" r="r" b="b"/>
              <a:pathLst>
                <a:path w="14144" h="5275" extrusionOk="0">
                  <a:moveTo>
                    <a:pt x="467" y="0"/>
                  </a:moveTo>
                  <a:lnTo>
                    <a:pt x="467" y="0"/>
                  </a:lnTo>
                  <a:cubicBezTo>
                    <a:pt x="2102" y="868"/>
                    <a:pt x="3703" y="1835"/>
                    <a:pt x="5237" y="2802"/>
                  </a:cubicBezTo>
                  <a:cubicBezTo>
                    <a:pt x="5504" y="2969"/>
                    <a:pt x="5771" y="3203"/>
                    <a:pt x="5738" y="3469"/>
                  </a:cubicBezTo>
                  <a:cubicBezTo>
                    <a:pt x="5671" y="3803"/>
                    <a:pt x="5304" y="3903"/>
                    <a:pt x="4971" y="3970"/>
                  </a:cubicBezTo>
                  <a:cubicBezTo>
                    <a:pt x="3303" y="4237"/>
                    <a:pt x="1668" y="4537"/>
                    <a:pt x="0" y="4804"/>
                  </a:cubicBezTo>
                  <a:cubicBezTo>
                    <a:pt x="1443" y="5128"/>
                    <a:pt x="2928" y="5275"/>
                    <a:pt x="4426" y="5275"/>
                  </a:cubicBezTo>
                  <a:cubicBezTo>
                    <a:pt x="7708" y="5275"/>
                    <a:pt x="11052" y="4569"/>
                    <a:pt x="14144" y="3469"/>
                  </a:cubicBezTo>
                  <a:cubicBezTo>
                    <a:pt x="12076" y="3236"/>
                    <a:pt x="9274" y="2302"/>
                    <a:pt x="7205" y="2002"/>
                  </a:cubicBezTo>
                  <a:cubicBezTo>
                    <a:pt x="4904" y="1668"/>
                    <a:pt x="2702" y="734"/>
                    <a:pt x="46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2"/>
            <p:cNvSpPr/>
            <p:nvPr/>
          </p:nvSpPr>
          <p:spPr>
            <a:xfrm>
              <a:off x="1859825" y="2891675"/>
              <a:ext cx="218525" cy="295250"/>
            </a:xfrm>
            <a:custGeom>
              <a:avLst/>
              <a:gdLst/>
              <a:ahLst/>
              <a:cxnLst/>
              <a:rect l="l" t="t" r="r" b="b"/>
              <a:pathLst>
                <a:path w="8741" h="11810" extrusionOk="0">
                  <a:moveTo>
                    <a:pt x="2302" y="1"/>
                  </a:moveTo>
                  <a:cubicBezTo>
                    <a:pt x="2302" y="134"/>
                    <a:pt x="2336" y="268"/>
                    <a:pt x="2369" y="401"/>
                  </a:cubicBezTo>
                  <a:cubicBezTo>
                    <a:pt x="2503" y="1635"/>
                    <a:pt x="2669" y="2836"/>
                    <a:pt x="2669" y="4104"/>
                  </a:cubicBezTo>
                  <a:cubicBezTo>
                    <a:pt x="2669" y="4270"/>
                    <a:pt x="2636" y="4504"/>
                    <a:pt x="2503" y="4637"/>
                  </a:cubicBezTo>
                  <a:cubicBezTo>
                    <a:pt x="2407" y="4757"/>
                    <a:pt x="2277" y="4804"/>
                    <a:pt x="2133" y="4804"/>
                  </a:cubicBezTo>
                  <a:cubicBezTo>
                    <a:pt x="1875" y="4804"/>
                    <a:pt x="1571" y="4654"/>
                    <a:pt x="1335" y="4504"/>
                  </a:cubicBezTo>
                  <a:cubicBezTo>
                    <a:pt x="868" y="4170"/>
                    <a:pt x="434" y="3803"/>
                    <a:pt x="1" y="3436"/>
                  </a:cubicBezTo>
                  <a:lnTo>
                    <a:pt x="1" y="3436"/>
                  </a:lnTo>
                  <a:cubicBezTo>
                    <a:pt x="2302" y="6772"/>
                    <a:pt x="5305" y="9674"/>
                    <a:pt x="8740" y="11809"/>
                  </a:cubicBezTo>
                  <a:cubicBezTo>
                    <a:pt x="5872" y="7539"/>
                    <a:pt x="3904" y="4471"/>
                    <a:pt x="23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2"/>
            <p:cNvSpPr/>
            <p:nvPr/>
          </p:nvSpPr>
          <p:spPr>
            <a:xfrm>
              <a:off x="1823150" y="2227025"/>
              <a:ext cx="541225" cy="430350"/>
            </a:xfrm>
            <a:custGeom>
              <a:avLst/>
              <a:gdLst/>
              <a:ahLst/>
              <a:cxnLst/>
              <a:rect l="l" t="t" r="r" b="b"/>
              <a:pathLst>
                <a:path w="21649" h="17214" fill="none" extrusionOk="0">
                  <a:moveTo>
                    <a:pt x="21649" y="17213"/>
                  </a:moveTo>
                  <a:cubicBezTo>
                    <a:pt x="12576" y="14511"/>
                    <a:pt x="4670" y="8207"/>
                    <a:pt x="0" y="1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2"/>
            <p:cNvSpPr/>
            <p:nvPr/>
          </p:nvSpPr>
          <p:spPr>
            <a:xfrm>
              <a:off x="1625500" y="1850550"/>
              <a:ext cx="220175" cy="428225"/>
            </a:xfrm>
            <a:custGeom>
              <a:avLst/>
              <a:gdLst/>
              <a:ahLst/>
              <a:cxnLst/>
              <a:rect l="l" t="t" r="r" b="b"/>
              <a:pathLst>
                <a:path w="8807" h="17129" extrusionOk="0">
                  <a:moveTo>
                    <a:pt x="1290" y="1"/>
                  </a:moveTo>
                  <a:cubicBezTo>
                    <a:pt x="1250" y="1"/>
                    <a:pt x="1209" y="6"/>
                    <a:pt x="1168" y="16"/>
                  </a:cubicBezTo>
                  <a:cubicBezTo>
                    <a:pt x="1001" y="83"/>
                    <a:pt x="868" y="216"/>
                    <a:pt x="768" y="383"/>
                  </a:cubicBezTo>
                  <a:cubicBezTo>
                    <a:pt x="0" y="1650"/>
                    <a:pt x="434" y="3251"/>
                    <a:pt x="968" y="4619"/>
                  </a:cubicBezTo>
                  <a:cubicBezTo>
                    <a:pt x="2736" y="9256"/>
                    <a:pt x="5438" y="13492"/>
                    <a:pt x="8807" y="17128"/>
                  </a:cubicBezTo>
                  <a:cubicBezTo>
                    <a:pt x="7906" y="14059"/>
                    <a:pt x="7039" y="10690"/>
                    <a:pt x="6005" y="7655"/>
                  </a:cubicBezTo>
                  <a:cubicBezTo>
                    <a:pt x="5104" y="4953"/>
                    <a:pt x="4103" y="2051"/>
                    <a:pt x="1868" y="283"/>
                  </a:cubicBezTo>
                  <a:cubicBezTo>
                    <a:pt x="1699" y="142"/>
                    <a:pt x="1506" y="1"/>
                    <a:pt x="129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2"/>
            <p:cNvSpPr/>
            <p:nvPr/>
          </p:nvSpPr>
          <p:spPr>
            <a:xfrm>
              <a:off x="1954900" y="2050250"/>
              <a:ext cx="100100" cy="446175"/>
            </a:xfrm>
            <a:custGeom>
              <a:avLst/>
              <a:gdLst/>
              <a:ahLst/>
              <a:cxnLst/>
              <a:rect l="l" t="t" r="r" b="b"/>
              <a:pathLst>
                <a:path w="4004" h="17847" extrusionOk="0">
                  <a:moveTo>
                    <a:pt x="1268" y="0"/>
                  </a:moveTo>
                  <a:cubicBezTo>
                    <a:pt x="868" y="0"/>
                    <a:pt x="568" y="334"/>
                    <a:pt x="401" y="667"/>
                  </a:cubicBezTo>
                  <a:cubicBezTo>
                    <a:pt x="1" y="1535"/>
                    <a:pt x="101" y="2535"/>
                    <a:pt x="201" y="3469"/>
                  </a:cubicBezTo>
                  <a:cubicBezTo>
                    <a:pt x="801" y="8406"/>
                    <a:pt x="2069" y="13276"/>
                    <a:pt x="4003" y="17846"/>
                  </a:cubicBezTo>
                  <a:cubicBezTo>
                    <a:pt x="4003" y="14644"/>
                    <a:pt x="3470" y="11542"/>
                    <a:pt x="3603" y="8340"/>
                  </a:cubicBezTo>
                  <a:cubicBezTo>
                    <a:pt x="3737" y="5771"/>
                    <a:pt x="3236" y="3203"/>
                    <a:pt x="2169" y="868"/>
                  </a:cubicBezTo>
                  <a:cubicBezTo>
                    <a:pt x="2002" y="467"/>
                    <a:pt x="1702" y="0"/>
                    <a:pt x="126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2"/>
            <p:cNvSpPr/>
            <p:nvPr/>
          </p:nvSpPr>
          <p:spPr>
            <a:xfrm>
              <a:off x="2119175" y="2318825"/>
              <a:ext cx="77600" cy="281000"/>
            </a:xfrm>
            <a:custGeom>
              <a:avLst/>
              <a:gdLst/>
              <a:ahLst/>
              <a:cxnLst/>
              <a:rect l="l" t="t" r="r" b="b"/>
              <a:pathLst>
                <a:path w="3104" h="11240" extrusionOk="0">
                  <a:moveTo>
                    <a:pt x="758" y="0"/>
                  </a:moveTo>
                  <a:cubicBezTo>
                    <a:pt x="603" y="0"/>
                    <a:pt x="453" y="43"/>
                    <a:pt x="334" y="132"/>
                  </a:cubicBezTo>
                  <a:cubicBezTo>
                    <a:pt x="68" y="365"/>
                    <a:pt x="34" y="732"/>
                    <a:pt x="34" y="1099"/>
                  </a:cubicBezTo>
                  <a:cubicBezTo>
                    <a:pt x="1" y="4668"/>
                    <a:pt x="1068" y="8237"/>
                    <a:pt x="3036" y="11240"/>
                  </a:cubicBezTo>
                  <a:cubicBezTo>
                    <a:pt x="3103" y="9405"/>
                    <a:pt x="2936" y="7404"/>
                    <a:pt x="2903" y="5569"/>
                  </a:cubicBezTo>
                  <a:cubicBezTo>
                    <a:pt x="2870" y="4001"/>
                    <a:pt x="2536" y="2467"/>
                    <a:pt x="1902" y="1032"/>
                  </a:cubicBezTo>
                  <a:cubicBezTo>
                    <a:pt x="1769" y="732"/>
                    <a:pt x="1569" y="399"/>
                    <a:pt x="1302" y="198"/>
                  </a:cubicBezTo>
                  <a:cubicBezTo>
                    <a:pt x="1153" y="68"/>
                    <a:pt x="952" y="0"/>
                    <a:pt x="75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2"/>
            <p:cNvSpPr/>
            <p:nvPr/>
          </p:nvSpPr>
          <p:spPr>
            <a:xfrm>
              <a:off x="1680550" y="2308425"/>
              <a:ext cx="332750" cy="155475"/>
            </a:xfrm>
            <a:custGeom>
              <a:avLst/>
              <a:gdLst/>
              <a:ahLst/>
              <a:cxnLst/>
              <a:rect l="l" t="t" r="r" b="b"/>
              <a:pathLst>
                <a:path w="13310" h="6219" extrusionOk="0">
                  <a:moveTo>
                    <a:pt x="1193" y="1"/>
                  </a:moveTo>
                  <a:cubicBezTo>
                    <a:pt x="913" y="1"/>
                    <a:pt x="649" y="78"/>
                    <a:pt x="434" y="281"/>
                  </a:cubicBezTo>
                  <a:cubicBezTo>
                    <a:pt x="67" y="614"/>
                    <a:pt x="0" y="1215"/>
                    <a:pt x="200" y="1648"/>
                  </a:cubicBezTo>
                  <a:cubicBezTo>
                    <a:pt x="367" y="2115"/>
                    <a:pt x="734" y="2482"/>
                    <a:pt x="1134" y="2816"/>
                  </a:cubicBezTo>
                  <a:cubicBezTo>
                    <a:pt x="4437" y="5551"/>
                    <a:pt x="9006" y="5952"/>
                    <a:pt x="13310" y="6218"/>
                  </a:cubicBezTo>
                  <a:cubicBezTo>
                    <a:pt x="11642" y="5284"/>
                    <a:pt x="9473" y="3817"/>
                    <a:pt x="7772" y="2983"/>
                  </a:cubicBezTo>
                  <a:lnTo>
                    <a:pt x="2569" y="414"/>
                  </a:lnTo>
                  <a:cubicBezTo>
                    <a:pt x="2155" y="207"/>
                    <a:pt x="1651" y="1"/>
                    <a:pt x="119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2"/>
            <p:cNvSpPr/>
            <p:nvPr/>
          </p:nvSpPr>
          <p:spPr>
            <a:xfrm>
              <a:off x="1785625" y="2507950"/>
              <a:ext cx="353600" cy="84125"/>
            </a:xfrm>
            <a:custGeom>
              <a:avLst/>
              <a:gdLst/>
              <a:ahLst/>
              <a:cxnLst/>
              <a:rect l="l" t="t" r="r" b="b"/>
              <a:pathLst>
                <a:path w="14144" h="3365" extrusionOk="0">
                  <a:moveTo>
                    <a:pt x="1364" y="1"/>
                  </a:moveTo>
                  <a:cubicBezTo>
                    <a:pt x="792" y="1"/>
                    <a:pt x="124" y="161"/>
                    <a:pt x="33" y="706"/>
                  </a:cubicBezTo>
                  <a:cubicBezTo>
                    <a:pt x="0" y="939"/>
                    <a:pt x="100" y="1173"/>
                    <a:pt x="234" y="1373"/>
                  </a:cubicBezTo>
                  <a:cubicBezTo>
                    <a:pt x="834" y="2240"/>
                    <a:pt x="1901" y="2607"/>
                    <a:pt x="2935" y="2874"/>
                  </a:cubicBezTo>
                  <a:cubicBezTo>
                    <a:pt x="4391" y="3202"/>
                    <a:pt x="5882" y="3365"/>
                    <a:pt x="7373" y="3365"/>
                  </a:cubicBezTo>
                  <a:cubicBezTo>
                    <a:pt x="9676" y="3365"/>
                    <a:pt x="11977" y="2976"/>
                    <a:pt x="14143" y="2207"/>
                  </a:cubicBezTo>
                  <a:cubicBezTo>
                    <a:pt x="12476" y="1907"/>
                    <a:pt x="10574" y="2107"/>
                    <a:pt x="8973" y="1540"/>
                  </a:cubicBezTo>
                  <a:cubicBezTo>
                    <a:pt x="6571" y="672"/>
                    <a:pt x="4070" y="172"/>
                    <a:pt x="1534" y="5"/>
                  </a:cubicBezTo>
                  <a:cubicBezTo>
                    <a:pt x="1479" y="2"/>
                    <a:pt x="1422" y="1"/>
                    <a:pt x="13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1625500" y="1850600"/>
              <a:ext cx="220175" cy="428175"/>
            </a:xfrm>
            <a:custGeom>
              <a:avLst/>
              <a:gdLst/>
              <a:ahLst/>
              <a:cxnLst/>
              <a:rect l="l" t="t" r="r" b="b"/>
              <a:pathLst>
                <a:path w="8807" h="17127" extrusionOk="0">
                  <a:moveTo>
                    <a:pt x="1277" y="0"/>
                  </a:moveTo>
                  <a:cubicBezTo>
                    <a:pt x="1243" y="0"/>
                    <a:pt x="1207" y="4"/>
                    <a:pt x="1168" y="14"/>
                  </a:cubicBezTo>
                  <a:cubicBezTo>
                    <a:pt x="1001" y="81"/>
                    <a:pt x="868" y="214"/>
                    <a:pt x="768" y="381"/>
                  </a:cubicBezTo>
                  <a:cubicBezTo>
                    <a:pt x="0" y="1648"/>
                    <a:pt x="434" y="3249"/>
                    <a:pt x="968" y="4617"/>
                  </a:cubicBezTo>
                  <a:cubicBezTo>
                    <a:pt x="2736" y="9254"/>
                    <a:pt x="5438" y="13490"/>
                    <a:pt x="8807" y="17126"/>
                  </a:cubicBezTo>
                  <a:cubicBezTo>
                    <a:pt x="8773" y="17059"/>
                    <a:pt x="8773" y="16993"/>
                    <a:pt x="8740" y="16926"/>
                  </a:cubicBezTo>
                  <a:cubicBezTo>
                    <a:pt x="5671" y="11622"/>
                    <a:pt x="3236" y="5951"/>
                    <a:pt x="1502" y="47"/>
                  </a:cubicBezTo>
                  <a:cubicBezTo>
                    <a:pt x="1431" y="24"/>
                    <a:pt x="1360" y="0"/>
                    <a:pt x="12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2"/>
            <p:cNvSpPr/>
            <p:nvPr/>
          </p:nvSpPr>
          <p:spPr>
            <a:xfrm>
              <a:off x="1954900" y="2050250"/>
              <a:ext cx="100100" cy="446175"/>
            </a:xfrm>
            <a:custGeom>
              <a:avLst/>
              <a:gdLst/>
              <a:ahLst/>
              <a:cxnLst/>
              <a:rect l="l" t="t" r="r" b="b"/>
              <a:pathLst>
                <a:path w="4004" h="17847" extrusionOk="0">
                  <a:moveTo>
                    <a:pt x="1268" y="0"/>
                  </a:moveTo>
                  <a:cubicBezTo>
                    <a:pt x="868" y="0"/>
                    <a:pt x="568" y="334"/>
                    <a:pt x="401" y="667"/>
                  </a:cubicBezTo>
                  <a:cubicBezTo>
                    <a:pt x="1" y="1535"/>
                    <a:pt x="101" y="2535"/>
                    <a:pt x="201" y="3469"/>
                  </a:cubicBezTo>
                  <a:cubicBezTo>
                    <a:pt x="801" y="8406"/>
                    <a:pt x="2069" y="13276"/>
                    <a:pt x="4003" y="17846"/>
                  </a:cubicBezTo>
                  <a:cubicBezTo>
                    <a:pt x="4003" y="17713"/>
                    <a:pt x="4003" y="17613"/>
                    <a:pt x="4003" y="17513"/>
                  </a:cubicBezTo>
                  <a:cubicBezTo>
                    <a:pt x="2402" y="11875"/>
                    <a:pt x="1602" y="6005"/>
                    <a:pt x="1702" y="167"/>
                  </a:cubicBezTo>
                  <a:cubicBezTo>
                    <a:pt x="1568" y="67"/>
                    <a:pt x="1435" y="0"/>
                    <a:pt x="126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2"/>
            <p:cNvSpPr/>
            <p:nvPr/>
          </p:nvSpPr>
          <p:spPr>
            <a:xfrm>
              <a:off x="2119175" y="2318825"/>
              <a:ext cx="73425" cy="277675"/>
            </a:xfrm>
            <a:custGeom>
              <a:avLst/>
              <a:gdLst/>
              <a:ahLst/>
              <a:cxnLst/>
              <a:rect l="l" t="t" r="r" b="b"/>
              <a:pathLst>
                <a:path w="2937" h="11107" extrusionOk="0">
                  <a:moveTo>
                    <a:pt x="758" y="0"/>
                  </a:moveTo>
                  <a:cubicBezTo>
                    <a:pt x="603" y="0"/>
                    <a:pt x="453" y="43"/>
                    <a:pt x="334" y="132"/>
                  </a:cubicBezTo>
                  <a:cubicBezTo>
                    <a:pt x="68" y="365"/>
                    <a:pt x="34" y="732"/>
                    <a:pt x="34" y="1099"/>
                  </a:cubicBezTo>
                  <a:cubicBezTo>
                    <a:pt x="1" y="4602"/>
                    <a:pt x="1035" y="8137"/>
                    <a:pt x="2936" y="11106"/>
                  </a:cubicBezTo>
                  <a:cubicBezTo>
                    <a:pt x="2169" y="7537"/>
                    <a:pt x="1669" y="3934"/>
                    <a:pt x="1435" y="298"/>
                  </a:cubicBezTo>
                  <a:cubicBezTo>
                    <a:pt x="1402" y="265"/>
                    <a:pt x="1369" y="232"/>
                    <a:pt x="1302" y="198"/>
                  </a:cubicBezTo>
                  <a:cubicBezTo>
                    <a:pt x="1153" y="68"/>
                    <a:pt x="952" y="0"/>
                    <a:pt x="75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2"/>
            <p:cNvSpPr/>
            <p:nvPr/>
          </p:nvSpPr>
          <p:spPr>
            <a:xfrm>
              <a:off x="1691375" y="2308425"/>
              <a:ext cx="316925" cy="152975"/>
            </a:xfrm>
            <a:custGeom>
              <a:avLst/>
              <a:gdLst/>
              <a:ahLst/>
              <a:cxnLst/>
              <a:rect l="l" t="t" r="r" b="b"/>
              <a:pathLst>
                <a:path w="12677" h="6119" extrusionOk="0">
                  <a:moveTo>
                    <a:pt x="760" y="1"/>
                  </a:moveTo>
                  <a:cubicBezTo>
                    <a:pt x="480" y="1"/>
                    <a:pt x="216" y="78"/>
                    <a:pt x="1" y="281"/>
                  </a:cubicBezTo>
                  <a:cubicBezTo>
                    <a:pt x="3837" y="2916"/>
                    <a:pt x="8173" y="4917"/>
                    <a:pt x="12676" y="6118"/>
                  </a:cubicBezTo>
                  <a:cubicBezTo>
                    <a:pt x="11042" y="5184"/>
                    <a:pt x="9007" y="3783"/>
                    <a:pt x="7339" y="2983"/>
                  </a:cubicBezTo>
                  <a:lnTo>
                    <a:pt x="2136" y="414"/>
                  </a:lnTo>
                  <a:cubicBezTo>
                    <a:pt x="1722" y="207"/>
                    <a:pt x="1218" y="1"/>
                    <a:pt x="76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2"/>
            <p:cNvSpPr/>
            <p:nvPr/>
          </p:nvSpPr>
          <p:spPr>
            <a:xfrm>
              <a:off x="1791450" y="2507875"/>
              <a:ext cx="347775" cy="60300"/>
            </a:xfrm>
            <a:custGeom>
              <a:avLst/>
              <a:gdLst/>
              <a:ahLst/>
              <a:cxnLst/>
              <a:rect l="l" t="t" r="r" b="b"/>
              <a:pathLst>
                <a:path w="13911" h="2412" extrusionOk="0">
                  <a:moveTo>
                    <a:pt x="1086" y="1"/>
                  </a:moveTo>
                  <a:cubicBezTo>
                    <a:pt x="678" y="1"/>
                    <a:pt x="255" y="87"/>
                    <a:pt x="1" y="342"/>
                  </a:cubicBezTo>
                  <a:cubicBezTo>
                    <a:pt x="3696" y="1445"/>
                    <a:pt x="7483" y="2411"/>
                    <a:pt x="11267" y="2411"/>
                  </a:cubicBezTo>
                  <a:cubicBezTo>
                    <a:pt x="12060" y="2411"/>
                    <a:pt x="12852" y="2369"/>
                    <a:pt x="13644" y="2277"/>
                  </a:cubicBezTo>
                  <a:cubicBezTo>
                    <a:pt x="13744" y="2243"/>
                    <a:pt x="13810" y="2243"/>
                    <a:pt x="13910" y="2210"/>
                  </a:cubicBezTo>
                  <a:cubicBezTo>
                    <a:pt x="12243" y="1910"/>
                    <a:pt x="10341" y="2110"/>
                    <a:pt x="8740" y="1543"/>
                  </a:cubicBezTo>
                  <a:cubicBezTo>
                    <a:pt x="6338" y="675"/>
                    <a:pt x="3837" y="175"/>
                    <a:pt x="1301" y="8"/>
                  </a:cubicBezTo>
                  <a:cubicBezTo>
                    <a:pt x="1231" y="3"/>
                    <a:pt x="1159" y="1"/>
                    <a:pt x="108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2"/>
            <p:cNvSpPr/>
            <p:nvPr/>
          </p:nvSpPr>
          <p:spPr>
            <a:xfrm>
              <a:off x="1697225" y="2047750"/>
              <a:ext cx="148450" cy="231025"/>
            </a:xfrm>
            <a:custGeom>
              <a:avLst/>
              <a:gdLst/>
              <a:ahLst/>
              <a:cxnLst/>
              <a:rect l="l" t="t" r="r" b="b"/>
              <a:pathLst>
                <a:path w="5938" h="9241" extrusionOk="0">
                  <a:moveTo>
                    <a:pt x="3236" y="0"/>
                  </a:moveTo>
                  <a:cubicBezTo>
                    <a:pt x="3236" y="467"/>
                    <a:pt x="3236" y="968"/>
                    <a:pt x="3236" y="1435"/>
                  </a:cubicBezTo>
                  <a:cubicBezTo>
                    <a:pt x="3269" y="2168"/>
                    <a:pt x="3269" y="2936"/>
                    <a:pt x="3036" y="3636"/>
                  </a:cubicBezTo>
                  <a:cubicBezTo>
                    <a:pt x="2974" y="3658"/>
                    <a:pt x="2913" y="3669"/>
                    <a:pt x="2854" y="3669"/>
                  </a:cubicBezTo>
                  <a:cubicBezTo>
                    <a:pt x="2560" y="3669"/>
                    <a:pt x="2296" y="3419"/>
                    <a:pt x="2102" y="3169"/>
                  </a:cubicBezTo>
                  <a:cubicBezTo>
                    <a:pt x="1435" y="2402"/>
                    <a:pt x="734" y="1635"/>
                    <a:pt x="0" y="901"/>
                  </a:cubicBezTo>
                  <a:lnTo>
                    <a:pt x="0" y="901"/>
                  </a:lnTo>
                  <a:cubicBezTo>
                    <a:pt x="1601" y="3936"/>
                    <a:pt x="3603" y="6738"/>
                    <a:pt x="5938" y="9240"/>
                  </a:cubicBezTo>
                  <a:cubicBezTo>
                    <a:pt x="5070" y="6238"/>
                    <a:pt x="4203" y="2969"/>
                    <a:pt x="323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2"/>
            <p:cNvSpPr/>
            <p:nvPr/>
          </p:nvSpPr>
          <p:spPr>
            <a:xfrm>
              <a:off x="1982425" y="2254550"/>
              <a:ext cx="72575" cy="241875"/>
            </a:xfrm>
            <a:custGeom>
              <a:avLst/>
              <a:gdLst/>
              <a:ahLst/>
              <a:cxnLst/>
              <a:rect l="l" t="t" r="r" b="b"/>
              <a:pathLst>
                <a:path w="2903" h="9675" extrusionOk="0">
                  <a:moveTo>
                    <a:pt x="2502" y="1"/>
                  </a:moveTo>
                  <a:cubicBezTo>
                    <a:pt x="2235" y="835"/>
                    <a:pt x="1935" y="1669"/>
                    <a:pt x="1635" y="2469"/>
                  </a:cubicBezTo>
                  <a:cubicBezTo>
                    <a:pt x="1601" y="2569"/>
                    <a:pt x="1568" y="2669"/>
                    <a:pt x="1468" y="2736"/>
                  </a:cubicBezTo>
                  <a:cubicBezTo>
                    <a:pt x="1441" y="2745"/>
                    <a:pt x="1414" y="2749"/>
                    <a:pt x="1389" y="2749"/>
                  </a:cubicBezTo>
                  <a:cubicBezTo>
                    <a:pt x="1223" y="2749"/>
                    <a:pt x="1083" y="2580"/>
                    <a:pt x="968" y="2436"/>
                  </a:cubicBezTo>
                  <a:cubicBezTo>
                    <a:pt x="634" y="1835"/>
                    <a:pt x="301" y="1202"/>
                    <a:pt x="0" y="601"/>
                  </a:cubicBezTo>
                  <a:lnTo>
                    <a:pt x="0" y="601"/>
                  </a:lnTo>
                  <a:cubicBezTo>
                    <a:pt x="701" y="3703"/>
                    <a:pt x="1668" y="6739"/>
                    <a:pt x="2902" y="9674"/>
                  </a:cubicBezTo>
                  <a:cubicBezTo>
                    <a:pt x="2902" y="6472"/>
                    <a:pt x="2369" y="3370"/>
                    <a:pt x="2502" y="168"/>
                  </a:cubicBezTo>
                  <a:cubicBezTo>
                    <a:pt x="2502" y="134"/>
                    <a:pt x="2502" y="67"/>
                    <a:pt x="25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2"/>
            <p:cNvSpPr/>
            <p:nvPr/>
          </p:nvSpPr>
          <p:spPr>
            <a:xfrm>
              <a:off x="2132525" y="2413000"/>
              <a:ext cx="64250" cy="186825"/>
            </a:xfrm>
            <a:custGeom>
              <a:avLst/>
              <a:gdLst/>
              <a:ahLst/>
              <a:cxnLst/>
              <a:rect l="l" t="t" r="r" b="b"/>
              <a:pathLst>
                <a:path w="2570" h="7473" extrusionOk="0">
                  <a:moveTo>
                    <a:pt x="2202" y="1"/>
                  </a:moveTo>
                  <a:cubicBezTo>
                    <a:pt x="2069" y="835"/>
                    <a:pt x="1835" y="1635"/>
                    <a:pt x="1402" y="2402"/>
                  </a:cubicBezTo>
                  <a:cubicBezTo>
                    <a:pt x="1335" y="2536"/>
                    <a:pt x="1235" y="2669"/>
                    <a:pt x="1101" y="2703"/>
                  </a:cubicBezTo>
                  <a:cubicBezTo>
                    <a:pt x="1084" y="2705"/>
                    <a:pt x="1066" y="2707"/>
                    <a:pt x="1049" y="2707"/>
                  </a:cubicBezTo>
                  <a:cubicBezTo>
                    <a:pt x="867" y="2707"/>
                    <a:pt x="689" y="2555"/>
                    <a:pt x="568" y="2402"/>
                  </a:cubicBezTo>
                  <a:cubicBezTo>
                    <a:pt x="368" y="2169"/>
                    <a:pt x="201" y="1902"/>
                    <a:pt x="1" y="1635"/>
                  </a:cubicBezTo>
                  <a:lnTo>
                    <a:pt x="1" y="1635"/>
                  </a:lnTo>
                  <a:cubicBezTo>
                    <a:pt x="468" y="3703"/>
                    <a:pt x="1335" y="5705"/>
                    <a:pt x="2502" y="7473"/>
                  </a:cubicBezTo>
                  <a:cubicBezTo>
                    <a:pt x="2569" y="5638"/>
                    <a:pt x="2402" y="3637"/>
                    <a:pt x="2369" y="1802"/>
                  </a:cubicBezTo>
                  <a:cubicBezTo>
                    <a:pt x="2369" y="1168"/>
                    <a:pt x="2302" y="568"/>
                    <a:pt x="22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2"/>
            <p:cNvSpPr/>
            <p:nvPr/>
          </p:nvSpPr>
          <p:spPr>
            <a:xfrm>
              <a:off x="1809800" y="2375475"/>
              <a:ext cx="203500" cy="88425"/>
            </a:xfrm>
            <a:custGeom>
              <a:avLst/>
              <a:gdLst/>
              <a:ahLst/>
              <a:cxnLst/>
              <a:rect l="l" t="t" r="r" b="b"/>
              <a:pathLst>
                <a:path w="8140" h="3537" extrusionOk="0">
                  <a:moveTo>
                    <a:pt x="2035" y="1"/>
                  </a:moveTo>
                  <a:cubicBezTo>
                    <a:pt x="2736" y="534"/>
                    <a:pt x="3403" y="1068"/>
                    <a:pt x="4037" y="1635"/>
                  </a:cubicBezTo>
                  <a:cubicBezTo>
                    <a:pt x="4103" y="1702"/>
                    <a:pt x="4170" y="1768"/>
                    <a:pt x="4170" y="1869"/>
                  </a:cubicBezTo>
                  <a:cubicBezTo>
                    <a:pt x="4170" y="1969"/>
                    <a:pt x="4070" y="2035"/>
                    <a:pt x="3970" y="2069"/>
                  </a:cubicBezTo>
                  <a:cubicBezTo>
                    <a:pt x="3335" y="2344"/>
                    <a:pt x="2632" y="2418"/>
                    <a:pt x="1922" y="2418"/>
                  </a:cubicBezTo>
                  <a:cubicBezTo>
                    <a:pt x="1514" y="2418"/>
                    <a:pt x="1103" y="2393"/>
                    <a:pt x="701" y="2369"/>
                  </a:cubicBezTo>
                  <a:cubicBezTo>
                    <a:pt x="467" y="2336"/>
                    <a:pt x="234" y="2336"/>
                    <a:pt x="0" y="2302"/>
                  </a:cubicBezTo>
                  <a:lnTo>
                    <a:pt x="0" y="2302"/>
                  </a:lnTo>
                  <a:cubicBezTo>
                    <a:pt x="2569" y="3136"/>
                    <a:pt x="5404" y="3370"/>
                    <a:pt x="8140" y="3536"/>
                  </a:cubicBezTo>
                  <a:cubicBezTo>
                    <a:pt x="6472" y="2602"/>
                    <a:pt x="4303" y="1135"/>
                    <a:pt x="2602" y="301"/>
                  </a:cubicBezTo>
                  <a:cubicBezTo>
                    <a:pt x="2435" y="201"/>
                    <a:pt x="2235" y="101"/>
                    <a:pt x="203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2"/>
            <p:cNvSpPr/>
            <p:nvPr/>
          </p:nvSpPr>
          <p:spPr>
            <a:xfrm>
              <a:off x="1889025" y="2518900"/>
              <a:ext cx="250200" cy="73150"/>
            </a:xfrm>
            <a:custGeom>
              <a:avLst/>
              <a:gdLst/>
              <a:ahLst/>
              <a:cxnLst/>
              <a:rect l="l" t="t" r="r" b="b"/>
              <a:pathLst>
                <a:path w="10008" h="2926" extrusionOk="0">
                  <a:moveTo>
                    <a:pt x="801" y="1"/>
                  </a:moveTo>
                  <a:cubicBezTo>
                    <a:pt x="1435" y="301"/>
                    <a:pt x="2035" y="635"/>
                    <a:pt x="2669" y="935"/>
                  </a:cubicBezTo>
                  <a:cubicBezTo>
                    <a:pt x="2869" y="1035"/>
                    <a:pt x="3136" y="1168"/>
                    <a:pt x="3136" y="1402"/>
                  </a:cubicBezTo>
                  <a:cubicBezTo>
                    <a:pt x="3203" y="1736"/>
                    <a:pt x="2836" y="1936"/>
                    <a:pt x="2569" y="2036"/>
                  </a:cubicBezTo>
                  <a:cubicBezTo>
                    <a:pt x="1735" y="2369"/>
                    <a:pt x="868" y="2569"/>
                    <a:pt x="0" y="2670"/>
                  </a:cubicBezTo>
                  <a:cubicBezTo>
                    <a:pt x="1068" y="2840"/>
                    <a:pt x="2149" y="2926"/>
                    <a:pt x="3230" y="2926"/>
                  </a:cubicBezTo>
                  <a:cubicBezTo>
                    <a:pt x="5529" y="2926"/>
                    <a:pt x="7830" y="2540"/>
                    <a:pt x="10007" y="1769"/>
                  </a:cubicBezTo>
                  <a:cubicBezTo>
                    <a:pt x="8340" y="1469"/>
                    <a:pt x="6438" y="1669"/>
                    <a:pt x="4837" y="1102"/>
                  </a:cubicBezTo>
                  <a:cubicBezTo>
                    <a:pt x="3536" y="635"/>
                    <a:pt x="2169" y="268"/>
                    <a:pt x="80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2"/>
            <p:cNvSpPr/>
            <p:nvPr/>
          </p:nvSpPr>
          <p:spPr>
            <a:xfrm>
              <a:off x="2044125" y="1875000"/>
              <a:ext cx="213525" cy="195275"/>
            </a:xfrm>
            <a:custGeom>
              <a:avLst/>
              <a:gdLst/>
              <a:ahLst/>
              <a:cxnLst/>
              <a:rect l="l" t="t" r="r" b="b"/>
              <a:pathLst>
                <a:path w="8541" h="7811" extrusionOk="0">
                  <a:moveTo>
                    <a:pt x="488" y="1"/>
                  </a:moveTo>
                  <a:cubicBezTo>
                    <a:pt x="338" y="1"/>
                    <a:pt x="196" y="44"/>
                    <a:pt x="101" y="172"/>
                  </a:cubicBezTo>
                  <a:cubicBezTo>
                    <a:pt x="1" y="339"/>
                    <a:pt x="34" y="606"/>
                    <a:pt x="134" y="806"/>
                  </a:cubicBezTo>
                  <a:cubicBezTo>
                    <a:pt x="835" y="2574"/>
                    <a:pt x="2469" y="3808"/>
                    <a:pt x="4037" y="4875"/>
                  </a:cubicBezTo>
                  <a:cubicBezTo>
                    <a:pt x="5505" y="5909"/>
                    <a:pt x="7006" y="6877"/>
                    <a:pt x="8540" y="7811"/>
                  </a:cubicBezTo>
                  <a:cubicBezTo>
                    <a:pt x="7373" y="6777"/>
                    <a:pt x="6939" y="5709"/>
                    <a:pt x="6105" y="4408"/>
                  </a:cubicBezTo>
                  <a:cubicBezTo>
                    <a:pt x="4904" y="2474"/>
                    <a:pt x="3103" y="939"/>
                    <a:pt x="968" y="105"/>
                  </a:cubicBezTo>
                  <a:cubicBezTo>
                    <a:pt x="829" y="53"/>
                    <a:pt x="653" y="1"/>
                    <a:pt x="488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2"/>
            <p:cNvSpPr/>
            <p:nvPr/>
          </p:nvSpPr>
          <p:spPr>
            <a:xfrm>
              <a:off x="2145025" y="1681250"/>
              <a:ext cx="140975" cy="364850"/>
            </a:xfrm>
            <a:custGeom>
              <a:avLst/>
              <a:gdLst/>
              <a:ahLst/>
              <a:cxnLst/>
              <a:rect l="l" t="t" r="r" b="b"/>
              <a:pathLst>
                <a:path w="5639" h="14594" extrusionOk="0">
                  <a:moveTo>
                    <a:pt x="1620" y="0"/>
                  </a:moveTo>
                  <a:cubicBezTo>
                    <a:pt x="1515" y="0"/>
                    <a:pt x="1408" y="16"/>
                    <a:pt x="1302" y="50"/>
                  </a:cubicBezTo>
                  <a:cubicBezTo>
                    <a:pt x="635" y="250"/>
                    <a:pt x="335" y="1050"/>
                    <a:pt x="268" y="1751"/>
                  </a:cubicBezTo>
                  <a:cubicBezTo>
                    <a:pt x="1" y="4953"/>
                    <a:pt x="2503" y="7688"/>
                    <a:pt x="3604" y="10724"/>
                  </a:cubicBezTo>
                  <a:cubicBezTo>
                    <a:pt x="4237" y="12525"/>
                    <a:pt x="4504" y="12992"/>
                    <a:pt x="5572" y="14593"/>
                  </a:cubicBezTo>
                  <a:cubicBezTo>
                    <a:pt x="5638" y="11525"/>
                    <a:pt x="5071" y="8456"/>
                    <a:pt x="4538" y="5387"/>
                  </a:cubicBezTo>
                  <a:cubicBezTo>
                    <a:pt x="4271" y="3919"/>
                    <a:pt x="4004" y="2351"/>
                    <a:pt x="3170" y="1084"/>
                  </a:cubicBezTo>
                  <a:cubicBezTo>
                    <a:pt x="2828" y="542"/>
                    <a:pt x="2242" y="0"/>
                    <a:pt x="162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2"/>
            <p:cNvSpPr/>
            <p:nvPr/>
          </p:nvSpPr>
          <p:spPr>
            <a:xfrm>
              <a:off x="2292650" y="1767575"/>
              <a:ext cx="116775" cy="265175"/>
            </a:xfrm>
            <a:custGeom>
              <a:avLst/>
              <a:gdLst/>
              <a:ahLst/>
              <a:cxnLst/>
              <a:rect l="l" t="t" r="r" b="b"/>
              <a:pathLst>
                <a:path w="4671" h="10607" extrusionOk="0">
                  <a:moveTo>
                    <a:pt x="3639" y="0"/>
                  </a:moveTo>
                  <a:cubicBezTo>
                    <a:pt x="3570" y="0"/>
                    <a:pt x="3502" y="11"/>
                    <a:pt x="3436" y="32"/>
                  </a:cubicBezTo>
                  <a:cubicBezTo>
                    <a:pt x="3202" y="133"/>
                    <a:pt x="3002" y="399"/>
                    <a:pt x="2869" y="600"/>
                  </a:cubicBezTo>
                  <a:cubicBezTo>
                    <a:pt x="968" y="3568"/>
                    <a:pt x="0" y="7104"/>
                    <a:pt x="134" y="10607"/>
                  </a:cubicBezTo>
                  <a:cubicBezTo>
                    <a:pt x="934" y="9439"/>
                    <a:pt x="1801" y="8005"/>
                    <a:pt x="2602" y="6837"/>
                  </a:cubicBezTo>
                  <a:cubicBezTo>
                    <a:pt x="3636" y="5370"/>
                    <a:pt x="4303" y="3668"/>
                    <a:pt x="4570" y="1867"/>
                  </a:cubicBezTo>
                  <a:cubicBezTo>
                    <a:pt x="4637" y="1433"/>
                    <a:pt x="4670" y="1000"/>
                    <a:pt x="4503" y="600"/>
                  </a:cubicBezTo>
                  <a:cubicBezTo>
                    <a:pt x="4364" y="265"/>
                    <a:pt x="3992" y="0"/>
                    <a:pt x="3639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2"/>
            <p:cNvSpPr/>
            <p:nvPr/>
          </p:nvSpPr>
          <p:spPr>
            <a:xfrm>
              <a:off x="2047475" y="1875225"/>
              <a:ext cx="210175" cy="195050"/>
            </a:xfrm>
            <a:custGeom>
              <a:avLst/>
              <a:gdLst/>
              <a:ahLst/>
              <a:cxnLst/>
              <a:rect l="l" t="t" r="r" b="b"/>
              <a:pathLst>
                <a:path w="8407" h="7802" extrusionOk="0">
                  <a:moveTo>
                    <a:pt x="368" y="0"/>
                  </a:moveTo>
                  <a:cubicBezTo>
                    <a:pt x="227" y="0"/>
                    <a:pt x="95" y="35"/>
                    <a:pt x="0" y="130"/>
                  </a:cubicBezTo>
                  <a:cubicBezTo>
                    <a:pt x="2936" y="2365"/>
                    <a:pt x="5638" y="4900"/>
                    <a:pt x="8139" y="7635"/>
                  </a:cubicBezTo>
                  <a:cubicBezTo>
                    <a:pt x="8206" y="7668"/>
                    <a:pt x="8306" y="7735"/>
                    <a:pt x="8406" y="7802"/>
                  </a:cubicBezTo>
                  <a:cubicBezTo>
                    <a:pt x="7239" y="6768"/>
                    <a:pt x="6805" y="5700"/>
                    <a:pt x="5971" y="4399"/>
                  </a:cubicBezTo>
                  <a:cubicBezTo>
                    <a:pt x="4770" y="2465"/>
                    <a:pt x="2969" y="930"/>
                    <a:pt x="834" y="96"/>
                  </a:cubicBezTo>
                  <a:cubicBezTo>
                    <a:pt x="693" y="44"/>
                    <a:pt x="525" y="0"/>
                    <a:pt x="36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2"/>
            <p:cNvSpPr/>
            <p:nvPr/>
          </p:nvSpPr>
          <p:spPr>
            <a:xfrm>
              <a:off x="2145025" y="1681650"/>
              <a:ext cx="132625" cy="353600"/>
            </a:xfrm>
            <a:custGeom>
              <a:avLst/>
              <a:gdLst/>
              <a:ahLst/>
              <a:cxnLst/>
              <a:rect l="l" t="t" r="r" b="b"/>
              <a:pathLst>
                <a:path w="5305" h="14144" extrusionOk="0">
                  <a:moveTo>
                    <a:pt x="1535" y="0"/>
                  </a:moveTo>
                  <a:cubicBezTo>
                    <a:pt x="1469" y="0"/>
                    <a:pt x="1369" y="0"/>
                    <a:pt x="1302" y="34"/>
                  </a:cubicBezTo>
                  <a:cubicBezTo>
                    <a:pt x="635" y="234"/>
                    <a:pt x="335" y="1034"/>
                    <a:pt x="268" y="1735"/>
                  </a:cubicBezTo>
                  <a:cubicBezTo>
                    <a:pt x="1" y="4937"/>
                    <a:pt x="2503" y="7672"/>
                    <a:pt x="3604" y="10708"/>
                  </a:cubicBezTo>
                  <a:cubicBezTo>
                    <a:pt x="4171" y="12343"/>
                    <a:pt x="4437" y="12876"/>
                    <a:pt x="5305" y="14144"/>
                  </a:cubicBezTo>
                  <a:cubicBezTo>
                    <a:pt x="4237" y="9374"/>
                    <a:pt x="3003" y="4670"/>
                    <a:pt x="153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2"/>
            <p:cNvSpPr/>
            <p:nvPr/>
          </p:nvSpPr>
          <p:spPr>
            <a:xfrm>
              <a:off x="2292650" y="1767550"/>
              <a:ext cx="101750" cy="265200"/>
            </a:xfrm>
            <a:custGeom>
              <a:avLst/>
              <a:gdLst/>
              <a:ahLst/>
              <a:cxnLst/>
              <a:rect l="l" t="t" r="r" b="b"/>
              <a:pathLst>
                <a:path w="4070" h="10608" extrusionOk="0">
                  <a:moveTo>
                    <a:pt x="3667" y="0"/>
                  </a:moveTo>
                  <a:cubicBezTo>
                    <a:pt x="3592" y="0"/>
                    <a:pt x="3514" y="11"/>
                    <a:pt x="3436" y="33"/>
                  </a:cubicBezTo>
                  <a:cubicBezTo>
                    <a:pt x="3202" y="134"/>
                    <a:pt x="3002" y="400"/>
                    <a:pt x="2869" y="601"/>
                  </a:cubicBezTo>
                  <a:cubicBezTo>
                    <a:pt x="968" y="3569"/>
                    <a:pt x="0" y="7105"/>
                    <a:pt x="134" y="10608"/>
                  </a:cubicBezTo>
                  <a:cubicBezTo>
                    <a:pt x="200" y="10474"/>
                    <a:pt x="267" y="10374"/>
                    <a:pt x="367" y="10274"/>
                  </a:cubicBezTo>
                  <a:cubicBezTo>
                    <a:pt x="1101" y="6738"/>
                    <a:pt x="2369" y="3302"/>
                    <a:pt x="4070" y="134"/>
                  </a:cubicBezTo>
                  <a:cubicBezTo>
                    <a:pt x="3959" y="45"/>
                    <a:pt x="3818" y="0"/>
                    <a:pt x="366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2"/>
            <p:cNvSpPr/>
            <p:nvPr/>
          </p:nvSpPr>
          <p:spPr>
            <a:xfrm>
              <a:off x="2135875" y="1923475"/>
              <a:ext cx="121775" cy="146800"/>
            </a:xfrm>
            <a:custGeom>
              <a:avLst/>
              <a:gdLst/>
              <a:ahLst/>
              <a:cxnLst/>
              <a:rect l="l" t="t" r="r" b="b"/>
              <a:pathLst>
                <a:path w="4871" h="5872" extrusionOk="0">
                  <a:moveTo>
                    <a:pt x="334" y="1"/>
                  </a:moveTo>
                  <a:lnTo>
                    <a:pt x="334" y="1"/>
                  </a:lnTo>
                  <a:cubicBezTo>
                    <a:pt x="634" y="468"/>
                    <a:pt x="901" y="935"/>
                    <a:pt x="1201" y="1402"/>
                  </a:cubicBezTo>
                  <a:cubicBezTo>
                    <a:pt x="1434" y="1836"/>
                    <a:pt x="1668" y="2403"/>
                    <a:pt x="1301" y="2736"/>
                  </a:cubicBezTo>
                  <a:cubicBezTo>
                    <a:pt x="1194" y="2826"/>
                    <a:pt x="1038" y="2858"/>
                    <a:pt x="876" y="2858"/>
                  </a:cubicBezTo>
                  <a:cubicBezTo>
                    <a:pt x="736" y="2858"/>
                    <a:pt x="591" y="2834"/>
                    <a:pt x="467" y="2803"/>
                  </a:cubicBezTo>
                  <a:cubicBezTo>
                    <a:pt x="300" y="2770"/>
                    <a:pt x="133" y="2736"/>
                    <a:pt x="0" y="2670"/>
                  </a:cubicBezTo>
                  <a:lnTo>
                    <a:pt x="0" y="2670"/>
                  </a:lnTo>
                  <a:cubicBezTo>
                    <a:pt x="100" y="2770"/>
                    <a:pt x="234" y="2870"/>
                    <a:pt x="367" y="2936"/>
                  </a:cubicBezTo>
                  <a:cubicBezTo>
                    <a:pt x="1835" y="3970"/>
                    <a:pt x="3336" y="4938"/>
                    <a:pt x="4870" y="5872"/>
                  </a:cubicBezTo>
                  <a:cubicBezTo>
                    <a:pt x="3703" y="4838"/>
                    <a:pt x="3269" y="3770"/>
                    <a:pt x="2435" y="2469"/>
                  </a:cubicBezTo>
                  <a:cubicBezTo>
                    <a:pt x="1868" y="1535"/>
                    <a:pt x="1134" y="701"/>
                    <a:pt x="33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2"/>
            <p:cNvSpPr/>
            <p:nvPr/>
          </p:nvSpPr>
          <p:spPr>
            <a:xfrm>
              <a:off x="2195900" y="1868450"/>
              <a:ext cx="89250" cy="177650"/>
            </a:xfrm>
            <a:custGeom>
              <a:avLst/>
              <a:gdLst/>
              <a:ahLst/>
              <a:cxnLst/>
              <a:rect l="l" t="t" r="r" b="b"/>
              <a:pathLst>
                <a:path w="3570" h="7106" extrusionOk="0">
                  <a:moveTo>
                    <a:pt x="1" y="0"/>
                  </a:moveTo>
                  <a:lnTo>
                    <a:pt x="1" y="0"/>
                  </a:lnTo>
                  <a:cubicBezTo>
                    <a:pt x="568" y="1068"/>
                    <a:pt x="1168" y="2135"/>
                    <a:pt x="1569" y="3236"/>
                  </a:cubicBezTo>
                  <a:cubicBezTo>
                    <a:pt x="2202" y="5037"/>
                    <a:pt x="2469" y="5504"/>
                    <a:pt x="3537" y="7105"/>
                  </a:cubicBezTo>
                  <a:cubicBezTo>
                    <a:pt x="3570" y="4937"/>
                    <a:pt x="3303" y="2802"/>
                    <a:pt x="2970" y="634"/>
                  </a:cubicBezTo>
                  <a:cubicBezTo>
                    <a:pt x="2936" y="901"/>
                    <a:pt x="2903" y="1134"/>
                    <a:pt x="2836" y="1368"/>
                  </a:cubicBezTo>
                  <a:cubicBezTo>
                    <a:pt x="2769" y="1702"/>
                    <a:pt x="2603" y="2102"/>
                    <a:pt x="2269" y="2102"/>
                  </a:cubicBezTo>
                  <a:cubicBezTo>
                    <a:pt x="2102" y="2102"/>
                    <a:pt x="1969" y="2002"/>
                    <a:pt x="1869" y="1868"/>
                  </a:cubicBezTo>
                  <a:cubicBezTo>
                    <a:pt x="1168" y="1301"/>
                    <a:pt x="568" y="667"/>
                    <a:pt x="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2"/>
            <p:cNvSpPr/>
            <p:nvPr/>
          </p:nvSpPr>
          <p:spPr>
            <a:xfrm>
              <a:off x="2294300" y="1885950"/>
              <a:ext cx="90925" cy="146800"/>
            </a:xfrm>
            <a:custGeom>
              <a:avLst/>
              <a:gdLst/>
              <a:ahLst/>
              <a:cxnLst/>
              <a:rect l="l" t="t" r="r" b="b"/>
              <a:pathLst>
                <a:path w="3637" h="5872" extrusionOk="0">
                  <a:moveTo>
                    <a:pt x="868" y="1"/>
                  </a:moveTo>
                  <a:cubicBezTo>
                    <a:pt x="268" y="1869"/>
                    <a:pt x="1" y="3870"/>
                    <a:pt x="68" y="5872"/>
                  </a:cubicBezTo>
                  <a:cubicBezTo>
                    <a:pt x="868" y="4704"/>
                    <a:pt x="1735" y="3270"/>
                    <a:pt x="2536" y="2102"/>
                  </a:cubicBezTo>
                  <a:cubicBezTo>
                    <a:pt x="2970" y="1502"/>
                    <a:pt x="3337" y="835"/>
                    <a:pt x="3637" y="134"/>
                  </a:cubicBezTo>
                  <a:lnTo>
                    <a:pt x="3637" y="134"/>
                  </a:lnTo>
                  <a:cubicBezTo>
                    <a:pt x="3370" y="434"/>
                    <a:pt x="3070" y="701"/>
                    <a:pt x="2770" y="935"/>
                  </a:cubicBezTo>
                  <a:cubicBezTo>
                    <a:pt x="2504" y="1170"/>
                    <a:pt x="2161" y="1380"/>
                    <a:pt x="1809" y="1380"/>
                  </a:cubicBezTo>
                  <a:cubicBezTo>
                    <a:pt x="1763" y="1380"/>
                    <a:pt x="1716" y="1376"/>
                    <a:pt x="1669" y="1368"/>
                  </a:cubicBezTo>
                  <a:cubicBezTo>
                    <a:pt x="1302" y="1268"/>
                    <a:pt x="1068" y="968"/>
                    <a:pt x="968" y="635"/>
                  </a:cubicBezTo>
                  <a:cubicBezTo>
                    <a:pt x="902" y="434"/>
                    <a:pt x="868" y="201"/>
                    <a:pt x="86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2"/>
            <p:cNvSpPr/>
            <p:nvPr/>
          </p:nvSpPr>
          <p:spPr>
            <a:xfrm>
              <a:off x="2575350" y="1571575"/>
              <a:ext cx="160125" cy="271050"/>
            </a:xfrm>
            <a:custGeom>
              <a:avLst/>
              <a:gdLst/>
              <a:ahLst/>
              <a:cxnLst/>
              <a:rect l="l" t="t" r="r" b="b"/>
              <a:pathLst>
                <a:path w="6405" h="10842" fill="none" extrusionOk="0">
                  <a:moveTo>
                    <a:pt x="6405" y="10841"/>
                  </a:moveTo>
                  <a:cubicBezTo>
                    <a:pt x="5171" y="7672"/>
                    <a:pt x="2168" y="2602"/>
                    <a:pt x="0" y="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2"/>
            <p:cNvSpPr/>
            <p:nvPr/>
          </p:nvSpPr>
          <p:spPr>
            <a:xfrm>
              <a:off x="2682075" y="1611600"/>
              <a:ext cx="6700" cy="106775"/>
            </a:xfrm>
            <a:custGeom>
              <a:avLst/>
              <a:gdLst/>
              <a:ahLst/>
              <a:cxnLst/>
              <a:rect l="l" t="t" r="r" b="b"/>
              <a:pathLst>
                <a:path w="268" h="4271" fill="none" extrusionOk="0">
                  <a:moveTo>
                    <a:pt x="1" y="4270"/>
                  </a:moveTo>
                  <a:cubicBezTo>
                    <a:pt x="134" y="2836"/>
                    <a:pt x="234" y="1435"/>
                    <a:pt x="268" y="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2"/>
            <p:cNvSpPr/>
            <p:nvPr/>
          </p:nvSpPr>
          <p:spPr>
            <a:xfrm>
              <a:off x="2590350" y="1730025"/>
              <a:ext cx="113450" cy="41700"/>
            </a:xfrm>
            <a:custGeom>
              <a:avLst/>
              <a:gdLst/>
              <a:ahLst/>
              <a:cxnLst/>
              <a:rect l="l" t="t" r="r" b="b"/>
              <a:pathLst>
                <a:path w="4538" h="1668" fill="none" extrusionOk="0">
                  <a:moveTo>
                    <a:pt x="4537" y="1668"/>
                  </a:moveTo>
                  <a:cubicBezTo>
                    <a:pt x="2969" y="1268"/>
                    <a:pt x="1468" y="701"/>
                    <a:pt x="1" y="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2"/>
            <p:cNvSpPr/>
            <p:nvPr/>
          </p:nvSpPr>
          <p:spPr>
            <a:xfrm>
              <a:off x="3766200" y="3579675"/>
              <a:ext cx="1753775" cy="920300"/>
            </a:xfrm>
            <a:custGeom>
              <a:avLst/>
              <a:gdLst/>
              <a:ahLst/>
              <a:cxnLst/>
              <a:rect l="l" t="t" r="r" b="b"/>
              <a:pathLst>
                <a:path w="70151" h="36812" extrusionOk="0">
                  <a:moveTo>
                    <a:pt x="70150" y="0"/>
                  </a:moveTo>
                  <a:lnTo>
                    <a:pt x="7572" y="19981"/>
                  </a:lnTo>
                  <a:cubicBezTo>
                    <a:pt x="7572" y="19981"/>
                    <a:pt x="0" y="22850"/>
                    <a:pt x="0" y="30422"/>
                  </a:cubicBezTo>
                  <a:cubicBezTo>
                    <a:pt x="25" y="36089"/>
                    <a:pt x="2365" y="36811"/>
                    <a:pt x="3556" y="36811"/>
                  </a:cubicBezTo>
                  <a:cubicBezTo>
                    <a:pt x="3964" y="36811"/>
                    <a:pt x="4237" y="36727"/>
                    <a:pt x="4237" y="36727"/>
                  </a:cubicBezTo>
                  <a:lnTo>
                    <a:pt x="70150" y="17480"/>
                  </a:lnTo>
                  <a:lnTo>
                    <a:pt x="70150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2"/>
            <p:cNvSpPr/>
            <p:nvPr/>
          </p:nvSpPr>
          <p:spPr>
            <a:xfrm>
              <a:off x="3766200" y="3579675"/>
              <a:ext cx="1753775" cy="920300"/>
            </a:xfrm>
            <a:custGeom>
              <a:avLst/>
              <a:gdLst/>
              <a:ahLst/>
              <a:cxnLst/>
              <a:rect l="l" t="t" r="r" b="b"/>
              <a:pathLst>
                <a:path w="70151" h="36812" extrusionOk="0">
                  <a:moveTo>
                    <a:pt x="70150" y="0"/>
                  </a:moveTo>
                  <a:lnTo>
                    <a:pt x="7572" y="19981"/>
                  </a:lnTo>
                  <a:cubicBezTo>
                    <a:pt x="7572" y="19981"/>
                    <a:pt x="0" y="22850"/>
                    <a:pt x="0" y="30422"/>
                  </a:cubicBezTo>
                  <a:cubicBezTo>
                    <a:pt x="25" y="36089"/>
                    <a:pt x="2365" y="36811"/>
                    <a:pt x="3556" y="36811"/>
                  </a:cubicBezTo>
                  <a:cubicBezTo>
                    <a:pt x="3964" y="36811"/>
                    <a:pt x="4237" y="36727"/>
                    <a:pt x="4237" y="36727"/>
                  </a:cubicBezTo>
                  <a:lnTo>
                    <a:pt x="70150" y="17480"/>
                  </a:lnTo>
                  <a:lnTo>
                    <a:pt x="70150" y="13410"/>
                  </a:lnTo>
                  <a:lnTo>
                    <a:pt x="14811" y="30022"/>
                  </a:lnTo>
                  <a:cubicBezTo>
                    <a:pt x="14811" y="30022"/>
                    <a:pt x="11964" y="31371"/>
                    <a:pt x="9661" y="31371"/>
                  </a:cubicBezTo>
                  <a:cubicBezTo>
                    <a:pt x="8510" y="31371"/>
                    <a:pt x="7494" y="31034"/>
                    <a:pt x="7039" y="30022"/>
                  </a:cubicBezTo>
                  <a:cubicBezTo>
                    <a:pt x="6338" y="24851"/>
                    <a:pt x="12643" y="22850"/>
                    <a:pt x="12643" y="22850"/>
                  </a:cubicBezTo>
                  <a:lnTo>
                    <a:pt x="70150" y="4871"/>
                  </a:lnTo>
                  <a:lnTo>
                    <a:pt x="70150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2"/>
            <p:cNvSpPr/>
            <p:nvPr/>
          </p:nvSpPr>
          <p:spPr>
            <a:xfrm>
              <a:off x="3842925" y="3971625"/>
              <a:ext cx="1684550" cy="566250"/>
            </a:xfrm>
            <a:custGeom>
              <a:avLst/>
              <a:gdLst/>
              <a:ahLst/>
              <a:cxnLst/>
              <a:rect l="l" t="t" r="r" b="b"/>
              <a:pathLst>
                <a:path w="67382" h="22650" extrusionOk="0">
                  <a:moveTo>
                    <a:pt x="67382" y="0"/>
                  </a:moveTo>
                  <a:lnTo>
                    <a:pt x="0" y="20381"/>
                  </a:lnTo>
                  <a:lnTo>
                    <a:pt x="0" y="22650"/>
                  </a:lnTo>
                  <a:lnTo>
                    <a:pt x="67382" y="2569"/>
                  </a:lnTo>
                  <a:lnTo>
                    <a:pt x="67382" y="0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2"/>
            <p:cNvSpPr/>
            <p:nvPr/>
          </p:nvSpPr>
          <p:spPr>
            <a:xfrm>
              <a:off x="3936325" y="3539650"/>
              <a:ext cx="1613675" cy="578775"/>
            </a:xfrm>
            <a:custGeom>
              <a:avLst/>
              <a:gdLst/>
              <a:ahLst/>
              <a:cxnLst/>
              <a:rect l="l" t="t" r="r" b="b"/>
              <a:pathLst>
                <a:path w="64547" h="23151" extrusionOk="0">
                  <a:moveTo>
                    <a:pt x="64546" y="0"/>
                  </a:moveTo>
                  <a:lnTo>
                    <a:pt x="0" y="21849"/>
                  </a:lnTo>
                  <a:lnTo>
                    <a:pt x="1601" y="23150"/>
                  </a:lnTo>
                  <a:lnTo>
                    <a:pt x="64546" y="2469"/>
                  </a:lnTo>
                  <a:lnTo>
                    <a:pt x="64546" y="0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2"/>
            <p:cNvSpPr/>
            <p:nvPr/>
          </p:nvSpPr>
          <p:spPr>
            <a:xfrm>
              <a:off x="1959075" y="3129350"/>
              <a:ext cx="2047325" cy="1408525"/>
            </a:xfrm>
            <a:custGeom>
              <a:avLst/>
              <a:gdLst/>
              <a:ahLst/>
              <a:cxnLst/>
              <a:rect l="l" t="t" r="r" b="b"/>
              <a:pathLst>
                <a:path w="81893" h="56341" extrusionOk="0">
                  <a:moveTo>
                    <a:pt x="13643" y="0"/>
                  </a:moveTo>
                  <a:cubicBezTo>
                    <a:pt x="13643" y="0"/>
                    <a:pt x="0" y="5538"/>
                    <a:pt x="7205" y="15445"/>
                  </a:cubicBezTo>
                  <a:lnTo>
                    <a:pt x="75354" y="56341"/>
                  </a:lnTo>
                  <a:lnTo>
                    <a:pt x="77089" y="55840"/>
                  </a:lnTo>
                  <a:cubicBezTo>
                    <a:pt x="77089" y="55840"/>
                    <a:pt x="70784" y="46167"/>
                    <a:pt x="81892" y="39195"/>
                  </a:cubicBezTo>
                  <a:lnTo>
                    <a:pt x="13643" y="0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2"/>
            <p:cNvSpPr/>
            <p:nvPr/>
          </p:nvSpPr>
          <p:spPr>
            <a:xfrm>
              <a:off x="2860550" y="3587175"/>
              <a:ext cx="357775" cy="426175"/>
            </a:xfrm>
            <a:custGeom>
              <a:avLst/>
              <a:gdLst/>
              <a:ahLst/>
              <a:cxnLst/>
              <a:rect l="l" t="t" r="r" b="b"/>
              <a:pathLst>
                <a:path w="14311" h="17047" extrusionOk="0">
                  <a:moveTo>
                    <a:pt x="9507" y="1"/>
                  </a:moveTo>
                  <a:cubicBezTo>
                    <a:pt x="6538" y="1368"/>
                    <a:pt x="3970" y="3637"/>
                    <a:pt x="2302" y="6439"/>
                  </a:cubicBezTo>
                  <a:cubicBezTo>
                    <a:pt x="834" y="8840"/>
                    <a:pt x="67" y="11642"/>
                    <a:pt x="0" y="14444"/>
                  </a:cubicBezTo>
                  <a:lnTo>
                    <a:pt x="4303" y="17046"/>
                  </a:lnTo>
                  <a:cubicBezTo>
                    <a:pt x="4404" y="13077"/>
                    <a:pt x="6038" y="9107"/>
                    <a:pt x="8673" y="6072"/>
                  </a:cubicBezTo>
                  <a:cubicBezTo>
                    <a:pt x="9407" y="5238"/>
                    <a:pt x="10241" y="4470"/>
                    <a:pt x="11208" y="3903"/>
                  </a:cubicBezTo>
                  <a:cubicBezTo>
                    <a:pt x="12176" y="3336"/>
                    <a:pt x="13210" y="3003"/>
                    <a:pt x="14311" y="2769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2"/>
            <p:cNvSpPr/>
            <p:nvPr/>
          </p:nvSpPr>
          <p:spPr>
            <a:xfrm>
              <a:off x="2353525" y="3292800"/>
              <a:ext cx="324425" cy="404475"/>
            </a:xfrm>
            <a:custGeom>
              <a:avLst/>
              <a:gdLst/>
              <a:ahLst/>
              <a:cxnLst/>
              <a:rect l="l" t="t" r="r" b="b"/>
              <a:pathLst>
                <a:path w="12977" h="16179" extrusionOk="0">
                  <a:moveTo>
                    <a:pt x="9240" y="0"/>
                  </a:moveTo>
                  <a:cubicBezTo>
                    <a:pt x="6171" y="1568"/>
                    <a:pt x="3603" y="4070"/>
                    <a:pt x="1968" y="7106"/>
                  </a:cubicBezTo>
                  <a:cubicBezTo>
                    <a:pt x="801" y="9240"/>
                    <a:pt x="167" y="11609"/>
                    <a:pt x="0" y="14044"/>
                  </a:cubicBezTo>
                  <a:lnTo>
                    <a:pt x="3536" y="16179"/>
                  </a:lnTo>
                  <a:cubicBezTo>
                    <a:pt x="3636" y="12910"/>
                    <a:pt x="4770" y="9707"/>
                    <a:pt x="6738" y="7106"/>
                  </a:cubicBezTo>
                  <a:cubicBezTo>
                    <a:pt x="8373" y="4971"/>
                    <a:pt x="10541" y="3303"/>
                    <a:pt x="12976" y="2135"/>
                  </a:cubicBezTo>
                  <a:lnTo>
                    <a:pt x="9240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2"/>
            <p:cNvSpPr/>
            <p:nvPr/>
          </p:nvSpPr>
          <p:spPr>
            <a:xfrm>
              <a:off x="3405925" y="3889900"/>
              <a:ext cx="326100" cy="440325"/>
            </a:xfrm>
            <a:custGeom>
              <a:avLst/>
              <a:gdLst/>
              <a:ahLst/>
              <a:cxnLst/>
              <a:rect l="l" t="t" r="r" b="b"/>
              <a:pathLst>
                <a:path w="13044" h="17613" extrusionOk="0">
                  <a:moveTo>
                    <a:pt x="8774" y="0"/>
                  </a:moveTo>
                  <a:cubicBezTo>
                    <a:pt x="6072" y="1701"/>
                    <a:pt x="3804" y="4070"/>
                    <a:pt x="2269" y="6838"/>
                  </a:cubicBezTo>
                  <a:cubicBezTo>
                    <a:pt x="835" y="9474"/>
                    <a:pt x="68" y="12442"/>
                    <a:pt x="1" y="15445"/>
                  </a:cubicBezTo>
                  <a:lnTo>
                    <a:pt x="3604" y="17613"/>
                  </a:lnTo>
                  <a:cubicBezTo>
                    <a:pt x="3904" y="14277"/>
                    <a:pt x="5105" y="11008"/>
                    <a:pt x="7039" y="8239"/>
                  </a:cubicBezTo>
                  <a:cubicBezTo>
                    <a:pt x="8640" y="5938"/>
                    <a:pt x="10709" y="4003"/>
                    <a:pt x="13044" y="2469"/>
                  </a:cubicBezTo>
                  <a:lnTo>
                    <a:pt x="8774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2"/>
            <p:cNvSpPr/>
            <p:nvPr/>
          </p:nvSpPr>
          <p:spPr>
            <a:xfrm>
              <a:off x="2911425" y="3619700"/>
              <a:ext cx="306900" cy="393650"/>
            </a:xfrm>
            <a:custGeom>
              <a:avLst/>
              <a:gdLst/>
              <a:ahLst/>
              <a:cxnLst/>
              <a:rect l="l" t="t" r="r" b="b"/>
              <a:pathLst>
                <a:path w="12276" h="15746" extrusionOk="0">
                  <a:moveTo>
                    <a:pt x="9707" y="0"/>
                  </a:moveTo>
                  <a:cubicBezTo>
                    <a:pt x="8406" y="534"/>
                    <a:pt x="7139" y="1201"/>
                    <a:pt x="6004" y="2035"/>
                  </a:cubicBezTo>
                  <a:cubicBezTo>
                    <a:pt x="2235" y="4904"/>
                    <a:pt x="367" y="9574"/>
                    <a:pt x="0" y="14377"/>
                  </a:cubicBezTo>
                  <a:lnTo>
                    <a:pt x="2268" y="15745"/>
                  </a:lnTo>
                  <a:cubicBezTo>
                    <a:pt x="2369" y="11776"/>
                    <a:pt x="4003" y="7806"/>
                    <a:pt x="6638" y="4771"/>
                  </a:cubicBezTo>
                  <a:cubicBezTo>
                    <a:pt x="7372" y="3937"/>
                    <a:pt x="8206" y="3169"/>
                    <a:pt x="9173" y="2602"/>
                  </a:cubicBezTo>
                  <a:cubicBezTo>
                    <a:pt x="10141" y="2035"/>
                    <a:pt x="11175" y="1702"/>
                    <a:pt x="12276" y="1468"/>
                  </a:cubicBezTo>
                  <a:lnTo>
                    <a:pt x="9707" y="0"/>
                  </a:lnTo>
                  <a:close/>
                </a:path>
              </a:pathLst>
            </a:custGeom>
            <a:solidFill>
              <a:srgbClr val="F4B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2"/>
            <p:cNvSpPr/>
            <p:nvPr/>
          </p:nvSpPr>
          <p:spPr>
            <a:xfrm>
              <a:off x="2379375" y="3311150"/>
              <a:ext cx="298575" cy="386125"/>
            </a:xfrm>
            <a:custGeom>
              <a:avLst/>
              <a:gdLst/>
              <a:ahLst/>
              <a:cxnLst/>
              <a:rect l="l" t="t" r="r" b="b"/>
              <a:pathLst>
                <a:path w="11943" h="15445" extrusionOk="0">
                  <a:moveTo>
                    <a:pt x="9507" y="0"/>
                  </a:moveTo>
                  <a:cubicBezTo>
                    <a:pt x="7439" y="1435"/>
                    <a:pt x="5571" y="3169"/>
                    <a:pt x="4037" y="5171"/>
                  </a:cubicBezTo>
                  <a:cubicBezTo>
                    <a:pt x="2102" y="7773"/>
                    <a:pt x="701" y="10775"/>
                    <a:pt x="0" y="13944"/>
                  </a:cubicBezTo>
                  <a:lnTo>
                    <a:pt x="2502" y="15445"/>
                  </a:lnTo>
                  <a:cubicBezTo>
                    <a:pt x="2602" y="12176"/>
                    <a:pt x="3736" y="8973"/>
                    <a:pt x="5704" y="6372"/>
                  </a:cubicBezTo>
                  <a:cubicBezTo>
                    <a:pt x="7339" y="4237"/>
                    <a:pt x="9507" y="2569"/>
                    <a:pt x="11942" y="1401"/>
                  </a:cubicBezTo>
                  <a:lnTo>
                    <a:pt x="9507" y="0"/>
                  </a:lnTo>
                  <a:close/>
                </a:path>
              </a:pathLst>
            </a:custGeom>
            <a:solidFill>
              <a:srgbClr val="F4B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2"/>
            <p:cNvSpPr/>
            <p:nvPr/>
          </p:nvSpPr>
          <p:spPr>
            <a:xfrm>
              <a:off x="3443475" y="3914900"/>
              <a:ext cx="288550" cy="415325"/>
            </a:xfrm>
            <a:custGeom>
              <a:avLst/>
              <a:gdLst/>
              <a:ahLst/>
              <a:cxnLst/>
              <a:rect l="l" t="t" r="r" b="b"/>
              <a:pathLst>
                <a:path w="11542" h="16613" extrusionOk="0">
                  <a:moveTo>
                    <a:pt x="9006" y="1"/>
                  </a:moveTo>
                  <a:cubicBezTo>
                    <a:pt x="7038" y="1702"/>
                    <a:pt x="5237" y="3570"/>
                    <a:pt x="3736" y="5672"/>
                  </a:cubicBezTo>
                  <a:cubicBezTo>
                    <a:pt x="1735" y="8540"/>
                    <a:pt x="334" y="11909"/>
                    <a:pt x="0" y="15345"/>
                  </a:cubicBezTo>
                  <a:lnTo>
                    <a:pt x="2102" y="16613"/>
                  </a:lnTo>
                  <a:cubicBezTo>
                    <a:pt x="2402" y="13277"/>
                    <a:pt x="3603" y="10008"/>
                    <a:pt x="5537" y="7273"/>
                  </a:cubicBezTo>
                  <a:cubicBezTo>
                    <a:pt x="7138" y="4938"/>
                    <a:pt x="9207" y="3003"/>
                    <a:pt x="11542" y="1469"/>
                  </a:cubicBezTo>
                  <a:lnTo>
                    <a:pt x="9006" y="1"/>
                  </a:lnTo>
                  <a:close/>
                </a:path>
              </a:pathLst>
            </a:custGeom>
            <a:solidFill>
              <a:srgbClr val="F4B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2"/>
            <p:cNvSpPr/>
            <p:nvPr/>
          </p:nvSpPr>
          <p:spPr>
            <a:xfrm>
              <a:off x="2064150" y="3263600"/>
              <a:ext cx="1822150" cy="1274275"/>
            </a:xfrm>
            <a:custGeom>
              <a:avLst/>
              <a:gdLst/>
              <a:ahLst/>
              <a:cxnLst/>
              <a:rect l="l" t="t" r="r" b="b"/>
              <a:pathLst>
                <a:path w="72886" h="50971" extrusionOk="0">
                  <a:moveTo>
                    <a:pt x="2402" y="1"/>
                  </a:moveTo>
                  <a:lnTo>
                    <a:pt x="2402" y="1"/>
                  </a:lnTo>
                  <a:cubicBezTo>
                    <a:pt x="634" y="2536"/>
                    <a:pt x="0" y="5939"/>
                    <a:pt x="3002" y="10075"/>
                  </a:cubicBezTo>
                  <a:lnTo>
                    <a:pt x="71151" y="50971"/>
                  </a:lnTo>
                  <a:lnTo>
                    <a:pt x="72886" y="50470"/>
                  </a:lnTo>
                  <a:cubicBezTo>
                    <a:pt x="72886" y="50470"/>
                    <a:pt x="70150" y="46234"/>
                    <a:pt x="71485" y="41364"/>
                  </a:cubicBezTo>
                  <a:lnTo>
                    <a:pt x="2402" y="1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2"/>
            <p:cNvSpPr/>
            <p:nvPr/>
          </p:nvSpPr>
          <p:spPr>
            <a:xfrm>
              <a:off x="2300150" y="2659850"/>
              <a:ext cx="3249850" cy="1419375"/>
            </a:xfrm>
            <a:custGeom>
              <a:avLst/>
              <a:gdLst/>
              <a:ahLst/>
              <a:cxnLst/>
              <a:rect l="l" t="t" r="r" b="b"/>
              <a:pathLst>
                <a:path w="129994" h="56775" extrusionOk="0">
                  <a:moveTo>
                    <a:pt x="61711" y="0"/>
                  </a:moveTo>
                  <a:lnTo>
                    <a:pt x="0" y="18780"/>
                  </a:lnTo>
                  <a:lnTo>
                    <a:pt x="66214" y="56774"/>
                  </a:lnTo>
                  <a:lnTo>
                    <a:pt x="129993" y="35192"/>
                  </a:lnTo>
                  <a:lnTo>
                    <a:pt x="61711" y="0"/>
                  </a:ln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2"/>
            <p:cNvSpPr/>
            <p:nvPr/>
          </p:nvSpPr>
          <p:spPr>
            <a:xfrm>
              <a:off x="2522800" y="2757425"/>
              <a:ext cx="2804525" cy="1225050"/>
            </a:xfrm>
            <a:custGeom>
              <a:avLst/>
              <a:gdLst/>
              <a:ahLst/>
              <a:cxnLst/>
              <a:rect l="l" t="t" r="r" b="b"/>
              <a:pathLst>
                <a:path w="112181" h="49002" fill="none" extrusionOk="0">
                  <a:moveTo>
                    <a:pt x="1" y="16212"/>
                  </a:moveTo>
                  <a:lnTo>
                    <a:pt x="53239" y="0"/>
                  </a:lnTo>
                  <a:lnTo>
                    <a:pt x="112181" y="30355"/>
                  </a:lnTo>
                  <a:lnTo>
                    <a:pt x="57142" y="49002"/>
                  </a:lnTo>
                  <a:close/>
                </a:path>
              </a:pathLst>
            </a:custGeom>
            <a:noFill/>
            <a:ln w="20850" cap="rnd" cmpd="sng">
              <a:solidFill>
                <a:srgbClr val="FEDB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2"/>
            <p:cNvSpPr/>
            <p:nvPr/>
          </p:nvSpPr>
          <p:spPr>
            <a:xfrm>
              <a:off x="3867100" y="3849025"/>
              <a:ext cx="1426050" cy="406150"/>
            </a:xfrm>
            <a:custGeom>
              <a:avLst/>
              <a:gdLst/>
              <a:ahLst/>
              <a:cxnLst/>
              <a:rect l="l" t="t" r="r" b="b"/>
              <a:pathLst>
                <a:path w="57042" h="16246" extrusionOk="0">
                  <a:moveTo>
                    <a:pt x="57041" y="1"/>
                  </a:moveTo>
                  <a:lnTo>
                    <a:pt x="49869" y="1935"/>
                  </a:lnTo>
                  <a:lnTo>
                    <a:pt x="42731" y="3904"/>
                  </a:lnTo>
                  <a:lnTo>
                    <a:pt x="28454" y="7940"/>
                  </a:lnTo>
                  <a:lnTo>
                    <a:pt x="14211" y="12009"/>
                  </a:lnTo>
                  <a:cubicBezTo>
                    <a:pt x="9474" y="13410"/>
                    <a:pt x="4737" y="14811"/>
                    <a:pt x="0" y="16246"/>
                  </a:cubicBezTo>
                  <a:cubicBezTo>
                    <a:pt x="4771" y="14978"/>
                    <a:pt x="9541" y="13644"/>
                    <a:pt x="14311" y="12343"/>
                  </a:cubicBezTo>
                  <a:lnTo>
                    <a:pt x="28588" y="8340"/>
                  </a:lnTo>
                  <a:lnTo>
                    <a:pt x="42831" y="4237"/>
                  </a:lnTo>
                  <a:lnTo>
                    <a:pt x="49936" y="2136"/>
                  </a:lnTo>
                  <a:lnTo>
                    <a:pt x="57041" y="1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2"/>
            <p:cNvSpPr/>
            <p:nvPr/>
          </p:nvSpPr>
          <p:spPr>
            <a:xfrm>
              <a:off x="4095600" y="3849025"/>
              <a:ext cx="1426050" cy="406150"/>
            </a:xfrm>
            <a:custGeom>
              <a:avLst/>
              <a:gdLst/>
              <a:ahLst/>
              <a:cxnLst/>
              <a:rect l="l" t="t" r="r" b="b"/>
              <a:pathLst>
                <a:path w="57042" h="16246" extrusionOk="0">
                  <a:moveTo>
                    <a:pt x="57041" y="1"/>
                  </a:moveTo>
                  <a:lnTo>
                    <a:pt x="49869" y="1935"/>
                  </a:lnTo>
                  <a:lnTo>
                    <a:pt x="42731" y="3904"/>
                  </a:lnTo>
                  <a:lnTo>
                    <a:pt x="28454" y="7940"/>
                  </a:lnTo>
                  <a:lnTo>
                    <a:pt x="14210" y="12009"/>
                  </a:lnTo>
                  <a:cubicBezTo>
                    <a:pt x="9474" y="13410"/>
                    <a:pt x="4704" y="14811"/>
                    <a:pt x="0" y="16246"/>
                  </a:cubicBezTo>
                  <a:cubicBezTo>
                    <a:pt x="4770" y="14978"/>
                    <a:pt x="9540" y="13644"/>
                    <a:pt x="14277" y="12343"/>
                  </a:cubicBezTo>
                  <a:lnTo>
                    <a:pt x="28554" y="8340"/>
                  </a:lnTo>
                  <a:lnTo>
                    <a:pt x="42798" y="4237"/>
                  </a:lnTo>
                  <a:lnTo>
                    <a:pt x="49936" y="2136"/>
                  </a:lnTo>
                  <a:lnTo>
                    <a:pt x="57041" y="1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2"/>
            <p:cNvSpPr/>
            <p:nvPr/>
          </p:nvSpPr>
          <p:spPr>
            <a:xfrm>
              <a:off x="4318250" y="4022500"/>
              <a:ext cx="849800" cy="241850"/>
            </a:xfrm>
            <a:custGeom>
              <a:avLst/>
              <a:gdLst/>
              <a:ahLst/>
              <a:cxnLst/>
              <a:rect l="l" t="t" r="r" b="b"/>
              <a:pathLst>
                <a:path w="33992" h="9674" extrusionOk="0">
                  <a:moveTo>
                    <a:pt x="33992" y="0"/>
                  </a:moveTo>
                  <a:cubicBezTo>
                    <a:pt x="32557" y="367"/>
                    <a:pt x="31123" y="734"/>
                    <a:pt x="29722" y="1134"/>
                  </a:cubicBezTo>
                  <a:lnTo>
                    <a:pt x="25452" y="2268"/>
                  </a:lnTo>
                  <a:lnTo>
                    <a:pt x="16946" y="4637"/>
                  </a:lnTo>
                  <a:lnTo>
                    <a:pt x="8473" y="7105"/>
                  </a:lnTo>
                  <a:cubicBezTo>
                    <a:pt x="5638" y="7939"/>
                    <a:pt x="2836" y="8773"/>
                    <a:pt x="1" y="9674"/>
                  </a:cubicBezTo>
                  <a:cubicBezTo>
                    <a:pt x="2869" y="8940"/>
                    <a:pt x="5705" y="8173"/>
                    <a:pt x="8540" y="7405"/>
                  </a:cubicBezTo>
                  <a:lnTo>
                    <a:pt x="17046" y="5037"/>
                  </a:lnTo>
                  <a:lnTo>
                    <a:pt x="25552" y="2569"/>
                  </a:lnTo>
                  <a:lnTo>
                    <a:pt x="29755" y="1301"/>
                  </a:lnTo>
                  <a:cubicBezTo>
                    <a:pt x="31190" y="867"/>
                    <a:pt x="32591" y="467"/>
                    <a:pt x="33992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2"/>
            <p:cNvSpPr/>
            <p:nvPr/>
          </p:nvSpPr>
          <p:spPr>
            <a:xfrm>
              <a:off x="4658500" y="3708100"/>
              <a:ext cx="849800" cy="241850"/>
            </a:xfrm>
            <a:custGeom>
              <a:avLst/>
              <a:gdLst/>
              <a:ahLst/>
              <a:cxnLst/>
              <a:rect l="l" t="t" r="r" b="b"/>
              <a:pathLst>
                <a:path w="33992" h="9674" extrusionOk="0">
                  <a:moveTo>
                    <a:pt x="33991" y="0"/>
                  </a:moveTo>
                  <a:lnTo>
                    <a:pt x="33991" y="0"/>
                  </a:lnTo>
                  <a:cubicBezTo>
                    <a:pt x="32557" y="367"/>
                    <a:pt x="31123" y="768"/>
                    <a:pt x="29722" y="1135"/>
                  </a:cubicBezTo>
                  <a:lnTo>
                    <a:pt x="25452" y="2269"/>
                  </a:lnTo>
                  <a:lnTo>
                    <a:pt x="16946" y="4637"/>
                  </a:lnTo>
                  <a:lnTo>
                    <a:pt x="8473" y="7105"/>
                  </a:lnTo>
                  <a:cubicBezTo>
                    <a:pt x="5638" y="7939"/>
                    <a:pt x="2836" y="8773"/>
                    <a:pt x="0" y="9674"/>
                  </a:cubicBezTo>
                  <a:cubicBezTo>
                    <a:pt x="2869" y="8940"/>
                    <a:pt x="5704" y="8173"/>
                    <a:pt x="8540" y="7406"/>
                  </a:cubicBezTo>
                  <a:lnTo>
                    <a:pt x="17046" y="5037"/>
                  </a:lnTo>
                  <a:lnTo>
                    <a:pt x="25552" y="2569"/>
                  </a:lnTo>
                  <a:lnTo>
                    <a:pt x="29755" y="1301"/>
                  </a:lnTo>
                  <a:cubicBezTo>
                    <a:pt x="31189" y="868"/>
                    <a:pt x="32590" y="467"/>
                    <a:pt x="33991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2"/>
            <p:cNvSpPr/>
            <p:nvPr/>
          </p:nvSpPr>
          <p:spPr>
            <a:xfrm>
              <a:off x="3838750" y="4343550"/>
              <a:ext cx="203500" cy="58400"/>
            </a:xfrm>
            <a:custGeom>
              <a:avLst/>
              <a:gdLst/>
              <a:ahLst/>
              <a:cxnLst/>
              <a:rect l="l" t="t" r="r" b="b"/>
              <a:pathLst>
                <a:path w="8140" h="2336" extrusionOk="0">
                  <a:moveTo>
                    <a:pt x="8139" y="1"/>
                  </a:moveTo>
                  <a:lnTo>
                    <a:pt x="8139" y="1"/>
                  </a:lnTo>
                  <a:cubicBezTo>
                    <a:pt x="6738" y="234"/>
                    <a:pt x="5371" y="601"/>
                    <a:pt x="4003" y="968"/>
                  </a:cubicBezTo>
                  <a:cubicBezTo>
                    <a:pt x="2669" y="1368"/>
                    <a:pt x="1301" y="1768"/>
                    <a:pt x="0" y="2336"/>
                  </a:cubicBezTo>
                  <a:cubicBezTo>
                    <a:pt x="1401" y="2102"/>
                    <a:pt x="2769" y="1735"/>
                    <a:pt x="4137" y="1368"/>
                  </a:cubicBezTo>
                  <a:cubicBezTo>
                    <a:pt x="5504" y="968"/>
                    <a:pt x="6839" y="568"/>
                    <a:pt x="8139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2"/>
            <p:cNvSpPr/>
            <p:nvPr/>
          </p:nvSpPr>
          <p:spPr>
            <a:xfrm>
              <a:off x="4234850" y="2939225"/>
              <a:ext cx="1232575" cy="863975"/>
            </a:xfrm>
            <a:custGeom>
              <a:avLst/>
              <a:gdLst/>
              <a:ahLst/>
              <a:cxnLst/>
              <a:rect l="l" t="t" r="r" b="b"/>
              <a:pathLst>
                <a:path w="49303" h="34559" extrusionOk="0">
                  <a:moveTo>
                    <a:pt x="48102" y="0"/>
                  </a:moveTo>
                  <a:lnTo>
                    <a:pt x="3937" y="22783"/>
                  </a:lnTo>
                  <a:cubicBezTo>
                    <a:pt x="3937" y="22783"/>
                    <a:pt x="1" y="33491"/>
                    <a:pt x="7440" y="34558"/>
                  </a:cubicBezTo>
                  <a:lnTo>
                    <a:pt x="49303" y="11341"/>
                  </a:lnTo>
                  <a:lnTo>
                    <a:pt x="48102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2"/>
            <p:cNvSpPr/>
            <p:nvPr/>
          </p:nvSpPr>
          <p:spPr>
            <a:xfrm>
              <a:off x="4349100" y="3306150"/>
              <a:ext cx="537925" cy="292725"/>
            </a:xfrm>
            <a:custGeom>
              <a:avLst/>
              <a:gdLst/>
              <a:ahLst/>
              <a:cxnLst/>
              <a:rect l="l" t="t" r="r" b="b"/>
              <a:pathLst>
                <a:path w="21517" h="11709" extrusionOk="0">
                  <a:moveTo>
                    <a:pt x="21516" y="0"/>
                  </a:moveTo>
                  <a:lnTo>
                    <a:pt x="21516" y="0"/>
                  </a:lnTo>
                  <a:cubicBezTo>
                    <a:pt x="20616" y="434"/>
                    <a:pt x="19715" y="901"/>
                    <a:pt x="18781" y="1368"/>
                  </a:cubicBezTo>
                  <a:lnTo>
                    <a:pt x="16079" y="2802"/>
                  </a:lnTo>
                  <a:cubicBezTo>
                    <a:pt x="14278" y="3736"/>
                    <a:pt x="12476" y="4704"/>
                    <a:pt x="10675" y="5671"/>
                  </a:cubicBezTo>
                  <a:cubicBezTo>
                    <a:pt x="8874" y="6672"/>
                    <a:pt x="7106" y="7639"/>
                    <a:pt x="5305" y="8640"/>
                  </a:cubicBezTo>
                  <a:cubicBezTo>
                    <a:pt x="3537" y="9640"/>
                    <a:pt x="1769" y="10674"/>
                    <a:pt x="1" y="11709"/>
                  </a:cubicBezTo>
                  <a:cubicBezTo>
                    <a:pt x="1836" y="10808"/>
                    <a:pt x="3670" y="9874"/>
                    <a:pt x="5471" y="8907"/>
                  </a:cubicBezTo>
                  <a:cubicBezTo>
                    <a:pt x="7273" y="7973"/>
                    <a:pt x="9074" y="7005"/>
                    <a:pt x="10875" y="6038"/>
                  </a:cubicBezTo>
                  <a:cubicBezTo>
                    <a:pt x="12643" y="5037"/>
                    <a:pt x="14445" y="4070"/>
                    <a:pt x="16212" y="3069"/>
                  </a:cubicBezTo>
                  <a:lnTo>
                    <a:pt x="18881" y="1568"/>
                  </a:lnTo>
                  <a:cubicBezTo>
                    <a:pt x="19748" y="1034"/>
                    <a:pt x="20649" y="534"/>
                    <a:pt x="21516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2"/>
            <p:cNvSpPr/>
            <p:nvPr/>
          </p:nvSpPr>
          <p:spPr>
            <a:xfrm>
              <a:off x="4646825" y="3225250"/>
              <a:ext cx="537075" cy="292725"/>
            </a:xfrm>
            <a:custGeom>
              <a:avLst/>
              <a:gdLst/>
              <a:ahLst/>
              <a:cxnLst/>
              <a:rect l="l" t="t" r="r" b="b"/>
              <a:pathLst>
                <a:path w="21483" h="11709" extrusionOk="0">
                  <a:moveTo>
                    <a:pt x="21482" y="1"/>
                  </a:moveTo>
                  <a:cubicBezTo>
                    <a:pt x="20582" y="434"/>
                    <a:pt x="19681" y="901"/>
                    <a:pt x="18747" y="1368"/>
                  </a:cubicBezTo>
                  <a:lnTo>
                    <a:pt x="16045" y="2769"/>
                  </a:lnTo>
                  <a:cubicBezTo>
                    <a:pt x="14244" y="3737"/>
                    <a:pt x="12443" y="4704"/>
                    <a:pt x="10641" y="5671"/>
                  </a:cubicBezTo>
                  <a:cubicBezTo>
                    <a:pt x="8840" y="6639"/>
                    <a:pt x="7072" y="7639"/>
                    <a:pt x="5271" y="8640"/>
                  </a:cubicBezTo>
                  <a:cubicBezTo>
                    <a:pt x="3503" y="9641"/>
                    <a:pt x="1735" y="10641"/>
                    <a:pt x="0" y="11709"/>
                  </a:cubicBezTo>
                  <a:cubicBezTo>
                    <a:pt x="1802" y="10808"/>
                    <a:pt x="3636" y="9874"/>
                    <a:pt x="5438" y="8907"/>
                  </a:cubicBezTo>
                  <a:cubicBezTo>
                    <a:pt x="7239" y="7973"/>
                    <a:pt x="9040" y="6972"/>
                    <a:pt x="10841" y="6038"/>
                  </a:cubicBezTo>
                  <a:cubicBezTo>
                    <a:pt x="12609" y="5037"/>
                    <a:pt x="14411" y="4070"/>
                    <a:pt x="16179" y="3069"/>
                  </a:cubicBezTo>
                  <a:lnTo>
                    <a:pt x="18847" y="1535"/>
                  </a:lnTo>
                  <a:cubicBezTo>
                    <a:pt x="19748" y="1035"/>
                    <a:pt x="20615" y="534"/>
                    <a:pt x="21482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2"/>
            <p:cNvSpPr/>
            <p:nvPr/>
          </p:nvSpPr>
          <p:spPr>
            <a:xfrm>
              <a:off x="5116325" y="3020950"/>
              <a:ext cx="313575" cy="170975"/>
            </a:xfrm>
            <a:custGeom>
              <a:avLst/>
              <a:gdLst/>
              <a:ahLst/>
              <a:cxnLst/>
              <a:rect l="l" t="t" r="r" b="b"/>
              <a:pathLst>
                <a:path w="12543" h="6839" extrusionOk="0">
                  <a:moveTo>
                    <a:pt x="12543" y="0"/>
                  </a:moveTo>
                  <a:lnTo>
                    <a:pt x="12543" y="0"/>
                  </a:lnTo>
                  <a:cubicBezTo>
                    <a:pt x="11976" y="234"/>
                    <a:pt x="11475" y="500"/>
                    <a:pt x="10908" y="767"/>
                  </a:cubicBezTo>
                  <a:lnTo>
                    <a:pt x="9340" y="1568"/>
                  </a:lnTo>
                  <a:cubicBezTo>
                    <a:pt x="8273" y="2102"/>
                    <a:pt x="7206" y="2669"/>
                    <a:pt x="6172" y="3236"/>
                  </a:cubicBezTo>
                  <a:cubicBezTo>
                    <a:pt x="5137" y="3803"/>
                    <a:pt x="4070" y="4370"/>
                    <a:pt x="3069" y="4970"/>
                  </a:cubicBezTo>
                  <a:cubicBezTo>
                    <a:pt x="2035" y="5571"/>
                    <a:pt x="1001" y="6171"/>
                    <a:pt x="0" y="6838"/>
                  </a:cubicBezTo>
                  <a:cubicBezTo>
                    <a:pt x="1101" y="6338"/>
                    <a:pt x="2135" y="5804"/>
                    <a:pt x="3203" y="5270"/>
                  </a:cubicBezTo>
                  <a:cubicBezTo>
                    <a:pt x="4270" y="4737"/>
                    <a:pt x="5304" y="4170"/>
                    <a:pt x="6372" y="3603"/>
                  </a:cubicBezTo>
                  <a:cubicBezTo>
                    <a:pt x="7406" y="3036"/>
                    <a:pt x="8440" y="2435"/>
                    <a:pt x="9474" y="1835"/>
                  </a:cubicBezTo>
                  <a:lnTo>
                    <a:pt x="11008" y="934"/>
                  </a:lnTo>
                  <a:cubicBezTo>
                    <a:pt x="11509" y="634"/>
                    <a:pt x="12042" y="334"/>
                    <a:pt x="12543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2"/>
            <p:cNvSpPr/>
            <p:nvPr/>
          </p:nvSpPr>
          <p:spPr>
            <a:xfrm>
              <a:off x="5151350" y="3139350"/>
              <a:ext cx="312750" cy="170975"/>
            </a:xfrm>
            <a:custGeom>
              <a:avLst/>
              <a:gdLst/>
              <a:ahLst/>
              <a:cxnLst/>
              <a:rect l="l" t="t" r="r" b="b"/>
              <a:pathLst>
                <a:path w="12510" h="6839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976" y="268"/>
                    <a:pt x="11442" y="534"/>
                    <a:pt x="10908" y="768"/>
                  </a:cubicBezTo>
                  <a:lnTo>
                    <a:pt x="9307" y="1569"/>
                  </a:lnTo>
                  <a:cubicBezTo>
                    <a:pt x="8240" y="2102"/>
                    <a:pt x="7206" y="2669"/>
                    <a:pt x="6138" y="3236"/>
                  </a:cubicBezTo>
                  <a:cubicBezTo>
                    <a:pt x="5104" y="3803"/>
                    <a:pt x="4070" y="4404"/>
                    <a:pt x="3036" y="5004"/>
                  </a:cubicBezTo>
                  <a:cubicBezTo>
                    <a:pt x="2002" y="5605"/>
                    <a:pt x="1001" y="6205"/>
                    <a:pt x="0" y="6839"/>
                  </a:cubicBezTo>
                  <a:cubicBezTo>
                    <a:pt x="1068" y="6339"/>
                    <a:pt x="2135" y="5805"/>
                    <a:pt x="3203" y="5271"/>
                  </a:cubicBezTo>
                  <a:cubicBezTo>
                    <a:pt x="4270" y="4737"/>
                    <a:pt x="5304" y="4170"/>
                    <a:pt x="6338" y="3603"/>
                  </a:cubicBezTo>
                  <a:cubicBezTo>
                    <a:pt x="7406" y="3036"/>
                    <a:pt x="8440" y="2469"/>
                    <a:pt x="9474" y="1869"/>
                  </a:cubicBezTo>
                  <a:lnTo>
                    <a:pt x="11008" y="968"/>
                  </a:lnTo>
                  <a:cubicBezTo>
                    <a:pt x="11509" y="635"/>
                    <a:pt x="12009" y="334"/>
                    <a:pt x="12509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2"/>
            <p:cNvSpPr/>
            <p:nvPr/>
          </p:nvSpPr>
          <p:spPr>
            <a:xfrm>
              <a:off x="4489200" y="3388700"/>
              <a:ext cx="537925" cy="292725"/>
            </a:xfrm>
            <a:custGeom>
              <a:avLst/>
              <a:gdLst/>
              <a:ahLst/>
              <a:cxnLst/>
              <a:rect l="l" t="t" r="r" b="b"/>
              <a:pathLst>
                <a:path w="21517" h="11709" extrusionOk="0">
                  <a:moveTo>
                    <a:pt x="21516" y="1"/>
                  </a:moveTo>
                  <a:cubicBezTo>
                    <a:pt x="20582" y="434"/>
                    <a:pt x="19682" y="901"/>
                    <a:pt x="18748" y="1368"/>
                  </a:cubicBezTo>
                  <a:lnTo>
                    <a:pt x="16046" y="2769"/>
                  </a:lnTo>
                  <a:cubicBezTo>
                    <a:pt x="14244" y="3737"/>
                    <a:pt x="12443" y="4704"/>
                    <a:pt x="10642" y="5671"/>
                  </a:cubicBezTo>
                  <a:cubicBezTo>
                    <a:pt x="8874" y="6639"/>
                    <a:pt x="7073" y="7639"/>
                    <a:pt x="5305" y="8640"/>
                  </a:cubicBezTo>
                  <a:cubicBezTo>
                    <a:pt x="3503" y="9641"/>
                    <a:pt x="1735" y="10642"/>
                    <a:pt x="1" y="11709"/>
                  </a:cubicBezTo>
                  <a:cubicBezTo>
                    <a:pt x="1836" y="10808"/>
                    <a:pt x="3637" y="9874"/>
                    <a:pt x="5438" y="8907"/>
                  </a:cubicBezTo>
                  <a:cubicBezTo>
                    <a:pt x="7239" y="7973"/>
                    <a:pt x="9041" y="7006"/>
                    <a:pt x="10842" y="6038"/>
                  </a:cubicBezTo>
                  <a:cubicBezTo>
                    <a:pt x="12643" y="5037"/>
                    <a:pt x="14411" y="4070"/>
                    <a:pt x="16212" y="3069"/>
                  </a:cubicBezTo>
                  <a:lnTo>
                    <a:pt x="18848" y="1535"/>
                  </a:lnTo>
                  <a:cubicBezTo>
                    <a:pt x="19748" y="1035"/>
                    <a:pt x="20616" y="534"/>
                    <a:pt x="21516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2"/>
            <p:cNvSpPr/>
            <p:nvPr/>
          </p:nvSpPr>
          <p:spPr>
            <a:xfrm>
              <a:off x="4234850" y="2939225"/>
              <a:ext cx="1232575" cy="863975"/>
            </a:xfrm>
            <a:custGeom>
              <a:avLst/>
              <a:gdLst/>
              <a:ahLst/>
              <a:cxnLst/>
              <a:rect l="l" t="t" r="r" b="b"/>
              <a:pathLst>
                <a:path w="49303" h="34559" extrusionOk="0">
                  <a:moveTo>
                    <a:pt x="48102" y="0"/>
                  </a:moveTo>
                  <a:lnTo>
                    <a:pt x="3937" y="22783"/>
                  </a:lnTo>
                  <a:cubicBezTo>
                    <a:pt x="3937" y="22783"/>
                    <a:pt x="1" y="33491"/>
                    <a:pt x="7440" y="34558"/>
                  </a:cubicBezTo>
                  <a:lnTo>
                    <a:pt x="49303" y="11341"/>
                  </a:lnTo>
                  <a:lnTo>
                    <a:pt x="48936" y="8139"/>
                  </a:lnTo>
                  <a:lnTo>
                    <a:pt x="15545" y="27086"/>
                  </a:lnTo>
                  <a:cubicBezTo>
                    <a:pt x="15545" y="27086"/>
                    <a:pt x="12485" y="29127"/>
                    <a:pt x="10458" y="29127"/>
                  </a:cubicBezTo>
                  <a:cubicBezTo>
                    <a:pt x="9792" y="29127"/>
                    <a:pt x="9238" y="28906"/>
                    <a:pt x="8941" y="28320"/>
                  </a:cubicBezTo>
                  <a:cubicBezTo>
                    <a:pt x="7740" y="25919"/>
                    <a:pt x="12210" y="23584"/>
                    <a:pt x="12210" y="23584"/>
                  </a:cubicBezTo>
                  <a:lnTo>
                    <a:pt x="48436" y="3169"/>
                  </a:lnTo>
                  <a:lnTo>
                    <a:pt x="48102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2"/>
            <p:cNvSpPr/>
            <p:nvPr/>
          </p:nvSpPr>
          <p:spPr>
            <a:xfrm>
              <a:off x="1862325" y="2689025"/>
              <a:ext cx="2596050" cy="1160025"/>
            </a:xfrm>
            <a:custGeom>
              <a:avLst/>
              <a:gdLst/>
              <a:ahLst/>
              <a:cxnLst/>
              <a:rect l="l" t="t" r="r" b="b"/>
              <a:pathLst>
                <a:path w="103842" h="46401" extrusionOk="0">
                  <a:moveTo>
                    <a:pt x="11009" y="1"/>
                  </a:moveTo>
                  <a:cubicBezTo>
                    <a:pt x="1" y="7740"/>
                    <a:pt x="4938" y="17747"/>
                    <a:pt x="4938" y="17747"/>
                  </a:cubicBezTo>
                  <a:lnTo>
                    <a:pt x="103842" y="46401"/>
                  </a:lnTo>
                  <a:cubicBezTo>
                    <a:pt x="94035" y="35660"/>
                    <a:pt x="103842" y="27721"/>
                    <a:pt x="103842" y="27721"/>
                  </a:cubicBezTo>
                  <a:lnTo>
                    <a:pt x="11009" y="1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2"/>
            <p:cNvSpPr/>
            <p:nvPr/>
          </p:nvSpPr>
          <p:spPr>
            <a:xfrm>
              <a:off x="2805500" y="2931700"/>
              <a:ext cx="242700" cy="472025"/>
            </a:xfrm>
            <a:custGeom>
              <a:avLst/>
              <a:gdLst/>
              <a:ahLst/>
              <a:cxnLst/>
              <a:rect l="l" t="t" r="r" b="b"/>
              <a:pathLst>
                <a:path w="9708" h="18881" extrusionOk="0">
                  <a:moveTo>
                    <a:pt x="5805" y="1"/>
                  </a:moveTo>
                  <a:cubicBezTo>
                    <a:pt x="3136" y="2536"/>
                    <a:pt x="1268" y="5872"/>
                    <a:pt x="568" y="9441"/>
                  </a:cubicBezTo>
                  <a:cubicBezTo>
                    <a:pt x="1" y="12210"/>
                    <a:pt x="168" y="15078"/>
                    <a:pt x="901" y="17814"/>
                  </a:cubicBezTo>
                  <a:lnTo>
                    <a:pt x="4637" y="18881"/>
                  </a:lnTo>
                  <a:cubicBezTo>
                    <a:pt x="4037" y="16513"/>
                    <a:pt x="3870" y="14044"/>
                    <a:pt x="4237" y="11642"/>
                  </a:cubicBezTo>
                  <a:cubicBezTo>
                    <a:pt x="4838" y="7673"/>
                    <a:pt x="6806" y="3937"/>
                    <a:pt x="9708" y="1168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2"/>
            <p:cNvSpPr/>
            <p:nvPr/>
          </p:nvSpPr>
          <p:spPr>
            <a:xfrm>
              <a:off x="2275975" y="2784925"/>
              <a:ext cx="271050" cy="462875"/>
            </a:xfrm>
            <a:custGeom>
              <a:avLst/>
              <a:gdLst/>
              <a:ahLst/>
              <a:cxnLst/>
              <a:rect l="l" t="t" r="r" b="b"/>
              <a:pathLst>
                <a:path w="10842" h="18515" extrusionOk="0">
                  <a:moveTo>
                    <a:pt x="7339" y="1"/>
                  </a:moveTo>
                  <a:cubicBezTo>
                    <a:pt x="4336" y="1902"/>
                    <a:pt x="2102" y="5071"/>
                    <a:pt x="1034" y="8507"/>
                  </a:cubicBezTo>
                  <a:cubicBezTo>
                    <a:pt x="167" y="11376"/>
                    <a:pt x="0" y="14378"/>
                    <a:pt x="334" y="17380"/>
                  </a:cubicBezTo>
                  <a:lnTo>
                    <a:pt x="4303" y="18514"/>
                  </a:lnTo>
                  <a:cubicBezTo>
                    <a:pt x="4003" y="15779"/>
                    <a:pt x="4103" y="13010"/>
                    <a:pt x="4803" y="10342"/>
                  </a:cubicBezTo>
                  <a:cubicBezTo>
                    <a:pt x="5704" y="6672"/>
                    <a:pt x="7839" y="3237"/>
                    <a:pt x="10841" y="1035"/>
                  </a:cubicBezTo>
                  <a:lnTo>
                    <a:pt x="7339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2"/>
            <p:cNvSpPr/>
            <p:nvPr/>
          </p:nvSpPr>
          <p:spPr>
            <a:xfrm>
              <a:off x="3942975" y="3261100"/>
              <a:ext cx="198500" cy="477050"/>
            </a:xfrm>
            <a:custGeom>
              <a:avLst/>
              <a:gdLst/>
              <a:ahLst/>
              <a:cxnLst/>
              <a:rect l="l" t="t" r="r" b="b"/>
              <a:pathLst>
                <a:path w="7940" h="19082" extrusionOk="0">
                  <a:moveTo>
                    <a:pt x="4371" y="1"/>
                  </a:moveTo>
                  <a:cubicBezTo>
                    <a:pt x="3437" y="801"/>
                    <a:pt x="2770" y="1902"/>
                    <a:pt x="2269" y="3036"/>
                  </a:cubicBezTo>
                  <a:cubicBezTo>
                    <a:pt x="101" y="7740"/>
                    <a:pt x="1" y="13277"/>
                    <a:pt x="1869" y="18081"/>
                  </a:cubicBezTo>
                  <a:lnTo>
                    <a:pt x="5338" y="19081"/>
                  </a:lnTo>
                  <a:cubicBezTo>
                    <a:pt x="4104" y="16079"/>
                    <a:pt x="3704" y="12710"/>
                    <a:pt x="4204" y="9508"/>
                  </a:cubicBezTo>
                  <a:cubicBezTo>
                    <a:pt x="4671" y="6405"/>
                    <a:pt x="5972" y="3470"/>
                    <a:pt x="7940" y="1035"/>
                  </a:cubicBezTo>
                  <a:lnTo>
                    <a:pt x="4371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2"/>
            <p:cNvSpPr/>
            <p:nvPr/>
          </p:nvSpPr>
          <p:spPr>
            <a:xfrm>
              <a:off x="3422625" y="3116000"/>
              <a:ext cx="244350" cy="466200"/>
            </a:xfrm>
            <a:custGeom>
              <a:avLst/>
              <a:gdLst/>
              <a:ahLst/>
              <a:cxnLst/>
              <a:rect l="l" t="t" r="r" b="b"/>
              <a:pathLst>
                <a:path w="9774" h="18648" extrusionOk="0">
                  <a:moveTo>
                    <a:pt x="5838" y="1"/>
                  </a:moveTo>
                  <a:cubicBezTo>
                    <a:pt x="3736" y="2202"/>
                    <a:pt x="2102" y="4904"/>
                    <a:pt x="1168" y="7806"/>
                  </a:cubicBezTo>
                  <a:cubicBezTo>
                    <a:pt x="200" y="10942"/>
                    <a:pt x="0" y="14278"/>
                    <a:pt x="601" y="17480"/>
                  </a:cubicBezTo>
                  <a:lnTo>
                    <a:pt x="4603" y="18647"/>
                  </a:lnTo>
                  <a:cubicBezTo>
                    <a:pt x="3136" y="12943"/>
                    <a:pt x="4637" y="6439"/>
                    <a:pt x="8740" y="2169"/>
                  </a:cubicBezTo>
                  <a:cubicBezTo>
                    <a:pt x="9073" y="1835"/>
                    <a:pt x="9407" y="1502"/>
                    <a:pt x="9774" y="1168"/>
                  </a:cubicBezTo>
                  <a:lnTo>
                    <a:pt x="5838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2"/>
            <p:cNvSpPr/>
            <p:nvPr/>
          </p:nvSpPr>
          <p:spPr>
            <a:xfrm>
              <a:off x="2854700" y="2943375"/>
              <a:ext cx="193500" cy="460350"/>
            </a:xfrm>
            <a:custGeom>
              <a:avLst/>
              <a:gdLst/>
              <a:ahLst/>
              <a:cxnLst/>
              <a:rect l="l" t="t" r="r" b="b"/>
              <a:pathLst>
                <a:path w="7740" h="18414" extrusionOk="0">
                  <a:moveTo>
                    <a:pt x="5405" y="1"/>
                  </a:moveTo>
                  <a:cubicBezTo>
                    <a:pt x="3270" y="2269"/>
                    <a:pt x="1735" y="5171"/>
                    <a:pt x="968" y="8207"/>
                  </a:cubicBezTo>
                  <a:cubicBezTo>
                    <a:pt x="134" y="11309"/>
                    <a:pt x="1" y="14511"/>
                    <a:pt x="301" y="17713"/>
                  </a:cubicBezTo>
                  <a:lnTo>
                    <a:pt x="2669" y="18414"/>
                  </a:lnTo>
                  <a:cubicBezTo>
                    <a:pt x="2069" y="16046"/>
                    <a:pt x="1902" y="13577"/>
                    <a:pt x="2269" y="11175"/>
                  </a:cubicBezTo>
                  <a:cubicBezTo>
                    <a:pt x="2870" y="7206"/>
                    <a:pt x="4838" y="3470"/>
                    <a:pt x="7740" y="701"/>
                  </a:cubicBezTo>
                  <a:lnTo>
                    <a:pt x="5405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2"/>
            <p:cNvSpPr/>
            <p:nvPr/>
          </p:nvSpPr>
          <p:spPr>
            <a:xfrm>
              <a:off x="2333500" y="2795775"/>
              <a:ext cx="213525" cy="452025"/>
            </a:xfrm>
            <a:custGeom>
              <a:avLst/>
              <a:gdLst/>
              <a:ahLst/>
              <a:cxnLst/>
              <a:rect l="l" t="t" r="r" b="b"/>
              <a:pathLst>
                <a:path w="8541" h="18081" extrusionOk="0">
                  <a:moveTo>
                    <a:pt x="6505" y="1"/>
                  </a:moveTo>
                  <a:cubicBezTo>
                    <a:pt x="4037" y="2002"/>
                    <a:pt x="2236" y="4871"/>
                    <a:pt x="1235" y="7906"/>
                  </a:cubicBezTo>
                  <a:cubicBezTo>
                    <a:pt x="234" y="11008"/>
                    <a:pt x="1" y="14277"/>
                    <a:pt x="167" y="17546"/>
                  </a:cubicBezTo>
                  <a:lnTo>
                    <a:pt x="2002" y="18080"/>
                  </a:lnTo>
                  <a:cubicBezTo>
                    <a:pt x="1702" y="15345"/>
                    <a:pt x="1802" y="12576"/>
                    <a:pt x="2502" y="9908"/>
                  </a:cubicBezTo>
                  <a:cubicBezTo>
                    <a:pt x="3403" y="6238"/>
                    <a:pt x="5538" y="2803"/>
                    <a:pt x="8540" y="601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2"/>
            <p:cNvSpPr/>
            <p:nvPr/>
          </p:nvSpPr>
          <p:spPr>
            <a:xfrm>
              <a:off x="3994700" y="3271950"/>
              <a:ext cx="146775" cy="466200"/>
            </a:xfrm>
            <a:custGeom>
              <a:avLst/>
              <a:gdLst/>
              <a:ahLst/>
              <a:cxnLst/>
              <a:rect l="l" t="t" r="r" b="b"/>
              <a:pathLst>
                <a:path w="5871" h="18648" extrusionOk="0">
                  <a:moveTo>
                    <a:pt x="3769" y="1"/>
                  </a:moveTo>
                  <a:cubicBezTo>
                    <a:pt x="2368" y="2169"/>
                    <a:pt x="1334" y="4604"/>
                    <a:pt x="767" y="7139"/>
                  </a:cubicBezTo>
                  <a:cubicBezTo>
                    <a:pt x="0" y="10742"/>
                    <a:pt x="167" y="14511"/>
                    <a:pt x="1201" y="18047"/>
                  </a:cubicBezTo>
                  <a:lnTo>
                    <a:pt x="3269" y="18647"/>
                  </a:lnTo>
                  <a:cubicBezTo>
                    <a:pt x="2035" y="15645"/>
                    <a:pt x="1635" y="12276"/>
                    <a:pt x="2135" y="9074"/>
                  </a:cubicBezTo>
                  <a:cubicBezTo>
                    <a:pt x="2602" y="5971"/>
                    <a:pt x="3903" y="3036"/>
                    <a:pt x="5871" y="601"/>
                  </a:cubicBezTo>
                  <a:lnTo>
                    <a:pt x="3769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2"/>
            <p:cNvSpPr/>
            <p:nvPr/>
          </p:nvSpPr>
          <p:spPr>
            <a:xfrm>
              <a:off x="3467650" y="3121850"/>
              <a:ext cx="199325" cy="460350"/>
            </a:xfrm>
            <a:custGeom>
              <a:avLst/>
              <a:gdLst/>
              <a:ahLst/>
              <a:cxnLst/>
              <a:rect l="l" t="t" r="r" b="b"/>
              <a:pathLst>
                <a:path w="7973" h="18414" extrusionOk="0">
                  <a:moveTo>
                    <a:pt x="4804" y="0"/>
                  </a:moveTo>
                  <a:cubicBezTo>
                    <a:pt x="3336" y="2035"/>
                    <a:pt x="2202" y="4303"/>
                    <a:pt x="1435" y="6672"/>
                  </a:cubicBezTo>
                  <a:cubicBezTo>
                    <a:pt x="301" y="10241"/>
                    <a:pt x="0" y="14044"/>
                    <a:pt x="534" y="17746"/>
                  </a:cubicBezTo>
                  <a:lnTo>
                    <a:pt x="2802" y="18413"/>
                  </a:lnTo>
                  <a:cubicBezTo>
                    <a:pt x="1335" y="12709"/>
                    <a:pt x="2836" y="6205"/>
                    <a:pt x="6939" y="1935"/>
                  </a:cubicBezTo>
                  <a:cubicBezTo>
                    <a:pt x="7272" y="1601"/>
                    <a:pt x="7606" y="1268"/>
                    <a:pt x="7973" y="934"/>
                  </a:cubicBezTo>
                  <a:lnTo>
                    <a:pt x="4804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2"/>
            <p:cNvSpPr/>
            <p:nvPr/>
          </p:nvSpPr>
          <p:spPr>
            <a:xfrm>
              <a:off x="2137525" y="2249550"/>
              <a:ext cx="3369925" cy="1132500"/>
            </a:xfrm>
            <a:custGeom>
              <a:avLst/>
              <a:gdLst/>
              <a:ahLst/>
              <a:cxnLst/>
              <a:rect l="l" t="t" r="r" b="b"/>
              <a:pathLst>
                <a:path w="134797" h="45300" extrusionOk="0">
                  <a:moveTo>
                    <a:pt x="47168" y="1"/>
                  </a:moveTo>
                  <a:lnTo>
                    <a:pt x="1" y="17580"/>
                  </a:lnTo>
                  <a:lnTo>
                    <a:pt x="92834" y="45300"/>
                  </a:lnTo>
                  <a:lnTo>
                    <a:pt x="134797" y="23384"/>
                  </a:lnTo>
                  <a:lnTo>
                    <a:pt x="47168" y="1"/>
                  </a:ln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2"/>
            <p:cNvSpPr/>
            <p:nvPr/>
          </p:nvSpPr>
          <p:spPr>
            <a:xfrm>
              <a:off x="2351850" y="2334625"/>
              <a:ext cx="2936300" cy="963200"/>
            </a:xfrm>
            <a:custGeom>
              <a:avLst/>
              <a:gdLst/>
              <a:ahLst/>
              <a:cxnLst/>
              <a:rect l="l" t="t" r="r" b="b"/>
              <a:pathLst>
                <a:path w="117452" h="38528" fill="none" extrusionOk="0">
                  <a:moveTo>
                    <a:pt x="1" y="14043"/>
                  </a:moveTo>
                  <a:lnTo>
                    <a:pt x="37361" y="0"/>
                  </a:lnTo>
                  <a:lnTo>
                    <a:pt x="117451" y="20048"/>
                  </a:lnTo>
                  <a:lnTo>
                    <a:pt x="81926" y="38528"/>
                  </a:lnTo>
                  <a:close/>
                </a:path>
              </a:pathLst>
            </a:custGeom>
            <a:noFill/>
            <a:ln w="20850" cap="rnd" cmpd="sng">
              <a:solidFill>
                <a:srgbClr val="FEDB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2"/>
            <p:cNvSpPr/>
            <p:nvPr/>
          </p:nvSpPr>
          <p:spPr>
            <a:xfrm>
              <a:off x="4420825" y="3169375"/>
              <a:ext cx="1141675" cy="679675"/>
            </a:xfrm>
            <a:custGeom>
              <a:avLst/>
              <a:gdLst/>
              <a:ahLst/>
              <a:cxnLst/>
              <a:rect l="l" t="t" r="r" b="b"/>
              <a:pathLst>
                <a:path w="45667" h="27187" extrusionOk="0">
                  <a:moveTo>
                    <a:pt x="45667" y="1"/>
                  </a:moveTo>
                  <a:lnTo>
                    <a:pt x="1" y="25352"/>
                  </a:lnTo>
                  <a:lnTo>
                    <a:pt x="1502" y="27187"/>
                  </a:lnTo>
                  <a:lnTo>
                    <a:pt x="45667" y="2135"/>
                  </a:lnTo>
                  <a:lnTo>
                    <a:pt x="45667" y="1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2"/>
            <p:cNvSpPr/>
            <p:nvPr/>
          </p:nvSpPr>
          <p:spPr>
            <a:xfrm>
              <a:off x="4374950" y="2834150"/>
              <a:ext cx="1132500" cy="658825"/>
            </a:xfrm>
            <a:custGeom>
              <a:avLst/>
              <a:gdLst/>
              <a:ahLst/>
              <a:cxnLst/>
              <a:rect l="l" t="t" r="r" b="b"/>
              <a:pathLst>
                <a:path w="45300" h="26353" extrusionOk="0">
                  <a:moveTo>
                    <a:pt x="45300" y="0"/>
                  </a:moveTo>
                  <a:cubicBezTo>
                    <a:pt x="45300" y="0"/>
                    <a:pt x="13878" y="16145"/>
                    <a:pt x="3337" y="21482"/>
                  </a:cubicBezTo>
                  <a:cubicBezTo>
                    <a:pt x="1002" y="22683"/>
                    <a:pt x="1" y="26352"/>
                    <a:pt x="1" y="26352"/>
                  </a:cubicBezTo>
                  <a:lnTo>
                    <a:pt x="45300" y="2735"/>
                  </a:lnTo>
                  <a:lnTo>
                    <a:pt x="45300" y="0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2"/>
            <p:cNvSpPr/>
            <p:nvPr/>
          </p:nvSpPr>
          <p:spPr>
            <a:xfrm>
              <a:off x="1930725" y="2888350"/>
              <a:ext cx="2527650" cy="960700"/>
            </a:xfrm>
            <a:custGeom>
              <a:avLst/>
              <a:gdLst/>
              <a:ahLst/>
              <a:cxnLst/>
              <a:rect l="l" t="t" r="r" b="b"/>
              <a:pathLst>
                <a:path w="101106" h="38428" extrusionOk="0">
                  <a:moveTo>
                    <a:pt x="1835" y="0"/>
                  </a:moveTo>
                  <a:cubicBezTo>
                    <a:pt x="0" y="5304"/>
                    <a:pt x="2202" y="9774"/>
                    <a:pt x="2202" y="9774"/>
                  </a:cubicBezTo>
                  <a:lnTo>
                    <a:pt x="101106" y="38428"/>
                  </a:lnTo>
                  <a:cubicBezTo>
                    <a:pt x="98037" y="35092"/>
                    <a:pt x="96903" y="32023"/>
                    <a:pt x="96769" y="29388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2"/>
            <p:cNvSpPr/>
            <p:nvPr/>
          </p:nvSpPr>
          <p:spPr>
            <a:xfrm>
              <a:off x="3520175" y="2353800"/>
              <a:ext cx="1933075" cy="952375"/>
            </a:xfrm>
            <a:custGeom>
              <a:avLst/>
              <a:gdLst/>
              <a:ahLst/>
              <a:cxnLst/>
              <a:rect l="l" t="t" r="r" b="b"/>
              <a:pathLst>
                <a:path w="77323" h="38095" extrusionOk="0">
                  <a:moveTo>
                    <a:pt x="77323" y="0"/>
                  </a:moveTo>
                  <a:lnTo>
                    <a:pt x="10508" y="18380"/>
                  </a:lnTo>
                  <a:cubicBezTo>
                    <a:pt x="10508" y="18380"/>
                    <a:pt x="1" y="22283"/>
                    <a:pt x="168" y="27987"/>
                  </a:cubicBezTo>
                  <a:cubicBezTo>
                    <a:pt x="368" y="33724"/>
                    <a:pt x="3036" y="38094"/>
                    <a:pt x="3036" y="38094"/>
                  </a:cubicBezTo>
                  <a:lnTo>
                    <a:pt x="77323" y="15978"/>
                  </a:lnTo>
                  <a:lnTo>
                    <a:pt x="77323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2"/>
            <p:cNvSpPr/>
            <p:nvPr/>
          </p:nvSpPr>
          <p:spPr>
            <a:xfrm>
              <a:off x="3520175" y="2353800"/>
              <a:ext cx="1933075" cy="952375"/>
            </a:xfrm>
            <a:custGeom>
              <a:avLst/>
              <a:gdLst/>
              <a:ahLst/>
              <a:cxnLst/>
              <a:rect l="l" t="t" r="r" b="b"/>
              <a:pathLst>
                <a:path w="77323" h="38095" extrusionOk="0">
                  <a:moveTo>
                    <a:pt x="77323" y="0"/>
                  </a:moveTo>
                  <a:lnTo>
                    <a:pt x="10508" y="18380"/>
                  </a:lnTo>
                  <a:cubicBezTo>
                    <a:pt x="10508" y="18380"/>
                    <a:pt x="1" y="22283"/>
                    <a:pt x="168" y="27987"/>
                  </a:cubicBezTo>
                  <a:cubicBezTo>
                    <a:pt x="368" y="33724"/>
                    <a:pt x="3036" y="38094"/>
                    <a:pt x="3036" y="38094"/>
                  </a:cubicBezTo>
                  <a:lnTo>
                    <a:pt x="77323" y="15978"/>
                  </a:lnTo>
                  <a:lnTo>
                    <a:pt x="77323" y="13010"/>
                  </a:lnTo>
                  <a:lnTo>
                    <a:pt x="11909" y="32557"/>
                  </a:lnTo>
                  <a:cubicBezTo>
                    <a:pt x="11763" y="32606"/>
                    <a:pt x="11616" y="32637"/>
                    <a:pt x="11483" y="32637"/>
                  </a:cubicBezTo>
                  <a:cubicBezTo>
                    <a:pt x="11434" y="32637"/>
                    <a:pt x="11387" y="32633"/>
                    <a:pt x="11342" y="32624"/>
                  </a:cubicBezTo>
                  <a:cubicBezTo>
                    <a:pt x="7073" y="32257"/>
                    <a:pt x="8140" y="27820"/>
                    <a:pt x="9141" y="25218"/>
                  </a:cubicBezTo>
                  <a:cubicBezTo>
                    <a:pt x="9608" y="24051"/>
                    <a:pt x="10542" y="23184"/>
                    <a:pt x="11743" y="22817"/>
                  </a:cubicBezTo>
                  <a:lnTo>
                    <a:pt x="77323" y="3269"/>
                  </a:lnTo>
                  <a:lnTo>
                    <a:pt x="77323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2"/>
            <p:cNvSpPr/>
            <p:nvPr/>
          </p:nvSpPr>
          <p:spPr>
            <a:xfrm>
              <a:off x="2507800" y="1449825"/>
              <a:ext cx="3054700" cy="1363500"/>
            </a:xfrm>
            <a:custGeom>
              <a:avLst/>
              <a:gdLst/>
              <a:ahLst/>
              <a:cxnLst/>
              <a:rect l="l" t="t" r="r" b="b"/>
              <a:pathLst>
                <a:path w="122188" h="54540" extrusionOk="0">
                  <a:moveTo>
                    <a:pt x="57108" y="0"/>
                  </a:moveTo>
                  <a:lnTo>
                    <a:pt x="0" y="17479"/>
                  </a:lnTo>
                  <a:lnTo>
                    <a:pt x="51003" y="54539"/>
                  </a:lnTo>
                  <a:lnTo>
                    <a:pt x="122188" y="34958"/>
                  </a:lnTo>
                  <a:lnTo>
                    <a:pt x="57108" y="0"/>
                  </a:ln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2"/>
            <p:cNvSpPr/>
            <p:nvPr/>
          </p:nvSpPr>
          <p:spPr>
            <a:xfrm>
              <a:off x="2797175" y="1579075"/>
              <a:ext cx="2475950" cy="1104975"/>
            </a:xfrm>
            <a:custGeom>
              <a:avLst/>
              <a:gdLst/>
              <a:ahLst/>
              <a:cxnLst/>
              <a:rect l="l" t="t" r="r" b="b"/>
              <a:pathLst>
                <a:path w="99038" h="44199" extrusionOk="0">
                  <a:moveTo>
                    <a:pt x="46300" y="0"/>
                  </a:moveTo>
                  <a:lnTo>
                    <a:pt x="0" y="14177"/>
                  </a:lnTo>
                  <a:lnTo>
                    <a:pt x="41363" y="44199"/>
                  </a:lnTo>
                  <a:lnTo>
                    <a:pt x="99038" y="28321"/>
                  </a:lnTo>
                  <a:lnTo>
                    <a:pt x="46300" y="0"/>
                  </a:ln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2"/>
            <p:cNvSpPr/>
            <p:nvPr/>
          </p:nvSpPr>
          <p:spPr>
            <a:xfrm>
              <a:off x="3006475" y="1672475"/>
              <a:ext cx="2057325" cy="918175"/>
            </a:xfrm>
            <a:custGeom>
              <a:avLst/>
              <a:gdLst/>
              <a:ahLst/>
              <a:cxnLst/>
              <a:rect l="l" t="t" r="r" b="b"/>
              <a:pathLst>
                <a:path w="82293" h="36727" fill="none" extrusionOk="0">
                  <a:moveTo>
                    <a:pt x="82293" y="23551"/>
                  </a:moveTo>
                  <a:lnTo>
                    <a:pt x="38462" y="0"/>
                  </a:lnTo>
                  <a:lnTo>
                    <a:pt x="1" y="11776"/>
                  </a:lnTo>
                  <a:lnTo>
                    <a:pt x="34359" y="36727"/>
                  </a:lnTo>
                  <a:close/>
                </a:path>
              </a:pathLst>
            </a:custGeom>
            <a:noFill/>
            <a:ln w="20850" cap="rnd" cmpd="sng">
              <a:solidFill>
                <a:srgbClr val="FEDB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2"/>
            <p:cNvSpPr/>
            <p:nvPr/>
          </p:nvSpPr>
          <p:spPr>
            <a:xfrm>
              <a:off x="2187575" y="1886800"/>
              <a:ext cx="1595325" cy="1476900"/>
            </a:xfrm>
            <a:custGeom>
              <a:avLst/>
              <a:gdLst/>
              <a:ahLst/>
              <a:cxnLst/>
              <a:rect l="l" t="t" r="r" b="b"/>
              <a:pathLst>
                <a:path w="63813" h="59076" extrusionOk="0">
                  <a:moveTo>
                    <a:pt x="12809" y="0"/>
                  </a:moveTo>
                  <a:cubicBezTo>
                    <a:pt x="12809" y="0"/>
                    <a:pt x="1535" y="2369"/>
                    <a:pt x="167" y="15278"/>
                  </a:cubicBezTo>
                  <a:cubicBezTo>
                    <a:pt x="0" y="16812"/>
                    <a:pt x="701" y="18313"/>
                    <a:pt x="1968" y="19247"/>
                  </a:cubicBezTo>
                  <a:lnTo>
                    <a:pt x="57174" y="59076"/>
                  </a:lnTo>
                  <a:cubicBezTo>
                    <a:pt x="57174" y="59076"/>
                    <a:pt x="51437" y="48335"/>
                    <a:pt x="63812" y="37060"/>
                  </a:cubicBezTo>
                  <a:lnTo>
                    <a:pt x="12809" y="0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2"/>
            <p:cNvSpPr/>
            <p:nvPr/>
          </p:nvSpPr>
          <p:spPr>
            <a:xfrm>
              <a:off x="3596075" y="2744075"/>
              <a:ext cx="1888025" cy="619625"/>
            </a:xfrm>
            <a:custGeom>
              <a:avLst/>
              <a:gdLst/>
              <a:ahLst/>
              <a:cxnLst/>
              <a:rect l="l" t="t" r="r" b="b"/>
              <a:pathLst>
                <a:path w="75521" h="24785" extrusionOk="0">
                  <a:moveTo>
                    <a:pt x="75521" y="0"/>
                  </a:moveTo>
                  <a:lnTo>
                    <a:pt x="0" y="22483"/>
                  </a:lnTo>
                  <a:lnTo>
                    <a:pt x="834" y="24785"/>
                  </a:lnTo>
                  <a:lnTo>
                    <a:pt x="75521" y="1668"/>
                  </a:lnTo>
                  <a:lnTo>
                    <a:pt x="75521" y="0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2"/>
            <p:cNvSpPr/>
            <p:nvPr/>
          </p:nvSpPr>
          <p:spPr>
            <a:xfrm>
              <a:off x="3671950" y="2561450"/>
              <a:ext cx="1391850" cy="388625"/>
            </a:xfrm>
            <a:custGeom>
              <a:avLst/>
              <a:gdLst/>
              <a:ahLst/>
              <a:cxnLst/>
              <a:rect l="l" t="t" r="r" b="b"/>
              <a:pathLst>
                <a:path w="55674" h="15545" extrusionOk="0">
                  <a:moveTo>
                    <a:pt x="55674" y="0"/>
                  </a:moveTo>
                  <a:lnTo>
                    <a:pt x="48669" y="1868"/>
                  </a:lnTo>
                  <a:lnTo>
                    <a:pt x="41697" y="3736"/>
                  </a:lnTo>
                  <a:lnTo>
                    <a:pt x="27787" y="7572"/>
                  </a:lnTo>
                  <a:lnTo>
                    <a:pt x="13877" y="11508"/>
                  </a:lnTo>
                  <a:cubicBezTo>
                    <a:pt x="9241" y="12843"/>
                    <a:pt x="4604" y="14144"/>
                    <a:pt x="1" y="15545"/>
                  </a:cubicBezTo>
                  <a:cubicBezTo>
                    <a:pt x="4671" y="14310"/>
                    <a:pt x="9308" y="13076"/>
                    <a:pt x="13944" y="11809"/>
                  </a:cubicBezTo>
                  <a:lnTo>
                    <a:pt x="27887" y="7973"/>
                  </a:lnTo>
                  <a:lnTo>
                    <a:pt x="41797" y="4036"/>
                  </a:lnTo>
                  <a:lnTo>
                    <a:pt x="48736" y="2068"/>
                  </a:lnTo>
                  <a:lnTo>
                    <a:pt x="55674" y="0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2"/>
            <p:cNvSpPr/>
            <p:nvPr/>
          </p:nvSpPr>
          <p:spPr>
            <a:xfrm>
              <a:off x="3596900" y="2834150"/>
              <a:ext cx="1391850" cy="388625"/>
            </a:xfrm>
            <a:custGeom>
              <a:avLst/>
              <a:gdLst/>
              <a:ahLst/>
              <a:cxnLst/>
              <a:rect l="l" t="t" r="r" b="b"/>
              <a:pathLst>
                <a:path w="55674" h="15545" extrusionOk="0">
                  <a:moveTo>
                    <a:pt x="55674" y="0"/>
                  </a:moveTo>
                  <a:lnTo>
                    <a:pt x="48702" y="1868"/>
                  </a:lnTo>
                  <a:lnTo>
                    <a:pt x="41731" y="3736"/>
                  </a:lnTo>
                  <a:lnTo>
                    <a:pt x="27787" y="7572"/>
                  </a:lnTo>
                  <a:lnTo>
                    <a:pt x="13877" y="11508"/>
                  </a:lnTo>
                  <a:cubicBezTo>
                    <a:pt x="9241" y="12843"/>
                    <a:pt x="4637" y="14177"/>
                    <a:pt x="1" y="15544"/>
                  </a:cubicBezTo>
                  <a:cubicBezTo>
                    <a:pt x="4671" y="14344"/>
                    <a:pt x="9307" y="13076"/>
                    <a:pt x="13977" y="11808"/>
                  </a:cubicBezTo>
                  <a:lnTo>
                    <a:pt x="27887" y="7972"/>
                  </a:lnTo>
                  <a:lnTo>
                    <a:pt x="41797" y="4036"/>
                  </a:lnTo>
                  <a:lnTo>
                    <a:pt x="48736" y="2068"/>
                  </a:lnTo>
                  <a:lnTo>
                    <a:pt x="55674" y="0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2"/>
            <p:cNvSpPr/>
            <p:nvPr/>
          </p:nvSpPr>
          <p:spPr>
            <a:xfrm>
              <a:off x="4062250" y="2524750"/>
              <a:ext cx="1391000" cy="388625"/>
            </a:xfrm>
            <a:custGeom>
              <a:avLst/>
              <a:gdLst/>
              <a:ahLst/>
              <a:cxnLst/>
              <a:rect l="l" t="t" r="r" b="b"/>
              <a:pathLst>
                <a:path w="55640" h="15545" extrusionOk="0">
                  <a:moveTo>
                    <a:pt x="55640" y="0"/>
                  </a:moveTo>
                  <a:lnTo>
                    <a:pt x="48668" y="1868"/>
                  </a:lnTo>
                  <a:lnTo>
                    <a:pt x="41696" y="3736"/>
                  </a:lnTo>
                  <a:lnTo>
                    <a:pt x="27753" y="7573"/>
                  </a:lnTo>
                  <a:lnTo>
                    <a:pt x="13877" y="11509"/>
                  </a:lnTo>
                  <a:cubicBezTo>
                    <a:pt x="9240" y="12843"/>
                    <a:pt x="4603" y="14177"/>
                    <a:pt x="0" y="15545"/>
                  </a:cubicBezTo>
                  <a:cubicBezTo>
                    <a:pt x="4637" y="14344"/>
                    <a:pt x="9307" y="13077"/>
                    <a:pt x="13943" y="11809"/>
                  </a:cubicBezTo>
                  <a:lnTo>
                    <a:pt x="27887" y="7973"/>
                  </a:lnTo>
                  <a:lnTo>
                    <a:pt x="41797" y="4037"/>
                  </a:lnTo>
                  <a:lnTo>
                    <a:pt x="48735" y="2069"/>
                  </a:lnTo>
                  <a:lnTo>
                    <a:pt x="55640" y="0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2"/>
            <p:cNvSpPr/>
            <p:nvPr/>
          </p:nvSpPr>
          <p:spPr>
            <a:xfrm>
              <a:off x="3916300" y="2647325"/>
              <a:ext cx="1391025" cy="387825"/>
            </a:xfrm>
            <a:custGeom>
              <a:avLst/>
              <a:gdLst/>
              <a:ahLst/>
              <a:cxnLst/>
              <a:rect l="l" t="t" r="r" b="b"/>
              <a:pathLst>
                <a:path w="55641" h="15513" extrusionOk="0">
                  <a:moveTo>
                    <a:pt x="55640" y="1"/>
                  </a:moveTo>
                  <a:lnTo>
                    <a:pt x="48669" y="1836"/>
                  </a:lnTo>
                  <a:lnTo>
                    <a:pt x="41697" y="3704"/>
                  </a:lnTo>
                  <a:lnTo>
                    <a:pt x="27754" y="7540"/>
                  </a:lnTo>
                  <a:lnTo>
                    <a:pt x="13877" y="11476"/>
                  </a:lnTo>
                  <a:cubicBezTo>
                    <a:pt x="9240" y="12810"/>
                    <a:pt x="4604" y="14144"/>
                    <a:pt x="1" y="15512"/>
                  </a:cubicBezTo>
                  <a:cubicBezTo>
                    <a:pt x="4671" y="14311"/>
                    <a:pt x="9307" y="13044"/>
                    <a:pt x="13944" y="11776"/>
                  </a:cubicBezTo>
                  <a:lnTo>
                    <a:pt x="27887" y="7940"/>
                  </a:lnTo>
                  <a:lnTo>
                    <a:pt x="41797" y="4037"/>
                  </a:lnTo>
                  <a:lnTo>
                    <a:pt x="48735" y="2036"/>
                  </a:lnTo>
                  <a:lnTo>
                    <a:pt x="55640" y="1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2"/>
            <p:cNvSpPr/>
            <p:nvPr/>
          </p:nvSpPr>
          <p:spPr>
            <a:xfrm>
              <a:off x="2507800" y="1861775"/>
              <a:ext cx="1365150" cy="951550"/>
            </a:xfrm>
            <a:custGeom>
              <a:avLst/>
              <a:gdLst/>
              <a:ahLst/>
              <a:cxnLst/>
              <a:rect l="l" t="t" r="r" b="b"/>
              <a:pathLst>
                <a:path w="54606" h="38062" extrusionOk="0">
                  <a:moveTo>
                    <a:pt x="3303" y="0"/>
                  </a:moveTo>
                  <a:lnTo>
                    <a:pt x="0" y="1001"/>
                  </a:lnTo>
                  <a:lnTo>
                    <a:pt x="51003" y="38061"/>
                  </a:lnTo>
                  <a:lnTo>
                    <a:pt x="54606" y="37094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2"/>
            <p:cNvSpPr/>
            <p:nvPr/>
          </p:nvSpPr>
          <p:spPr>
            <a:xfrm>
              <a:off x="2443575" y="2036900"/>
              <a:ext cx="334450" cy="542925"/>
            </a:xfrm>
            <a:custGeom>
              <a:avLst/>
              <a:gdLst/>
              <a:ahLst/>
              <a:cxnLst/>
              <a:rect l="l" t="t" r="r" b="b"/>
              <a:pathLst>
                <a:path w="13378" h="21717" extrusionOk="0">
                  <a:moveTo>
                    <a:pt x="10842" y="1"/>
                  </a:moveTo>
                  <a:cubicBezTo>
                    <a:pt x="9374" y="701"/>
                    <a:pt x="7973" y="1535"/>
                    <a:pt x="6772" y="2636"/>
                  </a:cubicBezTo>
                  <a:cubicBezTo>
                    <a:pt x="4771" y="4404"/>
                    <a:pt x="3403" y="6739"/>
                    <a:pt x="2369" y="9174"/>
                  </a:cubicBezTo>
                  <a:cubicBezTo>
                    <a:pt x="1002" y="12343"/>
                    <a:pt x="134" y="15745"/>
                    <a:pt x="1" y="19214"/>
                  </a:cubicBezTo>
                  <a:lnTo>
                    <a:pt x="3503" y="21716"/>
                  </a:lnTo>
                  <a:cubicBezTo>
                    <a:pt x="3003" y="16279"/>
                    <a:pt x="5071" y="10675"/>
                    <a:pt x="8507" y="6338"/>
                  </a:cubicBezTo>
                  <a:cubicBezTo>
                    <a:pt x="9841" y="4604"/>
                    <a:pt x="11509" y="3003"/>
                    <a:pt x="13377" y="1835"/>
                  </a:cubicBezTo>
                  <a:lnTo>
                    <a:pt x="10842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2"/>
            <p:cNvSpPr/>
            <p:nvPr/>
          </p:nvSpPr>
          <p:spPr>
            <a:xfrm>
              <a:off x="2808000" y="2278750"/>
              <a:ext cx="304425" cy="547075"/>
            </a:xfrm>
            <a:custGeom>
              <a:avLst/>
              <a:gdLst/>
              <a:ahLst/>
              <a:cxnLst/>
              <a:rect l="l" t="t" r="r" b="b"/>
              <a:pathLst>
                <a:path w="12177" h="21883" extrusionOk="0">
                  <a:moveTo>
                    <a:pt x="9541" y="0"/>
                  </a:moveTo>
                  <a:cubicBezTo>
                    <a:pt x="6506" y="2202"/>
                    <a:pt x="4070" y="5337"/>
                    <a:pt x="2503" y="8806"/>
                  </a:cubicBezTo>
                  <a:cubicBezTo>
                    <a:pt x="902" y="12309"/>
                    <a:pt x="168" y="16145"/>
                    <a:pt x="1" y="20014"/>
                  </a:cubicBezTo>
                  <a:lnTo>
                    <a:pt x="2536" y="21882"/>
                  </a:lnTo>
                  <a:cubicBezTo>
                    <a:pt x="2536" y="17980"/>
                    <a:pt x="3237" y="14110"/>
                    <a:pt x="4871" y="10574"/>
                  </a:cubicBezTo>
                  <a:cubicBezTo>
                    <a:pt x="6472" y="7105"/>
                    <a:pt x="9007" y="4003"/>
                    <a:pt x="12176" y="1901"/>
                  </a:cubicBezTo>
                  <a:lnTo>
                    <a:pt x="9541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2"/>
            <p:cNvSpPr/>
            <p:nvPr/>
          </p:nvSpPr>
          <p:spPr>
            <a:xfrm>
              <a:off x="3183275" y="2550600"/>
              <a:ext cx="310250" cy="545425"/>
            </a:xfrm>
            <a:custGeom>
              <a:avLst/>
              <a:gdLst/>
              <a:ahLst/>
              <a:cxnLst/>
              <a:rect l="l" t="t" r="r" b="b"/>
              <a:pathLst>
                <a:path w="12410" h="21817" extrusionOk="0">
                  <a:moveTo>
                    <a:pt x="9507" y="1"/>
                  </a:moveTo>
                  <a:cubicBezTo>
                    <a:pt x="7906" y="935"/>
                    <a:pt x="6439" y="2069"/>
                    <a:pt x="5171" y="3470"/>
                  </a:cubicBezTo>
                  <a:cubicBezTo>
                    <a:pt x="2636" y="6238"/>
                    <a:pt x="1135" y="9841"/>
                    <a:pt x="468" y="13544"/>
                  </a:cubicBezTo>
                  <a:cubicBezTo>
                    <a:pt x="101" y="15678"/>
                    <a:pt x="1" y="17880"/>
                    <a:pt x="67" y="20048"/>
                  </a:cubicBezTo>
                  <a:lnTo>
                    <a:pt x="2536" y="21816"/>
                  </a:lnTo>
                  <a:cubicBezTo>
                    <a:pt x="2236" y="17947"/>
                    <a:pt x="2969" y="13977"/>
                    <a:pt x="4737" y="10508"/>
                  </a:cubicBezTo>
                  <a:cubicBezTo>
                    <a:pt x="6472" y="7072"/>
                    <a:pt x="9174" y="4137"/>
                    <a:pt x="12409" y="2102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2"/>
            <p:cNvSpPr/>
            <p:nvPr/>
          </p:nvSpPr>
          <p:spPr>
            <a:xfrm>
              <a:off x="2481950" y="2055250"/>
              <a:ext cx="296075" cy="524575"/>
            </a:xfrm>
            <a:custGeom>
              <a:avLst/>
              <a:gdLst/>
              <a:ahLst/>
              <a:cxnLst/>
              <a:rect l="l" t="t" r="r" b="b"/>
              <a:pathLst>
                <a:path w="11843" h="20983" extrusionOk="0">
                  <a:moveTo>
                    <a:pt x="10274" y="0"/>
                  </a:moveTo>
                  <a:cubicBezTo>
                    <a:pt x="4403" y="4737"/>
                    <a:pt x="534" y="12009"/>
                    <a:pt x="0" y="19581"/>
                  </a:cubicBezTo>
                  <a:lnTo>
                    <a:pt x="1968" y="20982"/>
                  </a:lnTo>
                  <a:cubicBezTo>
                    <a:pt x="1468" y="15545"/>
                    <a:pt x="3536" y="9941"/>
                    <a:pt x="6972" y="5604"/>
                  </a:cubicBezTo>
                  <a:cubicBezTo>
                    <a:pt x="8306" y="3870"/>
                    <a:pt x="9974" y="2269"/>
                    <a:pt x="11842" y="1101"/>
                  </a:cubicBezTo>
                  <a:lnTo>
                    <a:pt x="10274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2"/>
            <p:cNvSpPr/>
            <p:nvPr/>
          </p:nvSpPr>
          <p:spPr>
            <a:xfrm>
              <a:off x="2836375" y="2299600"/>
              <a:ext cx="276050" cy="526225"/>
            </a:xfrm>
            <a:custGeom>
              <a:avLst/>
              <a:gdLst/>
              <a:ahLst/>
              <a:cxnLst/>
              <a:rect l="l" t="t" r="r" b="b"/>
              <a:pathLst>
                <a:path w="11042" h="21049" extrusionOk="0">
                  <a:moveTo>
                    <a:pt x="9574" y="0"/>
                  </a:moveTo>
                  <a:cubicBezTo>
                    <a:pt x="6571" y="2402"/>
                    <a:pt x="4103" y="5471"/>
                    <a:pt x="2435" y="8973"/>
                  </a:cubicBezTo>
                  <a:cubicBezTo>
                    <a:pt x="834" y="12409"/>
                    <a:pt x="0" y="16212"/>
                    <a:pt x="0" y="20014"/>
                  </a:cubicBezTo>
                  <a:lnTo>
                    <a:pt x="1401" y="21048"/>
                  </a:lnTo>
                  <a:cubicBezTo>
                    <a:pt x="1401" y="17146"/>
                    <a:pt x="2102" y="13276"/>
                    <a:pt x="3736" y="9740"/>
                  </a:cubicBezTo>
                  <a:cubicBezTo>
                    <a:pt x="5337" y="6271"/>
                    <a:pt x="7872" y="3169"/>
                    <a:pt x="11041" y="1067"/>
                  </a:cubicBezTo>
                  <a:lnTo>
                    <a:pt x="9574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2"/>
            <p:cNvSpPr/>
            <p:nvPr/>
          </p:nvSpPr>
          <p:spPr>
            <a:xfrm>
              <a:off x="3204125" y="2575625"/>
              <a:ext cx="289400" cy="520400"/>
            </a:xfrm>
            <a:custGeom>
              <a:avLst/>
              <a:gdLst/>
              <a:ahLst/>
              <a:cxnLst/>
              <a:rect l="l" t="t" r="r" b="b"/>
              <a:pathLst>
                <a:path w="11576" h="20816" extrusionOk="0">
                  <a:moveTo>
                    <a:pt x="10041" y="0"/>
                  </a:moveTo>
                  <a:cubicBezTo>
                    <a:pt x="9774" y="167"/>
                    <a:pt x="9507" y="334"/>
                    <a:pt x="9240" y="534"/>
                  </a:cubicBezTo>
                  <a:cubicBezTo>
                    <a:pt x="5771" y="2969"/>
                    <a:pt x="3236" y="6605"/>
                    <a:pt x="1768" y="10575"/>
                  </a:cubicBezTo>
                  <a:cubicBezTo>
                    <a:pt x="701" y="13443"/>
                    <a:pt x="167" y="16512"/>
                    <a:pt x="1" y="19581"/>
                  </a:cubicBezTo>
                  <a:lnTo>
                    <a:pt x="1702" y="20815"/>
                  </a:lnTo>
                  <a:cubicBezTo>
                    <a:pt x="1402" y="16946"/>
                    <a:pt x="2135" y="12976"/>
                    <a:pt x="3903" y="9507"/>
                  </a:cubicBezTo>
                  <a:cubicBezTo>
                    <a:pt x="5638" y="6071"/>
                    <a:pt x="8340" y="3136"/>
                    <a:pt x="11575" y="1101"/>
                  </a:cubicBezTo>
                  <a:lnTo>
                    <a:pt x="10041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2"/>
            <p:cNvSpPr/>
            <p:nvPr/>
          </p:nvSpPr>
          <p:spPr>
            <a:xfrm>
              <a:off x="2187575" y="2045250"/>
              <a:ext cx="1429375" cy="1318450"/>
            </a:xfrm>
            <a:custGeom>
              <a:avLst/>
              <a:gdLst/>
              <a:ahLst/>
              <a:cxnLst/>
              <a:rect l="l" t="t" r="r" b="b"/>
              <a:pathLst>
                <a:path w="57175" h="52738" extrusionOk="0">
                  <a:moveTo>
                    <a:pt x="3469" y="0"/>
                  </a:moveTo>
                  <a:cubicBezTo>
                    <a:pt x="1868" y="2168"/>
                    <a:pt x="567" y="5070"/>
                    <a:pt x="167" y="8940"/>
                  </a:cubicBezTo>
                  <a:cubicBezTo>
                    <a:pt x="0" y="10474"/>
                    <a:pt x="701" y="11975"/>
                    <a:pt x="1968" y="12909"/>
                  </a:cubicBezTo>
                  <a:lnTo>
                    <a:pt x="57174" y="52738"/>
                  </a:lnTo>
                  <a:cubicBezTo>
                    <a:pt x="57174" y="52738"/>
                    <a:pt x="54572" y="47868"/>
                    <a:pt x="56641" y="41263"/>
                  </a:cubicBezTo>
                  <a:lnTo>
                    <a:pt x="3469" y="0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2"/>
            <p:cNvSpPr/>
            <p:nvPr/>
          </p:nvSpPr>
          <p:spPr>
            <a:xfrm>
              <a:off x="3728675" y="2323775"/>
              <a:ext cx="1833825" cy="544575"/>
            </a:xfrm>
            <a:custGeom>
              <a:avLst/>
              <a:gdLst/>
              <a:ahLst/>
              <a:cxnLst/>
              <a:rect l="l" t="t" r="r" b="b"/>
              <a:pathLst>
                <a:path w="73353" h="21783" extrusionOk="0">
                  <a:moveTo>
                    <a:pt x="73353" y="0"/>
                  </a:moveTo>
                  <a:lnTo>
                    <a:pt x="2168" y="19581"/>
                  </a:lnTo>
                  <a:lnTo>
                    <a:pt x="0" y="21783"/>
                  </a:lnTo>
                  <a:lnTo>
                    <a:pt x="73353" y="1935"/>
                  </a:lnTo>
                  <a:lnTo>
                    <a:pt x="73353" y="0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2"/>
            <p:cNvSpPr/>
            <p:nvPr/>
          </p:nvSpPr>
          <p:spPr>
            <a:xfrm>
              <a:off x="1995775" y="3556725"/>
              <a:ext cx="75075" cy="65925"/>
            </a:xfrm>
            <a:custGeom>
              <a:avLst/>
              <a:gdLst/>
              <a:ahLst/>
              <a:cxnLst/>
              <a:rect l="l" t="t" r="r" b="b"/>
              <a:pathLst>
                <a:path w="3003" h="2637" extrusionOk="0">
                  <a:moveTo>
                    <a:pt x="1535" y="0"/>
                  </a:moveTo>
                  <a:cubicBezTo>
                    <a:pt x="1087" y="0"/>
                    <a:pt x="642" y="222"/>
                    <a:pt x="400" y="618"/>
                  </a:cubicBezTo>
                  <a:cubicBezTo>
                    <a:pt x="0" y="1252"/>
                    <a:pt x="200" y="2052"/>
                    <a:pt x="834" y="2453"/>
                  </a:cubicBezTo>
                  <a:cubicBezTo>
                    <a:pt x="1038" y="2578"/>
                    <a:pt x="1266" y="2637"/>
                    <a:pt x="1493" y="2637"/>
                  </a:cubicBezTo>
                  <a:cubicBezTo>
                    <a:pt x="1933" y="2637"/>
                    <a:pt x="2371" y="2415"/>
                    <a:pt x="2635" y="2019"/>
                  </a:cubicBezTo>
                  <a:cubicBezTo>
                    <a:pt x="3002" y="1385"/>
                    <a:pt x="2835" y="585"/>
                    <a:pt x="2202" y="184"/>
                  </a:cubicBezTo>
                  <a:cubicBezTo>
                    <a:pt x="1997" y="60"/>
                    <a:pt x="1766" y="0"/>
                    <a:pt x="1535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2"/>
            <p:cNvSpPr/>
            <p:nvPr/>
          </p:nvSpPr>
          <p:spPr>
            <a:xfrm>
              <a:off x="2009950" y="3569075"/>
              <a:ext cx="47550" cy="41250"/>
            </a:xfrm>
            <a:custGeom>
              <a:avLst/>
              <a:gdLst/>
              <a:ahLst/>
              <a:cxnLst/>
              <a:rect l="l" t="t" r="r" b="b"/>
              <a:pathLst>
                <a:path w="1902" h="1650" extrusionOk="0">
                  <a:moveTo>
                    <a:pt x="941" y="0"/>
                  </a:moveTo>
                  <a:cubicBezTo>
                    <a:pt x="674" y="0"/>
                    <a:pt x="405" y="133"/>
                    <a:pt x="234" y="391"/>
                  </a:cubicBezTo>
                  <a:cubicBezTo>
                    <a:pt x="0" y="791"/>
                    <a:pt x="134" y="1292"/>
                    <a:pt x="500" y="1525"/>
                  </a:cubicBezTo>
                  <a:cubicBezTo>
                    <a:pt x="643" y="1608"/>
                    <a:pt x="798" y="1649"/>
                    <a:pt x="950" y="1649"/>
                  </a:cubicBezTo>
                  <a:cubicBezTo>
                    <a:pt x="1223" y="1649"/>
                    <a:pt x="1484" y="1516"/>
                    <a:pt x="1635" y="1258"/>
                  </a:cubicBezTo>
                  <a:cubicBezTo>
                    <a:pt x="1901" y="858"/>
                    <a:pt x="1768" y="358"/>
                    <a:pt x="1368" y="124"/>
                  </a:cubicBezTo>
                  <a:cubicBezTo>
                    <a:pt x="1237" y="41"/>
                    <a:pt x="1089" y="0"/>
                    <a:pt x="941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2"/>
            <p:cNvSpPr/>
            <p:nvPr/>
          </p:nvSpPr>
          <p:spPr>
            <a:xfrm>
              <a:off x="2034125" y="3558825"/>
              <a:ext cx="36725" cy="56725"/>
            </a:xfrm>
            <a:custGeom>
              <a:avLst/>
              <a:gdLst/>
              <a:ahLst/>
              <a:cxnLst/>
              <a:rect l="l" t="t" r="r" b="b"/>
              <a:pathLst>
                <a:path w="1469" h="2269" extrusionOk="0">
                  <a:moveTo>
                    <a:pt x="467" y="0"/>
                  </a:moveTo>
                  <a:cubicBezTo>
                    <a:pt x="367" y="100"/>
                    <a:pt x="301" y="201"/>
                    <a:pt x="234" y="301"/>
                  </a:cubicBezTo>
                  <a:cubicBezTo>
                    <a:pt x="201" y="334"/>
                    <a:pt x="167" y="401"/>
                    <a:pt x="167" y="434"/>
                  </a:cubicBezTo>
                  <a:cubicBezTo>
                    <a:pt x="101" y="534"/>
                    <a:pt x="67" y="668"/>
                    <a:pt x="34" y="768"/>
                  </a:cubicBezTo>
                  <a:cubicBezTo>
                    <a:pt x="0" y="934"/>
                    <a:pt x="0" y="1101"/>
                    <a:pt x="34" y="1268"/>
                  </a:cubicBezTo>
                  <a:cubicBezTo>
                    <a:pt x="67" y="1401"/>
                    <a:pt x="101" y="1535"/>
                    <a:pt x="167" y="1635"/>
                  </a:cubicBezTo>
                  <a:cubicBezTo>
                    <a:pt x="234" y="1768"/>
                    <a:pt x="301" y="1868"/>
                    <a:pt x="367" y="1968"/>
                  </a:cubicBezTo>
                  <a:cubicBezTo>
                    <a:pt x="467" y="2035"/>
                    <a:pt x="568" y="2135"/>
                    <a:pt x="668" y="2202"/>
                  </a:cubicBezTo>
                  <a:cubicBezTo>
                    <a:pt x="701" y="2235"/>
                    <a:pt x="768" y="2235"/>
                    <a:pt x="801" y="2269"/>
                  </a:cubicBezTo>
                  <a:lnTo>
                    <a:pt x="901" y="2202"/>
                  </a:lnTo>
                  <a:cubicBezTo>
                    <a:pt x="968" y="2102"/>
                    <a:pt x="1035" y="2035"/>
                    <a:pt x="1101" y="1935"/>
                  </a:cubicBezTo>
                  <a:cubicBezTo>
                    <a:pt x="1468" y="1301"/>
                    <a:pt x="1301" y="501"/>
                    <a:pt x="668" y="100"/>
                  </a:cubicBezTo>
                  <a:cubicBezTo>
                    <a:pt x="634" y="100"/>
                    <a:pt x="601" y="67"/>
                    <a:pt x="534" y="34"/>
                  </a:cubicBezTo>
                  <a:cubicBezTo>
                    <a:pt x="534" y="34"/>
                    <a:pt x="501" y="34"/>
                    <a:pt x="467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2"/>
            <p:cNvSpPr/>
            <p:nvPr/>
          </p:nvSpPr>
          <p:spPr>
            <a:xfrm>
              <a:off x="2002425" y="3589325"/>
              <a:ext cx="54250" cy="32900"/>
            </a:xfrm>
            <a:custGeom>
              <a:avLst/>
              <a:gdLst/>
              <a:ahLst/>
              <a:cxnLst/>
              <a:rect l="l" t="t" r="r" b="b"/>
              <a:pathLst>
                <a:path w="2170" h="1316" extrusionOk="0">
                  <a:moveTo>
                    <a:pt x="948" y="1"/>
                  </a:moveTo>
                  <a:cubicBezTo>
                    <a:pt x="899" y="1"/>
                    <a:pt x="850" y="5"/>
                    <a:pt x="801" y="15"/>
                  </a:cubicBezTo>
                  <a:cubicBezTo>
                    <a:pt x="668" y="48"/>
                    <a:pt x="535" y="81"/>
                    <a:pt x="435" y="115"/>
                  </a:cubicBezTo>
                  <a:cubicBezTo>
                    <a:pt x="268" y="215"/>
                    <a:pt x="134" y="315"/>
                    <a:pt x="1" y="448"/>
                  </a:cubicBezTo>
                  <a:cubicBezTo>
                    <a:pt x="34" y="515"/>
                    <a:pt x="68" y="582"/>
                    <a:pt x="101" y="615"/>
                  </a:cubicBezTo>
                  <a:cubicBezTo>
                    <a:pt x="101" y="648"/>
                    <a:pt x="134" y="682"/>
                    <a:pt x="134" y="715"/>
                  </a:cubicBezTo>
                  <a:cubicBezTo>
                    <a:pt x="168" y="748"/>
                    <a:pt x="168" y="782"/>
                    <a:pt x="201" y="782"/>
                  </a:cubicBezTo>
                  <a:cubicBezTo>
                    <a:pt x="201" y="815"/>
                    <a:pt x="234" y="849"/>
                    <a:pt x="268" y="882"/>
                  </a:cubicBezTo>
                  <a:cubicBezTo>
                    <a:pt x="268" y="915"/>
                    <a:pt x="301" y="915"/>
                    <a:pt x="334" y="949"/>
                  </a:cubicBezTo>
                  <a:cubicBezTo>
                    <a:pt x="334" y="982"/>
                    <a:pt x="368" y="982"/>
                    <a:pt x="401" y="1015"/>
                  </a:cubicBezTo>
                  <a:cubicBezTo>
                    <a:pt x="435" y="1049"/>
                    <a:pt x="501" y="1082"/>
                    <a:pt x="568" y="1115"/>
                  </a:cubicBezTo>
                  <a:cubicBezTo>
                    <a:pt x="768" y="1249"/>
                    <a:pt x="1002" y="1316"/>
                    <a:pt x="1202" y="1316"/>
                  </a:cubicBezTo>
                  <a:lnTo>
                    <a:pt x="1469" y="1316"/>
                  </a:lnTo>
                  <a:cubicBezTo>
                    <a:pt x="1535" y="1316"/>
                    <a:pt x="1602" y="1282"/>
                    <a:pt x="1669" y="1249"/>
                  </a:cubicBezTo>
                  <a:cubicBezTo>
                    <a:pt x="1702" y="1249"/>
                    <a:pt x="1735" y="1249"/>
                    <a:pt x="1735" y="1215"/>
                  </a:cubicBezTo>
                  <a:cubicBezTo>
                    <a:pt x="1869" y="1182"/>
                    <a:pt x="1969" y="1115"/>
                    <a:pt x="2069" y="1049"/>
                  </a:cubicBezTo>
                  <a:lnTo>
                    <a:pt x="2169" y="982"/>
                  </a:lnTo>
                  <a:cubicBezTo>
                    <a:pt x="2102" y="782"/>
                    <a:pt x="2036" y="615"/>
                    <a:pt x="1936" y="482"/>
                  </a:cubicBezTo>
                  <a:cubicBezTo>
                    <a:pt x="1836" y="382"/>
                    <a:pt x="1769" y="315"/>
                    <a:pt x="1669" y="215"/>
                  </a:cubicBezTo>
                  <a:cubicBezTo>
                    <a:pt x="1635" y="215"/>
                    <a:pt x="1635" y="215"/>
                    <a:pt x="1602" y="181"/>
                  </a:cubicBezTo>
                  <a:cubicBezTo>
                    <a:pt x="1502" y="148"/>
                    <a:pt x="1402" y="81"/>
                    <a:pt x="1302" y="48"/>
                  </a:cubicBezTo>
                  <a:cubicBezTo>
                    <a:pt x="1184" y="24"/>
                    <a:pt x="1066" y="1"/>
                    <a:pt x="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2"/>
            <p:cNvSpPr/>
            <p:nvPr/>
          </p:nvSpPr>
          <p:spPr>
            <a:xfrm>
              <a:off x="1800625" y="3710150"/>
              <a:ext cx="75075" cy="65975"/>
            </a:xfrm>
            <a:custGeom>
              <a:avLst/>
              <a:gdLst/>
              <a:ahLst/>
              <a:cxnLst/>
              <a:rect l="l" t="t" r="r" b="b"/>
              <a:pathLst>
                <a:path w="3003" h="2639" extrusionOk="0">
                  <a:moveTo>
                    <a:pt x="1517" y="0"/>
                  </a:moveTo>
                  <a:cubicBezTo>
                    <a:pt x="1271" y="0"/>
                    <a:pt x="1023" y="71"/>
                    <a:pt x="801" y="219"/>
                  </a:cubicBezTo>
                  <a:cubicBezTo>
                    <a:pt x="167" y="619"/>
                    <a:pt x="0" y="1453"/>
                    <a:pt x="401" y="2053"/>
                  </a:cubicBezTo>
                  <a:cubicBezTo>
                    <a:pt x="653" y="2432"/>
                    <a:pt x="1079" y="2638"/>
                    <a:pt x="1509" y="2638"/>
                  </a:cubicBezTo>
                  <a:cubicBezTo>
                    <a:pt x="1761" y="2638"/>
                    <a:pt x="2014" y="2568"/>
                    <a:pt x="2235" y="2420"/>
                  </a:cubicBezTo>
                  <a:cubicBezTo>
                    <a:pt x="2836" y="2020"/>
                    <a:pt x="3003" y="1186"/>
                    <a:pt x="2602" y="586"/>
                  </a:cubicBezTo>
                  <a:cubicBezTo>
                    <a:pt x="2350" y="207"/>
                    <a:pt x="1938" y="0"/>
                    <a:pt x="1517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2"/>
            <p:cNvSpPr/>
            <p:nvPr/>
          </p:nvSpPr>
          <p:spPr>
            <a:xfrm>
              <a:off x="1814800" y="3722475"/>
              <a:ext cx="47550" cy="41325"/>
            </a:xfrm>
            <a:custGeom>
              <a:avLst/>
              <a:gdLst/>
              <a:ahLst/>
              <a:cxnLst/>
              <a:rect l="l" t="t" r="r" b="b"/>
              <a:pathLst>
                <a:path w="1902" h="1653" extrusionOk="0">
                  <a:moveTo>
                    <a:pt x="936" y="0"/>
                  </a:moveTo>
                  <a:cubicBezTo>
                    <a:pt x="785" y="0"/>
                    <a:pt x="634" y="41"/>
                    <a:pt x="501" y="126"/>
                  </a:cubicBezTo>
                  <a:cubicBezTo>
                    <a:pt x="101" y="393"/>
                    <a:pt x="1" y="893"/>
                    <a:pt x="267" y="1293"/>
                  </a:cubicBezTo>
                  <a:cubicBezTo>
                    <a:pt x="416" y="1527"/>
                    <a:pt x="687" y="1652"/>
                    <a:pt x="958" y="1652"/>
                  </a:cubicBezTo>
                  <a:cubicBezTo>
                    <a:pt x="1113" y="1652"/>
                    <a:pt x="1268" y="1612"/>
                    <a:pt x="1402" y="1527"/>
                  </a:cubicBezTo>
                  <a:cubicBezTo>
                    <a:pt x="1768" y="1260"/>
                    <a:pt x="1902" y="760"/>
                    <a:pt x="1635" y="359"/>
                  </a:cubicBezTo>
                  <a:cubicBezTo>
                    <a:pt x="1465" y="126"/>
                    <a:pt x="1200" y="0"/>
                    <a:pt x="936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2"/>
            <p:cNvSpPr/>
            <p:nvPr/>
          </p:nvSpPr>
          <p:spPr>
            <a:xfrm>
              <a:off x="1815625" y="3710150"/>
              <a:ext cx="55075" cy="33000"/>
            </a:xfrm>
            <a:custGeom>
              <a:avLst/>
              <a:gdLst/>
              <a:ahLst/>
              <a:cxnLst/>
              <a:rect l="l" t="t" r="r" b="b"/>
              <a:pathLst>
                <a:path w="2203" h="1320" extrusionOk="0">
                  <a:moveTo>
                    <a:pt x="909" y="0"/>
                  </a:moveTo>
                  <a:cubicBezTo>
                    <a:pt x="658" y="0"/>
                    <a:pt x="401" y="71"/>
                    <a:pt x="168" y="219"/>
                  </a:cubicBezTo>
                  <a:cubicBezTo>
                    <a:pt x="134" y="252"/>
                    <a:pt x="101" y="285"/>
                    <a:pt x="68" y="319"/>
                  </a:cubicBezTo>
                  <a:cubicBezTo>
                    <a:pt x="34" y="319"/>
                    <a:pt x="34" y="352"/>
                    <a:pt x="1" y="352"/>
                  </a:cubicBezTo>
                  <a:cubicBezTo>
                    <a:pt x="34" y="485"/>
                    <a:pt x="101" y="586"/>
                    <a:pt x="168" y="719"/>
                  </a:cubicBezTo>
                  <a:cubicBezTo>
                    <a:pt x="201" y="752"/>
                    <a:pt x="234" y="786"/>
                    <a:pt x="268" y="819"/>
                  </a:cubicBezTo>
                  <a:cubicBezTo>
                    <a:pt x="334" y="919"/>
                    <a:pt x="435" y="986"/>
                    <a:pt x="535" y="1086"/>
                  </a:cubicBezTo>
                  <a:cubicBezTo>
                    <a:pt x="668" y="1186"/>
                    <a:pt x="835" y="1253"/>
                    <a:pt x="1002" y="1286"/>
                  </a:cubicBezTo>
                  <a:cubicBezTo>
                    <a:pt x="1102" y="1319"/>
                    <a:pt x="1235" y="1319"/>
                    <a:pt x="1369" y="1319"/>
                  </a:cubicBezTo>
                  <a:cubicBezTo>
                    <a:pt x="1502" y="1319"/>
                    <a:pt x="1602" y="1286"/>
                    <a:pt x="1735" y="1253"/>
                  </a:cubicBezTo>
                  <a:cubicBezTo>
                    <a:pt x="1869" y="1219"/>
                    <a:pt x="1969" y="1186"/>
                    <a:pt x="2102" y="1086"/>
                  </a:cubicBezTo>
                  <a:cubicBezTo>
                    <a:pt x="2136" y="1086"/>
                    <a:pt x="2169" y="1053"/>
                    <a:pt x="2202" y="1019"/>
                  </a:cubicBezTo>
                  <a:lnTo>
                    <a:pt x="2169" y="886"/>
                  </a:lnTo>
                  <a:cubicBezTo>
                    <a:pt x="2136" y="786"/>
                    <a:pt x="2069" y="686"/>
                    <a:pt x="2002" y="586"/>
                  </a:cubicBezTo>
                  <a:cubicBezTo>
                    <a:pt x="1750" y="207"/>
                    <a:pt x="1338" y="0"/>
                    <a:pt x="909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2"/>
            <p:cNvSpPr/>
            <p:nvPr/>
          </p:nvSpPr>
          <p:spPr>
            <a:xfrm>
              <a:off x="1832325" y="3731725"/>
              <a:ext cx="39200" cy="44575"/>
            </a:xfrm>
            <a:custGeom>
              <a:avLst/>
              <a:gdLst/>
              <a:ahLst/>
              <a:cxnLst/>
              <a:rect l="l" t="t" r="r" b="b"/>
              <a:pathLst>
                <a:path w="1568" h="1783" extrusionOk="0">
                  <a:moveTo>
                    <a:pt x="1267" y="1"/>
                  </a:moveTo>
                  <a:cubicBezTo>
                    <a:pt x="1163" y="1"/>
                    <a:pt x="1065" y="17"/>
                    <a:pt x="967" y="56"/>
                  </a:cubicBezTo>
                  <a:cubicBezTo>
                    <a:pt x="834" y="56"/>
                    <a:pt x="734" y="123"/>
                    <a:pt x="600" y="190"/>
                  </a:cubicBezTo>
                  <a:cubicBezTo>
                    <a:pt x="600" y="190"/>
                    <a:pt x="567" y="190"/>
                    <a:pt x="567" y="223"/>
                  </a:cubicBezTo>
                  <a:cubicBezTo>
                    <a:pt x="467" y="290"/>
                    <a:pt x="400" y="356"/>
                    <a:pt x="334" y="423"/>
                  </a:cubicBezTo>
                  <a:cubicBezTo>
                    <a:pt x="200" y="556"/>
                    <a:pt x="100" y="723"/>
                    <a:pt x="67" y="890"/>
                  </a:cubicBezTo>
                  <a:cubicBezTo>
                    <a:pt x="33" y="990"/>
                    <a:pt x="0" y="1124"/>
                    <a:pt x="0" y="1257"/>
                  </a:cubicBezTo>
                  <a:cubicBezTo>
                    <a:pt x="0" y="1424"/>
                    <a:pt x="33" y="1591"/>
                    <a:pt x="133" y="1757"/>
                  </a:cubicBezTo>
                  <a:cubicBezTo>
                    <a:pt x="167" y="1774"/>
                    <a:pt x="200" y="1782"/>
                    <a:pt x="234" y="1782"/>
                  </a:cubicBezTo>
                  <a:cubicBezTo>
                    <a:pt x="267" y="1782"/>
                    <a:pt x="300" y="1774"/>
                    <a:pt x="334" y="1757"/>
                  </a:cubicBezTo>
                  <a:lnTo>
                    <a:pt x="500" y="1757"/>
                  </a:lnTo>
                  <a:cubicBezTo>
                    <a:pt x="534" y="1757"/>
                    <a:pt x="567" y="1724"/>
                    <a:pt x="634" y="1724"/>
                  </a:cubicBezTo>
                  <a:cubicBezTo>
                    <a:pt x="667" y="1724"/>
                    <a:pt x="667" y="1691"/>
                    <a:pt x="701" y="1691"/>
                  </a:cubicBezTo>
                  <a:cubicBezTo>
                    <a:pt x="734" y="1691"/>
                    <a:pt x="767" y="1657"/>
                    <a:pt x="801" y="1657"/>
                  </a:cubicBezTo>
                  <a:cubicBezTo>
                    <a:pt x="867" y="1624"/>
                    <a:pt x="901" y="1591"/>
                    <a:pt x="967" y="1557"/>
                  </a:cubicBezTo>
                  <a:cubicBezTo>
                    <a:pt x="1168" y="1424"/>
                    <a:pt x="1334" y="1257"/>
                    <a:pt x="1434" y="1057"/>
                  </a:cubicBezTo>
                  <a:cubicBezTo>
                    <a:pt x="1468" y="990"/>
                    <a:pt x="1468" y="923"/>
                    <a:pt x="1501" y="890"/>
                  </a:cubicBezTo>
                  <a:cubicBezTo>
                    <a:pt x="1501" y="857"/>
                    <a:pt x="1501" y="823"/>
                    <a:pt x="1501" y="790"/>
                  </a:cubicBezTo>
                  <a:cubicBezTo>
                    <a:pt x="1534" y="723"/>
                    <a:pt x="1534" y="657"/>
                    <a:pt x="1534" y="623"/>
                  </a:cubicBezTo>
                  <a:cubicBezTo>
                    <a:pt x="1568" y="590"/>
                    <a:pt x="1568" y="556"/>
                    <a:pt x="1568" y="523"/>
                  </a:cubicBezTo>
                  <a:cubicBezTo>
                    <a:pt x="1568" y="390"/>
                    <a:pt x="1568" y="256"/>
                    <a:pt x="1534" y="156"/>
                  </a:cubicBezTo>
                  <a:lnTo>
                    <a:pt x="1501" y="23"/>
                  </a:lnTo>
                  <a:cubicBezTo>
                    <a:pt x="1418" y="9"/>
                    <a:pt x="1341" y="1"/>
                    <a:pt x="1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2"/>
            <p:cNvSpPr/>
            <p:nvPr/>
          </p:nvSpPr>
          <p:spPr>
            <a:xfrm>
              <a:off x="1939900" y="3770650"/>
              <a:ext cx="66725" cy="65925"/>
            </a:xfrm>
            <a:custGeom>
              <a:avLst/>
              <a:gdLst/>
              <a:ahLst/>
              <a:cxnLst/>
              <a:rect l="l" t="t" r="r" b="b"/>
              <a:pathLst>
                <a:path w="2669" h="2637" extrusionOk="0">
                  <a:moveTo>
                    <a:pt x="1301" y="0"/>
                  </a:moveTo>
                  <a:cubicBezTo>
                    <a:pt x="567" y="34"/>
                    <a:pt x="0" y="634"/>
                    <a:pt x="0" y="1368"/>
                  </a:cubicBezTo>
                  <a:cubicBezTo>
                    <a:pt x="33" y="2050"/>
                    <a:pt x="602" y="2637"/>
                    <a:pt x="1309" y="2637"/>
                  </a:cubicBezTo>
                  <a:cubicBezTo>
                    <a:pt x="1329" y="2637"/>
                    <a:pt x="1348" y="2636"/>
                    <a:pt x="1368" y="2635"/>
                  </a:cubicBezTo>
                  <a:cubicBezTo>
                    <a:pt x="2068" y="2635"/>
                    <a:pt x="2669" y="2035"/>
                    <a:pt x="2635" y="1301"/>
                  </a:cubicBezTo>
                  <a:cubicBezTo>
                    <a:pt x="2635" y="567"/>
                    <a:pt x="2035" y="0"/>
                    <a:pt x="1301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2"/>
            <p:cNvSpPr/>
            <p:nvPr/>
          </p:nvSpPr>
          <p:spPr>
            <a:xfrm>
              <a:off x="1952400" y="3783150"/>
              <a:ext cx="41725" cy="40950"/>
            </a:xfrm>
            <a:custGeom>
              <a:avLst/>
              <a:gdLst/>
              <a:ahLst/>
              <a:cxnLst/>
              <a:rect l="l" t="t" r="r" b="b"/>
              <a:pathLst>
                <a:path w="1669" h="1638" extrusionOk="0">
                  <a:moveTo>
                    <a:pt x="801" y="1"/>
                  </a:moveTo>
                  <a:cubicBezTo>
                    <a:pt x="367" y="1"/>
                    <a:pt x="0" y="401"/>
                    <a:pt x="0" y="834"/>
                  </a:cubicBezTo>
                  <a:cubicBezTo>
                    <a:pt x="0" y="1282"/>
                    <a:pt x="368" y="1637"/>
                    <a:pt x="779" y="1637"/>
                  </a:cubicBezTo>
                  <a:cubicBezTo>
                    <a:pt x="798" y="1637"/>
                    <a:pt x="816" y="1636"/>
                    <a:pt x="834" y="1635"/>
                  </a:cubicBezTo>
                  <a:cubicBezTo>
                    <a:pt x="1301" y="1635"/>
                    <a:pt x="1668" y="1268"/>
                    <a:pt x="1668" y="801"/>
                  </a:cubicBezTo>
                  <a:cubicBezTo>
                    <a:pt x="1635" y="334"/>
                    <a:pt x="1268" y="1"/>
                    <a:pt x="801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2"/>
            <p:cNvSpPr/>
            <p:nvPr/>
          </p:nvSpPr>
          <p:spPr>
            <a:xfrm>
              <a:off x="1939900" y="3770650"/>
              <a:ext cx="44225" cy="40875"/>
            </a:xfrm>
            <a:custGeom>
              <a:avLst/>
              <a:gdLst/>
              <a:ahLst/>
              <a:cxnLst/>
              <a:rect l="l" t="t" r="r" b="b"/>
              <a:pathLst>
                <a:path w="1769" h="1635" extrusionOk="0">
                  <a:moveTo>
                    <a:pt x="1301" y="0"/>
                  </a:moveTo>
                  <a:cubicBezTo>
                    <a:pt x="567" y="34"/>
                    <a:pt x="0" y="634"/>
                    <a:pt x="0" y="1368"/>
                  </a:cubicBezTo>
                  <a:cubicBezTo>
                    <a:pt x="0" y="1401"/>
                    <a:pt x="0" y="1468"/>
                    <a:pt x="33" y="1501"/>
                  </a:cubicBezTo>
                  <a:cubicBezTo>
                    <a:pt x="33" y="1535"/>
                    <a:pt x="33" y="1535"/>
                    <a:pt x="33" y="1568"/>
                  </a:cubicBezTo>
                  <a:cubicBezTo>
                    <a:pt x="167" y="1601"/>
                    <a:pt x="267" y="1635"/>
                    <a:pt x="400" y="1635"/>
                  </a:cubicBezTo>
                  <a:cubicBezTo>
                    <a:pt x="467" y="1635"/>
                    <a:pt x="500" y="1601"/>
                    <a:pt x="567" y="1601"/>
                  </a:cubicBezTo>
                  <a:cubicBezTo>
                    <a:pt x="667" y="1601"/>
                    <a:pt x="801" y="1568"/>
                    <a:pt x="901" y="1501"/>
                  </a:cubicBezTo>
                  <a:cubicBezTo>
                    <a:pt x="1068" y="1468"/>
                    <a:pt x="1201" y="1368"/>
                    <a:pt x="1334" y="1234"/>
                  </a:cubicBezTo>
                  <a:cubicBezTo>
                    <a:pt x="1434" y="1134"/>
                    <a:pt x="1501" y="1034"/>
                    <a:pt x="1568" y="934"/>
                  </a:cubicBezTo>
                  <a:cubicBezTo>
                    <a:pt x="1635" y="834"/>
                    <a:pt x="1668" y="734"/>
                    <a:pt x="1701" y="601"/>
                  </a:cubicBezTo>
                  <a:cubicBezTo>
                    <a:pt x="1735" y="467"/>
                    <a:pt x="1768" y="334"/>
                    <a:pt x="1768" y="200"/>
                  </a:cubicBezTo>
                  <a:cubicBezTo>
                    <a:pt x="1768" y="167"/>
                    <a:pt x="1768" y="134"/>
                    <a:pt x="1735" y="67"/>
                  </a:cubicBezTo>
                  <a:lnTo>
                    <a:pt x="1635" y="34"/>
                  </a:lnTo>
                  <a:cubicBezTo>
                    <a:pt x="1535" y="34"/>
                    <a:pt x="1401" y="0"/>
                    <a:pt x="1301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2"/>
            <p:cNvSpPr/>
            <p:nvPr/>
          </p:nvSpPr>
          <p:spPr>
            <a:xfrm>
              <a:off x="1971575" y="3771475"/>
              <a:ext cx="34225" cy="52550"/>
            </a:xfrm>
            <a:custGeom>
              <a:avLst/>
              <a:gdLst/>
              <a:ahLst/>
              <a:cxnLst/>
              <a:rect l="l" t="t" r="r" b="b"/>
              <a:pathLst>
                <a:path w="1369" h="2102" extrusionOk="0">
                  <a:moveTo>
                    <a:pt x="368" y="1"/>
                  </a:moveTo>
                  <a:cubicBezTo>
                    <a:pt x="234" y="134"/>
                    <a:pt x="134" y="301"/>
                    <a:pt x="101" y="468"/>
                  </a:cubicBezTo>
                  <a:cubicBezTo>
                    <a:pt x="34" y="568"/>
                    <a:pt x="34" y="701"/>
                    <a:pt x="34" y="834"/>
                  </a:cubicBezTo>
                  <a:cubicBezTo>
                    <a:pt x="1" y="868"/>
                    <a:pt x="1" y="868"/>
                    <a:pt x="34" y="901"/>
                  </a:cubicBezTo>
                  <a:cubicBezTo>
                    <a:pt x="34" y="1001"/>
                    <a:pt x="34" y="1101"/>
                    <a:pt x="67" y="1201"/>
                  </a:cubicBezTo>
                  <a:cubicBezTo>
                    <a:pt x="134" y="1368"/>
                    <a:pt x="201" y="1535"/>
                    <a:pt x="334" y="1668"/>
                  </a:cubicBezTo>
                  <a:cubicBezTo>
                    <a:pt x="401" y="1768"/>
                    <a:pt x="501" y="1835"/>
                    <a:pt x="601" y="1902"/>
                  </a:cubicBezTo>
                  <a:cubicBezTo>
                    <a:pt x="768" y="2002"/>
                    <a:pt x="935" y="2069"/>
                    <a:pt x="1101" y="2102"/>
                  </a:cubicBezTo>
                  <a:cubicBezTo>
                    <a:pt x="1135" y="2035"/>
                    <a:pt x="1168" y="1969"/>
                    <a:pt x="1202" y="1935"/>
                  </a:cubicBezTo>
                  <a:cubicBezTo>
                    <a:pt x="1235" y="1902"/>
                    <a:pt x="1235" y="1869"/>
                    <a:pt x="1268" y="1835"/>
                  </a:cubicBezTo>
                  <a:cubicBezTo>
                    <a:pt x="1268" y="1802"/>
                    <a:pt x="1268" y="1768"/>
                    <a:pt x="1302" y="1768"/>
                  </a:cubicBezTo>
                  <a:cubicBezTo>
                    <a:pt x="1302" y="1735"/>
                    <a:pt x="1302" y="1668"/>
                    <a:pt x="1335" y="1635"/>
                  </a:cubicBezTo>
                  <a:cubicBezTo>
                    <a:pt x="1335" y="1602"/>
                    <a:pt x="1335" y="1568"/>
                    <a:pt x="1335" y="1568"/>
                  </a:cubicBezTo>
                  <a:cubicBezTo>
                    <a:pt x="1368" y="1535"/>
                    <a:pt x="1368" y="1502"/>
                    <a:pt x="1368" y="1468"/>
                  </a:cubicBezTo>
                  <a:cubicBezTo>
                    <a:pt x="1368" y="1402"/>
                    <a:pt x="1368" y="1335"/>
                    <a:pt x="1368" y="1268"/>
                  </a:cubicBezTo>
                  <a:cubicBezTo>
                    <a:pt x="1368" y="1035"/>
                    <a:pt x="1302" y="801"/>
                    <a:pt x="1168" y="601"/>
                  </a:cubicBezTo>
                  <a:cubicBezTo>
                    <a:pt x="1135" y="568"/>
                    <a:pt x="1135" y="501"/>
                    <a:pt x="1068" y="468"/>
                  </a:cubicBezTo>
                  <a:cubicBezTo>
                    <a:pt x="1068" y="434"/>
                    <a:pt x="1035" y="401"/>
                    <a:pt x="1035" y="401"/>
                  </a:cubicBezTo>
                  <a:cubicBezTo>
                    <a:pt x="968" y="334"/>
                    <a:pt x="935" y="301"/>
                    <a:pt x="868" y="267"/>
                  </a:cubicBezTo>
                  <a:cubicBezTo>
                    <a:pt x="868" y="234"/>
                    <a:pt x="835" y="234"/>
                    <a:pt x="801" y="201"/>
                  </a:cubicBezTo>
                  <a:cubicBezTo>
                    <a:pt x="701" y="134"/>
                    <a:pt x="601" y="101"/>
                    <a:pt x="468" y="34"/>
                  </a:cubicBezTo>
                  <a:lnTo>
                    <a:pt x="3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2"/>
            <p:cNvSpPr/>
            <p:nvPr/>
          </p:nvSpPr>
          <p:spPr>
            <a:xfrm>
              <a:off x="2172550" y="3698900"/>
              <a:ext cx="71750" cy="65950"/>
            </a:xfrm>
            <a:custGeom>
              <a:avLst/>
              <a:gdLst/>
              <a:ahLst/>
              <a:cxnLst/>
              <a:rect l="l" t="t" r="r" b="b"/>
              <a:pathLst>
                <a:path w="2870" h="2638" extrusionOk="0">
                  <a:moveTo>
                    <a:pt x="1455" y="1"/>
                  </a:moveTo>
                  <a:cubicBezTo>
                    <a:pt x="1360" y="1"/>
                    <a:pt x="1264" y="12"/>
                    <a:pt x="1168" y="35"/>
                  </a:cubicBezTo>
                  <a:cubicBezTo>
                    <a:pt x="434" y="168"/>
                    <a:pt x="1" y="869"/>
                    <a:pt x="134" y="1603"/>
                  </a:cubicBezTo>
                  <a:cubicBezTo>
                    <a:pt x="278" y="2207"/>
                    <a:pt x="794" y="2637"/>
                    <a:pt x="1404" y="2637"/>
                  </a:cubicBezTo>
                  <a:cubicBezTo>
                    <a:pt x="1501" y="2637"/>
                    <a:pt x="1601" y="2626"/>
                    <a:pt x="1702" y="2603"/>
                  </a:cubicBezTo>
                  <a:cubicBezTo>
                    <a:pt x="2402" y="2470"/>
                    <a:pt x="2869" y="1769"/>
                    <a:pt x="2703" y="1069"/>
                  </a:cubicBezTo>
                  <a:cubicBezTo>
                    <a:pt x="2588" y="436"/>
                    <a:pt x="2050" y="1"/>
                    <a:pt x="1455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2"/>
            <p:cNvSpPr/>
            <p:nvPr/>
          </p:nvSpPr>
          <p:spPr>
            <a:xfrm>
              <a:off x="2185900" y="3710950"/>
              <a:ext cx="45050" cy="41850"/>
            </a:xfrm>
            <a:custGeom>
              <a:avLst/>
              <a:gdLst/>
              <a:ahLst/>
              <a:cxnLst/>
              <a:rect l="l" t="t" r="r" b="b"/>
              <a:pathLst>
                <a:path w="1802" h="1674" extrusionOk="0">
                  <a:moveTo>
                    <a:pt x="904" y="0"/>
                  </a:moveTo>
                  <a:cubicBezTo>
                    <a:pt x="848" y="0"/>
                    <a:pt x="791" y="7"/>
                    <a:pt x="734" y="20"/>
                  </a:cubicBezTo>
                  <a:cubicBezTo>
                    <a:pt x="267" y="120"/>
                    <a:pt x="0" y="554"/>
                    <a:pt x="67" y="1021"/>
                  </a:cubicBezTo>
                  <a:cubicBezTo>
                    <a:pt x="154" y="1397"/>
                    <a:pt x="493" y="1674"/>
                    <a:pt x="887" y="1674"/>
                  </a:cubicBezTo>
                  <a:cubicBezTo>
                    <a:pt x="946" y="1674"/>
                    <a:pt x="1007" y="1667"/>
                    <a:pt x="1068" y="1654"/>
                  </a:cubicBezTo>
                  <a:cubicBezTo>
                    <a:pt x="1502" y="1554"/>
                    <a:pt x="1802" y="1121"/>
                    <a:pt x="1702" y="654"/>
                  </a:cubicBezTo>
                  <a:cubicBezTo>
                    <a:pt x="1615" y="277"/>
                    <a:pt x="1276" y="0"/>
                    <a:pt x="904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2"/>
            <p:cNvSpPr/>
            <p:nvPr/>
          </p:nvSpPr>
          <p:spPr>
            <a:xfrm>
              <a:off x="2172550" y="3698925"/>
              <a:ext cx="42550" cy="45050"/>
            </a:xfrm>
            <a:custGeom>
              <a:avLst/>
              <a:gdLst/>
              <a:ahLst/>
              <a:cxnLst/>
              <a:rect l="l" t="t" r="r" b="b"/>
              <a:pathLst>
                <a:path w="1702" h="1802" extrusionOk="0">
                  <a:moveTo>
                    <a:pt x="1502" y="0"/>
                  </a:moveTo>
                  <a:cubicBezTo>
                    <a:pt x="1368" y="0"/>
                    <a:pt x="1268" y="0"/>
                    <a:pt x="1168" y="34"/>
                  </a:cubicBezTo>
                  <a:cubicBezTo>
                    <a:pt x="434" y="167"/>
                    <a:pt x="1" y="868"/>
                    <a:pt x="134" y="1602"/>
                  </a:cubicBezTo>
                  <a:cubicBezTo>
                    <a:pt x="134" y="1635"/>
                    <a:pt x="168" y="1702"/>
                    <a:pt x="168" y="1735"/>
                  </a:cubicBezTo>
                  <a:cubicBezTo>
                    <a:pt x="201" y="1768"/>
                    <a:pt x="201" y="1768"/>
                    <a:pt x="201" y="1802"/>
                  </a:cubicBezTo>
                  <a:cubicBezTo>
                    <a:pt x="334" y="1802"/>
                    <a:pt x="468" y="1802"/>
                    <a:pt x="568" y="1768"/>
                  </a:cubicBezTo>
                  <a:cubicBezTo>
                    <a:pt x="635" y="1768"/>
                    <a:pt x="668" y="1768"/>
                    <a:pt x="735" y="1735"/>
                  </a:cubicBezTo>
                  <a:cubicBezTo>
                    <a:pt x="835" y="1702"/>
                    <a:pt x="935" y="1635"/>
                    <a:pt x="1068" y="1568"/>
                  </a:cubicBezTo>
                  <a:cubicBezTo>
                    <a:pt x="1202" y="1502"/>
                    <a:pt x="1335" y="1368"/>
                    <a:pt x="1402" y="1235"/>
                  </a:cubicBezTo>
                  <a:cubicBezTo>
                    <a:pt x="1502" y="1135"/>
                    <a:pt x="1569" y="1001"/>
                    <a:pt x="1602" y="901"/>
                  </a:cubicBezTo>
                  <a:cubicBezTo>
                    <a:pt x="1635" y="768"/>
                    <a:pt x="1669" y="668"/>
                    <a:pt x="1669" y="534"/>
                  </a:cubicBezTo>
                  <a:cubicBezTo>
                    <a:pt x="1702" y="401"/>
                    <a:pt x="1669" y="267"/>
                    <a:pt x="1669" y="134"/>
                  </a:cubicBezTo>
                  <a:cubicBezTo>
                    <a:pt x="1635" y="101"/>
                    <a:pt x="1635" y="67"/>
                    <a:pt x="1602" y="34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2"/>
            <p:cNvSpPr/>
            <p:nvPr/>
          </p:nvSpPr>
          <p:spPr>
            <a:xfrm>
              <a:off x="2204250" y="3698925"/>
              <a:ext cx="36725" cy="47875"/>
            </a:xfrm>
            <a:custGeom>
              <a:avLst/>
              <a:gdLst/>
              <a:ahLst/>
              <a:cxnLst/>
              <a:rect l="l" t="t" r="r" b="b"/>
              <a:pathLst>
                <a:path w="1469" h="1915" extrusionOk="0">
                  <a:moveTo>
                    <a:pt x="234" y="0"/>
                  </a:moveTo>
                  <a:cubicBezTo>
                    <a:pt x="134" y="167"/>
                    <a:pt x="67" y="334"/>
                    <a:pt x="34" y="501"/>
                  </a:cubicBezTo>
                  <a:cubicBezTo>
                    <a:pt x="0" y="634"/>
                    <a:pt x="0" y="734"/>
                    <a:pt x="34" y="868"/>
                  </a:cubicBezTo>
                  <a:cubicBezTo>
                    <a:pt x="34" y="901"/>
                    <a:pt x="34" y="901"/>
                    <a:pt x="34" y="934"/>
                  </a:cubicBezTo>
                  <a:cubicBezTo>
                    <a:pt x="67" y="1035"/>
                    <a:pt x="100" y="1135"/>
                    <a:pt x="134" y="1235"/>
                  </a:cubicBezTo>
                  <a:cubicBezTo>
                    <a:pt x="234" y="1401"/>
                    <a:pt x="334" y="1535"/>
                    <a:pt x="467" y="1635"/>
                  </a:cubicBezTo>
                  <a:cubicBezTo>
                    <a:pt x="567" y="1735"/>
                    <a:pt x="701" y="1802"/>
                    <a:pt x="801" y="1835"/>
                  </a:cubicBezTo>
                  <a:cubicBezTo>
                    <a:pt x="923" y="1884"/>
                    <a:pt x="1045" y="1915"/>
                    <a:pt x="1180" y="1915"/>
                  </a:cubicBezTo>
                  <a:cubicBezTo>
                    <a:pt x="1230" y="1915"/>
                    <a:pt x="1281" y="1911"/>
                    <a:pt x="1335" y="1902"/>
                  </a:cubicBezTo>
                  <a:cubicBezTo>
                    <a:pt x="1368" y="1868"/>
                    <a:pt x="1401" y="1802"/>
                    <a:pt x="1401" y="1735"/>
                  </a:cubicBezTo>
                  <a:cubicBezTo>
                    <a:pt x="1401" y="1702"/>
                    <a:pt x="1435" y="1668"/>
                    <a:pt x="1435" y="1635"/>
                  </a:cubicBezTo>
                  <a:cubicBezTo>
                    <a:pt x="1435" y="1602"/>
                    <a:pt x="1435" y="1568"/>
                    <a:pt x="1468" y="1568"/>
                  </a:cubicBezTo>
                  <a:cubicBezTo>
                    <a:pt x="1468" y="1502"/>
                    <a:pt x="1468" y="1468"/>
                    <a:pt x="1468" y="1435"/>
                  </a:cubicBezTo>
                  <a:cubicBezTo>
                    <a:pt x="1468" y="1401"/>
                    <a:pt x="1468" y="1368"/>
                    <a:pt x="1468" y="1335"/>
                  </a:cubicBezTo>
                  <a:cubicBezTo>
                    <a:pt x="1468" y="1301"/>
                    <a:pt x="1468" y="1268"/>
                    <a:pt x="1468" y="1235"/>
                  </a:cubicBezTo>
                  <a:cubicBezTo>
                    <a:pt x="1468" y="1201"/>
                    <a:pt x="1468" y="1101"/>
                    <a:pt x="1435" y="1068"/>
                  </a:cubicBezTo>
                  <a:cubicBezTo>
                    <a:pt x="1401" y="801"/>
                    <a:pt x="1301" y="601"/>
                    <a:pt x="1134" y="434"/>
                  </a:cubicBezTo>
                  <a:cubicBezTo>
                    <a:pt x="1101" y="401"/>
                    <a:pt x="1068" y="367"/>
                    <a:pt x="1001" y="334"/>
                  </a:cubicBezTo>
                  <a:cubicBezTo>
                    <a:pt x="1001" y="301"/>
                    <a:pt x="968" y="267"/>
                    <a:pt x="934" y="267"/>
                  </a:cubicBezTo>
                  <a:cubicBezTo>
                    <a:pt x="901" y="234"/>
                    <a:pt x="834" y="201"/>
                    <a:pt x="768" y="167"/>
                  </a:cubicBezTo>
                  <a:cubicBezTo>
                    <a:pt x="768" y="134"/>
                    <a:pt x="734" y="134"/>
                    <a:pt x="701" y="101"/>
                  </a:cubicBezTo>
                  <a:cubicBezTo>
                    <a:pt x="601" y="67"/>
                    <a:pt x="467" y="34"/>
                    <a:pt x="334" y="34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2"/>
            <p:cNvSpPr/>
            <p:nvPr/>
          </p:nvSpPr>
          <p:spPr>
            <a:xfrm>
              <a:off x="2657075" y="1559500"/>
              <a:ext cx="72575" cy="65850"/>
            </a:xfrm>
            <a:custGeom>
              <a:avLst/>
              <a:gdLst/>
              <a:ahLst/>
              <a:cxnLst/>
              <a:rect l="l" t="t" r="r" b="b"/>
              <a:pathLst>
                <a:path w="2903" h="2634" extrusionOk="0">
                  <a:moveTo>
                    <a:pt x="1453" y="1"/>
                  </a:moveTo>
                  <a:cubicBezTo>
                    <a:pt x="872" y="1"/>
                    <a:pt x="334" y="399"/>
                    <a:pt x="167" y="984"/>
                  </a:cubicBezTo>
                  <a:cubicBezTo>
                    <a:pt x="0" y="1684"/>
                    <a:pt x="401" y="2385"/>
                    <a:pt x="1101" y="2585"/>
                  </a:cubicBezTo>
                  <a:cubicBezTo>
                    <a:pt x="1217" y="2618"/>
                    <a:pt x="1334" y="2634"/>
                    <a:pt x="1450" y="2634"/>
                  </a:cubicBezTo>
                  <a:cubicBezTo>
                    <a:pt x="2029" y="2634"/>
                    <a:pt x="2563" y="2235"/>
                    <a:pt x="2702" y="1651"/>
                  </a:cubicBezTo>
                  <a:cubicBezTo>
                    <a:pt x="2902" y="950"/>
                    <a:pt x="2502" y="250"/>
                    <a:pt x="1802" y="50"/>
                  </a:cubicBezTo>
                  <a:cubicBezTo>
                    <a:pt x="1685" y="16"/>
                    <a:pt x="1568" y="1"/>
                    <a:pt x="1453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2"/>
            <p:cNvSpPr/>
            <p:nvPr/>
          </p:nvSpPr>
          <p:spPr>
            <a:xfrm>
              <a:off x="2670400" y="1571825"/>
              <a:ext cx="45900" cy="41500"/>
            </a:xfrm>
            <a:custGeom>
              <a:avLst/>
              <a:gdLst/>
              <a:ahLst/>
              <a:cxnLst/>
              <a:rect l="l" t="t" r="r" b="b"/>
              <a:pathLst>
                <a:path w="1836" h="1660" extrusionOk="0">
                  <a:moveTo>
                    <a:pt x="934" y="1"/>
                  </a:moveTo>
                  <a:cubicBezTo>
                    <a:pt x="566" y="1"/>
                    <a:pt x="214" y="229"/>
                    <a:pt x="101" y="624"/>
                  </a:cubicBezTo>
                  <a:cubicBezTo>
                    <a:pt x="1" y="1058"/>
                    <a:pt x="268" y="1491"/>
                    <a:pt x="701" y="1625"/>
                  </a:cubicBezTo>
                  <a:cubicBezTo>
                    <a:pt x="778" y="1648"/>
                    <a:pt x="855" y="1659"/>
                    <a:pt x="931" y="1659"/>
                  </a:cubicBezTo>
                  <a:cubicBezTo>
                    <a:pt x="1288" y="1659"/>
                    <a:pt x="1620" y="1415"/>
                    <a:pt x="1702" y="1058"/>
                  </a:cubicBezTo>
                  <a:cubicBezTo>
                    <a:pt x="1836" y="591"/>
                    <a:pt x="1569" y="157"/>
                    <a:pt x="1135" y="24"/>
                  </a:cubicBezTo>
                  <a:cubicBezTo>
                    <a:pt x="1069" y="8"/>
                    <a:pt x="1001" y="1"/>
                    <a:pt x="934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2"/>
            <p:cNvSpPr/>
            <p:nvPr/>
          </p:nvSpPr>
          <p:spPr>
            <a:xfrm>
              <a:off x="2674575" y="1590750"/>
              <a:ext cx="51725" cy="34600"/>
            </a:xfrm>
            <a:custGeom>
              <a:avLst/>
              <a:gdLst/>
              <a:ahLst/>
              <a:cxnLst/>
              <a:rect l="l" t="t" r="r" b="b"/>
              <a:pathLst>
                <a:path w="2069" h="1384" extrusionOk="0">
                  <a:moveTo>
                    <a:pt x="1202" y="0"/>
                  </a:moveTo>
                  <a:cubicBezTo>
                    <a:pt x="1035" y="34"/>
                    <a:pt x="868" y="67"/>
                    <a:pt x="701" y="134"/>
                  </a:cubicBezTo>
                  <a:cubicBezTo>
                    <a:pt x="601" y="201"/>
                    <a:pt x="501" y="267"/>
                    <a:pt x="401" y="367"/>
                  </a:cubicBezTo>
                  <a:cubicBezTo>
                    <a:pt x="301" y="467"/>
                    <a:pt x="234" y="534"/>
                    <a:pt x="168" y="668"/>
                  </a:cubicBezTo>
                  <a:cubicBezTo>
                    <a:pt x="101" y="768"/>
                    <a:pt x="34" y="868"/>
                    <a:pt x="1" y="1001"/>
                  </a:cubicBezTo>
                  <a:cubicBezTo>
                    <a:pt x="1" y="1068"/>
                    <a:pt x="1" y="1101"/>
                    <a:pt x="1" y="1135"/>
                  </a:cubicBezTo>
                  <a:lnTo>
                    <a:pt x="101" y="1201"/>
                  </a:lnTo>
                  <a:cubicBezTo>
                    <a:pt x="168" y="1268"/>
                    <a:pt x="301" y="1301"/>
                    <a:pt x="401" y="1335"/>
                  </a:cubicBezTo>
                  <a:cubicBezTo>
                    <a:pt x="517" y="1368"/>
                    <a:pt x="634" y="1384"/>
                    <a:pt x="750" y="1384"/>
                  </a:cubicBezTo>
                  <a:cubicBezTo>
                    <a:pt x="1329" y="1384"/>
                    <a:pt x="1863" y="985"/>
                    <a:pt x="2002" y="401"/>
                  </a:cubicBezTo>
                  <a:cubicBezTo>
                    <a:pt x="2036" y="367"/>
                    <a:pt x="2036" y="301"/>
                    <a:pt x="2036" y="267"/>
                  </a:cubicBezTo>
                  <a:cubicBezTo>
                    <a:pt x="2036" y="234"/>
                    <a:pt x="2036" y="234"/>
                    <a:pt x="2069" y="201"/>
                  </a:cubicBezTo>
                  <a:cubicBezTo>
                    <a:pt x="1935" y="134"/>
                    <a:pt x="1835" y="67"/>
                    <a:pt x="1702" y="34"/>
                  </a:cubicBezTo>
                  <a:cubicBezTo>
                    <a:pt x="1669" y="34"/>
                    <a:pt x="1602" y="34"/>
                    <a:pt x="1569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2"/>
            <p:cNvSpPr/>
            <p:nvPr/>
          </p:nvSpPr>
          <p:spPr>
            <a:xfrm>
              <a:off x="2659575" y="1565725"/>
              <a:ext cx="32550" cy="55075"/>
            </a:xfrm>
            <a:custGeom>
              <a:avLst/>
              <a:gdLst/>
              <a:ahLst/>
              <a:cxnLst/>
              <a:rect l="l" t="t" r="r" b="b"/>
              <a:pathLst>
                <a:path w="1302" h="2203" extrusionOk="0">
                  <a:moveTo>
                    <a:pt x="567" y="1"/>
                  </a:moveTo>
                  <a:cubicBezTo>
                    <a:pt x="501" y="34"/>
                    <a:pt x="467" y="101"/>
                    <a:pt x="434" y="134"/>
                  </a:cubicBezTo>
                  <a:cubicBezTo>
                    <a:pt x="401" y="167"/>
                    <a:pt x="367" y="167"/>
                    <a:pt x="334" y="201"/>
                  </a:cubicBezTo>
                  <a:cubicBezTo>
                    <a:pt x="334" y="234"/>
                    <a:pt x="301" y="234"/>
                    <a:pt x="301" y="268"/>
                  </a:cubicBezTo>
                  <a:cubicBezTo>
                    <a:pt x="267" y="301"/>
                    <a:pt x="267" y="334"/>
                    <a:pt x="234" y="368"/>
                  </a:cubicBezTo>
                  <a:cubicBezTo>
                    <a:pt x="200" y="401"/>
                    <a:pt x="200" y="434"/>
                    <a:pt x="200" y="434"/>
                  </a:cubicBezTo>
                  <a:cubicBezTo>
                    <a:pt x="167" y="468"/>
                    <a:pt x="167" y="501"/>
                    <a:pt x="134" y="534"/>
                  </a:cubicBezTo>
                  <a:cubicBezTo>
                    <a:pt x="100" y="601"/>
                    <a:pt x="100" y="668"/>
                    <a:pt x="67" y="735"/>
                  </a:cubicBezTo>
                  <a:cubicBezTo>
                    <a:pt x="0" y="968"/>
                    <a:pt x="0" y="1202"/>
                    <a:pt x="67" y="1402"/>
                  </a:cubicBezTo>
                  <a:cubicBezTo>
                    <a:pt x="100" y="1468"/>
                    <a:pt x="100" y="1535"/>
                    <a:pt x="134" y="1568"/>
                  </a:cubicBezTo>
                  <a:cubicBezTo>
                    <a:pt x="134" y="1602"/>
                    <a:pt x="167" y="1635"/>
                    <a:pt x="167" y="1669"/>
                  </a:cubicBezTo>
                  <a:cubicBezTo>
                    <a:pt x="200" y="1702"/>
                    <a:pt x="234" y="1769"/>
                    <a:pt x="267" y="1802"/>
                  </a:cubicBezTo>
                  <a:cubicBezTo>
                    <a:pt x="267" y="1835"/>
                    <a:pt x="301" y="1869"/>
                    <a:pt x="334" y="1902"/>
                  </a:cubicBezTo>
                  <a:cubicBezTo>
                    <a:pt x="401" y="2002"/>
                    <a:pt x="501" y="2069"/>
                    <a:pt x="601" y="2136"/>
                  </a:cubicBezTo>
                  <a:lnTo>
                    <a:pt x="701" y="2202"/>
                  </a:lnTo>
                  <a:cubicBezTo>
                    <a:pt x="834" y="2136"/>
                    <a:pt x="968" y="2002"/>
                    <a:pt x="1101" y="1835"/>
                  </a:cubicBezTo>
                  <a:cubicBezTo>
                    <a:pt x="1168" y="1769"/>
                    <a:pt x="1201" y="1635"/>
                    <a:pt x="1268" y="1535"/>
                  </a:cubicBezTo>
                  <a:cubicBezTo>
                    <a:pt x="1268" y="1502"/>
                    <a:pt x="1268" y="1468"/>
                    <a:pt x="1268" y="1468"/>
                  </a:cubicBezTo>
                  <a:cubicBezTo>
                    <a:pt x="1301" y="1368"/>
                    <a:pt x="1301" y="1268"/>
                    <a:pt x="1301" y="1135"/>
                  </a:cubicBezTo>
                  <a:cubicBezTo>
                    <a:pt x="1301" y="968"/>
                    <a:pt x="1268" y="801"/>
                    <a:pt x="1201" y="634"/>
                  </a:cubicBezTo>
                  <a:cubicBezTo>
                    <a:pt x="1168" y="534"/>
                    <a:pt x="1101" y="401"/>
                    <a:pt x="1001" y="334"/>
                  </a:cubicBezTo>
                  <a:cubicBezTo>
                    <a:pt x="868" y="201"/>
                    <a:pt x="734" y="67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2"/>
            <p:cNvSpPr/>
            <p:nvPr/>
          </p:nvSpPr>
          <p:spPr>
            <a:xfrm>
              <a:off x="2529475" y="1516825"/>
              <a:ext cx="73425" cy="66150"/>
            </a:xfrm>
            <a:custGeom>
              <a:avLst/>
              <a:gdLst/>
              <a:ahLst/>
              <a:cxnLst/>
              <a:rect l="l" t="t" r="r" b="b"/>
              <a:pathLst>
                <a:path w="2937" h="2646" extrusionOk="0">
                  <a:moveTo>
                    <a:pt x="1471" y="0"/>
                  </a:moveTo>
                  <a:cubicBezTo>
                    <a:pt x="1117" y="0"/>
                    <a:pt x="763" y="142"/>
                    <a:pt x="501" y="422"/>
                  </a:cubicBezTo>
                  <a:cubicBezTo>
                    <a:pt x="1" y="956"/>
                    <a:pt x="34" y="1790"/>
                    <a:pt x="568" y="2290"/>
                  </a:cubicBezTo>
                  <a:cubicBezTo>
                    <a:pt x="822" y="2528"/>
                    <a:pt x="1144" y="2646"/>
                    <a:pt x="1465" y="2646"/>
                  </a:cubicBezTo>
                  <a:cubicBezTo>
                    <a:pt x="1819" y="2646"/>
                    <a:pt x="2173" y="2503"/>
                    <a:pt x="2436" y="2224"/>
                  </a:cubicBezTo>
                  <a:cubicBezTo>
                    <a:pt x="2936" y="1690"/>
                    <a:pt x="2903" y="856"/>
                    <a:pt x="2369" y="356"/>
                  </a:cubicBezTo>
                  <a:cubicBezTo>
                    <a:pt x="2115" y="117"/>
                    <a:pt x="1793" y="0"/>
                    <a:pt x="1471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2"/>
            <p:cNvSpPr/>
            <p:nvPr/>
          </p:nvSpPr>
          <p:spPr>
            <a:xfrm>
              <a:off x="2543650" y="1529350"/>
              <a:ext cx="45900" cy="41425"/>
            </a:xfrm>
            <a:custGeom>
              <a:avLst/>
              <a:gdLst/>
              <a:ahLst/>
              <a:cxnLst/>
              <a:rect l="l" t="t" r="r" b="b"/>
              <a:pathLst>
                <a:path w="1836" h="1657" extrusionOk="0">
                  <a:moveTo>
                    <a:pt x="889" y="0"/>
                  </a:moveTo>
                  <a:cubicBezTo>
                    <a:pt x="670" y="0"/>
                    <a:pt x="455" y="84"/>
                    <a:pt x="301" y="255"/>
                  </a:cubicBezTo>
                  <a:cubicBezTo>
                    <a:pt x="1" y="588"/>
                    <a:pt x="1" y="1122"/>
                    <a:pt x="334" y="1422"/>
                  </a:cubicBezTo>
                  <a:cubicBezTo>
                    <a:pt x="493" y="1581"/>
                    <a:pt x="696" y="1656"/>
                    <a:pt x="899" y="1656"/>
                  </a:cubicBezTo>
                  <a:cubicBezTo>
                    <a:pt x="1122" y="1656"/>
                    <a:pt x="1344" y="1564"/>
                    <a:pt x="1502" y="1389"/>
                  </a:cubicBezTo>
                  <a:cubicBezTo>
                    <a:pt x="1835" y="1055"/>
                    <a:pt x="1802" y="522"/>
                    <a:pt x="1468" y="221"/>
                  </a:cubicBezTo>
                  <a:cubicBezTo>
                    <a:pt x="1306" y="75"/>
                    <a:pt x="1096" y="0"/>
                    <a:pt x="889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2"/>
            <p:cNvSpPr/>
            <p:nvPr/>
          </p:nvSpPr>
          <p:spPr>
            <a:xfrm>
              <a:off x="2567850" y="1522375"/>
              <a:ext cx="35050" cy="56725"/>
            </a:xfrm>
            <a:custGeom>
              <a:avLst/>
              <a:gdLst/>
              <a:ahLst/>
              <a:cxnLst/>
              <a:rect l="l" t="t" r="r" b="b"/>
              <a:pathLst>
                <a:path w="1402" h="2269" extrusionOk="0">
                  <a:moveTo>
                    <a:pt x="667" y="0"/>
                  </a:moveTo>
                  <a:cubicBezTo>
                    <a:pt x="567" y="67"/>
                    <a:pt x="434" y="167"/>
                    <a:pt x="367" y="234"/>
                  </a:cubicBezTo>
                  <a:cubicBezTo>
                    <a:pt x="334" y="267"/>
                    <a:pt x="300" y="334"/>
                    <a:pt x="267" y="367"/>
                  </a:cubicBezTo>
                  <a:cubicBezTo>
                    <a:pt x="200" y="467"/>
                    <a:pt x="133" y="567"/>
                    <a:pt x="100" y="667"/>
                  </a:cubicBezTo>
                  <a:cubicBezTo>
                    <a:pt x="33" y="834"/>
                    <a:pt x="0" y="1001"/>
                    <a:pt x="0" y="1168"/>
                  </a:cubicBezTo>
                  <a:cubicBezTo>
                    <a:pt x="0" y="1301"/>
                    <a:pt x="0" y="1434"/>
                    <a:pt x="33" y="1568"/>
                  </a:cubicBezTo>
                  <a:cubicBezTo>
                    <a:pt x="67" y="1668"/>
                    <a:pt x="133" y="1801"/>
                    <a:pt x="200" y="1901"/>
                  </a:cubicBezTo>
                  <a:cubicBezTo>
                    <a:pt x="234" y="2002"/>
                    <a:pt x="334" y="2102"/>
                    <a:pt x="434" y="2202"/>
                  </a:cubicBezTo>
                  <a:cubicBezTo>
                    <a:pt x="467" y="2235"/>
                    <a:pt x="500" y="2268"/>
                    <a:pt x="534" y="2268"/>
                  </a:cubicBezTo>
                  <a:lnTo>
                    <a:pt x="634" y="2235"/>
                  </a:lnTo>
                  <a:cubicBezTo>
                    <a:pt x="734" y="2168"/>
                    <a:pt x="801" y="2102"/>
                    <a:pt x="901" y="2002"/>
                  </a:cubicBezTo>
                  <a:cubicBezTo>
                    <a:pt x="1401" y="1468"/>
                    <a:pt x="1368" y="634"/>
                    <a:pt x="834" y="134"/>
                  </a:cubicBezTo>
                  <a:cubicBezTo>
                    <a:pt x="801" y="100"/>
                    <a:pt x="767" y="67"/>
                    <a:pt x="734" y="67"/>
                  </a:cubicBezTo>
                  <a:cubicBezTo>
                    <a:pt x="701" y="33"/>
                    <a:pt x="667" y="33"/>
                    <a:pt x="667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2"/>
            <p:cNvSpPr/>
            <p:nvPr/>
          </p:nvSpPr>
          <p:spPr>
            <a:xfrm>
              <a:off x="2533650" y="1548225"/>
              <a:ext cx="50050" cy="35050"/>
            </a:xfrm>
            <a:custGeom>
              <a:avLst/>
              <a:gdLst/>
              <a:ahLst/>
              <a:cxnLst/>
              <a:rect l="l" t="t" r="r" b="b"/>
              <a:pathLst>
                <a:path w="2002" h="1402" extrusionOk="0">
                  <a:moveTo>
                    <a:pt x="834" y="0"/>
                  </a:moveTo>
                  <a:cubicBezTo>
                    <a:pt x="734" y="0"/>
                    <a:pt x="601" y="0"/>
                    <a:pt x="467" y="34"/>
                  </a:cubicBezTo>
                  <a:cubicBezTo>
                    <a:pt x="301" y="67"/>
                    <a:pt x="134" y="134"/>
                    <a:pt x="0" y="267"/>
                  </a:cubicBezTo>
                  <a:cubicBezTo>
                    <a:pt x="0" y="334"/>
                    <a:pt x="34" y="400"/>
                    <a:pt x="34" y="467"/>
                  </a:cubicBezTo>
                  <a:cubicBezTo>
                    <a:pt x="67" y="501"/>
                    <a:pt x="67" y="534"/>
                    <a:pt x="67" y="567"/>
                  </a:cubicBezTo>
                  <a:cubicBezTo>
                    <a:pt x="100" y="567"/>
                    <a:pt x="100" y="601"/>
                    <a:pt x="100" y="634"/>
                  </a:cubicBezTo>
                  <a:cubicBezTo>
                    <a:pt x="134" y="667"/>
                    <a:pt x="134" y="701"/>
                    <a:pt x="167" y="734"/>
                  </a:cubicBezTo>
                  <a:cubicBezTo>
                    <a:pt x="167" y="767"/>
                    <a:pt x="201" y="801"/>
                    <a:pt x="201" y="801"/>
                  </a:cubicBezTo>
                  <a:cubicBezTo>
                    <a:pt x="234" y="834"/>
                    <a:pt x="234" y="867"/>
                    <a:pt x="267" y="901"/>
                  </a:cubicBezTo>
                  <a:cubicBezTo>
                    <a:pt x="301" y="934"/>
                    <a:pt x="367" y="1001"/>
                    <a:pt x="401" y="1034"/>
                  </a:cubicBezTo>
                  <a:cubicBezTo>
                    <a:pt x="567" y="1201"/>
                    <a:pt x="801" y="1301"/>
                    <a:pt x="1001" y="1368"/>
                  </a:cubicBezTo>
                  <a:lnTo>
                    <a:pt x="1168" y="1368"/>
                  </a:lnTo>
                  <a:cubicBezTo>
                    <a:pt x="1201" y="1401"/>
                    <a:pt x="1235" y="1401"/>
                    <a:pt x="1268" y="1401"/>
                  </a:cubicBezTo>
                  <a:cubicBezTo>
                    <a:pt x="1335" y="1401"/>
                    <a:pt x="1401" y="1401"/>
                    <a:pt x="1468" y="1368"/>
                  </a:cubicBezTo>
                  <a:lnTo>
                    <a:pt x="1568" y="1368"/>
                  </a:lnTo>
                  <a:cubicBezTo>
                    <a:pt x="1668" y="1334"/>
                    <a:pt x="1802" y="1301"/>
                    <a:pt x="1902" y="1234"/>
                  </a:cubicBezTo>
                  <a:lnTo>
                    <a:pt x="2002" y="1201"/>
                  </a:lnTo>
                  <a:cubicBezTo>
                    <a:pt x="2002" y="1001"/>
                    <a:pt x="1968" y="834"/>
                    <a:pt x="1868" y="667"/>
                  </a:cubicBezTo>
                  <a:cubicBezTo>
                    <a:pt x="1835" y="567"/>
                    <a:pt x="1735" y="467"/>
                    <a:pt x="1668" y="367"/>
                  </a:cubicBezTo>
                  <a:cubicBezTo>
                    <a:pt x="1635" y="334"/>
                    <a:pt x="1635" y="334"/>
                    <a:pt x="1602" y="334"/>
                  </a:cubicBezTo>
                  <a:cubicBezTo>
                    <a:pt x="1535" y="267"/>
                    <a:pt x="1468" y="200"/>
                    <a:pt x="1368" y="134"/>
                  </a:cubicBezTo>
                  <a:cubicBezTo>
                    <a:pt x="1201" y="67"/>
                    <a:pt x="1034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2"/>
            <p:cNvSpPr/>
            <p:nvPr/>
          </p:nvSpPr>
          <p:spPr>
            <a:xfrm>
              <a:off x="2554500" y="1693225"/>
              <a:ext cx="74250" cy="65250"/>
            </a:xfrm>
            <a:custGeom>
              <a:avLst/>
              <a:gdLst/>
              <a:ahLst/>
              <a:cxnLst/>
              <a:rect l="l" t="t" r="r" b="b"/>
              <a:pathLst>
                <a:path w="2970" h="2610" extrusionOk="0">
                  <a:moveTo>
                    <a:pt x="1484" y="1"/>
                  </a:moveTo>
                  <a:cubicBezTo>
                    <a:pt x="942" y="1"/>
                    <a:pt x="419" y="341"/>
                    <a:pt x="234" y="872"/>
                  </a:cubicBezTo>
                  <a:cubicBezTo>
                    <a:pt x="0" y="1572"/>
                    <a:pt x="367" y="2306"/>
                    <a:pt x="1068" y="2539"/>
                  </a:cubicBezTo>
                  <a:cubicBezTo>
                    <a:pt x="1204" y="2587"/>
                    <a:pt x="1345" y="2610"/>
                    <a:pt x="1485" y="2610"/>
                  </a:cubicBezTo>
                  <a:cubicBezTo>
                    <a:pt x="2027" y="2610"/>
                    <a:pt x="2550" y="2269"/>
                    <a:pt x="2736" y="1739"/>
                  </a:cubicBezTo>
                  <a:cubicBezTo>
                    <a:pt x="2969" y="1038"/>
                    <a:pt x="2602" y="305"/>
                    <a:pt x="1902" y="71"/>
                  </a:cubicBezTo>
                  <a:cubicBezTo>
                    <a:pt x="1765" y="23"/>
                    <a:pt x="1624" y="1"/>
                    <a:pt x="1484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2568675" y="1705300"/>
              <a:ext cx="45900" cy="41100"/>
            </a:xfrm>
            <a:custGeom>
              <a:avLst/>
              <a:gdLst/>
              <a:ahLst/>
              <a:cxnLst/>
              <a:rect l="l" t="t" r="r" b="b"/>
              <a:pathLst>
                <a:path w="1836" h="1644" extrusionOk="0">
                  <a:moveTo>
                    <a:pt x="894" y="1"/>
                  </a:moveTo>
                  <a:cubicBezTo>
                    <a:pt x="565" y="1"/>
                    <a:pt x="238" y="217"/>
                    <a:pt x="134" y="555"/>
                  </a:cubicBezTo>
                  <a:cubicBezTo>
                    <a:pt x="0" y="989"/>
                    <a:pt x="201" y="1456"/>
                    <a:pt x="634" y="1589"/>
                  </a:cubicBezTo>
                  <a:cubicBezTo>
                    <a:pt x="730" y="1626"/>
                    <a:pt x="827" y="1644"/>
                    <a:pt x="922" y="1644"/>
                  </a:cubicBezTo>
                  <a:cubicBezTo>
                    <a:pt x="1259" y="1644"/>
                    <a:pt x="1572" y="1427"/>
                    <a:pt x="1702" y="1089"/>
                  </a:cubicBezTo>
                  <a:cubicBezTo>
                    <a:pt x="1835" y="655"/>
                    <a:pt x="1602" y="188"/>
                    <a:pt x="1168" y="55"/>
                  </a:cubicBezTo>
                  <a:cubicBezTo>
                    <a:pt x="1080" y="18"/>
                    <a:pt x="986" y="1"/>
                    <a:pt x="894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2590350" y="1693325"/>
              <a:ext cx="38400" cy="53400"/>
            </a:xfrm>
            <a:custGeom>
              <a:avLst/>
              <a:gdLst/>
              <a:ahLst/>
              <a:cxnLst/>
              <a:rect l="l" t="t" r="r" b="b"/>
              <a:pathLst>
                <a:path w="1536" h="2136" extrusionOk="0">
                  <a:moveTo>
                    <a:pt x="268" y="0"/>
                  </a:moveTo>
                  <a:cubicBezTo>
                    <a:pt x="201" y="100"/>
                    <a:pt x="134" y="234"/>
                    <a:pt x="101" y="334"/>
                  </a:cubicBezTo>
                  <a:cubicBezTo>
                    <a:pt x="67" y="401"/>
                    <a:pt x="67" y="434"/>
                    <a:pt x="34" y="467"/>
                  </a:cubicBezTo>
                  <a:cubicBezTo>
                    <a:pt x="34" y="601"/>
                    <a:pt x="1" y="734"/>
                    <a:pt x="1" y="834"/>
                  </a:cubicBezTo>
                  <a:cubicBezTo>
                    <a:pt x="34" y="1001"/>
                    <a:pt x="67" y="1168"/>
                    <a:pt x="134" y="1335"/>
                  </a:cubicBezTo>
                  <a:cubicBezTo>
                    <a:pt x="167" y="1468"/>
                    <a:pt x="234" y="1568"/>
                    <a:pt x="334" y="1668"/>
                  </a:cubicBezTo>
                  <a:cubicBezTo>
                    <a:pt x="401" y="1768"/>
                    <a:pt x="501" y="1835"/>
                    <a:pt x="601" y="1935"/>
                  </a:cubicBezTo>
                  <a:cubicBezTo>
                    <a:pt x="701" y="2002"/>
                    <a:pt x="801" y="2068"/>
                    <a:pt x="935" y="2102"/>
                  </a:cubicBezTo>
                  <a:cubicBezTo>
                    <a:pt x="1001" y="2102"/>
                    <a:pt x="1035" y="2135"/>
                    <a:pt x="1068" y="2135"/>
                  </a:cubicBezTo>
                  <a:lnTo>
                    <a:pt x="1135" y="2035"/>
                  </a:lnTo>
                  <a:cubicBezTo>
                    <a:pt x="1202" y="1935"/>
                    <a:pt x="1268" y="1835"/>
                    <a:pt x="1302" y="1735"/>
                  </a:cubicBezTo>
                  <a:cubicBezTo>
                    <a:pt x="1535" y="1034"/>
                    <a:pt x="1168" y="301"/>
                    <a:pt x="468" y="67"/>
                  </a:cubicBezTo>
                  <a:cubicBezTo>
                    <a:pt x="434" y="34"/>
                    <a:pt x="368" y="34"/>
                    <a:pt x="334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2563675" y="1726675"/>
              <a:ext cx="55050" cy="32225"/>
            </a:xfrm>
            <a:custGeom>
              <a:avLst/>
              <a:gdLst/>
              <a:ahLst/>
              <a:cxnLst/>
              <a:rect l="l" t="t" r="r" b="b"/>
              <a:pathLst>
                <a:path w="2202" h="1289" extrusionOk="0">
                  <a:moveTo>
                    <a:pt x="1201" y="1"/>
                  </a:moveTo>
                  <a:cubicBezTo>
                    <a:pt x="1001" y="1"/>
                    <a:pt x="834" y="1"/>
                    <a:pt x="667" y="67"/>
                  </a:cubicBezTo>
                  <a:cubicBezTo>
                    <a:pt x="567" y="134"/>
                    <a:pt x="434" y="201"/>
                    <a:pt x="334" y="267"/>
                  </a:cubicBezTo>
                  <a:cubicBezTo>
                    <a:pt x="200" y="368"/>
                    <a:pt x="100" y="501"/>
                    <a:pt x="0" y="668"/>
                  </a:cubicBezTo>
                  <a:cubicBezTo>
                    <a:pt x="34" y="734"/>
                    <a:pt x="67" y="768"/>
                    <a:pt x="134" y="835"/>
                  </a:cubicBezTo>
                  <a:cubicBezTo>
                    <a:pt x="134" y="868"/>
                    <a:pt x="167" y="868"/>
                    <a:pt x="200" y="901"/>
                  </a:cubicBezTo>
                  <a:cubicBezTo>
                    <a:pt x="200" y="935"/>
                    <a:pt x="234" y="935"/>
                    <a:pt x="267" y="968"/>
                  </a:cubicBezTo>
                  <a:cubicBezTo>
                    <a:pt x="267" y="1001"/>
                    <a:pt x="300" y="1001"/>
                    <a:pt x="334" y="1035"/>
                  </a:cubicBezTo>
                  <a:cubicBezTo>
                    <a:pt x="367" y="1068"/>
                    <a:pt x="401" y="1068"/>
                    <a:pt x="434" y="1068"/>
                  </a:cubicBezTo>
                  <a:cubicBezTo>
                    <a:pt x="434" y="1101"/>
                    <a:pt x="467" y="1135"/>
                    <a:pt x="501" y="1135"/>
                  </a:cubicBezTo>
                  <a:cubicBezTo>
                    <a:pt x="567" y="1168"/>
                    <a:pt x="634" y="1201"/>
                    <a:pt x="701" y="1201"/>
                  </a:cubicBezTo>
                  <a:cubicBezTo>
                    <a:pt x="849" y="1265"/>
                    <a:pt x="997" y="1288"/>
                    <a:pt x="1136" y="1288"/>
                  </a:cubicBezTo>
                  <a:cubicBezTo>
                    <a:pt x="1217" y="1288"/>
                    <a:pt x="1295" y="1280"/>
                    <a:pt x="1368" y="1268"/>
                  </a:cubicBezTo>
                  <a:cubicBezTo>
                    <a:pt x="1435" y="1235"/>
                    <a:pt x="1501" y="1235"/>
                    <a:pt x="1535" y="1201"/>
                  </a:cubicBezTo>
                  <a:cubicBezTo>
                    <a:pt x="1568" y="1201"/>
                    <a:pt x="1601" y="1201"/>
                    <a:pt x="1635" y="1168"/>
                  </a:cubicBezTo>
                  <a:cubicBezTo>
                    <a:pt x="1668" y="1168"/>
                    <a:pt x="1735" y="1135"/>
                    <a:pt x="1802" y="1101"/>
                  </a:cubicBezTo>
                  <a:cubicBezTo>
                    <a:pt x="1835" y="1068"/>
                    <a:pt x="1835" y="1068"/>
                    <a:pt x="1868" y="1035"/>
                  </a:cubicBezTo>
                  <a:cubicBezTo>
                    <a:pt x="1968" y="968"/>
                    <a:pt x="2068" y="901"/>
                    <a:pt x="2135" y="801"/>
                  </a:cubicBezTo>
                  <a:lnTo>
                    <a:pt x="2202" y="701"/>
                  </a:lnTo>
                  <a:cubicBezTo>
                    <a:pt x="2135" y="534"/>
                    <a:pt x="2035" y="401"/>
                    <a:pt x="1868" y="267"/>
                  </a:cubicBezTo>
                  <a:cubicBezTo>
                    <a:pt x="1802" y="201"/>
                    <a:pt x="1668" y="134"/>
                    <a:pt x="1568" y="101"/>
                  </a:cubicBezTo>
                  <a:cubicBezTo>
                    <a:pt x="1535" y="67"/>
                    <a:pt x="1535" y="67"/>
                    <a:pt x="1501" y="67"/>
                  </a:cubicBezTo>
                  <a:cubicBezTo>
                    <a:pt x="1401" y="34"/>
                    <a:pt x="1301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2"/>
            <p:cNvSpPr/>
            <p:nvPr/>
          </p:nvSpPr>
          <p:spPr>
            <a:xfrm>
              <a:off x="4882825" y="1516950"/>
              <a:ext cx="75075" cy="65925"/>
            </a:xfrm>
            <a:custGeom>
              <a:avLst/>
              <a:gdLst/>
              <a:ahLst/>
              <a:cxnLst/>
              <a:rect l="l" t="t" r="r" b="b"/>
              <a:pathLst>
                <a:path w="3003" h="2637" extrusionOk="0">
                  <a:moveTo>
                    <a:pt x="1500" y="1"/>
                  </a:moveTo>
                  <a:cubicBezTo>
                    <a:pt x="1252" y="1"/>
                    <a:pt x="999" y="71"/>
                    <a:pt x="768" y="217"/>
                  </a:cubicBezTo>
                  <a:cubicBezTo>
                    <a:pt x="167" y="617"/>
                    <a:pt x="0" y="1451"/>
                    <a:pt x="401" y="2052"/>
                  </a:cubicBezTo>
                  <a:cubicBezTo>
                    <a:pt x="653" y="2431"/>
                    <a:pt x="1065" y="2637"/>
                    <a:pt x="1494" y="2637"/>
                  </a:cubicBezTo>
                  <a:cubicBezTo>
                    <a:pt x="1745" y="2637"/>
                    <a:pt x="2002" y="2566"/>
                    <a:pt x="2235" y="2419"/>
                  </a:cubicBezTo>
                  <a:cubicBezTo>
                    <a:pt x="2836" y="2018"/>
                    <a:pt x="3003" y="1218"/>
                    <a:pt x="2602" y="617"/>
                  </a:cubicBezTo>
                  <a:cubicBezTo>
                    <a:pt x="2348" y="215"/>
                    <a:pt x="1932" y="1"/>
                    <a:pt x="1500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2"/>
            <p:cNvSpPr/>
            <p:nvPr/>
          </p:nvSpPr>
          <p:spPr>
            <a:xfrm>
              <a:off x="4897000" y="1529275"/>
              <a:ext cx="46725" cy="41300"/>
            </a:xfrm>
            <a:custGeom>
              <a:avLst/>
              <a:gdLst/>
              <a:ahLst/>
              <a:cxnLst/>
              <a:rect l="l" t="t" r="r" b="b"/>
              <a:pathLst>
                <a:path w="1869" h="1652" extrusionOk="0">
                  <a:moveTo>
                    <a:pt x="927" y="0"/>
                  </a:moveTo>
                  <a:cubicBezTo>
                    <a:pt x="779" y="0"/>
                    <a:pt x="632" y="41"/>
                    <a:pt x="501" y="124"/>
                  </a:cubicBezTo>
                  <a:cubicBezTo>
                    <a:pt x="101" y="391"/>
                    <a:pt x="1" y="892"/>
                    <a:pt x="234" y="1292"/>
                  </a:cubicBezTo>
                  <a:cubicBezTo>
                    <a:pt x="404" y="1526"/>
                    <a:pt x="669" y="1651"/>
                    <a:pt x="942" y="1651"/>
                  </a:cubicBezTo>
                  <a:cubicBezTo>
                    <a:pt x="1098" y="1651"/>
                    <a:pt x="1256" y="1610"/>
                    <a:pt x="1402" y="1525"/>
                  </a:cubicBezTo>
                  <a:cubicBezTo>
                    <a:pt x="1768" y="1259"/>
                    <a:pt x="1869" y="758"/>
                    <a:pt x="1635" y="391"/>
                  </a:cubicBezTo>
                  <a:cubicBezTo>
                    <a:pt x="1463" y="134"/>
                    <a:pt x="1195" y="0"/>
                    <a:pt x="927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2"/>
            <p:cNvSpPr/>
            <p:nvPr/>
          </p:nvSpPr>
          <p:spPr>
            <a:xfrm>
              <a:off x="4920350" y="1527375"/>
              <a:ext cx="37550" cy="55050"/>
            </a:xfrm>
            <a:custGeom>
              <a:avLst/>
              <a:gdLst/>
              <a:ahLst/>
              <a:cxnLst/>
              <a:rect l="l" t="t" r="r" b="b"/>
              <a:pathLst>
                <a:path w="1502" h="2202" extrusionOk="0">
                  <a:moveTo>
                    <a:pt x="968" y="0"/>
                  </a:moveTo>
                  <a:cubicBezTo>
                    <a:pt x="834" y="34"/>
                    <a:pt x="734" y="100"/>
                    <a:pt x="634" y="167"/>
                  </a:cubicBezTo>
                  <a:cubicBezTo>
                    <a:pt x="568" y="200"/>
                    <a:pt x="534" y="234"/>
                    <a:pt x="501" y="267"/>
                  </a:cubicBezTo>
                  <a:cubicBezTo>
                    <a:pt x="401" y="334"/>
                    <a:pt x="334" y="434"/>
                    <a:pt x="267" y="534"/>
                  </a:cubicBezTo>
                  <a:cubicBezTo>
                    <a:pt x="167" y="667"/>
                    <a:pt x="67" y="801"/>
                    <a:pt x="34" y="968"/>
                  </a:cubicBezTo>
                  <a:cubicBezTo>
                    <a:pt x="1" y="1101"/>
                    <a:pt x="1" y="1234"/>
                    <a:pt x="1" y="1368"/>
                  </a:cubicBezTo>
                  <a:cubicBezTo>
                    <a:pt x="1" y="1501"/>
                    <a:pt x="34" y="1601"/>
                    <a:pt x="67" y="1735"/>
                  </a:cubicBezTo>
                  <a:cubicBezTo>
                    <a:pt x="101" y="1868"/>
                    <a:pt x="134" y="1968"/>
                    <a:pt x="234" y="2068"/>
                  </a:cubicBezTo>
                  <a:cubicBezTo>
                    <a:pt x="234" y="2135"/>
                    <a:pt x="267" y="2168"/>
                    <a:pt x="301" y="2202"/>
                  </a:cubicBezTo>
                  <a:lnTo>
                    <a:pt x="434" y="2168"/>
                  </a:lnTo>
                  <a:cubicBezTo>
                    <a:pt x="534" y="2135"/>
                    <a:pt x="634" y="2068"/>
                    <a:pt x="734" y="2002"/>
                  </a:cubicBezTo>
                  <a:cubicBezTo>
                    <a:pt x="1335" y="1601"/>
                    <a:pt x="1502" y="801"/>
                    <a:pt x="1101" y="200"/>
                  </a:cubicBezTo>
                  <a:cubicBezTo>
                    <a:pt x="1068" y="134"/>
                    <a:pt x="1035" y="100"/>
                    <a:pt x="1001" y="67"/>
                  </a:cubicBezTo>
                  <a:cubicBezTo>
                    <a:pt x="1001" y="34"/>
                    <a:pt x="968" y="34"/>
                    <a:pt x="96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2"/>
            <p:cNvSpPr/>
            <p:nvPr/>
          </p:nvSpPr>
          <p:spPr>
            <a:xfrm>
              <a:off x="4887825" y="1544050"/>
              <a:ext cx="44225" cy="39225"/>
            </a:xfrm>
            <a:custGeom>
              <a:avLst/>
              <a:gdLst/>
              <a:ahLst/>
              <a:cxnLst/>
              <a:rect l="l" t="t" r="r" b="b"/>
              <a:pathLst>
                <a:path w="1769" h="1569" extrusionOk="0">
                  <a:moveTo>
                    <a:pt x="501" y="0"/>
                  </a:moveTo>
                  <a:cubicBezTo>
                    <a:pt x="334" y="0"/>
                    <a:pt x="167" y="34"/>
                    <a:pt x="1" y="100"/>
                  </a:cubicBezTo>
                  <a:lnTo>
                    <a:pt x="1" y="134"/>
                  </a:lnTo>
                  <a:cubicBezTo>
                    <a:pt x="1" y="167"/>
                    <a:pt x="1" y="234"/>
                    <a:pt x="1" y="301"/>
                  </a:cubicBezTo>
                  <a:cubicBezTo>
                    <a:pt x="1" y="334"/>
                    <a:pt x="1" y="367"/>
                    <a:pt x="1" y="434"/>
                  </a:cubicBezTo>
                  <a:cubicBezTo>
                    <a:pt x="1" y="434"/>
                    <a:pt x="1" y="467"/>
                    <a:pt x="1" y="501"/>
                  </a:cubicBezTo>
                  <a:cubicBezTo>
                    <a:pt x="34" y="534"/>
                    <a:pt x="34" y="567"/>
                    <a:pt x="34" y="601"/>
                  </a:cubicBezTo>
                  <a:cubicBezTo>
                    <a:pt x="34" y="634"/>
                    <a:pt x="67" y="668"/>
                    <a:pt x="67" y="701"/>
                  </a:cubicBezTo>
                  <a:cubicBezTo>
                    <a:pt x="67" y="734"/>
                    <a:pt x="101" y="768"/>
                    <a:pt x="101" y="801"/>
                  </a:cubicBezTo>
                  <a:cubicBezTo>
                    <a:pt x="134" y="834"/>
                    <a:pt x="167" y="901"/>
                    <a:pt x="201" y="968"/>
                  </a:cubicBezTo>
                  <a:cubicBezTo>
                    <a:pt x="334" y="1168"/>
                    <a:pt x="501" y="1335"/>
                    <a:pt x="701" y="1435"/>
                  </a:cubicBezTo>
                  <a:cubicBezTo>
                    <a:pt x="768" y="1435"/>
                    <a:pt x="801" y="1468"/>
                    <a:pt x="868" y="1468"/>
                  </a:cubicBezTo>
                  <a:cubicBezTo>
                    <a:pt x="901" y="1501"/>
                    <a:pt x="935" y="1501"/>
                    <a:pt x="968" y="1501"/>
                  </a:cubicBezTo>
                  <a:cubicBezTo>
                    <a:pt x="1035" y="1535"/>
                    <a:pt x="1068" y="1535"/>
                    <a:pt x="1135" y="1535"/>
                  </a:cubicBezTo>
                  <a:cubicBezTo>
                    <a:pt x="1168" y="1568"/>
                    <a:pt x="1201" y="1568"/>
                    <a:pt x="1235" y="1568"/>
                  </a:cubicBezTo>
                  <a:cubicBezTo>
                    <a:pt x="1368" y="1568"/>
                    <a:pt x="1468" y="1568"/>
                    <a:pt x="1602" y="1535"/>
                  </a:cubicBezTo>
                  <a:lnTo>
                    <a:pt x="1735" y="1501"/>
                  </a:lnTo>
                  <a:cubicBezTo>
                    <a:pt x="1769" y="1301"/>
                    <a:pt x="1769" y="1135"/>
                    <a:pt x="1702" y="968"/>
                  </a:cubicBezTo>
                  <a:cubicBezTo>
                    <a:pt x="1702" y="834"/>
                    <a:pt x="1635" y="734"/>
                    <a:pt x="1568" y="601"/>
                  </a:cubicBezTo>
                  <a:cubicBezTo>
                    <a:pt x="1568" y="601"/>
                    <a:pt x="1568" y="567"/>
                    <a:pt x="1535" y="567"/>
                  </a:cubicBezTo>
                  <a:cubicBezTo>
                    <a:pt x="1502" y="467"/>
                    <a:pt x="1435" y="401"/>
                    <a:pt x="1335" y="334"/>
                  </a:cubicBezTo>
                  <a:cubicBezTo>
                    <a:pt x="1201" y="201"/>
                    <a:pt x="1068" y="100"/>
                    <a:pt x="868" y="67"/>
                  </a:cubicBezTo>
                  <a:cubicBezTo>
                    <a:pt x="768" y="34"/>
                    <a:pt x="634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2"/>
            <p:cNvSpPr/>
            <p:nvPr/>
          </p:nvSpPr>
          <p:spPr>
            <a:xfrm>
              <a:off x="4999575" y="1482775"/>
              <a:ext cx="72575" cy="65850"/>
            </a:xfrm>
            <a:custGeom>
              <a:avLst/>
              <a:gdLst/>
              <a:ahLst/>
              <a:cxnLst/>
              <a:rect l="l" t="t" r="r" b="b"/>
              <a:pathLst>
                <a:path w="2903" h="2634" extrusionOk="0">
                  <a:moveTo>
                    <a:pt x="1420" y="1"/>
                  </a:moveTo>
                  <a:cubicBezTo>
                    <a:pt x="840" y="1"/>
                    <a:pt x="306" y="399"/>
                    <a:pt x="167" y="984"/>
                  </a:cubicBezTo>
                  <a:cubicBezTo>
                    <a:pt x="0" y="1684"/>
                    <a:pt x="434" y="2418"/>
                    <a:pt x="1135" y="2585"/>
                  </a:cubicBezTo>
                  <a:cubicBezTo>
                    <a:pt x="1251" y="2618"/>
                    <a:pt x="1367" y="2634"/>
                    <a:pt x="1481" y="2634"/>
                  </a:cubicBezTo>
                  <a:cubicBezTo>
                    <a:pt x="2054" y="2634"/>
                    <a:pt x="2569" y="2235"/>
                    <a:pt x="2736" y="1651"/>
                  </a:cubicBezTo>
                  <a:cubicBezTo>
                    <a:pt x="2903" y="917"/>
                    <a:pt x="2469" y="216"/>
                    <a:pt x="1768" y="50"/>
                  </a:cubicBezTo>
                  <a:cubicBezTo>
                    <a:pt x="1652" y="16"/>
                    <a:pt x="1535" y="1"/>
                    <a:pt x="1420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2"/>
            <p:cNvSpPr/>
            <p:nvPr/>
          </p:nvSpPr>
          <p:spPr>
            <a:xfrm>
              <a:off x="5012925" y="1495150"/>
              <a:ext cx="45875" cy="41100"/>
            </a:xfrm>
            <a:custGeom>
              <a:avLst/>
              <a:gdLst/>
              <a:ahLst/>
              <a:cxnLst/>
              <a:rect l="l" t="t" r="r" b="b"/>
              <a:pathLst>
                <a:path w="1835" h="1644" extrusionOk="0">
                  <a:moveTo>
                    <a:pt x="917" y="1"/>
                  </a:moveTo>
                  <a:cubicBezTo>
                    <a:pt x="550" y="1"/>
                    <a:pt x="215" y="250"/>
                    <a:pt x="100" y="622"/>
                  </a:cubicBezTo>
                  <a:cubicBezTo>
                    <a:pt x="0" y="1056"/>
                    <a:pt x="267" y="1523"/>
                    <a:pt x="701" y="1623"/>
                  </a:cubicBezTo>
                  <a:cubicBezTo>
                    <a:pt x="767" y="1637"/>
                    <a:pt x="833" y="1644"/>
                    <a:pt x="897" y="1644"/>
                  </a:cubicBezTo>
                  <a:cubicBezTo>
                    <a:pt x="1284" y="1644"/>
                    <a:pt x="1616" y="1395"/>
                    <a:pt x="1701" y="1022"/>
                  </a:cubicBezTo>
                  <a:cubicBezTo>
                    <a:pt x="1835" y="589"/>
                    <a:pt x="1568" y="122"/>
                    <a:pt x="1101" y="22"/>
                  </a:cubicBezTo>
                  <a:cubicBezTo>
                    <a:pt x="1039" y="7"/>
                    <a:pt x="978" y="1"/>
                    <a:pt x="917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2"/>
            <p:cNvSpPr/>
            <p:nvPr/>
          </p:nvSpPr>
          <p:spPr>
            <a:xfrm>
              <a:off x="5017075" y="1513400"/>
              <a:ext cx="51750" cy="35225"/>
            </a:xfrm>
            <a:custGeom>
              <a:avLst/>
              <a:gdLst/>
              <a:ahLst/>
              <a:cxnLst/>
              <a:rect l="l" t="t" r="r" b="b"/>
              <a:pathLst>
                <a:path w="2070" h="1409" extrusionOk="0">
                  <a:moveTo>
                    <a:pt x="1385" y="1"/>
                  </a:moveTo>
                  <a:cubicBezTo>
                    <a:pt x="1327" y="1"/>
                    <a:pt x="1269" y="9"/>
                    <a:pt x="1202" y="26"/>
                  </a:cubicBezTo>
                  <a:cubicBezTo>
                    <a:pt x="1035" y="26"/>
                    <a:pt x="868" y="92"/>
                    <a:pt x="735" y="159"/>
                  </a:cubicBezTo>
                  <a:cubicBezTo>
                    <a:pt x="601" y="226"/>
                    <a:pt x="501" y="326"/>
                    <a:pt x="401" y="392"/>
                  </a:cubicBezTo>
                  <a:cubicBezTo>
                    <a:pt x="335" y="493"/>
                    <a:pt x="234" y="593"/>
                    <a:pt x="168" y="693"/>
                  </a:cubicBezTo>
                  <a:cubicBezTo>
                    <a:pt x="101" y="793"/>
                    <a:pt x="68" y="926"/>
                    <a:pt x="34" y="1060"/>
                  </a:cubicBezTo>
                  <a:cubicBezTo>
                    <a:pt x="34" y="1093"/>
                    <a:pt x="1" y="1126"/>
                    <a:pt x="1" y="1193"/>
                  </a:cubicBezTo>
                  <a:lnTo>
                    <a:pt x="101" y="1260"/>
                  </a:lnTo>
                  <a:cubicBezTo>
                    <a:pt x="201" y="1293"/>
                    <a:pt x="301" y="1326"/>
                    <a:pt x="435" y="1360"/>
                  </a:cubicBezTo>
                  <a:cubicBezTo>
                    <a:pt x="551" y="1393"/>
                    <a:pt x="667" y="1409"/>
                    <a:pt x="781" y="1409"/>
                  </a:cubicBezTo>
                  <a:cubicBezTo>
                    <a:pt x="1354" y="1409"/>
                    <a:pt x="1869" y="1010"/>
                    <a:pt x="2036" y="426"/>
                  </a:cubicBezTo>
                  <a:cubicBezTo>
                    <a:pt x="2036" y="359"/>
                    <a:pt x="2036" y="326"/>
                    <a:pt x="2069" y="259"/>
                  </a:cubicBezTo>
                  <a:cubicBezTo>
                    <a:pt x="2069" y="259"/>
                    <a:pt x="2069" y="226"/>
                    <a:pt x="2069" y="192"/>
                  </a:cubicBezTo>
                  <a:cubicBezTo>
                    <a:pt x="1969" y="126"/>
                    <a:pt x="1836" y="92"/>
                    <a:pt x="1702" y="59"/>
                  </a:cubicBezTo>
                  <a:cubicBezTo>
                    <a:pt x="1669" y="26"/>
                    <a:pt x="1602" y="26"/>
                    <a:pt x="1569" y="26"/>
                  </a:cubicBezTo>
                  <a:cubicBezTo>
                    <a:pt x="1502" y="9"/>
                    <a:pt x="1444" y="1"/>
                    <a:pt x="1385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2"/>
            <p:cNvSpPr/>
            <p:nvPr/>
          </p:nvSpPr>
          <p:spPr>
            <a:xfrm>
              <a:off x="5002075" y="1489850"/>
              <a:ext cx="33375" cy="55050"/>
            </a:xfrm>
            <a:custGeom>
              <a:avLst/>
              <a:gdLst/>
              <a:ahLst/>
              <a:cxnLst/>
              <a:rect l="l" t="t" r="r" b="b"/>
              <a:pathLst>
                <a:path w="1335" h="2202" extrusionOk="0">
                  <a:moveTo>
                    <a:pt x="534" y="0"/>
                  </a:moveTo>
                  <a:cubicBezTo>
                    <a:pt x="501" y="34"/>
                    <a:pt x="434" y="67"/>
                    <a:pt x="401" y="100"/>
                  </a:cubicBezTo>
                  <a:cubicBezTo>
                    <a:pt x="401" y="134"/>
                    <a:pt x="367" y="167"/>
                    <a:pt x="334" y="200"/>
                  </a:cubicBezTo>
                  <a:cubicBezTo>
                    <a:pt x="334" y="200"/>
                    <a:pt x="301" y="234"/>
                    <a:pt x="301" y="267"/>
                  </a:cubicBezTo>
                  <a:cubicBezTo>
                    <a:pt x="267" y="300"/>
                    <a:pt x="234" y="334"/>
                    <a:pt x="234" y="367"/>
                  </a:cubicBezTo>
                  <a:cubicBezTo>
                    <a:pt x="201" y="400"/>
                    <a:pt x="201" y="400"/>
                    <a:pt x="167" y="434"/>
                  </a:cubicBezTo>
                  <a:cubicBezTo>
                    <a:pt x="167" y="467"/>
                    <a:pt x="134" y="501"/>
                    <a:pt x="134" y="534"/>
                  </a:cubicBezTo>
                  <a:cubicBezTo>
                    <a:pt x="101" y="567"/>
                    <a:pt x="101" y="634"/>
                    <a:pt x="67" y="701"/>
                  </a:cubicBezTo>
                  <a:cubicBezTo>
                    <a:pt x="1" y="934"/>
                    <a:pt x="34" y="1201"/>
                    <a:pt x="67" y="1401"/>
                  </a:cubicBezTo>
                  <a:cubicBezTo>
                    <a:pt x="101" y="1468"/>
                    <a:pt x="134" y="1501"/>
                    <a:pt x="134" y="1568"/>
                  </a:cubicBezTo>
                  <a:cubicBezTo>
                    <a:pt x="167" y="1601"/>
                    <a:pt x="167" y="1601"/>
                    <a:pt x="167" y="1635"/>
                  </a:cubicBezTo>
                  <a:cubicBezTo>
                    <a:pt x="201" y="1701"/>
                    <a:pt x="234" y="1768"/>
                    <a:pt x="267" y="1801"/>
                  </a:cubicBezTo>
                  <a:cubicBezTo>
                    <a:pt x="301" y="1835"/>
                    <a:pt x="334" y="1868"/>
                    <a:pt x="334" y="1868"/>
                  </a:cubicBezTo>
                  <a:cubicBezTo>
                    <a:pt x="434" y="1968"/>
                    <a:pt x="501" y="2068"/>
                    <a:pt x="601" y="2135"/>
                  </a:cubicBezTo>
                  <a:lnTo>
                    <a:pt x="701" y="2202"/>
                  </a:lnTo>
                  <a:cubicBezTo>
                    <a:pt x="868" y="2102"/>
                    <a:pt x="1001" y="1968"/>
                    <a:pt x="1101" y="1835"/>
                  </a:cubicBezTo>
                  <a:cubicBezTo>
                    <a:pt x="1168" y="1735"/>
                    <a:pt x="1235" y="1601"/>
                    <a:pt x="1268" y="1501"/>
                  </a:cubicBezTo>
                  <a:cubicBezTo>
                    <a:pt x="1268" y="1468"/>
                    <a:pt x="1268" y="1435"/>
                    <a:pt x="1268" y="1435"/>
                  </a:cubicBezTo>
                  <a:cubicBezTo>
                    <a:pt x="1301" y="1334"/>
                    <a:pt x="1335" y="1234"/>
                    <a:pt x="1335" y="1101"/>
                  </a:cubicBezTo>
                  <a:cubicBezTo>
                    <a:pt x="1301" y="934"/>
                    <a:pt x="1268" y="767"/>
                    <a:pt x="1201" y="601"/>
                  </a:cubicBezTo>
                  <a:cubicBezTo>
                    <a:pt x="1135" y="501"/>
                    <a:pt x="1068" y="367"/>
                    <a:pt x="1001" y="300"/>
                  </a:cubicBezTo>
                  <a:cubicBezTo>
                    <a:pt x="868" y="167"/>
                    <a:pt x="734" y="67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2"/>
            <p:cNvSpPr/>
            <p:nvPr/>
          </p:nvSpPr>
          <p:spPr>
            <a:xfrm>
              <a:off x="5031275" y="1606850"/>
              <a:ext cx="74225" cy="66050"/>
            </a:xfrm>
            <a:custGeom>
              <a:avLst/>
              <a:gdLst/>
              <a:ahLst/>
              <a:cxnLst/>
              <a:rect l="l" t="t" r="r" b="b"/>
              <a:pathLst>
                <a:path w="2969" h="2642" extrusionOk="0">
                  <a:moveTo>
                    <a:pt x="1469" y="0"/>
                  </a:moveTo>
                  <a:cubicBezTo>
                    <a:pt x="1199" y="0"/>
                    <a:pt x="928" y="83"/>
                    <a:pt x="701" y="257"/>
                  </a:cubicBezTo>
                  <a:cubicBezTo>
                    <a:pt x="133" y="724"/>
                    <a:pt x="0" y="1525"/>
                    <a:pt x="434" y="2125"/>
                  </a:cubicBezTo>
                  <a:cubicBezTo>
                    <a:pt x="688" y="2458"/>
                    <a:pt x="1081" y="2642"/>
                    <a:pt x="1477" y="2642"/>
                  </a:cubicBezTo>
                  <a:cubicBezTo>
                    <a:pt x="1755" y="2642"/>
                    <a:pt x="2034" y="2551"/>
                    <a:pt x="2268" y="2359"/>
                  </a:cubicBezTo>
                  <a:cubicBezTo>
                    <a:pt x="2869" y="1925"/>
                    <a:pt x="2969" y="1124"/>
                    <a:pt x="2535" y="524"/>
                  </a:cubicBezTo>
                  <a:cubicBezTo>
                    <a:pt x="2276" y="184"/>
                    <a:pt x="1872" y="0"/>
                    <a:pt x="1469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2"/>
            <p:cNvSpPr/>
            <p:nvPr/>
          </p:nvSpPr>
          <p:spPr>
            <a:xfrm>
              <a:off x="5045450" y="1619225"/>
              <a:ext cx="46725" cy="41475"/>
            </a:xfrm>
            <a:custGeom>
              <a:avLst/>
              <a:gdLst/>
              <a:ahLst/>
              <a:cxnLst/>
              <a:rect l="l" t="t" r="r" b="b"/>
              <a:pathLst>
                <a:path w="1869" h="1659" extrusionOk="0">
                  <a:moveTo>
                    <a:pt x="925" y="0"/>
                  </a:moveTo>
                  <a:cubicBezTo>
                    <a:pt x="756" y="0"/>
                    <a:pt x="584" y="53"/>
                    <a:pt x="434" y="162"/>
                  </a:cubicBezTo>
                  <a:cubicBezTo>
                    <a:pt x="67" y="429"/>
                    <a:pt x="0" y="963"/>
                    <a:pt x="267" y="1330"/>
                  </a:cubicBezTo>
                  <a:cubicBezTo>
                    <a:pt x="425" y="1547"/>
                    <a:pt x="676" y="1659"/>
                    <a:pt x="931" y="1659"/>
                  </a:cubicBezTo>
                  <a:cubicBezTo>
                    <a:pt x="1107" y="1659"/>
                    <a:pt x="1285" y="1606"/>
                    <a:pt x="1434" y="1497"/>
                  </a:cubicBezTo>
                  <a:cubicBezTo>
                    <a:pt x="1801" y="1230"/>
                    <a:pt x="1868" y="696"/>
                    <a:pt x="1568" y="329"/>
                  </a:cubicBezTo>
                  <a:cubicBezTo>
                    <a:pt x="1410" y="112"/>
                    <a:pt x="1170" y="0"/>
                    <a:pt x="925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2"/>
            <p:cNvSpPr/>
            <p:nvPr/>
          </p:nvSpPr>
          <p:spPr>
            <a:xfrm>
              <a:off x="5037100" y="1640425"/>
              <a:ext cx="55075" cy="32650"/>
            </a:xfrm>
            <a:custGeom>
              <a:avLst/>
              <a:gdLst/>
              <a:ahLst/>
              <a:cxnLst/>
              <a:rect l="l" t="t" r="r" b="b"/>
              <a:pathLst>
                <a:path w="2203" h="1306" extrusionOk="0">
                  <a:moveTo>
                    <a:pt x="935" y="0"/>
                  </a:moveTo>
                  <a:cubicBezTo>
                    <a:pt x="890" y="0"/>
                    <a:pt x="846" y="4"/>
                    <a:pt x="801" y="15"/>
                  </a:cubicBezTo>
                  <a:cubicBezTo>
                    <a:pt x="668" y="15"/>
                    <a:pt x="568" y="48"/>
                    <a:pt x="434" y="82"/>
                  </a:cubicBezTo>
                  <a:cubicBezTo>
                    <a:pt x="334" y="148"/>
                    <a:pt x="201" y="182"/>
                    <a:pt x="101" y="282"/>
                  </a:cubicBezTo>
                  <a:cubicBezTo>
                    <a:pt x="67" y="315"/>
                    <a:pt x="34" y="348"/>
                    <a:pt x="1" y="348"/>
                  </a:cubicBezTo>
                  <a:lnTo>
                    <a:pt x="34" y="482"/>
                  </a:lnTo>
                  <a:cubicBezTo>
                    <a:pt x="67" y="582"/>
                    <a:pt x="134" y="682"/>
                    <a:pt x="201" y="782"/>
                  </a:cubicBezTo>
                  <a:cubicBezTo>
                    <a:pt x="460" y="1122"/>
                    <a:pt x="863" y="1306"/>
                    <a:pt x="1274" y="1306"/>
                  </a:cubicBezTo>
                  <a:cubicBezTo>
                    <a:pt x="1549" y="1306"/>
                    <a:pt x="1828" y="1223"/>
                    <a:pt x="2069" y="1049"/>
                  </a:cubicBezTo>
                  <a:cubicBezTo>
                    <a:pt x="2102" y="1016"/>
                    <a:pt x="2135" y="982"/>
                    <a:pt x="2169" y="949"/>
                  </a:cubicBezTo>
                  <a:cubicBezTo>
                    <a:pt x="2169" y="915"/>
                    <a:pt x="2202" y="882"/>
                    <a:pt x="2202" y="882"/>
                  </a:cubicBezTo>
                  <a:cubicBezTo>
                    <a:pt x="2169" y="782"/>
                    <a:pt x="2102" y="649"/>
                    <a:pt x="2035" y="549"/>
                  </a:cubicBezTo>
                  <a:cubicBezTo>
                    <a:pt x="2002" y="515"/>
                    <a:pt x="1969" y="482"/>
                    <a:pt x="1935" y="448"/>
                  </a:cubicBezTo>
                  <a:cubicBezTo>
                    <a:pt x="1869" y="348"/>
                    <a:pt x="1768" y="282"/>
                    <a:pt x="1668" y="215"/>
                  </a:cubicBezTo>
                  <a:cubicBezTo>
                    <a:pt x="1502" y="115"/>
                    <a:pt x="1368" y="48"/>
                    <a:pt x="1201" y="15"/>
                  </a:cubicBezTo>
                  <a:cubicBezTo>
                    <a:pt x="1112" y="15"/>
                    <a:pt x="1024" y="0"/>
                    <a:pt x="93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2"/>
            <p:cNvSpPr/>
            <p:nvPr/>
          </p:nvSpPr>
          <p:spPr>
            <a:xfrm>
              <a:off x="5035425" y="1607050"/>
              <a:ext cx="38400" cy="45775"/>
            </a:xfrm>
            <a:custGeom>
              <a:avLst/>
              <a:gdLst/>
              <a:ahLst/>
              <a:cxnLst/>
              <a:rect l="l" t="t" r="r" b="b"/>
              <a:pathLst>
                <a:path w="1536" h="1831" extrusionOk="0">
                  <a:moveTo>
                    <a:pt x="1302" y="1"/>
                  </a:moveTo>
                  <a:cubicBezTo>
                    <a:pt x="1257" y="1"/>
                    <a:pt x="1213" y="16"/>
                    <a:pt x="1168" y="16"/>
                  </a:cubicBezTo>
                  <a:lnTo>
                    <a:pt x="1068" y="16"/>
                  </a:lnTo>
                  <a:cubicBezTo>
                    <a:pt x="1035" y="16"/>
                    <a:pt x="1002" y="49"/>
                    <a:pt x="1002" y="49"/>
                  </a:cubicBezTo>
                  <a:cubicBezTo>
                    <a:pt x="935" y="49"/>
                    <a:pt x="901" y="82"/>
                    <a:pt x="868" y="82"/>
                  </a:cubicBezTo>
                  <a:cubicBezTo>
                    <a:pt x="835" y="82"/>
                    <a:pt x="801" y="116"/>
                    <a:pt x="801" y="116"/>
                  </a:cubicBezTo>
                  <a:cubicBezTo>
                    <a:pt x="768" y="116"/>
                    <a:pt x="735" y="149"/>
                    <a:pt x="701" y="149"/>
                  </a:cubicBezTo>
                  <a:cubicBezTo>
                    <a:pt x="635" y="182"/>
                    <a:pt x="601" y="216"/>
                    <a:pt x="535" y="282"/>
                  </a:cubicBezTo>
                  <a:cubicBezTo>
                    <a:pt x="334" y="416"/>
                    <a:pt x="201" y="616"/>
                    <a:pt x="101" y="816"/>
                  </a:cubicBezTo>
                  <a:cubicBezTo>
                    <a:pt x="101" y="849"/>
                    <a:pt x="68" y="916"/>
                    <a:pt x="68" y="983"/>
                  </a:cubicBezTo>
                  <a:cubicBezTo>
                    <a:pt x="34" y="1016"/>
                    <a:pt x="34" y="1016"/>
                    <a:pt x="34" y="1050"/>
                  </a:cubicBezTo>
                  <a:cubicBezTo>
                    <a:pt x="34" y="1116"/>
                    <a:pt x="1" y="1183"/>
                    <a:pt x="1" y="1250"/>
                  </a:cubicBezTo>
                  <a:cubicBezTo>
                    <a:pt x="1" y="1283"/>
                    <a:pt x="1" y="1316"/>
                    <a:pt x="1" y="1350"/>
                  </a:cubicBezTo>
                  <a:cubicBezTo>
                    <a:pt x="1" y="1450"/>
                    <a:pt x="34" y="1583"/>
                    <a:pt x="68" y="1683"/>
                  </a:cubicBezTo>
                  <a:lnTo>
                    <a:pt x="101" y="1817"/>
                  </a:lnTo>
                  <a:cubicBezTo>
                    <a:pt x="150" y="1827"/>
                    <a:pt x="201" y="1831"/>
                    <a:pt x="254" y="1831"/>
                  </a:cubicBezTo>
                  <a:cubicBezTo>
                    <a:pt x="382" y="1831"/>
                    <a:pt x="517" y="1807"/>
                    <a:pt x="635" y="1783"/>
                  </a:cubicBezTo>
                  <a:cubicBezTo>
                    <a:pt x="768" y="1750"/>
                    <a:pt x="868" y="1683"/>
                    <a:pt x="968" y="1617"/>
                  </a:cubicBezTo>
                  <a:cubicBezTo>
                    <a:pt x="1002" y="1617"/>
                    <a:pt x="1002" y="1583"/>
                    <a:pt x="1035" y="1583"/>
                  </a:cubicBezTo>
                  <a:cubicBezTo>
                    <a:pt x="1102" y="1517"/>
                    <a:pt x="1202" y="1450"/>
                    <a:pt x="1268" y="1350"/>
                  </a:cubicBezTo>
                  <a:cubicBezTo>
                    <a:pt x="1368" y="1216"/>
                    <a:pt x="1435" y="1050"/>
                    <a:pt x="1469" y="883"/>
                  </a:cubicBezTo>
                  <a:cubicBezTo>
                    <a:pt x="1502" y="749"/>
                    <a:pt x="1535" y="649"/>
                    <a:pt x="1502" y="516"/>
                  </a:cubicBezTo>
                  <a:cubicBezTo>
                    <a:pt x="1502" y="349"/>
                    <a:pt x="1469" y="149"/>
                    <a:pt x="1368" y="16"/>
                  </a:cubicBezTo>
                  <a:cubicBezTo>
                    <a:pt x="1346" y="4"/>
                    <a:pt x="1324" y="1"/>
                    <a:pt x="1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2"/>
            <p:cNvSpPr/>
            <p:nvPr/>
          </p:nvSpPr>
          <p:spPr>
            <a:xfrm>
              <a:off x="5607500" y="2332050"/>
              <a:ext cx="72575" cy="65975"/>
            </a:xfrm>
            <a:custGeom>
              <a:avLst/>
              <a:gdLst/>
              <a:ahLst/>
              <a:cxnLst/>
              <a:rect l="l" t="t" r="r" b="b"/>
              <a:pathLst>
                <a:path w="2903" h="2639" extrusionOk="0">
                  <a:moveTo>
                    <a:pt x="1434" y="1"/>
                  </a:moveTo>
                  <a:cubicBezTo>
                    <a:pt x="844" y="1"/>
                    <a:pt x="310" y="409"/>
                    <a:pt x="168" y="1037"/>
                  </a:cubicBezTo>
                  <a:cubicBezTo>
                    <a:pt x="1" y="1738"/>
                    <a:pt x="434" y="2438"/>
                    <a:pt x="1168" y="2605"/>
                  </a:cubicBezTo>
                  <a:cubicBezTo>
                    <a:pt x="1265" y="2628"/>
                    <a:pt x="1361" y="2639"/>
                    <a:pt x="1456" y="2639"/>
                  </a:cubicBezTo>
                  <a:cubicBezTo>
                    <a:pt x="2051" y="2639"/>
                    <a:pt x="2592" y="2208"/>
                    <a:pt x="2736" y="1604"/>
                  </a:cubicBezTo>
                  <a:cubicBezTo>
                    <a:pt x="2903" y="904"/>
                    <a:pt x="2436" y="203"/>
                    <a:pt x="1735" y="36"/>
                  </a:cubicBezTo>
                  <a:cubicBezTo>
                    <a:pt x="1634" y="12"/>
                    <a:pt x="1534" y="1"/>
                    <a:pt x="1434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2"/>
            <p:cNvSpPr/>
            <p:nvPr/>
          </p:nvSpPr>
          <p:spPr>
            <a:xfrm>
              <a:off x="5620850" y="2344125"/>
              <a:ext cx="45900" cy="41875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921" y="1"/>
                  </a:moveTo>
                  <a:cubicBezTo>
                    <a:pt x="527" y="1"/>
                    <a:pt x="188" y="277"/>
                    <a:pt x="101" y="654"/>
                  </a:cubicBezTo>
                  <a:cubicBezTo>
                    <a:pt x="1" y="1088"/>
                    <a:pt x="267" y="1555"/>
                    <a:pt x="734" y="1655"/>
                  </a:cubicBezTo>
                  <a:cubicBezTo>
                    <a:pt x="791" y="1668"/>
                    <a:pt x="848" y="1674"/>
                    <a:pt x="904" y="1674"/>
                  </a:cubicBezTo>
                  <a:cubicBezTo>
                    <a:pt x="1276" y="1674"/>
                    <a:pt x="1615" y="1398"/>
                    <a:pt x="1702" y="1021"/>
                  </a:cubicBezTo>
                  <a:cubicBezTo>
                    <a:pt x="1835" y="587"/>
                    <a:pt x="1535" y="120"/>
                    <a:pt x="1101" y="20"/>
                  </a:cubicBezTo>
                  <a:cubicBezTo>
                    <a:pt x="1040" y="7"/>
                    <a:pt x="980" y="1"/>
                    <a:pt x="921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2"/>
            <p:cNvSpPr/>
            <p:nvPr/>
          </p:nvSpPr>
          <p:spPr>
            <a:xfrm>
              <a:off x="5625850" y="2362350"/>
              <a:ext cx="50900" cy="35675"/>
            </a:xfrm>
            <a:custGeom>
              <a:avLst/>
              <a:gdLst/>
              <a:ahLst/>
              <a:cxnLst/>
              <a:rect l="l" t="t" r="r" b="b"/>
              <a:pathLst>
                <a:path w="2036" h="1427" extrusionOk="0">
                  <a:moveTo>
                    <a:pt x="1339" y="0"/>
                  </a:moveTo>
                  <a:cubicBezTo>
                    <a:pt x="1277" y="0"/>
                    <a:pt x="1218" y="8"/>
                    <a:pt x="1168" y="25"/>
                  </a:cubicBezTo>
                  <a:cubicBezTo>
                    <a:pt x="1001" y="59"/>
                    <a:pt x="835" y="92"/>
                    <a:pt x="701" y="192"/>
                  </a:cubicBezTo>
                  <a:cubicBezTo>
                    <a:pt x="568" y="259"/>
                    <a:pt x="468" y="325"/>
                    <a:pt x="368" y="425"/>
                  </a:cubicBezTo>
                  <a:cubicBezTo>
                    <a:pt x="301" y="526"/>
                    <a:pt x="234" y="592"/>
                    <a:pt x="167" y="726"/>
                  </a:cubicBezTo>
                  <a:cubicBezTo>
                    <a:pt x="101" y="826"/>
                    <a:pt x="34" y="959"/>
                    <a:pt x="34" y="1093"/>
                  </a:cubicBezTo>
                  <a:cubicBezTo>
                    <a:pt x="1" y="1126"/>
                    <a:pt x="1" y="1159"/>
                    <a:pt x="1" y="1226"/>
                  </a:cubicBezTo>
                  <a:lnTo>
                    <a:pt x="101" y="1259"/>
                  </a:lnTo>
                  <a:cubicBezTo>
                    <a:pt x="201" y="1326"/>
                    <a:pt x="301" y="1359"/>
                    <a:pt x="434" y="1393"/>
                  </a:cubicBezTo>
                  <a:cubicBezTo>
                    <a:pt x="531" y="1416"/>
                    <a:pt x="627" y="1427"/>
                    <a:pt x="722" y="1427"/>
                  </a:cubicBezTo>
                  <a:cubicBezTo>
                    <a:pt x="1317" y="1427"/>
                    <a:pt x="1858" y="996"/>
                    <a:pt x="2002" y="392"/>
                  </a:cubicBezTo>
                  <a:cubicBezTo>
                    <a:pt x="2002" y="359"/>
                    <a:pt x="2002" y="292"/>
                    <a:pt x="2035" y="259"/>
                  </a:cubicBezTo>
                  <a:cubicBezTo>
                    <a:pt x="2035" y="225"/>
                    <a:pt x="2035" y="192"/>
                    <a:pt x="2035" y="192"/>
                  </a:cubicBezTo>
                  <a:cubicBezTo>
                    <a:pt x="1902" y="125"/>
                    <a:pt x="1802" y="59"/>
                    <a:pt x="1669" y="59"/>
                  </a:cubicBezTo>
                  <a:cubicBezTo>
                    <a:pt x="1635" y="25"/>
                    <a:pt x="1568" y="25"/>
                    <a:pt x="1535" y="25"/>
                  </a:cubicBezTo>
                  <a:cubicBezTo>
                    <a:pt x="1468" y="8"/>
                    <a:pt x="1402" y="0"/>
                    <a:pt x="1339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2"/>
            <p:cNvSpPr/>
            <p:nvPr/>
          </p:nvSpPr>
          <p:spPr>
            <a:xfrm>
              <a:off x="5610000" y="2339625"/>
              <a:ext cx="33400" cy="54225"/>
            </a:xfrm>
            <a:custGeom>
              <a:avLst/>
              <a:gdLst/>
              <a:ahLst/>
              <a:cxnLst/>
              <a:rect l="l" t="t" r="r" b="b"/>
              <a:pathLst>
                <a:path w="1336" h="2169" extrusionOk="0">
                  <a:moveTo>
                    <a:pt x="535" y="0"/>
                  </a:moveTo>
                  <a:cubicBezTo>
                    <a:pt x="468" y="34"/>
                    <a:pt x="435" y="67"/>
                    <a:pt x="368" y="134"/>
                  </a:cubicBezTo>
                  <a:cubicBezTo>
                    <a:pt x="368" y="134"/>
                    <a:pt x="334" y="167"/>
                    <a:pt x="301" y="200"/>
                  </a:cubicBezTo>
                  <a:cubicBezTo>
                    <a:pt x="301" y="234"/>
                    <a:pt x="268" y="234"/>
                    <a:pt x="268" y="267"/>
                  </a:cubicBezTo>
                  <a:cubicBezTo>
                    <a:pt x="234" y="300"/>
                    <a:pt x="234" y="334"/>
                    <a:pt x="201" y="367"/>
                  </a:cubicBezTo>
                  <a:cubicBezTo>
                    <a:pt x="201" y="400"/>
                    <a:pt x="168" y="434"/>
                    <a:pt x="168" y="434"/>
                  </a:cubicBezTo>
                  <a:cubicBezTo>
                    <a:pt x="134" y="467"/>
                    <a:pt x="134" y="501"/>
                    <a:pt x="134" y="534"/>
                  </a:cubicBezTo>
                  <a:cubicBezTo>
                    <a:pt x="101" y="601"/>
                    <a:pt x="68" y="667"/>
                    <a:pt x="68" y="734"/>
                  </a:cubicBezTo>
                  <a:cubicBezTo>
                    <a:pt x="1" y="968"/>
                    <a:pt x="34" y="1201"/>
                    <a:pt x="101" y="1401"/>
                  </a:cubicBezTo>
                  <a:cubicBezTo>
                    <a:pt x="101" y="1468"/>
                    <a:pt x="134" y="1535"/>
                    <a:pt x="134" y="1568"/>
                  </a:cubicBezTo>
                  <a:cubicBezTo>
                    <a:pt x="168" y="1601"/>
                    <a:pt x="168" y="1635"/>
                    <a:pt x="201" y="1668"/>
                  </a:cubicBezTo>
                  <a:cubicBezTo>
                    <a:pt x="234" y="1701"/>
                    <a:pt x="268" y="1768"/>
                    <a:pt x="301" y="1801"/>
                  </a:cubicBezTo>
                  <a:cubicBezTo>
                    <a:pt x="301" y="1835"/>
                    <a:pt x="334" y="1868"/>
                    <a:pt x="368" y="1902"/>
                  </a:cubicBezTo>
                  <a:cubicBezTo>
                    <a:pt x="435" y="1968"/>
                    <a:pt x="535" y="2068"/>
                    <a:pt x="635" y="2135"/>
                  </a:cubicBezTo>
                  <a:lnTo>
                    <a:pt x="735" y="2168"/>
                  </a:lnTo>
                  <a:cubicBezTo>
                    <a:pt x="902" y="2102"/>
                    <a:pt x="1035" y="1968"/>
                    <a:pt x="1135" y="1801"/>
                  </a:cubicBezTo>
                  <a:cubicBezTo>
                    <a:pt x="1202" y="1701"/>
                    <a:pt x="1235" y="1601"/>
                    <a:pt x="1268" y="1468"/>
                  </a:cubicBezTo>
                  <a:cubicBezTo>
                    <a:pt x="1268" y="1468"/>
                    <a:pt x="1268" y="1435"/>
                    <a:pt x="1302" y="1401"/>
                  </a:cubicBezTo>
                  <a:cubicBezTo>
                    <a:pt x="1302" y="1301"/>
                    <a:pt x="1335" y="1201"/>
                    <a:pt x="1302" y="1101"/>
                  </a:cubicBezTo>
                  <a:cubicBezTo>
                    <a:pt x="1302" y="934"/>
                    <a:pt x="1268" y="734"/>
                    <a:pt x="1202" y="601"/>
                  </a:cubicBezTo>
                  <a:cubicBezTo>
                    <a:pt x="1135" y="467"/>
                    <a:pt x="1068" y="367"/>
                    <a:pt x="968" y="267"/>
                  </a:cubicBezTo>
                  <a:cubicBezTo>
                    <a:pt x="835" y="167"/>
                    <a:pt x="701" y="67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2"/>
            <p:cNvSpPr/>
            <p:nvPr/>
          </p:nvSpPr>
          <p:spPr>
            <a:xfrm>
              <a:off x="5745950" y="2352800"/>
              <a:ext cx="75075" cy="65850"/>
            </a:xfrm>
            <a:custGeom>
              <a:avLst/>
              <a:gdLst/>
              <a:ahLst/>
              <a:cxnLst/>
              <a:rect l="l" t="t" r="r" b="b"/>
              <a:pathLst>
                <a:path w="3003" h="2634" extrusionOk="0">
                  <a:moveTo>
                    <a:pt x="1498" y="0"/>
                  </a:moveTo>
                  <a:cubicBezTo>
                    <a:pt x="1056" y="0"/>
                    <a:pt x="627" y="229"/>
                    <a:pt x="367" y="641"/>
                  </a:cubicBezTo>
                  <a:cubicBezTo>
                    <a:pt x="0" y="1241"/>
                    <a:pt x="200" y="2075"/>
                    <a:pt x="801" y="2442"/>
                  </a:cubicBezTo>
                  <a:cubicBezTo>
                    <a:pt x="1023" y="2571"/>
                    <a:pt x="1267" y="2634"/>
                    <a:pt x="1506" y="2634"/>
                  </a:cubicBezTo>
                  <a:cubicBezTo>
                    <a:pt x="1948" y="2634"/>
                    <a:pt x="2376" y="2419"/>
                    <a:pt x="2635" y="2008"/>
                  </a:cubicBezTo>
                  <a:cubicBezTo>
                    <a:pt x="3002" y="1375"/>
                    <a:pt x="2802" y="574"/>
                    <a:pt x="2202" y="207"/>
                  </a:cubicBezTo>
                  <a:cubicBezTo>
                    <a:pt x="1980" y="67"/>
                    <a:pt x="1737" y="0"/>
                    <a:pt x="1498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2"/>
            <p:cNvSpPr/>
            <p:nvPr/>
          </p:nvSpPr>
          <p:spPr>
            <a:xfrm>
              <a:off x="5760125" y="2365075"/>
              <a:ext cx="46725" cy="41425"/>
            </a:xfrm>
            <a:custGeom>
              <a:avLst/>
              <a:gdLst/>
              <a:ahLst/>
              <a:cxnLst/>
              <a:rect l="l" t="t" r="r" b="b"/>
              <a:pathLst>
                <a:path w="1869" h="1657" extrusionOk="0">
                  <a:moveTo>
                    <a:pt x="940" y="0"/>
                  </a:moveTo>
                  <a:cubicBezTo>
                    <a:pt x="659" y="0"/>
                    <a:pt x="388" y="141"/>
                    <a:pt x="234" y="383"/>
                  </a:cubicBezTo>
                  <a:cubicBezTo>
                    <a:pt x="0" y="783"/>
                    <a:pt x="100" y="1284"/>
                    <a:pt x="501" y="1517"/>
                  </a:cubicBezTo>
                  <a:cubicBezTo>
                    <a:pt x="642" y="1612"/>
                    <a:pt x="797" y="1656"/>
                    <a:pt x="947" y="1656"/>
                  </a:cubicBezTo>
                  <a:cubicBezTo>
                    <a:pt x="1222" y="1656"/>
                    <a:pt x="1484" y="1509"/>
                    <a:pt x="1635" y="1250"/>
                  </a:cubicBezTo>
                  <a:cubicBezTo>
                    <a:pt x="1868" y="884"/>
                    <a:pt x="1768" y="350"/>
                    <a:pt x="1368" y="116"/>
                  </a:cubicBezTo>
                  <a:cubicBezTo>
                    <a:pt x="1232" y="37"/>
                    <a:pt x="1085" y="0"/>
                    <a:pt x="940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2"/>
            <p:cNvSpPr/>
            <p:nvPr/>
          </p:nvSpPr>
          <p:spPr>
            <a:xfrm>
              <a:off x="5757625" y="2386525"/>
              <a:ext cx="56725" cy="31950"/>
            </a:xfrm>
            <a:custGeom>
              <a:avLst/>
              <a:gdLst/>
              <a:ahLst/>
              <a:cxnLst/>
              <a:rect l="l" t="t" r="r" b="b"/>
              <a:pathLst>
                <a:path w="2269" h="1278" extrusionOk="0">
                  <a:moveTo>
                    <a:pt x="1251" y="1"/>
                  </a:moveTo>
                  <a:cubicBezTo>
                    <a:pt x="1168" y="1"/>
                    <a:pt x="1084" y="9"/>
                    <a:pt x="1001" y="26"/>
                  </a:cubicBezTo>
                  <a:cubicBezTo>
                    <a:pt x="867" y="59"/>
                    <a:pt x="734" y="92"/>
                    <a:pt x="634" y="159"/>
                  </a:cubicBezTo>
                  <a:cubicBezTo>
                    <a:pt x="500" y="226"/>
                    <a:pt x="400" y="292"/>
                    <a:pt x="300" y="359"/>
                  </a:cubicBezTo>
                  <a:cubicBezTo>
                    <a:pt x="234" y="459"/>
                    <a:pt x="134" y="559"/>
                    <a:pt x="67" y="659"/>
                  </a:cubicBezTo>
                  <a:cubicBezTo>
                    <a:pt x="33" y="693"/>
                    <a:pt x="33" y="759"/>
                    <a:pt x="0" y="793"/>
                  </a:cubicBezTo>
                  <a:lnTo>
                    <a:pt x="67" y="893"/>
                  </a:lnTo>
                  <a:cubicBezTo>
                    <a:pt x="167" y="960"/>
                    <a:pt x="234" y="1026"/>
                    <a:pt x="334" y="1093"/>
                  </a:cubicBezTo>
                  <a:cubicBezTo>
                    <a:pt x="550" y="1218"/>
                    <a:pt x="785" y="1277"/>
                    <a:pt x="1017" y="1277"/>
                  </a:cubicBezTo>
                  <a:cubicBezTo>
                    <a:pt x="1466" y="1277"/>
                    <a:pt x="1904" y="1055"/>
                    <a:pt x="2168" y="659"/>
                  </a:cubicBezTo>
                  <a:cubicBezTo>
                    <a:pt x="2202" y="626"/>
                    <a:pt x="2202" y="559"/>
                    <a:pt x="2235" y="526"/>
                  </a:cubicBezTo>
                  <a:cubicBezTo>
                    <a:pt x="2235" y="493"/>
                    <a:pt x="2235" y="493"/>
                    <a:pt x="2268" y="459"/>
                  </a:cubicBezTo>
                  <a:cubicBezTo>
                    <a:pt x="2168" y="359"/>
                    <a:pt x="2068" y="292"/>
                    <a:pt x="1968" y="226"/>
                  </a:cubicBezTo>
                  <a:cubicBezTo>
                    <a:pt x="1935" y="192"/>
                    <a:pt x="1868" y="159"/>
                    <a:pt x="1835" y="159"/>
                  </a:cubicBezTo>
                  <a:cubicBezTo>
                    <a:pt x="1735" y="92"/>
                    <a:pt x="1601" y="59"/>
                    <a:pt x="1501" y="26"/>
                  </a:cubicBezTo>
                  <a:cubicBezTo>
                    <a:pt x="1418" y="9"/>
                    <a:pt x="1334" y="1"/>
                    <a:pt x="1251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2"/>
            <p:cNvSpPr/>
            <p:nvPr/>
          </p:nvSpPr>
          <p:spPr>
            <a:xfrm>
              <a:off x="5750950" y="2354625"/>
              <a:ext cx="32550" cy="54225"/>
            </a:xfrm>
            <a:custGeom>
              <a:avLst/>
              <a:gdLst/>
              <a:ahLst/>
              <a:cxnLst/>
              <a:rect l="l" t="t" r="r" b="b"/>
              <a:pathLst>
                <a:path w="1302" h="2169" extrusionOk="0">
                  <a:moveTo>
                    <a:pt x="868" y="1"/>
                  </a:moveTo>
                  <a:cubicBezTo>
                    <a:pt x="801" y="34"/>
                    <a:pt x="734" y="67"/>
                    <a:pt x="667" y="101"/>
                  </a:cubicBezTo>
                  <a:cubicBezTo>
                    <a:pt x="667" y="101"/>
                    <a:pt x="634" y="134"/>
                    <a:pt x="601" y="134"/>
                  </a:cubicBezTo>
                  <a:cubicBezTo>
                    <a:pt x="567" y="167"/>
                    <a:pt x="534" y="167"/>
                    <a:pt x="534" y="167"/>
                  </a:cubicBezTo>
                  <a:cubicBezTo>
                    <a:pt x="501" y="201"/>
                    <a:pt x="467" y="234"/>
                    <a:pt x="434" y="267"/>
                  </a:cubicBezTo>
                  <a:cubicBezTo>
                    <a:pt x="401" y="267"/>
                    <a:pt x="401" y="301"/>
                    <a:pt x="367" y="334"/>
                  </a:cubicBezTo>
                  <a:cubicBezTo>
                    <a:pt x="334" y="334"/>
                    <a:pt x="334" y="368"/>
                    <a:pt x="300" y="401"/>
                  </a:cubicBezTo>
                  <a:cubicBezTo>
                    <a:pt x="267" y="434"/>
                    <a:pt x="234" y="501"/>
                    <a:pt x="167" y="568"/>
                  </a:cubicBezTo>
                  <a:cubicBezTo>
                    <a:pt x="67" y="768"/>
                    <a:pt x="0" y="1001"/>
                    <a:pt x="0" y="1201"/>
                  </a:cubicBezTo>
                  <a:cubicBezTo>
                    <a:pt x="0" y="1268"/>
                    <a:pt x="0" y="1335"/>
                    <a:pt x="0" y="1368"/>
                  </a:cubicBezTo>
                  <a:cubicBezTo>
                    <a:pt x="0" y="1402"/>
                    <a:pt x="0" y="1435"/>
                    <a:pt x="0" y="1468"/>
                  </a:cubicBezTo>
                  <a:cubicBezTo>
                    <a:pt x="0" y="1535"/>
                    <a:pt x="34" y="1602"/>
                    <a:pt x="67" y="1668"/>
                  </a:cubicBezTo>
                  <a:cubicBezTo>
                    <a:pt x="67" y="1702"/>
                    <a:pt x="67" y="1735"/>
                    <a:pt x="100" y="1735"/>
                  </a:cubicBezTo>
                  <a:cubicBezTo>
                    <a:pt x="134" y="1869"/>
                    <a:pt x="200" y="1969"/>
                    <a:pt x="267" y="2069"/>
                  </a:cubicBezTo>
                  <a:lnTo>
                    <a:pt x="334" y="2169"/>
                  </a:lnTo>
                  <a:cubicBezTo>
                    <a:pt x="534" y="2102"/>
                    <a:pt x="701" y="2035"/>
                    <a:pt x="834" y="1935"/>
                  </a:cubicBezTo>
                  <a:cubicBezTo>
                    <a:pt x="934" y="1835"/>
                    <a:pt x="1001" y="1769"/>
                    <a:pt x="1101" y="1635"/>
                  </a:cubicBezTo>
                  <a:cubicBezTo>
                    <a:pt x="1101" y="1635"/>
                    <a:pt x="1101" y="1635"/>
                    <a:pt x="1134" y="1602"/>
                  </a:cubicBezTo>
                  <a:cubicBezTo>
                    <a:pt x="1168" y="1502"/>
                    <a:pt x="1234" y="1402"/>
                    <a:pt x="1268" y="1302"/>
                  </a:cubicBezTo>
                  <a:cubicBezTo>
                    <a:pt x="1301" y="1135"/>
                    <a:pt x="1301" y="968"/>
                    <a:pt x="1301" y="768"/>
                  </a:cubicBezTo>
                  <a:cubicBezTo>
                    <a:pt x="1268" y="668"/>
                    <a:pt x="1234" y="534"/>
                    <a:pt x="1168" y="434"/>
                  </a:cubicBezTo>
                  <a:cubicBezTo>
                    <a:pt x="1101" y="267"/>
                    <a:pt x="1001" y="134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2"/>
            <p:cNvSpPr/>
            <p:nvPr/>
          </p:nvSpPr>
          <p:spPr>
            <a:xfrm>
              <a:off x="5606675" y="2578025"/>
              <a:ext cx="74250" cy="66100"/>
            </a:xfrm>
            <a:custGeom>
              <a:avLst/>
              <a:gdLst/>
              <a:ahLst/>
              <a:cxnLst/>
              <a:rect l="l" t="t" r="r" b="b"/>
              <a:pathLst>
                <a:path w="2970" h="2644" extrusionOk="0">
                  <a:moveTo>
                    <a:pt x="1466" y="1"/>
                  </a:moveTo>
                  <a:cubicBezTo>
                    <a:pt x="1323" y="1"/>
                    <a:pt x="1177" y="23"/>
                    <a:pt x="1035" y="71"/>
                  </a:cubicBezTo>
                  <a:cubicBezTo>
                    <a:pt x="367" y="305"/>
                    <a:pt x="0" y="1072"/>
                    <a:pt x="234" y="1739"/>
                  </a:cubicBezTo>
                  <a:cubicBezTo>
                    <a:pt x="420" y="2297"/>
                    <a:pt x="923" y="2643"/>
                    <a:pt x="1474" y="2643"/>
                  </a:cubicBezTo>
                  <a:cubicBezTo>
                    <a:pt x="1615" y="2643"/>
                    <a:pt x="1759" y="2620"/>
                    <a:pt x="1902" y="2573"/>
                  </a:cubicBezTo>
                  <a:cubicBezTo>
                    <a:pt x="2602" y="2339"/>
                    <a:pt x="2969" y="1572"/>
                    <a:pt x="2736" y="905"/>
                  </a:cubicBezTo>
                  <a:cubicBezTo>
                    <a:pt x="2550" y="347"/>
                    <a:pt x="2025" y="1"/>
                    <a:pt x="1466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2"/>
            <p:cNvSpPr/>
            <p:nvPr/>
          </p:nvSpPr>
          <p:spPr>
            <a:xfrm>
              <a:off x="5620025" y="2590525"/>
              <a:ext cx="46725" cy="41500"/>
            </a:xfrm>
            <a:custGeom>
              <a:avLst/>
              <a:gdLst/>
              <a:ahLst/>
              <a:cxnLst/>
              <a:rect l="l" t="t" r="r" b="b"/>
              <a:pathLst>
                <a:path w="1869" h="1660" extrusionOk="0">
                  <a:moveTo>
                    <a:pt x="916" y="1"/>
                  </a:moveTo>
                  <a:cubicBezTo>
                    <a:pt x="833" y="1"/>
                    <a:pt x="750" y="13"/>
                    <a:pt x="667" y="38"/>
                  </a:cubicBezTo>
                  <a:cubicBezTo>
                    <a:pt x="234" y="205"/>
                    <a:pt x="0" y="672"/>
                    <a:pt x="167" y="1105"/>
                  </a:cubicBezTo>
                  <a:cubicBezTo>
                    <a:pt x="271" y="1444"/>
                    <a:pt x="578" y="1660"/>
                    <a:pt x="913" y="1660"/>
                  </a:cubicBezTo>
                  <a:cubicBezTo>
                    <a:pt x="1008" y="1660"/>
                    <a:pt x="1105" y="1643"/>
                    <a:pt x="1201" y="1606"/>
                  </a:cubicBezTo>
                  <a:cubicBezTo>
                    <a:pt x="1635" y="1472"/>
                    <a:pt x="1868" y="1005"/>
                    <a:pt x="1735" y="572"/>
                  </a:cubicBezTo>
                  <a:cubicBezTo>
                    <a:pt x="1600" y="221"/>
                    <a:pt x="1268" y="1"/>
                    <a:pt x="916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2"/>
            <p:cNvSpPr/>
            <p:nvPr/>
          </p:nvSpPr>
          <p:spPr>
            <a:xfrm>
              <a:off x="5610850" y="2607300"/>
              <a:ext cx="48375" cy="36825"/>
            </a:xfrm>
            <a:custGeom>
              <a:avLst/>
              <a:gdLst/>
              <a:ahLst/>
              <a:cxnLst/>
              <a:rect l="l" t="t" r="r" b="b"/>
              <a:pathLst>
                <a:path w="1935" h="1473" extrusionOk="0">
                  <a:moveTo>
                    <a:pt x="501" y="1"/>
                  </a:moveTo>
                  <a:cubicBezTo>
                    <a:pt x="367" y="1"/>
                    <a:pt x="234" y="34"/>
                    <a:pt x="134" y="68"/>
                  </a:cubicBezTo>
                  <a:cubicBezTo>
                    <a:pt x="67" y="101"/>
                    <a:pt x="34" y="101"/>
                    <a:pt x="0" y="134"/>
                  </a:cubicBezTo>
                  <a:lnTo>
                    <a:pt x="0" y="234"/>
                  </a:lnTo>
                  <a:cubicBezTo>
                    <a:pt x="0" y="368"/>
                    <a:pt x="34" y="468"/>
                    <a:pt x="67" y="601"/>
                  </a:cubicBezTo>
                  <a:cubicBezTo>
                    <a:pt x="253" y="1132"/>
                    <a:pt x="776" y="1472"/>
                    <a:pt x="1318" y="1472"/>
                  </a:cubicBezTo>
                  <a:cubicBezTo>
                    <a:pt x="1457" y="1472"/>
                    <a:pt x="1598" y="1450"/>
                    <a:pt x="1735" y="1402"/>
                  </a:cubicBezTo>
                  <a:cubicBezTo>
                    <a:pt x="1802" y="1368"/>
                    <a:pt x="1835" y="1368"/>
                    <a:pt x="1868" y="1335"/>
                  </a:cubicBezTo>
                  <a:cubicBezTo>
                    <a:pt x="1902" y="1335"/>
                    <a:pt x="1935" y="1335"/>
                    <a:pt x="1935" y="1302"/>
                  </a:cubicBezTo>
                  <a:cubicBezTo>
                    <a:pt x="1935" y="1202"/>
                    <a:pt x="1902" y="1068"/>
                    <a:pt x="1868" y="935"/>
                  </a:cubicBezTo>
                  <a:cubicBezTo>
                    <a:pt x="1868" y="901"/>
                    <a:pt x="1835" y="835"/>
                    <a:pt x="1835" y="801"/>
                  </a:cubicBezTo>
                  <a:cubicBezTo>
                    <a:pt x="1768" y="701"/>
                    <a:pt x="1701" y="601"/>
                    <a:pt x="1601" y="501"/>
                  </a:cubicBezTo>
                  <a:cubicBezTo>
                    <a:pt x="1501" y="368"/>
                    <a:pt x="1368" y="268"/>
                    <a:pt x="1234" y="168"/>
                  </a:cubicBezTo>
                  <a:cubicBezTo>
                    <a:pt x="1101" y="101"/>
                    <a:pt x="1001" y="68"/>
                    <a:pt x="868" y="34"/>
                  </a:cubicBezTo>
                  <a:cubicBezTo>
                    <a:pt x="734" y="1"/>
                    <a:pt x="634" y="1"/>
                    <a:pt x="501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2"/>
            <p:cNvSpPr/>
            <p:nvPr/>
          </p:nvSpPr>
          <p:spPr>
            <a:xfrm>
              <a:off x="5610850" y="2578125"/>
              <a:ext cx="45050" cy="38725"/>
            </a:xfrm>
            <a:custGeom>
              <a:avLst/>
              <a:gdLst/>
              <a:ahLst/>
              <a:cxnLst/>
              <a:rect l="l" t="t" r="r" b="b"/>
              <a:pathLst>
                <a:path w="1802" h="1549" extrusionOk="0">
                  <a:moveTo>
                    <a:pt x="1168" y="0"/>
                  </a:moveTo>
                  <a:cubicBezTo>
                    <a:pt x="1134" y="0"/>
                    <a:pt x="1101" y="34"/>
                    <a:pt x="1068" y="34"/>
                  </a:cubicBezTo>
                  <a:cubicBezTo>
                    <a:pt x="1001" y="34"/>
                    <a:pt x="934" y="67"/>
                    <a:pt x="868" y="67"/>
                  </a:cubicBezTo>
                  <a:cubicBezTo>
                    <a:pt x="667" y="167"/>
                    <a:pt x="467" y="301"/>
                    <a:pt x="300" y="467"/>
                  </a:cubicBezTo>
                  <a:cubicBezTo>
                    <a:pt x="267" y="501"/>
                    <a:pt x="234" y="534"/>
                    <a:pt x="200" y="601"/>
                  </a:cubicBezTo>
                  <a:cubicBezTo>
                    <a:pt x="200" y="634"/>
                    <a:pt x="167" y="634"/>
                    <a:pt x="167" y="667"/>
                  </a:cubicBezTo>
                  <a:cubicBezTo>
                    <a:pt x="134" y="734"/>
                    <a:pt x="100" y="801"/>
                    <a:pt x="100" y="834"/>
                  </a:cubicBezTo>
                  <a:cubicBezTo>
                    <a:pt x="67" y="868"/>
                    <a:pt x="67" y="901"/>
                    <a:pt x="34" y="934"/>
                  </a:cubicBezTo>
                  <a:cubicBezTo>
                    <a:pt x="0" y="1068"/>
                    <a:pt x="0" y="1168"/>
                    <a:pt x="0" y="1301"/>
                  </a:cubicBezTo>
                  <a:lnTo>
                    <a:pt x="0" y="1401"/>
                  </a:lnTo>
                  <a:cubicBezTo>
                    <a:pt x="167" y="1501"/>
                    <a:pt x="334" y="1535"/>
                    <a:pt x="534" y="1535"/>
                  </a:cubicBezTo>
                  <a:cubicBezTo>
                    <a:pt x="563" y="1545"/>
                    <a:pt x="595" y="1549"/>
                    <a:pt x="630" y="1549"/>
                  </a:cubicBezTo>
                  <a:cubicBezTo>
                    <a:pt x="712" y="1549"/>
                    <a:pt x="807" y="1525"/>
                    <a:pt x="901" y="1501"/>
                  </a:cubicBezTo>
                  <a:cubicBezTo>
                    <a:pt x="901" y="1501"/>
                    <a:pt x="934" y="1501"/>
                    <a:pt x="934" y="1468"/>
                  </a:cubicBezTo>
                  <a:cubicBezTo>
                    <a:pt x="1034" y="1435"/>
                    <a:pt x="1134" y="1401"/>
                    <a:pt x="1234" y="1335"/>
                  </a:cubicBezTo>
                  <a:cubicBezTo>
                    <a:pt x="1368" y="1235"/>
                    <a:pt x="1501" y="1101"/>
                    <a:pt x="1601" y="968"/>
                  </a:cubicBezTo>
                  <a:cubicBezTo>
                    <a:pt x="1668" y="868"/>
                    <a:pt x="1701" y="734"/>
                    <a:pt x="1735" y="601"/>
                  </a:cubicBezTo>
                  <a:cubicBezTo>
                    <a:pt x="1768" y="434"/>
                    <a:pt x="1802" y="267"/>
                    <a:pt x="1768" y="100"/>
                  </a:cubicBezTo>
                  <a:lnTo>
                    <a:pt x="1735" y="67"/>
                  </a:lnTo>
                  <a:cubicBezTo>
                    <a:pt x="1701" y="67"/>
                    <a:pt x="1635" y="34"/>
                    <a:pt x="1568" y="34"/>
                  </a:cubicBezTo>
                  <a:lnTo>
                    <a:pt x="1468" y="34"/>
                  </a:lnTo>
                  <a:cubicBezTo>
                    <a:pt x="1435" y="0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011" name="Google Shape;2011;p42"/>
          <p:cNvCxnSpPr/>
          <p:nvPr/>
        </p:nvCxnSpPr>
        <p:spPr>
          <a:xfrm>
            <a:off x="2996906" y="3557219"/>
            <a:ext cx="2808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12" name="Google Shape;2012;p42"/>
          <p:cNvGrpSpPr/>
          <p:nvPr/>
        </p:nvGrpSpPr>
        <p:grpSpPr>
          <a:xfrm>
            <a:off x="3759897" y="202539"/>
            <a:ext cx="5093217" cy="4673767"/>
            <a:chOff x="3759897" y="202539"/>
            <a:chExt cx="5093217" cy="4673767"/>
          </a:xfrm>
        </p:grpSpPr>
        <p:sp>
          <p:nvSpPr>
            <p:cNvPr id="2013" name="Google Shape;2013;p42"/>
            <p:cNvSpPr/>
            <p:nvPr/>
          </p:nvSpPr>
          <p:spPr>
            <a:xfrm flipH="1">
              <a:off x="7060161" y="3367348"/>
              <a:ext cx="1110" cy="36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0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2"/>
            <p:cNvSpPr/>
            <p:nvPr/>
          </p:nvSpPr>
          <p:spPr>
            <a:xfrm flipH="1">
              <a:off x="7193953" y="3367348"/>
              <a:ext cx="1145" cy="36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1" y="0"/>
                    <a:pt x="3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2"/>
            <p:cNvSpPr/>
            <p:nvPr/>
          </p:nvSpPr>
          <p:spPr>
            <a:xfrm flipH="1">
              <a:off x="5760580" y="1355738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2"/>
            <p:cNvSpPr/>
            <p:nvPr/>
          </p:nvSpPr>
          <p:spPr>
            <a:xfrm flipH="1">
              <a:off x="7799956" y="3806844"/>
              <a:ext cx="1110" cy="36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2"/>
            <p:cNvSpPr/>
            <p:nvPr/>
          </p:nvSpPr>
          <p:spPr>
            <a:xfrm flipH="1">
              <a:off x="8008738" y="1206901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2"/>
            <p:cNvSpPr/>
            <p:nvPr/>
          </p:nvSpPr>
          <p:spPr>
            <a:xfrm flipH="1">
              <a:off x="5247628" y="202539"/>
              <a:ext cx="1145" cy="1110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31" y="3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2"/>
            <p:cNvSpPr/>
            <p:nvPr/>
          </p:nvSpPr>
          <p:spPr>
            <a:xfrm flipH="1">
              <a:off x="5381456" y="202539"/>
              <a:ext cx="1145" cy="1110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31" y="0"/>
                  </a:moveTo>
                  <a:cubicBezTo>
                    <a:pt x="1" y="31"/>
                    <a:pt x="1" y="31"/>
                    <a:pt x="31" y="3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2"/>
            <p:cNvSpPr/>
            <p:nvPr/>
          </p:nvSpPr>
          <p:spPr>
            <a:xfrm flipH="1">
              <a:off x="8718176" y="2285913"/>
              <a:ext cx="1110" cy="1145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1" y="31"/>
                    <a:pt x="31" y="3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2"/>
            <p:cNvSpPr/>
            <p:nvPr/>
          </p:nvSpPr>
          <p:spPr>
            <a:xfrm flipH="1">
              <a:off x="8853078" y="228702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2"/>
            <p:cNvSpPr/>
            <p:nvPr/>
          </p:nvSpPr>
          <p:spPr>
            <a:xfrm flipH="1">
              <a:off x="4203409" y="4040817"/>
              <a:ext cx="133828" cy="164288"/>
            </a:xfrm>
            <a:custGeom>
              <a:avLst/>
              <a:gdLst/>
              <a:ahLst/>
              <a:cxnLst/>
              <a:rect l="l" t="t" r="r" b="b"/>
              <a:pathLst>
                <a:path w="3739" h="4590" extrusionOk="0">
                  <a:moveTo>
                    <a:pt x="1885" y="0"/>
                  </a:moveTo>
                  <a:cubicBezTo>
                    <a:pt x="1824" y="1246"/>
                    <a:pt x="1003" y="2250"/>
                    <a:pt x="0" y="2280"/>
                  </a:cubicBezTo>
                  <a:lnTo>
                    <a:pt x="0" y="2310"/>
                  </a:lnTo>
                  <a:cubicBezTo>
                    <a:pt x="1003" y="2341"/>
                    <a:pt x="1824" y="3344"/>
                    <a:pt x="1885" y="4590"/>
                  </a:cubicBezTo>
                  <a:cubicBezTo>
                    <a:pt x="1915" y="3344"/>
                    <a:pt x="2736" y="2341"/>
                    <a:pt x="3739" y="2310"/>
                  </a:cubicBezTo>
                  <a:cubicBezTo>
                    <a:pt x="3739" y="2310"/>
                    <a:pt x="3739" y="2280"/>
                    <a:pt x="3739" y="2280"/>
                  </a:cubicBezTo>
                  <a:cubicBezTo>
                    <a:pt x="2736" y="2250"/>
                    <a:pt x="1915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2"/>
            <p:cNvSpPr/>
            <p:nvPr/>
          </p:nvSpPr>
          <p:spPr>
            <a:xfrm flipH="1">
              <a:off x="5077936" y="3822092"/>
              <a:ext cx="1110" cy="36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0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2"/>
            <p:cNvSpPr/>
            <p:nvPr/>
          </p:nvSpPr>
          <p:spPr>
            <a:xfrm flipH="1">
              <a:off x="5211728" y="3822092"/>
              <a:ext cx="1145" cy="36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1" y="0"/>
                    <a:pt x="3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2"/>
            <p:cNvSpPr/>
            <p:nvPr/>
          </p:nvSpPr>
          <p:spPr>
            <a:xfrm flipH="1">
              <a:off x="3759897" y="2662510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36" y="2341"/>
                    <a:pt x="3708" y="2280"/>
                  </a:cubicBezTo>
                  <a:cubicBezTo>
                    <a:pt x="2736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2"/>
            <p:cNvSpPr/>
            <p:nvPr/>
          </p:nvSpPr>
          <p:spPr>
            <a:xfrm flipH="1">
              <a:off x="3940256" y="3379133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2" y="66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2"/>
            <p:cNvSpPr/>
            <p:nvPr/>
          </p:nvSpPr>
          <p:spPr>
            <a:xfrm flipH="1">
              <a:off x="6189794" y="1164915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18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1" y="669"/>
                    <a:pt x="851" y="426"/>
                  </a:cubicBezTo>
                  <a:cubicBezTo>
                    <a:pt x="851" y="183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2"/>
            <p:cNvSpPr/>
            <p:nvPr/>
          </p:nvSpPr>
          <p:spPr>
            <a:xfrm flipH="1">
              <a:off x="7127594" y="73670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2"/>
            <p:cNvSpPr/>
            <p:nvPr/>
          </p:nvSpPr>
          <p:spPr>
            <a:xfrm flipH="1">
              <a:off x="6016809" y="618126"/>
              <a:ext cx="31605" cy="30495"/>
            </a:xfrm>
            <a:custGeom>
              <a:avLst/>
              <a:gdLst/>
              <a:ahLst/>
              <a:cxnLst/>
              <a:rect l="l" t="t" r="r" b="b"/>
              <a:pathLst>
                <a:path w="883" h="852" extrusionOk="0">
                  <a:moveTo>
                    <a:pt x="426" y="0"/>
                  </a:moveTo>
                  <a:cubicBezTo>
                    <a:pt x="214" y="0"/>
                    <a:pt x="1" y="183"/>
                    <a:pt x="1" y="426"/>
                  </a:cubicBezTo>
                  <a:cubicBezTo>
                    <a:pt x="1" y="639"/>
                    <a:pt x="214" y="852"/>
                    <a:pt x="426" y="852"/>
                  </a:cubicBezTo>
                  <a:cubicBezTo>
                    <a:pt x="669" y="852"/>
                    <a:pt x="882" y="639"/>
                    <a:pt x="882" y="426"/>
                  </a:cubicBezTo>
                  <a:cubicBezTo>
                    <a:pt x="88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2"/>
            <p:cNvSpPr/>
            <p:nvPr/>
          </p:nvSpPr>
          <p:spPr>
            <a:xfrm flipH="1">
              <a:off x="7926500" y="4845811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21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39" y="852"/>
                    <a:pt x="851" y="669"/>
                    <a:pt x="851" y="426"/>
                  </a:cubicBezTo>
                  <a:cubicBezTo>
                    <a:pt x="851" y="213"/>
                    <a:pt x="63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963;p36">
            <a:extLst>
              <a:ext uri="{FF2B5EF4-FFF2-40B4-BE49-F238E27FC236}">
                <a16:creationId xmlns:a16="http://schemas.microsoft.com/office/drawing/2014/main" id="{8CA7286C-19AA-473B-B122-7ABC233EB68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77132" y="1949387"/>
            <a:ext cx="5608980" cy="1633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3">
                    <a:lumMod val="50000"/>
                  </a:schemeClr>
                </a:solidFill>
              </a:rPr>
              <a:t>CHÀO MỪNG CÁC EM ĐẾN VỚI BUỔI HỌC!</a:t>
            </a:r>
            <a:endParaRPr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43B970-C43C-4CB6-9F4F-A2DA7B30BB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64" y="3415146"/>
            <a:ext cx="1348275" cy="16419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F387C7-39CC-46EE-B3CC-79B40622CD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5231" y="739558"/>
            <a:ext cx="5802363" cy="1437903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8" name="Google Shape;2978;p50"/>
          <p:cNvGrpSpPr/>
          <p:nvPr/>
        </p:nvGrpSpPr>
        <p:grpSpPr>
          <a:xfrm>
            <a:off x="4708916" y="-75290"/>
            <a:ext cx="3263431" cy="1741545"/>
            <a:chOff x="4708916" y="-75290"/>
            <a:chExt cx="3263431" cy="1741545"/>
          </a:xfrm>
        </p:grpSpPr>
        <p:grpSp>
          <p:nvGrpSpPr>
            <p:cNvPr id="2979" name="Google Shape;2979;p50"/>
            <p:cNvGrpSpPr/>
            <p:nvPr/>
          </p:nvGrpSpPr>
          <p:grpSpPr>
            <a:xfrm rot="10800000">
              <a:off x="4708916" y="-67554"/>
              <a:ext cx="691980" cy="936635"/>
              <a:chOff x="3051600" y="3618575"/>
              <a:chExt cx="498150" cy="674275"/>
            </a:xfrm>
          </p:grpSpPr>
          <p:sp>
            <p:nvSpPr>
              <p:cNvPr id="2980" name="Google Shape;2980;p50"/>
              <p:cNvSpPr/>
              <p:nvPr/>
            </p:nvSpPr>
            <p:spPr>
              <a:xfrm>
                <a:off x="3051600" y="3854600"/>
                <a:ext cx="191850" cy="41852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 extrusionOk="0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/>
                  <a:t> </a:t>
                </a:r>
                <a:endParaRPr/>
              </a:p>
            </p:txBody>
          </p:sp>
          <p:sp>
            <p:nvSpPr>
              <p:cNvPr id="2981" name="Google Shape;2981;p50"/>
              <p:cNvSpPr/>
              <p:nvPr/>
            </p:nvSpPr>
            <p:spPr>
              <a:xfrm>
                <a:off x="3203200" y="3618575"/>
                <a:ext cx="141175" cy="6742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 extrusionOk="0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50"/>
              <p:cNvSpPr/>
              <p:nvPr/>
            </p:nvSpPr>
            <p:spPr>
              <a:xfrm>
                <a:off x="3256575" y="4093025"/>
                <a:ext cx="293175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 extrusionOk="0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50"/>
              <p:cNvSpPr/>
              <p:nvPr/>
            </p:nvSpPr>
            <p:spPr>
              <a:xfrm>
                <a:off x="3254250" y="3903600"/>
                <a:ext cx="2746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 extrusionOk="0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50"/>
              <p:cNvSpPr/>
              <p:nvPr/>
            </p:nvSpPr>
            <p:spPr>
              <a:xfrm>
                <a:off x="3051600" y="3867425"/>
                <a:ext cx="182175" cy="39450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 extrusionOk="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50"/>
              <p:cNvSpPr/>
              <p:nvPr/>
            </p:nvSpPr>
            <p:spPr>
              <a:xfrm>
                <a:off x="3203200" y="3618750"/>
                <a:ext cx="107925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 extrusionOk="0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50"/>
              <p:cNvSpPr/>
              <p:nvPr/>
            </p:nvSpPr>
            <p:spPr>
              <a:xfrm>
                <a:off x="3277850" y="3903600"/>
                <a:ext cx="243650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 extrusionOk="0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50"/>
              <p:cNvSpPr/>
              <p:nvPr/>
            </p:nvSpPr>
            <p:spPr>
              <a:xfrm>
                <a:off x="3260450" y="4093025"/>
                <a:ext cx="286975" cy="1909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 extrusionOk="0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50"/>
              <p:cNvSpPr/>
              <p:nvPr/>
            </p:nvSpPr>
            <p:spPr>
              <a:xfrm>
                <a:off x="3114250" y="4014775"/>
                <a:ext cx="12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 extrusionOk="0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50"/>
              <p:cNvSpPr/>
              <p:nvPr/>
            </p:nvSpPr>
            <p:spPr>
              <a:xfrm>
                <a:off x="3256575" y="4131950"/>
                <a:ext cx="185275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 extrusionOk="0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50"/>
              <p:cNvSpPr/>
              <p:nvPr/>
            </p:nvSpPr>
            <p:spPr>
              <a:xfrm>
                <a:off x="3254250" y="4047250"/>
                <a:ext cx="159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 extrusionOk="0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1" name="Google Shape;2991;p50"/>
            <p:cNvGrpSpPr/>
            <p:nvPr/>
          </p:nvGrpSpPr>
          <p:grpSpPr>
            <a:xfrm rot="10800000">
              <a:off x="5814501" y="-72416"/>
              <a:ext cx="586131" cy="1402192"/>
              <a:chOff x="2331900" y="3286925"/>
              <a:chExt cx="421950" cy="1009425"/>
            </a:xfrm>
          </p:grpSpPr>
          <p:sp>
            <p:nvSpPr>
              <p:cNvPr id="2992" name="Google Shape;2992;p50"/>
              <p:cNvSpPr/>
              <p:nvPr/>
            </p:nvSpPr>
            <p:spPr>
              <a:xfrm>
                <a:off x="2483100" y="3478375"/>
                <a:ext cx="129200" cy="8179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719" fill="none" extrusionOk="0">
                    <a:moveTo>
                      <a:pt x="2012" y="32718"/>
                    </a:moveTo>
                    <a:cubicBezTo>
                      <a:pt x="5167" y="22029"/>
                      <a:pt x="4440" y="10226"/>
                      <a:pt x="1" y="1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50"/>
              <p:cNvSpPr/>
              <p:nvPr/>
            </p:nvSpPr>
            <p:spPr>
              <a:xfrm>
                <a:off x="2416575" y="3286925"/>
                <a:ext cx="99050" cy="271525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10861" extrusionOk="0">
                    <a:moveTo>
                      <a:pt x="745" y="1"/>
                    </a:moveTo>
                    <a:cubicBezTo>
                      <a:pt x="688" y="1"/>
                      <a:pt x="631" y="11"/>
                      <a:pt x="573" y="32"/>
                    </a:cubicBezTo>
                    <a:cubicBezTo>
                      <a:pt x="233" y="140"/>
                      <a:pt x="125" y="543"/>
                      <a:pt x="94" y="883"/>
                    </a:cubicBezTo>
                    <a:cubicBezTo>
                      <a:pt x="1" y="1950"/>
                      <a:pt x="248" y="3002"/>
                      <a:pt x="511" y="4023"/>
                    </a:cubicBezTo>
                    <a:cubicBezTo>
                      <a:pt x="1177" y="6529"/>
                      <a:pt x="2074" y="9097"/>
                      <a:pt x="3961" y="10861"/>
                    </a:cubicBezTo>
                    <a:cubicBezTo>
                      <a:pt x="3791" y="9654"/>
                      <a:pt x="3791" y="8324"/>
                      <a:pt x="3652" y="7117"/>
                    </a:cubicBezTo>
                    <a:cubicBezTo>
                      <a:pt x="3373" y="4874"/>
                      <a:pt x="2677" y="2693"/>
                      <a:pt x="1594" y="728"/>
                    </a:cubicBezTo>
                    <a:cubicBezTo>
                      <a:pt x="1408" y="382"/>
                      <a:pt x="1095" y="1"/>
                      <a:pt x="74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50"/>
              <p:cNvSpPr/>
              <p:nvPr/>
            </p:nvSpPr>
            <p:spPr>
              <a:xfrm>
                <a:off x="2331900" y="3438300"/>
                <a:ext cx="216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8679" h="8689" extrusionOk="0">
                    <a:moveTo>
                      <a:pt x="515" y="0"/>
                    </a:moveTo>
                    <a:cubicBezTo>
                      <a:pt x="394" y="0"/>
                      <a:pt x="280" y="35"/>
                      <a:pt x="186" y="118"/>
                    </a:cubicBezTo>
                    <a:cubicBezTo>
                      <a:pt x="47" y="258"/>
                      <a:pt x="0" y="459"/>
                      <a:pt x="16" y="644"/>
                    </a:cubicBezTo>
                    <a:cubicBezTo>
                      <a:pt x="16" y="1155"/>
                      <a:pt x="279" y="1634"/>
                      <a:pt x="572" y="2068"/>
                    </a:cubicBezTo>
                    <a:cubicBezTo>
                      <a:pt x="2506" y="5038"/>
                      <a:pt x="5383" y="7389"/>
                      <a:pt x="8678" y="8688"/>
                    </a:cubicBezTo>
                    <a:cubicBezTo>
                      <a:pt x="7472" y="7389"/>
                      <a:pt x="5987" y="5935"/>
                      <a:pt x="4904" y="4527"/>
                    </a:cubicBezTo>
                    <a:cubicBezTo>
                      <a:pt x="4424" y="3908"/>
                      <a:pt x="3960" y="3305"/>
                      <a:pt x="3481" y="2686"/>
                    </a:cubicBezTo>
                    <a:cubicBezTo>
                      <a:pt x="2800" y="1805"/>
                      <a:pt x="2119" y="923"/>
                      <a:pt x="1207" y="273"/>
                    </a:cubicBezTo>
                    <a:cubicBezTo>
                      <a:pt x="1012" y="130"/>
                      <a:pt x="751" y="0"/>
                      <a:pt x="51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50"/>
              <p:cNvSpPr/>
              <p:nvPr/>
            </p:nvSpPr>
            <p:spPr>
              <a:xfrm>
                <a:off x="2337700" y="3636825"/>
                <a:ext cx="237850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7493" extrusionOk="0">
                    <a:moveTo>
                      <a:pt x="488" y="1"/>
                    </a:moveTo>
                    <a:cubicBezTo>
                      <a:pt x="304" y="1"/>
                      <a:pt x="145" y="64"/>
                      <a:pt x="78" y="237"/>
                    </a:cubicBezTo>
                    <a:cubicBezTo>
                      <a:pt x="0" y="438"/>
                      <a:pt x="93" y="639"/>
                      <a:pt x="186" y="825"/>
                    </a:cubicBezTo>
                    <a:cubicBezTo>
                      <a:pt x="1145" y="2526"/>
                      <a:pt x="2630" y="3872"/>
                      <a:pt x="4270" y="4924"/>
                    </a:cubicBezTo>
                    <a:cubicBezTo>
                      <a:pt x="5925" y="5961"/>
                      <a:pt x="7719" y="6734"/>
                      <a:pt x="9514" y="7492"/>
                    </a:cubicBezTo>
                    <a:cubicBezTo>
                      <a:pt x="8075" y="6208"/>
                      <a:pt x="6915" y="4847"/>
                      <a:pt x="5585" y="3455"/>
                    </a:cubicBezTo>
                    <a:cubicBezTo>
                      <a:pt x="4285" y="2109"/>
                      <a:pt x="2754" y="980"/>
                      <a:pt x="1083" y="160"/>
                    </a:cubicBezTo>
                    <a:cubicBezTo>
                      <a:pt x="908" y="72"/>
                      <a:pt x="684" y="1"/>
                      <a:pt x="48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50"/>
              <p:cNvSpPr/>
              <p:nvPr/>
            </p:nvSpPr>
            <p:spPr>
              <a:xfrm>
                <a:off x="2360500" y="3831350"/>
                <a:ext cx="22550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9020" h="7261" extrusionOk="0">
                    <a:moveTo>
                      <a:pt x="418" y="1"/>
                    </a:moveTo>
                    <a:cubicBezTo>
                      <a:pt x="328" y="1"/>
                      <a:pt x="243" y="24"/>
                      <a:pt x="171" y="82"/>
                    </a:cubicBezTo>
                    <a:cubicBezTo>
                      <a:pt x="1" y="222"/>
                      <a:pt x="32" y="485"/>
                      <a:pt x="94" y="701"/>
                    </a:cubicBezTo>
                    <a:cubicBezTo>
                      <a:pt x="558" y="2341"/>
                      <a:pt x="2012" y="3517"/>
                      <a:pt x="3435" y="4460"/>
                    </a:cubicBezTo>
                    <a:cubicBezTo>
                      <a:pt x="4533" y="5203"/>
                      <a:pt x="5678" y="5883"/>
                      <a:pt x="6838" y="6502"/>
                    </a:cubicBezTo>
                    <a:cubicBezTo>
                      <a:pt x="7534" y="6858"/>
                      <a:pt x="8246" y="7214"/>
                      <a:pt x="9019" y="7260"/>
                    </a:cubicBezTo>
                    <a:cubicBezTo>
                      <a:pt x="7736" y="6193"/>
                      <a:pt x="6715" y="4909"/>
                      <a:pt x="5508" y="3733"/>
                    </a:cubicBezTo>
                    <a:cubicBezTo>
                      <a:pt x="4085" y="2325"/>
                      <a:pt x="2615" y="902"/>
                      <a:pt x="790" y="98"/>
                    </a:cubicBezTo>
                    <a:cubicBezTo>
                      <a:pt x="673" y="44"/>
                      <a:pt x="541" y="1"/>
                      <a:pt x="41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50"/>
              <p:cNvSpPr/>
              <p:nvPr/>
            </p:nvSpPr>
            <p:spPr>
              <a:xfrm>
                <a:off x="2553100" y="3442600"/>
                <a:ext cx="1148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9770" extrusionOk="0">
                    <a:moveTo>
                      <a:pt x="4050" y="1"/>
                    </a:moveTo>
                    <a:cubicBezTo>
                      <a:pt x="4025" y="1"/>
                      <a:pt x="4001" y="3"/>
                      <a:pt x="3976" y="8"/>
                    </a:cubicBezTo>
                    <a:cubicBezTo>
                      <a:pt x="3868" y="39"/>
                      <a:pt x="3775" y="117"/>
                      <a:pt x="3698" y="194"/>
                    </a:cubicBezTo>
                    <a:cubicBezTo>
                      <a:pt x="2429" y="1385"/>
                      <a:pt x="1702" y="3040"/>
                      <a:pt x="1223" y="4711"/>
                    </a:cubicBezTo>
                    <a:cubicBezTo>
                      <a:pt x="728" y="6366"/>
                      <a:pt x="480" y="8099"/>
                      <a:pt x="1" y="9769"/>
                    </a:cubicBezTo>
                    <a:cubicBezTo>
                      <a:pt x="728" y="8733"/>
                      <a:pt x="1470" y="7418"/>
                      <a:pt x="2135" y="6351"/>
                    </a:cubicBezTo>
                    <a:cubicBezTo>
                      <a:pt x="3156" y="4665"/>
                      <a:pt x="4208" y="2932"/>
                      <a:pt x="4533" y="998"/>
                    </a:cubicBezTo>
                    <a:cubicBezTo>
                      <a:pt x="4564" y="782"/>
                      <a:pt x="4595" y="550"/>
                      <a:pt x="4502" y="333"/>
                    </a:cubicBezTo>
                    <a:cubicBezTo>
                      <a:pt x="4434" y="155"/>
                      <a:pt x="4243" y="1"/>
                      <a:pt x="405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50"/>
              <p:cNvSpPr/>
              <p:nvPr/>
            </p:nvSpPr>
            <p:spPr>
              <a:xfrm>
                <a:off x="2579025" y="3604250"/>
                <a:ext cx="139625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10312" extrusionOk="0">
                    <a:moveTo>
                      <a:pt x="5029" y="0"/>
                    </a:moveTo>
                    <a:cubicBezTo>
                      <a:pt x="4875" y="0"/>
                      <a:pt x="4713" y="100"/>
                      <a:pt x="4579" y="210"/>
                    </a:cubicBezTo>
                    <a:cubicBezTo>
                      <a:pt x="3573" y="1076"/>
                      <a:pt x="2970" y="2313"/>
                      <a:pt x="2429" y="3536"/>
                    </a:cubicBezTo>
                    <a:cubicBezTo>
                      <a:pt x="1470" y="5732"/>
                      <a:pt x="665" y="8006"/>
                      <a:pt x="0" y="10311"/>
                    </a:cubicBezTo>
                    <a:cubicBezTo>
                      <a:pt x="1222" y="8548"/>
                      <a:pt x="2522" y="6753"/>
                      <a:pt x="3682" y="4943"/>
                    </a:cubicBezTo>
                    <a:cubicBezTo>
                      <a:pt x="4316" y="3953"/>
                      <a:pt x="4842" y="2901"/>
                      <a:pt x="5244" y="1803"/>
                    </a:cubicBezTo>
                    <a:cubicBezTo>
                      <a:pt x="5430" y="1308"/>
                      <a:pt x="5584" y="751"/>
                      <a:pt x="5368" y="271"/>
                    </a:cubicBezTo>
                    <a:cubicBezTo>
                      <a:pt x="5321" y="179"/>
                      <a:pt x="5260" y="70"/>
                      <a:pt x="5151" y="24"/>
                    </a:cubicBezTo>
                    <a:cubicBezTo>
                      <a:pt x="5112" y="7"/>
                      <a:pt x="5071" y="0"/>
                      <a:pt x="502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50"/>
              <p:cNvSpPr/>
              <p:nvPr/>
            </p:nvSpPr>
            <p:spPr>
              <a:xfrm>
                <a:off x="2571675" y="3832050"/>
                <a:ext cx="161275" cy="23380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9352" extrusionOk="0">
                    <a:moveTo>
                      <a:pt x="6179" y="0"/>
                    </a:moveTo>
                    <a:cubicBezTo>
                      <a:pt x="6114" y="0"/>
                      <a:pt x="6047" y="24"/>
                      <a:pt x="5987" y="54"/>
                    </a:cubicBezTo>
                    <a:cubicBezTo>
                      <a:pt x="5554" y="209"/>
                      <a:pt x="5120" y="364"/>
                      <a:pt x="4749" y="658"/>
                    </a:cubicBezTo>
                    <a:cubicBezTo>
                      <a:pt x="4285" y="1029"/>
                      <a:pt x="4007" y="1570"/>
                      <a:pt x="3728" y="2112"/>
                    </a:cubicBezTo>
                    <a:cubicBezTo>
                      <a:pt x="2491" y="4525"/>
                      <a:pt x="1238" y="6938"/>
                      <a:pt x="0" y="9351"/>
                    </a:cubicBezTo>
                    <a:cubicBezTo>
                      <a:pt x="866" y="8717"/>
                      <a:pt x="1810" y="7789"/>
                      <a:pt x="2506" y="6969"/>
                    </a:cubicBezTo>
                    <a:cubicBezTo>
                      <a:pt x="4146" y="5035"/>
                      <a:pt x="5832" y="2994"/>
                      <a:pt x="6404" y="518"/>
                    </a:cubicBezTo>
                    <a:cubicBezTo>
                      <a:pt x="6451" y="333"/>
                      <a:pt x="6451" y="85"/>
                      <a:pt x="6281" y="23"/>
                    </a:cubicBezTo>
                    <a:cubicBezTo>
                      <a:pt x="6248" y="7"/>
                      <a:pt x="6214" y="0"/>
                      <a:pt x="61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50"/>
              <p:cNvSpPr/>
              <p:nvPr/>
            </p:nvSpPr>
            <p:spPr>
              <a:xfrm>
                <a:off x="2376375" y="3986775"/>
                <a:ext cx="194150" cy="157575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6303" extrusionOk="0">
                    <a:moveTo>
                      <a:pt x="420" y="1"/>
                    </a:moveTo>
                    <a:cubicBezTo>
                      <a:pt x="246" y="1"/>
                      <a:pt x="75" y="53"/>
                      <a:pt x="31" y="208"/>
                    </a:cubicBezTo>
                    <a:cubicBezTo>
                      <a:pt x="0" y="301"/>
                      <a:pt x="46" y="424"/>
                      <a:pt x="93" y="517"/>
                    </a:cubicBezTo>
                    <a:cubicBezTo>
                      <a:pt x="789" y="2002"/>
                      <a:pt x="2011" y="3193"/>
                      <a:pt x="3372" y="4106"/>
                    </a:cubicBezTo>
                    <a:cubicBezTo>
                      <a:pt x="4734" y="5019"/>
                      <a:pt x="6250" y="5668"/>
                      <a:pt x="7766" y="6303"/>
                    </a:cubicBezTo>
                    <a:cubicBezTo>
                      <a:pt x="6884" y="5545"/>
                      <a:pt x="6080" y="4384"/>
                      <a:pt x="5306" y="3503"/>
                    </a:cubicBezTo>
                    <a:cubicBezTo>
                      <a:pt x="4007" y="2018"/>
                      <a:pt x="2537" y="486"/>
                      <a:pt x="619" y="22"/>
                    </a:cubicBezTo>
                    <a:cubicBezTo>
                      <a:pt x="557" y="9"/>
                      <a:pt x="488" y="1"/>
                      <a:pt x="42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50"/>
              <p:cNvSpPr/>
              <p:nvPr/>
            </p:nvSpPr>
            <p:spPr>
              <a:xfrm>
                <a:off x="2563550" y="4007750"/>
                <a:ext cx="190300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7553" extrusionOk="0">
                    <a:moveTo>
                      <a:pt x="6974" y="0"/>
                    </a:moveTo>
                    <a:cubicBezTo>
                      <a:pt x="6195" y="0"/>
                      <a:pt x="5531" y="536"/>
                      <a:pt x="4966" y="1086"/>
                    </a:cubicBezTo>
                    <a:cubicBezTo>
                      <a:pt x="3017" y="2989"/>
                      <a:pt x="1501" y="5278"/>
                      <a:pt x="0" y="7552"/>
                    </a:cubicBezTo>
                    <a:cubicBezTo>
                      <a:pt x="1439" y="6763"/>
                      <a:pt x="2352" y="6268"/>
                      <a:pt x="3666" y="5324"/>
                    </a:cubicBezTo>
                    <a:cubicBezTo>
                      <a:pt x="4533" y="4721"/>
                      <a:pt x="5384" y="4102"/>
                      <a:pt x="6095" y="3344"/>
                    </a:cubicBezTo>
                    <a:cubicBezTo>
                      <a:pt x="6822" y="2586"/>
                      <a:pt x="7395" y="1658"/>
                      <a:pt x="7580" y="622"/>
                    </a:cubicBezTo>
                    <a:cubicBezTo>
                      <a:pt x="7596" y="498"/>
                      <a:pt x="7611" y="359"/>
                      <a:pt x="7549" y="235"/>
                    </a:cubicBezTo>
                    <a:cubicBezTo>
                      <a:pt x="7472" y="65"/>
                      <a:pt x="7255" y="3"/>
                      <a:pt x="7070" y="3"/>
                    </a:cubicBezTo>
                    <a:cubicBezTo>
                      <a:pt x="7038" y="1"/>
                      <a:pt x="7006" y="0"/>
                      <a:pt x="697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50"/>
              <p:cNvSpPr/>
              <p:nvPr/>
            </p:nvSpPr>
            <p:spPr>
              <a:xfrm>
                <a:off x="2582875" y="3604250"/>
                <a:ext cx="126875" cy="244650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9786" extrusionOk="0">
                    <a:moveTo>
                      <a:pt x="4875" y="0"/>
                    </a:moveTo>
                    <a:cubicBezTo>
                      <a:pt x="4721" y="0"/>
                      <a:pt x="4559" y="100"/>
                      <a:pt x="4425" y="210"/>
                    </a:cubicBezTo>
                    <a:cubicBezTo>
                      <a:pt x="3419" y="1076"/>
                      <a:pt x="2816" y="2313"/>
                      <a:pt x="2275" y="3536"/>
                    </a:cubicBezTo>
                    <a:cubicBezTo>
                      <a:pt x="1393" y="5577"/>
                      <a:pt x="635" y="7666"/>
                      <a:pt x="1" y="9785"/>
                    </a:cubicBezTo>
                    <a:cubicBezTo>
                      <a:pt x="1826" y="6629"/>
                      <a:pt x="3512" y="3381"/>
                      <a:pt x="5075" y="86"/>
                    </a:cubicBezTo>
                    <a:cubicBezTo>
                      <a:pt x="5059" y="55"/>
                      <a:pt x="5028" y="39"/>
                      <a:pt x="4997" y="24"/>
                    </a:cubicBezTo>
                    <a:cubicBezTo>
                      <a:pt x="4958" y="7"/>
                      <a:pt x="4917" y="0"/>
                      <a:pt x="487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50"/>
              <p:cNvSpPr/>
              <p:nvPr/>
            </p:nvSpPr>
            <p:spPr>
              <a:xfrm>
                <a:off x="2416575" y="3287325"/>
                <a:ext cx="93250" cy="265725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10629" extrusionOk="0">
                    <a:moveTo>
                      <a:pt x="635" y="1"/>
                    </a:moveTo>
                    <a:cubicBezTo>
                      <a:pt x="620" y="1"/>
                      <a:pt x="589" y="1"/>
                      <a:pt x="573" y="16"/>
                    </a:cubicBezTo>
                    <a:cubicBezTo>
                      <a:pt x="233" y="124"/>
                      <a:pt x="125" y="527"/>
                      <a:pt x="94" y="867"/>
                    </a:cubicBezTo>
                    <a:cubicBezTo>
                      <a:pt x="1" y="1934"/>
                      <a:pt x="248" y="2986"/>
                      <a:pt x="511" y="4007"/>
                    </a:cubicBezTo>
                    <a:cubicBezTo>
                      <a:pt x="1146" y="6405"/>
                      <a:pt x="1996" y="8865"/>
                      <a:pt x="3729" y="10628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50"/>
              <p:cNvSpPr/>
              <p:nvPr/>
            </p:nvSpPr>
            <p:spPr>
              <a:xfrm>
                <a:off x="2337300" y="3438350"/>
                <a:ext cx="208875" cy="214075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563" extrusionOk="0">
                    <a:moveTo>
                      <a:pt x="313" y="1"/>
                    </a:moveTo>
                    <a:cubicBezTo>
                      <a:pt x="199" y="1"/>
                      <a:pt x="92" y="30"/>
                      <a:pt x="1" y="101"/>
                    </a:cubicBezTo>
                    <a:cubicBezTo>
                      <a:pt x="1594" y="2746"/>
                      <a:pt x="3930" y="4943"/>
                      <a:pt x="6219" y="7047"/>
                    </a:cubicBezTo>
                    <a:cubicBezTo>
                      <a:pt x="6869" y="7650"/>
                      <a:pt x="7550" y="8253"/>
                      <a:pt x="8354" y="8563"/>
                    </a:cubicBezTo>
                    <a:cubicBezTo>
                      <a:pt x="7163" y="7294"/>
                      <a:pt x="5740" y="5902"/>
                      <a:pt x="4688" y="4525"/>
                    </a:cubicBezTo>
                    <a:cubicBezTo>
                      <a:pt x="4208" y="3906"/>
                      <a:pt x="3744" y="3303"/>
                      <a:pt x="3265" y="2684"/>
                    </a:cubicBezTo>
                    <a:cubicBezTo>
                      <a:pt x="2584" y="1803"/>
                      <a:pt x="1903" y="921"/>
                      <a:pt x="991" y="271"/>
                    </a:cubicBezTo>
                    <a:cubicBezTo>
                      <a:pt x="803" y="125"/>
                      <a:pt x="546" y="1"/>
                      <a:pt x="31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50"/>
              <p:cNvSpPr/>
              <p:nvPr/>
            </p:nvSpPr>
            <p:spPr>
              <a:xfrm>
                <a:off x="2346200" y="3636775"/>
                <a:ext cx="229350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7495" extrusionOk="0">
                    <a:moveTo>
                      <a:pt x="178" y="1"/>
                    </a:moveTo>
                    <a:cubicBezTo>
                      <a:pt x="116" y="1"/>
                      <a:pt x="57" y="7"/>
                      <a:pt x="0" y="22"/>
                    </a:cubicBezTo>
                    <a:cubicBezTo>
                      <a:pt x="2244" y="2173"/>
                      <a:pt x="4641" y="4168"/>
                      <a:pt x="7178" y="5963"/>
                    </a:cubicBezTo>
                    <a:cubicBezTo>
                      <a:pt x="7843" y="6442"/>
                      <a:pt x="8524" y="6922"/>
                      <a:pt x="9127" y="7479"/>
                    </a:cubicBezTo>
                    <a:cubicBezTo>
                      <a:pt x="9143" y="7479"/>
                      <a:pt x="9158" y="7494"/>
                      <a:pt x="9174" y="7494"/>
                    </a:cubicBezTo>
                    <a:cubicBezTo>
                      <a:pt x="7735" y="6210"/>
                      <a:pt x="6575" y="4849"/>
                      <a:pt x="5245" y="3457"/>
                    </a:cubicBezTo>
                    <a:cubicBezTo>
                      <a:pt x="3945" y="2111"/>
                      <a:pt x="2414" y="982"/>
                      <a:pt x="743" y="162"/>
                    </a:cubicBezTo>
                    <a:cubicBezTo>
                      <a:pt x="579" y="68"/>
                      <a:pt x="370" y="1"/>
                      <a:pt x="178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50"/>
              <p:cNvSpPr/>
              <p:nvPr/>
            </p:nvSpPr>
            <p:spPr>
              <a:xfrm>
                <a:off x="2362050" y="3831350"/>
                <a:ext cx="22395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7261" extrusionOk="0">
                    <a:moveTo>
                      <a:pt x="356" y="1"/>
                    </a:moveTo>
                    <a:cubicBezTo>
                      <a:pt x="266" y="1"/>
                      <a:pt x="181" y="24"/>
                      <a:pt x="109" y="82"/>
                    </a:cubicBezTo>
                    <a:cubicBezTo>
                      <a:pt x="47" y="129"/>
                      <a:pt x="16" y="206"/>
                      <a:pt x="1" y="283"/>
                    </a:cubicBezTo>
                    <a:lnTo>
                      <a:pt x="8602" y="7183"/>
                    </a:lnTo>
                    <a:cubicBezTo>
                      <a:pt x="8633" y="7198"/>
                      <a:pt x="8648" y="7214"/>
                      <a:pt x="8664" y="7229"/>
                    </a:cubicBezTo>
                    <a:cubicBezTo>
                      <a:pt x="8756" y="7245"/>
                      <a:pt x="8865" y="7260"/>
                      <a:pt x="8957" y="7260"/>
                    </a:cubicBezTo>
                    <a:cubicBezTo>
                      <a:pt x="7674" y="6193"/>
                      <a:pt x="6653" y="4909"/>
                      <a:pt x="5446" y="3733"/>
                    </a:cubicBezTo>
                    <a:cubicBezTo>
                      <a:pt x="4023" y="2325"/>
                      <a:pt x="2553" y="902"/>
                      <a:pt x="728" y="98"/>
                    </a:cubicBezTo>
                    <a:cubicBezTo>
                      <a:pt x="611" y="44"/>
                      <a:pt x="479" y="1"/>
                      <a:pt x="356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50"/>
              <p:cNvSpPr/>
              <p:nvPr/>
            </p:nvSpPr>
            <p:spPr>
              <a:xfrm>
                <a:off x="2554650" y="3442625"/>
                <a:ext cx="103675" cy="23765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9506" extrusionOk="0">
                    <a:moveTo>
                      <a:pt x="3982" y="1"/>
                    </a:moveTo>
                    <a:cubicBezTo>
                      <a:pt x="3960" y="1"/>
                      <a:pt x="3937" y="3"/>
                      <a:pt x="3914" y="7"/>
                    </a:cubicBezTo>
                    <a:cubicBezTo>
                      <a:pt x="3806" y="38"/>
                      <a:pt x="3713" y="116"/>
                      <a:pt x="3636" y="193"/>
                    </a:cubicBezTo>
                    <a:cubicBezTo>
                      <a:pt x="2367" y="1384"/>
                      <a:pt x="1640" y="3039"/>
                      <a:pt x="1161" y="4710"/>
                    </a:cubicBezTo>
                    <a:cubicBezTo>
                      <a:pt x="697" y="6288"/>
                      <a:pt x="434" y="7928"/>
                      <a:pt x="0" y="9506"/>
                    </a:cubicBezTo>
                    <a:cubicBezTo>
                      <a:pt x="1377" y="6350"/>
                      <a:pt x="2754" y="3194"/>
                      <a:pt x="4146" y="23"/>
                    </a:cubicBezTo>
                    <a:cubicBezTo>
                      <a:pt x="4092" y="12"/>
                      <a:pt x="4037" y="1"/>
                      <a:pt x="398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50"/>
              <p:cNvSpPr/>
              <p:nvPr/>
            </p:nvSpPr>
            <p:spPr>
              <a:xfrm>
                <a:off x="2572450" y="3833000"/>
                <a:ext cx="149300" cy="23207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9283" extrusionOk="0">
                    <a:moveTo>
                      <a:pt x="5971" y="1"/>
                    </a:moveTo>
                    <a:lnTo>
                      <a:pt x="5971" y="1"/>
                    </a:lnTo>
                    <a:cubicBezTo>
                      <a:pt x="5969" y="5"/>
                      <a:pt x="5966" y="10"/>
                      <a:pt x="5963" y="14"/>
                    </a:cubicBezTo>
                    <a:lnTo>
                      <a:pt x="5963" y="14"/>
                    </a:lnTo>
                    <a:cubicBezTo>
                      <a:pt x="5967" y="13"/>
                      <a:pt x="5971" y="9"/>
                      <a:pt x="5971" y="1"/>
                    </a:cubicBezTo>
                    <a:close/>
                    <a:moveTo>
                      <a:pt x="5963" y="14"/>
                    </a:moveTo>
                    <a:cubicBezTo>
                      <a:pt x="5960" y="16"/>
                      <a:pt x="5956" y="16"/>
                      <a:pt x="5956" y="16"/>
                    </a:cubicBezTo>
                    <a:cubicBezTo>
                      <a:pt x="5523" y="171"/>
                      <a:pt x="5089" y="326"/>
                      <a:pt x="4718" y="620"/>
                    </a:cubicBezTo>
                    <a:cubicBezTo>
                      <a:pt x="4254" y="991"/>
                      <a:pt x="3976" y="1532"/>
                      <a:pt x="3697" y="2074"/>
                    </a:cubicBezTo>
                    <a:cubicBezTo>
                      <a:pt x="2460" y="4472"/>
                      <a:pt x="1222" y="6869"/>
                      <a:pt x="0" y="9282"/>
                    </a:cubicBezTo>
                    <a:cubicBezTo>
                      <a:pt x="2132" y="6301"/>
                      <a:pt x="4125" y="3196"/>
                      <a:pt x="5963" y="14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50"/>
              <p:cNvSpPr/>
              <p:nvPr/>
            </p:nvSpPr>
            <p:spPr>
              <a:xfrm>
                <a:off x="2377150" y="3986900"/>
                <a:ext cx="193375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7735" h="6298" extrusionOk="0">
                    <a:moveTo>
                      <a:pt x="362" y="1"/>
                    </a:moveTo>
                    <a:cubicBezTo>
                      <a:pt x="203" y="1"/>
                      <a:pt x="52" y="52"/>
                      <a:pt x="0" y="187"/>
                    </a:cubicBezTo>
                    <a:cubicBezTo>
                      <a:pt x="1748" y="1982"/>
                      <a:pt x="3728" y="3544"/>
                      <a:pt x="5693" y="5091"/>
                    </a:cubicBezTo>
                    <a:cubicBezTo>
                      <a:pt x="6064" y="5385"/>
                      <a:pt x="6466" y="5679"/>
                      <a:pt x="6868" y="5926"/>
                    </a:cubicBezTo>
                    <a:cubicBezTo>
                      <a:pt x="7162" y="6066"/>
                      <a:pt x="7441" y="6189"/>
                      <a:pt x="7735" y="6298"/>
                    </a:cubicBezTo>
                    <a:cubicBezTo>
                      <a:pt x="6853" y="5540"/>
                      <a:pt x="6049" y="4379"/>
                      <a:pt x="5275" y="3498"/>
                    </a:cubicBezTo>
                    <a:cubicBezTo>
                      <a:pt x="3976" y="2013"/>
                      <a:pt x="2506" y="481"/>
                      <a:pt x="588" y="33"/>
                    </a:cubicBezTo>
                    <a:cubicBezTo>
                      <a:pt x="517" y="12"/>
                      <a:pt x="439" y="1"/>
                      <a:pt x="36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50"/>
              <p:cNvSpPr/>
              <p:nvPr/>
            </p:nvSpPr>
            <p:spPr>
              <a:xfrm>
                <a:off x="2563550" y="4007750"/>
                <a:ext cx="188750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7553" extrusionOk="0">
                    <a:moveTo>
                      <a:pt x="6974" y="0"/>
                    </a:moveTo>
                    <a:cubicBezTo>
                      <a:pt x="6195" y="0"/>
                      <a:pt x="5531" y="536"/>
                      <a:pt x="4966" y="1086"/>
                    </a:cubicBezTo>
                    <a:cubicBezTo>
                      <a:pt x="3017" y="2989"/>
                      <a:pt x="1501" y="5278"/>
                      <a:pt x="0" y="7552"/>
                    </a:cubicBezTo>
                    <a:cubicBezTo>
                      <a:pt x="155" y="7475"/>
                      <a:pt x="294" y="7397"/>
                      <a:pt x="433" y="7320"/>
                    </a:cubicBezTo>
                    <a:cubicBezTo>
                      <a:pt x="2878" y="5031"/>
                      <a:pt x="5260" y="2664"/>
                      <a:pt x="7549" y="235"/>
                    </a:cubicBezTo>
                    <a:cubicBezTo>
                      <a:pt x="7456" y="65"/>
                      <a:pt x="7255" y="3"/>
                      <a:pt x="7070" y="3"/>
                    </a:cubicBezTo>
                    <a:cubicBezTo>
                      <a:pt x="7038" y="1"/>
                      <a:pt x="7006" y="0"/>
                      <a:pt x="697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50"/>
              <p:cNvSpPr/>
              <p:nvPr/>
            </p:nvSpPr>
            <p:spPr>
              <a:xfrm>
                <a:off x="2439400" y="3364675"/>
                <a:ext cx="76225" cy="19377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7751" extrusionOk="0">
                    <a:moveTo>
                      <a:pt x="1764" y="1"/>
                    </a:moveTo>
                    <a:lnTo>
                      <a:pt x="1826" y="3698"/>
                    </a:lnTo>
                    <a:cubicBezTo>
                      <a:pt x="1841" y="3760"/>
                      <a:pt x="1826" y="3837"/>
                      <a:pt x="1780" y="3883"/>
                    </a:cubicBezTo>
                    <a:cubicBezTo>
                      <a:pt x="1757" y="3906"/>
                      <a:pt x="1729" y="3915"/>
                      <a:pt x="1698" y="3915"/>
                    </a:cubicBezTo>
                    <a:cubicBezTo>
                      <a:pt x="1625" y="3915"/>
                      <a:pt x="1536" y="3861"/>
                      <a:pt x="1470" y="3806"/>
                    </a:cubicBezTo>
                    <a:cubicBezTo>
                      <a:pt x="944" y="3342"/>
                      <a:pt x="465" y="2847"/>
                      <a:pt x="1" y="2321"/>
                    </a:cubicBezTo>
                    <a:lnTo>
                      <a:pt x="1" y="2321"/>
                    </a:lnTo>
                    <a:cubicBezTo>
                      <a:pt x="635" y="4347"/>
                      <a:pt x="1517" y="6312"/>
                      <a:pt x="3048" y="7751"/>
                    </a:cubicBezTo>
                    <a:cubicBezTo>
                      <a:pt x="2878" y="6544"/>
                      <a:pt x="2878" y="5214"/>
                      <a:pt x="2739" y="4007"/>
                    </a:cubicBezTo>
                    <a:cubicBezTo>
                      <a:pt x="2569" y="2630"/>
                      <a:pt x="2244" y="1284"/>
                      <a:pt x="17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50"/>
              <p:cNvSpPr/>
              <p:nvPr/>
            </p:nvSpPr>
            <p:spPr>
              <a:xfrm>
                <a:off x="2399575" y="3540250"/>
                <a:ext cx="149300" cy="11527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611" extrusionOk="0">
                    <a:moveTo>
                      <a:pt x="1857" y="1"/>
                    </a:moveTo>
                    <a:lnTo>
                      <a:pt x="1857" y="1"/>
                    </a:lnTo>
                    <a:cubicBezTo>
                      <a:pt x="2011" y="418"/>
                      <a:pt x="2166" y="836"/>
                      <a:pt x="2321" y="1238"/>
                    </a:cubicBezTo>
                    <a:cubicBezTo>
                      <a:pt x="2279" y="1240"/>
                      <a:pt x="2237" y="1241"/>
                      <a:pt x="2196" y="1241"/>
                    </a:cubicBezTo>
                    <a:cubicBezTo>
                      <a:pt x="1423" y="1241"/>
                      <a:pt x="705" y="973"/>
                      <a:pt x="0" y="650"/>
                    </a:cubicBezTo>
                    <a:lnTo>
                      <a:pt x="0" y="650"/>
                    </a:lnTo>
                    <a:cubicBezTo>
                      <a:pt x="1686" y="2367"/>
                      <a:pt x="3728" y="3729"/>
                      <a:pt x="5971" y="4610"/>
                    </a:cubicBezTo>
                    <a:cubicBezTo>
                      <a:pt x="4765" y="3311"/>
                      <a:pt x="3280" y="1857"/>
                      <a:pt x="2197" y="449"/>
                    </a:cubicBezTo>
                    <a:cubicBezTo>
                      <a:pt x="2089" y="310"/>
                      <a:pt x="1965" y="155"/>
                      <a:pt x="185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50"/>
              <p:cNvSpPr/>
              <p:nvPr/>
            </p:nvSpPr>
            <p:spPr>
              <a:xfrm>
                <a:off x="2378675" y="3698825"/>
                <a:ext cx="196875" cy="125325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5013" extrusionOk="0">
                    <a:moveTo>
                      <a:pt x="2925" y="0"/>
                    </a:moveTo>
                    <a:cubicBezTo>
                      <a:pt x="3017" y="201"/>
                      <a:pt x="3110" y="387"/>
                      <a:pt x="3219" y="588"/>
                    </a:cubicBezTo>
                    <a:cubicBezTo>
                      <a:pt x="3389" y="959"/>
                      <a:pt x="3559" y="1330"/>
                      <a:pt x="3574" y="1733"/>
                    </a:cubicBezTo>
                    <a:cubicBezTo>
                      <a:pt x="2352" y="1330"/>
                      <a:pt x="1161" y="851"/>
                      <a:pt x="1" y="278"/>
                    </a:cubicBezTo>
                    <a:lnTo>
                      <a:pt x="1" y="278"/>
                    </a:lnTo>
                    <a:cubicBezTo>
                      <a:pt x="774" y="1114"/>
                      <a:pt x="1672" y="1825"/>
                      <a:pt x="2631" y="2444"/>
                    </a:cubicBezTo>
                    <a:cubicBezTo>
                      <a:pt x="4286" y="3481"/>
                      <a:pt x="6080" y="4254"/>
                      <a:pt x="7875" y="5012"/>
                    </a:cubicBezTo>
                    <a:cubicBezTo>
                      <a:pt x="6436" y="3728"/>
                      <a:pt x="5276" y="2367"/>
                      <a:pt x="3946" y="975"/>
                    </a:cubicBezTo>
                    <a:cubicBezTo>
                      <a:pt x="3621" y="634"/>
                      <a:pt x="3280" y="309"/>
                      <a:pt x="292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50"/>
              <p:cNvSpPr/>
              <p:nvPr/>
            </p:nvSpPr>
            <p:spPr>
              <a:xfrm>
                <a:off x="2410400" y="3893350"/>
                <a:ext cx="17560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4781" extrusionOk="0">
                    <a:moveTo>
                      <a:pt x="2197" y="0"/>
                    </a:moveTo>
                    <a:cubicBezTo>
                      <a:pt x="2584" y="712"/>
                      <a:pt x="2955" y="1439"/>
                      <a:pt x="3280" y="2181"/>
                    </a:cubicBezTo>
                    <a:cubicBezTo>
                      <a:pt x="3253" y="2263"/>
                      <a:pt x="3172" y="2292"/>
                      <a:pt x="3085" y="2292"/>
                    </a:cubicBezTo>
                    <a:cubicBezTo>
                      <a:pt x="3024" y="2292"/>
                      <a:pt x="2960" y="2278"/>
                      <a:pt x="2909" y="2259"/>
                    </a:cubicBezTo>
                    <a:cubicBezTo>
                      <a:pt x="1903" y="1887"/>
                      <a:pt x="929" y="1423"/>
                      <a:pt x="0" y="913"/>
                    </a:cubicBezTo>
                    <a:lnTo>
                      <a:pt x="0" y="913"/>
                    </a:lnTo>
                    <a:cubicBezTo>
                      <a:pt x="449" y="1300"/>
                      <a:pt x="944" y="1655"/>
                      <a:pt x="1439" y="1980"/>
                    </a:cubicBezTo>
                    <a:cubicBezTo>
                      <a:pt x="2537" y="2723"/>
                      <a:pt x="3682" y="3403"/>
                      <a:pt x="4842" y="4022"/>
                    </a:cubicBezTo>
                    <a:cubicBezTo>
                      <a:pt x="5538" y="4378"/>
                      <a:pt x="6250" y="4734"/>
                      <a:pt x="7023" y="4780"/>
                    </a:cubicBezTo>
                    <a:cubicBezTo>
                      <a:pt x="5740" y="3713"/>
                      <a:pt x="4719" y="2429"/>
                      <a:pt x="3512" y="1253"/>
                    </a:cubicBezTo>
                    <a:cubicBezTo>
                      <a:pt x="3079" y="835"/>
                      <a:pt x="2646" y="402"/>
                      <a:pt x="219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50"/>
              <p:cNvSpPr/>
              <p:nvPr/>
            </p:nvSpPr>
            <p:spPr>
              <a:xfrm>
                <a:off x="2553100" y="3529025"/>
                <a:ext cx="92450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6313" extrusionOk="0">
                    <a:moveTo>
                      <a:pt x="1625" y="1"/>
                    </a:moveTo>
                    <a:lnTo>
                      <a:pt x="1625" y="1"/>
                    </a:lnTo>
                    <a:cubicBezTo>
                      <a:pt x="1470" y="419"/>
                      <a:pt x="1331" y="836"/>
                      <a:pt x="1223" y="1254"/>
                    </a:cubicBezTo>
                    <a:cubicBezTo>
                      <a:pt x="728" y="2909"/>
                      <a:pt x="480" y="4642"/>
                      <a:pt x="1" y="6312"/>
                    </a:cubicBezTo>
                    <a:cubicBezTo>
                      <a:pt x="728" y="5276"/>
                      <a:pt x="1470" y="3961"/>
                      <a:pt x="2135" y="2894"/>
                    </a:cubicBezTo>
                    <a:cubicBezTo>
                      <a:pt x="2692" y="1981"/>
                      <a:pt x="3249" y="1053"/>
                      <a:pt x="3698" y="94"/>
                    </a:cubicBezTo>
                    <a:lnTo>
                      <a:pt x="3698" y="94"/>
                    </a:lnTo>
                    <a:cubicBezTo>
                      <a:pt x="3033" y="883"/>
                      <a:pt x="2352" y="1656"/>
                      <a:pt x="1640" y="2399"/>
                    </a:cubicBezTo>
                    <a:cubicBezTo>
                      <a:pt x="1408" y="1641"/>
                      <a:pt x="1517" y="805"/>
                      <a:pt x="162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50"/>
              <p:cNvSpPr/>
              <p:nvPr/>
            </p:nvSpPr>
            <p:spPr>
              <a:xfrm>
                <a:off x="2579025" y="3706150"/>
                <a:ext cx="103650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4146" h="6236" extrusionOk="0">
                    <a:moveTo>
                      <a:pt x="2212" y="1"/>
                    </a:moveTo>
                    <a:cubicBezTo>
                      <a:pt x="1346" y="2043"/>
                      <a:pt x="603" y="4116"/>
                      <a:pt x="0" y="6235"/>
                    </a:cubicBezTo>
                    <a:cubicBezTo>
                      <a:pt x="1222" y="4472"/>
                      <a:pt x="2522" y="2677"/>
                      <a:pt x="3682" y="867"/>
                    </a:cubicBezTo>
                    <a:cubicBezTo>
                      <a:pt x="3836" y="620"/>
                      <a:pt x="4007" y="357"/>
                      <a:pt x="4146" y="94"/>
                    </a:cubicBezTo>
                    <a:lnTo>
                      <a:pt x="4146" y="94"/>
                    </a:lnTo>
                    <a:cubicBezTo>
                      <a:pt x="3481" y="743"/>
                      <a:pt x="2800" y="1378"/>
                      <a:pt x="2243" y="2120"/>
                    </a:cubicBezTo>
                    <a:cubicBezTo>
                      <a:pt x="2233" y="2124"/>
                      <a:pt x="2224" y="2125"/>
                      <a:pt x="2215" y="2125"/>
                    </a:cubicBezTo>
                    <a:cubicBezTo>
                      <a:pt x="2141" y="2125"/>
                      <a:pt x="2104" y="2018"/>
                      <a:pt x="2104" y="1935"/>
                    </a:cubicBezTo>
                    <a:cubicBezTo>
                      <a:pt x="2104" y="1285"/>
                      <a:pt x="2135" y="651"/>
                      <a:pt x="221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50"/>
              <p:cNvSpPr/>
              <p:nvPr/>
            </p:nvSpPr>
            <p:spPr>
              <a:xfrm>
                <a:off x="2571675" y="3934325"/>
                <a:ext cx="114100" cy="1315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5261" extrusionOk="0">
                    <a:moveTo>
                      <a:pt x="2707" y="1"/>
                    </a:moveTo>
                    <a:lnTo>
                      <a:pt x="2707" y="1"/>
                    </a:lnTo>
                    <a:cubicBezTo>
                      <a:pt x="1810" y="1764"/>
                      <a:pt x="897" y="3512"/>
                      <a:pt x="0" y="5260"/>
                    </a:cubicBezTo>
                    <a:cubicBezTo>
                      <a:pt x="866" y="4626"/>
                      <a:pt x="1810" y="3698"/>
                      <a:pt x="2506" y="2878"/>
                    </a:cubicBezTo>
                    <a:cubicBezTo>
                      <a:pt x="3218" y="2043"/>
                      <a:pt x="3929" y="1192"/>
                      <a:pt x="4564" y="295"/>
                    </a:cubicBezTo>
                    <a:lnTo>
                      <a:pt x="4564" y="295"/>
                    </a:lnTo>
                    <a:cubicBezTo>
                      <a:pt x="4038" y="682"/>
                      <a:pt x="3512" y="1053"/>
                      <a:pt x="2986" y="1439"/>
                    </a:cubicBezTo>
                    <a:cubicBezTo>
                      <a:pt x="2932" y="1480"/>
                      <a:pt x="2867" y="1520"/>
                      <a:pt x="2800" y="1520"/>
                    </a:cubicBezTo>
                    <a:cubicBezTo>
                      <a:pt x="2790" y="1520"/>
                      <a:pt x="2779" y="1519"/>
                      <a:pt x="2769" y="1517"/>
                    </a:cubicBezTo>
                    <a:cubicBezTo>
                      <a:pt x="2583" y="1517"/>
                      <a:pt x="2537" y="1254"/>
                      <a:pt x="2553" y="1068"/>
                    </a:cubicBezTo>
                    <a:cubicBezTo>
                      <a:pt x="2599" y="712"/>
                      <a:pt x="2645" y="357"/>
                      <a:pt x="270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50"/>
              <p:cNvSpPr/>
              <p:nvPr/>
            </p:nvSpPr>
            <p:spPr>
              <a:xfrm>
                <a:off x="2431675" y="4039150"/>
                <a:ext cx="138850" cy="105200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4208" extrusionOk="0">
                    <a:moveTo>
                      <a:pt x="1779" y="0"/>
                    </a:moveTo>
                    <a:cubicBezTo>
                      <a:pt x="1903" y="217"/>
                      <a:pt x="2042" y="449"/>
                      <a:pt x="2181" y="665"/>
                    </a:cubicBezTo>
                    <a:cubicBezTo>
                      <a:pt x="2321" y="897"/>
                      <a:pt x="2460" y="1238"/>
                      <a:pt x="2259" y="1439"/>
                    </a:cubicBezTo>
                    <a:cubicBezTo>
                      <a:pt x="2178" y="1519"/>
                      <a:pt x="2073" y="1545"/>
                      <a:pt x="1960" y="1545"/>
                    </a:cubicBezTo>
                    <a:cubicBezTo>
                      <a:pt x="1855" y="1545"/>
                      <a:pt x="1744" y="1523"/>
                      <a:pt x="1640" y="1501"/>
                    </a:cubicBezTo>
                    <a:cubicBezTo>
                      <a:pt x="1099" y="1377"/>
                      <a:pt x="557" y="1253"/>
                      <a:pt x="0" y="1129"/>
                    </a:cubicBezTo>
                    <a:lnTo>
                      <a:pt x="0" y="1129"/>
                    </a:lnTo>
                    <a:cubicBezTo>
                      <a:pt x="371" y="1454"/>
                      <a:pt x="758" y="1748"/>
                      <a:pt x="1160" y="2011"/>
                    </a:cubicBezTo>
                    <a:cubicBezTo>
                      <a:pt x="2522" y="2924"/>
                      <a:pt x="4038" y="3573"/>
                      <a:pt x="5554" y="4208"/>
                    </a:cubicBezTo>
                    <a:cubicBezTo>
                      <a:pt x="4672" y="3450"/>
                      <a:pt x="3852" y="2289"/>
                      <a:pt x="3094" y="1408"/>
                    </a:cubicBezTo>
                    <a:cubicBezTo>
                      <a:pt x="2676" y="928"/>
                      <a:pt x="2228" y="449"/>
                      <a:pt x="17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50"/>
              <p:cNvSpPr/>
              <p:nvPr/>
            </p:nvSpPr>
            <p:spPr>
              <a:xfrm>
                <a:off x="2563550" y="4083625"/>
                <a:ext cx="130725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518" extrusionOk="0">
                    <a:moveTo>
                      <a:pt x="3218" y="0"/>
                    </a:moveTo>
                    <a:cubicBezTo>
                      <a:pt x="2058" y="1439"/>
                      <a:pt x="1021" y="2970"/>
                      <a:pt x="0" y="4517"/>
                    </a:cubicBezTo>
                    <a:cubicBezTo>
                      <a:pt x="1439" y="3728"/>
                      <a:pt x="2352" y="3233"/>
                      <a:pt x="3666" y="2289"/>
                    </a:cubicBezTo>
                    <a:cubicBezTo>
                      <a:pt x="4208" y="1918"/>
                      <a:pt x="4734" y="1531"/>
                      <a:pt x="5229" y="1114"/>
                    </a:cubicBezTo>
                    <a:lnTo>
                      <a:pt x="5229" y="1114"/>
                    </a:lnTo>
                    <a:cubicBezTo>
                      <a:pt x="4378" y="1439"/>
                      <a:pt x="3496" y="1733"/>
                      <a:pt x="2615" y="1980"/>
                    </a:cubicBezTo>
                    <a:cubicBezTo>
                      <a:pt x="2738" y="1299"/>
                      <a:pt x="2939" y="634"/>
                      <a:pt x="3218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0" name="Google Shape;3020;p50"/>
            <p:cNvGrpSpPr/>
            <p:nvPr/>
          </p:nvGrpSpPr>
          <p:grpSpPr>
            <a:xfrm rot="10800000">
              <a:off x="6721212" y="-75290"/>
              <a:ext cx="965219" cy="1741545"/>
              <a:chOff x="4150700" y="1739050"/>
              <a:chExt cx="690725" cy="1246275"/>
            </a:xfrm>
          </p:grpSpPr>
          <p:sp>
            <p:nvSpPr>
              <p:cNvPr id="3021" name="Google Shape;3021;p50"/>
              <p:cNvSpPr/>
              <p:nvPr/>
            </p:nvSpPr>
            <p:spPr>
              <a:xfrm>
                <a:off x="4368425" y="2026575"/>
                <a:ext cx="473000" cy="958750"/>
              </a:xfrm>
              <a:custGeom>
                <a:avLst/>
                <a:gdLst/>
                <a:ahLst/>
                <a:cxnLst/>
                <a:rect l="l" t="t" r="r" b="b"/>
                <a:pathLst>
                  <a:path w="18920" h="38350" fill="none" extrusionOk="0">
                    <a:moveTo>
                      <a:pt x="18920" y="38349"/>
                    </a:moveTo>
                    <a:cubicBezTo>
                      <a:pt x="16383" y="36415"/>
                      <a:pt x="14279" y="33971"/>
                      <a:pt x="12314" y="31450"/>
                    </a:cubicBezTo>
                    <a:cubicBezTo>
                      <a:pt x="8803" y="26917"/>
                      <a:pt x="5678" y="22060"/>
                      <a:pt x="3466" y="16754"/>
                    </a:cubicBezTo>
                    <a:cubicBezTo>
                      <a:pt x="1254" y="11463"/>
                      <a:pt x="1" y="5724"/>
                      <a:pt x="310" y="1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50"/>
              <p:cNvSpPr/>
              <p:nvPr/>
            </p:nvSpPr>
            <p:spPr>
              <a:xfrm>
                <a:off x="4339825" y="1739075"/>
                <a:ext cx="7812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16420" extrusionOk="0">
                    <a:moveTo>
                      <a:pt x="2130" y="0"/>
                    </a:moveTo>
                    <a:cubicBezTo>
                      <a:pt x="1803" y="0"/>
                      <a:pt x="1475" y="173"/>
                      <a:pt x="1330" y="533"/>
                    </a:cubicBezTo>
                    <a:cubicBezTo>
                      <a:pt x="387" y="2791"/>
                      <a:pt x="0" y="5267"/>
                      <a:pt x="31" y="7711"/>
                    </a:cubicBezTo>
                    <a:cubicBezTo>
                      <a:pt x="62" y="10665"/>
                      <a:pt x="681" y="13589"/>
                      <a:pt x="1516" y="16420"/>
                    </a:cubicBezTo>
                    <a:cubicBezTo>
                      <a:pt x="1531" y="14285"/>
                      <a:pt x="2367" y="11470"/>
                      <a:pt x="2537" y="9350"/>
                    </a:cubicBezTo>
                    <a:cubicBezTo>
                      <a:pt x="2707" y="7123"/>
                      <a:pt x="2877" y="4911"/>
                      <a:pt x="3063" y="2683"/>
                    </a:cubicBezTo>
                    <a:cubicBezTo>
                      <a:pt x="3109" y="2033"/>
                      <a:pt x="3125" y="1306"/>
                      <a:pt x="2970" y="657"/>
                    </a:cubicBezTo>
                    <a:cubicBezTo>
                      <a:pt x="2879" y="227"/>
                      <a:pt x="2506" y="0"/>
                      <a:pt x="213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50"/>
              <p:cNvSpPr/>
              <p:nvPr/>
            </p:nvSpPr>
            <p:spPr>
              <a:xfrm>
                <a:off x="4150700" y="1977475"/>
                <a:ext cx="252550" cy="303600"/>
              </a:xfrm>
              <a:custGeom>
                <a:avLst/>
                <a:gdLst/>
                <a:ahLst/>
                <a:cxnLst/>
                <a:rect l="l" t="t" r="r" b="b"/>
                <a:pathLst>
                  <a:path w="10102" h="12144" extrusionOk="0">
                    <a:moveTo>
                      <a:pt x="588" y="0"/>
                    </a:moveTo>
                    <a:cubicBezTo>
                      <a:pt x="47" y="0"/>
                      <a:pt x="1" y="789"/>
                      <a:pt x="171" y="1299"/>
                    </a:cubicBezTo>
                    <a:cubicBezTo>
                      <a:pt x="960" y="3666"/>
                      <a:pt x="2476" y="5739"/>
                      <a:pt x="4255" y="7487"/>
                    </a:cubicBezTo>
                    <a:cubicBezTo>
                      <a:pt x="6034" y="9235"/>
                      <a:pt x="8076" y="10689"/>
                      <a:pt x="10102" y="12143"/>
                    </a:cubicBezTo>
                    <a:cubicBezTo>
                      <a:pt x="8648" y="10364"/>
                      <a:pt x="6838" y="8183"/>
                      <a:pt x="5662" y="6203"/>
                    </a:cubicBezTo>
                    <a:cubicBezTo>
                      <a:pt x="4378" y="4038"/>
                      <a:pt x="3048" y="1841"/>
                      <a:pt x="1099" y="248"/>
                    </a:cubicBezTo>
                    <a:cubicBezTo>
                      <a:pt x="960" y="124"/>
                      <a:pt x="774" y="0"/>
                      <a:pt x="588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50"/>
              <p:cNvSpPr/>
              <p:nvPr/>
            </p:nvSpPr>
            <p:spPr>
              <a:xfrm>
                <a:off x="4186275" y="2227600"/>
                <a:ext cx="27655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11062" h="9224" extrusionOk="0">
                    <a:moveTo>
                      <a:pt x="734" y="1"/>
                    </a:moveTo>
                    <a:cubicBezTo>
                      <a:pt x="486" y="1"/>
                      <a:pt x="233" y="102"/>
                      <a:pt x="109" y="313"/>
                    </a:cubicBezTo>
                    <a:cubicBezTo>
                      <a:pt x="1" y="499"/>
                      <a:pt x="1" y="731"/>
                      <a:pt x="32" y="932"/>
                    </a:cubicBezTo>
                    <a:cubicBezTo>
                      <a:pt x="202" y="1984"/>
                      <a:pt x="991" y="2819"/>
                      <a:pt x="1749" y="3562"/>
                    </a:cubicBezTo>
                    <a:cubicBezTo>
                      <a:pt x="3064" y="4861"/>
                      <a:pt x="4409" y="6176"/>
                      <a:pt x="5941" y="7212"/>
                    </a:cubicBezTo>
                    <a:cubicBezTo>
                      <a:pt x="7457" y="8264"/>
                      <a:pt x="9205" y="9053"/>
                      <a:pt x="11061" y="9223"/>
                    </a:cubicBezTo>
                    <a:cubicBezTo>
                      <a:pt x="9329" y="7584"/>
                      <a:pt x="7163" y="4877"/>
                      <a:pt x="5384" y="3283"/>
                    </a:cubicBezTo>
                    <a:cubicBezTo>
                      <a:pt x="4224" y="2262"/>
                      <a:pt x="3002" y="1303"/>
                      <a:pt x="1733" y="421"/>
                    </a:cubicBezTo>
                    <a:cubicBezTo>
                      <a:pt x="1486" y="251"/>
                      <a:pt x="1223" y="66"/>
                      <a:pt x="913" y="19"/>
                    </a:cubicBezTo>
                    <a:cubicBezTo>
                      <a:pt x="855" y="7"/>
                      <a:pt x="795" y="1"/>
                      <a:pt x="73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50"/>
              <p:cNvSpPr/>
              <p:nvPr/>
            </p:nvSpPr>
            <p:spPr>
              <a:xfrm>
                <a:off x="4260150" y="2477625"/>
                <a:ext cx="286975" cy="161575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6463" extrusionOk="0">
                    <a:moveTo>
                      <a:pt x="812" y="1"/>
                    </a:moveTo>
                    <a:cubicBezTo>
                      <a:pt x="743" y="1"/>
                      <a:pt x="673" y="9"/>
                      <a:pt x="604" y="27"/>
                    </a:cubicBezTo>
                    <a:cubicBezTo>
                      <a:pt x="201" y="151"/>
                      <a:pt x="0" y="646"/>
                      <a:pt x="78" y="1063"/>
                    </a:cubicBezTo>
                    <a:cubicBezTo>
                      <a:pt x="155" y="1481"/>
                      <a:pt x="433" y="1837"/>
                      <a:pt x="727" y="2146"/>
                    </a:cubicBezTo>
                    <a:cubicBezTo>
                      <a:pt x="2089" y="3569"/>
                      <a:pt x="3868" y="4544"/>
                      <a:pt x="5724" y="5194"/>
                    </a:cubicBezTo>
                    <a:cubicBezTo>
                      <a:pt x="7580" y="5843"/>
                      <a:pt x="9529" y="6184"/>
                      <a:pt x="11479" y="6462"/>
                    </a:cubicBezTo>
                    <a:cubicBezTo>
                      <a:pt x="9932" y="5457"/>
                      <a:pt x="8199" y="3972"/>
                      <a:pt x="6668" y="2951"/>
                    </a:cubicBezTo>
                    <a:cubicBezTo>
                      <a:pt x="5043" y="1837"/>
                      <a:pt x="3295" y="909"/>
                      <a:pt x="1470" y="166"/>
                    </a:cubicBezTo>
                    <a:cubicBezTo>
                      <a:pt x="1257" y="83"/>
                      <a:pt x="1036" y="1"/>
                      <a:pt x="81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50"/>
              <p:cNvSpPr/>
              <p:nvPr/>
            </p:nvSpPr>
            <p:spPr>
              <a:xfrm>
                <a:off x="4320100" y="2690125"/>
                <a:ext cx="335325" cy="116750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4670" extrusionOk="0">
                    <a:moveTo>
                      <a:pt x="1262" y="0"/>
                    </a:moveTo>
                    <a:cubicBezTo>
                      <a:pt x="1035" y="0"/>
                      <a:pt x="805" y="16"/>
                      <a:pt x="572" y="50"/>
                    </a:cubicBezTo>
                    <a:cubicBezTo>
                      <a:pt x="418" y="81"/>
                      <a:pt x="232" y="128"/>
                      <a:pt x="139" y="267"/>
                    </a:cubicBezTo>
                    <a:cubicBezTo>
                      <a:pt x="0" y="453"/>
                      <a:pt x="108" y="716"/>
                      <a:pt x="232" y="917"/>
                    </a:cubicBezTo>
                    <a:cubicBezTo>
                      <a:pt x="774" y="1768"/>
                      <a:pt x="1717" y="2293"/>
                      <a:pt x="2630" y="2711"/>
                    </a:cubicBezTo>
                    <a:cubicBezTo>
                      <a:pt x="5450" y="3999"/>
                      <a:pt x="8532" y="4669"/>
                      <a:pt x="11625" y="4669"/>
                    </a:cubicBezTo>
                    <a:cubicBezTo>
                      <a:pt x="12061" y="4669"/>
                      <a:pt x="12497" y="4656"/>
                      <a:pt x="12932" y="4629"/>
                    </a:cubicBezTo>
                    <a:cubicBezTo>
                      <a:pt x="13134" y="4614"/>
                      <a:pt x="13381" y="4552"/>
                      <a:pt x="13412" y="4351"/>
                    </a:cubicBezTo>
                    <a:lnTo>
                      <a:pt x="13180" y="3825"/>
                    </a:lnTo>
                    <a:cubicBezTo>
                      <a:pt x="10999" y="3206"/>
                      <a:pt x="8833" y="2464"/>
                      <a:pt x="6683" y="1737"/>
                    </a:cubicBezTo>
                    <a:cubicBezTo>
                      <a:pt x="4913" y="1128"/>
                      <a:pt x="3179" y="0"/>
                      <a:pt x="1262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50"/>
              <p:cNvSpPr/>
              <p:nvPr/>
            </p:nvSpPr>
            <p:spPr>
              <a:xfrm>
                <a:off x="4419875" y="1977850"/>
                <a:ext cx="148125" cy="368575"/>
              </a:xfrm>
              <a:custGeom>
                <a:avLst/>
                <a:gdLst/>
                <a:ahLst/>
                <a:cxnLst/>
                <a:rect l="l" t="t" r="r" b="b"/>
                <a:pathLst>
                  <a:path w="5925" h="14743" extrusionOk="0">
                    <a:moveTo>
                      <a:pt x="5105" y="1"/>
                    </a:moveTo>
                    <a:cubicBezTo>
                      <a:pt x="4873" y="16"/>
                      <a:pt x="4656" y="171"/>
                      <a:pt x="4471" y="341"/>
                    </a:cubicBezTo>
                    <a:cubicBezTo>
                      <a:pt x="3543" y="1192"/>
                      <a:pt x="3094" y="2429"/>
                      <a:pt x="2661" y="3620"/>
                    </a:cubicBezTo>
                    <a:cubicBezTo>
                      <a:pt x="1377" y="7225"/>
                      <a:pt x="93" y="10906"/>
                      <a:pt x="0" y="14743"/>
                    </a:cubicBezTo>
                    <a:cubicBezTo>
                      <a:pt x="1068" y="12623"/>
                      <a:pt x="2769" y="9313"/>
                      <a:pt x="3728" y="7147"/>
                    </a:cubicBezTo>
                    <a:cubicBezTo>
                      <a:pt x="4517" y="5415"/>
                      <a:pt x="5182" y="3605"/>
                      <a:pt x="5724" y="1779"/>
                    </a:cubicBezTo>
                    <a:cubicBezTo>
                      <a:pt x="5817" y="1424"/>
                      <a:pt x="5925" y="1052"/>
                      <a:pt x="5848" y="697"/>
                    </a:cubicBezTo>
                    <a:cubicBezTo>
                      <a:pt x="5786" y="341"/>
                      <a:pt x="5476" y="1"/>
                      <a:pt x="510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50"/>
              <p:cNvSpPr/>
              <p:nvPr/>
            </p:nvSpPr>
            <p:spPr>
              <a:xfrm>
                <a:off x="4489475" y="2124125"/>
                <a:ext cx="156650" cy="411425"/>
              </a:xfrm>
              <a:custGeom>
                <a:avLst/>
                <a:gdLst/>
                <a:ahLst/>
                <a:cxnLst/>
                <a:rect l="l" t="t" r="r" b="b"/>
                <a:pathLst>
                  <a:path w="6266" h="16457" extrusionOk="0">
                    <a:moveTo>
                      <a:pt x="5515" y="1"/>
                    </a:moveTo>
                    <a:cubicBezTo>
                      <a:pt x="5203" y="1"/>
                      <a:pt x="4884" y="234"/>
                      <a:pt x="4641" y="476"/>
                    </a:cubicBezTo>
                    <a:cubicBezTo>
                      <a:pt x="3419" y="1714"/>
                      <a:pt x="2630" y="3323"/>
                      <a:pt x="2012" y="4963"/>
                    </a:cubicBezTo>
                    <a:cubicBezTo>
                      <a:pt x="635" y="8613"/>
                      <a:pt x="1" y="12543"/>
                      <a:pt x="171" y="16456"/>
                    </a:cubicBezTo>
                    <a:cubicBezTo>
                      <a:pt x="1161" y="14136"/>
                      <a:pt x="2290" y="11073"/>
                      <a:pt x="3311" y="8768"/>
                    </a:cubicBezTo>
                    <a:cubicBezTo>
                      <a:pt x="4348" y="6401"/>
                      <a:pt x="5260" y="3973"/>
                      <a:pt x="6034" y="1513"/>
                    </a:cubicBezTo>
                    <a:cubicBezTo>
                      <a:pt x="6188" y="987"/>
                      <a:pt x="6266" y="275"/>
                      <a:pt x="5771" y="59"/>
                    </a:cubicBezTo>
                    <a:cubicBezTo>
                      <a:pt x="5687" y="19"/>
                      <a:pt x="5601" y="1"/>
                      <a:pt x="551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50"/>
              <p:cNvSpPr/>
              <p:nvPr/>
            </p:nvSpPr>
            <p:spPr>
              <a:xfrm>
                <a:off x="4593125" y="2346200"/>
                <a:ext cx="109075" cy="36802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14721" extrusionOk="0">
                    <a:moveTo>
                      <a:pt x="3789" y="0"/>
                    </a:moveTo>
                    <a:cubicBezTo>
                      <a:pt x="3488" y="0"/>
                      <a:pt x="3169" y="303"/>
                      <a:pt x="2986" y="597"/>
                    </a:cubicBezTo>
                    <a:cubicBezTo>
                      <a:pt x="341" y="4696"/>
                      <a:pt x="124" y="9847"/>
                      <a:pt x="0" y="14720"/>
                    </a:cubicBezTo>
                    <a:cubicBezTo>
                      <a:pt x="805" y="12075"/>
                      <a:pt x="2321" y="9383"/>
                      <a:pt x="3141" y="6738"/>
                    </a:cubicBezTo>
                    <a:cubicBezTo>
                      <a:pt x="3760" y="4789"/>
                      <a:pt x="4363" y="2793"/>
                      <a:pt x="4285" y="767"/>
                    </a:cubicBezTo>
                    <a:cubicBezTo>
                      <a:pt x="4270" y="504"/>
                      <a:pt x="4239" y="210"/>
                      <a:pt x="4022" y="71"/>
                    </a:cubicBezTo>
                    <a:cubicBezTo>
                      <a:pt x="3948" y="22"/>
                      <a:pt x="3869" y="0"/>
                      <a:pt x="378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50"/>
              <p:cNvSpPr/>
              <p:nvPr/>
            </p:nvSpPr>
            <p:spPr>
              <a:xfrm>
                <a:off x="4696375" y="2529200"/>
                <a:ext cx="78150" cy="343575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13743" extrusionOk="0">
                    <a:moveTo>
                      <a:pt x="2125" y="0"/>
                    </a:moveTo>
                    <a:cubicBezTo>
                      <a:pt x="1600" y="0"/>
                      <a:pt x="1146" y="576"/>
                      <a:pt x="929" y="1104"/>
                    </a:cubicBezTo>
                    <a:cubicBezTo>
                      <a:pt x="589" y="1986"/>
                      <a:pt x="434" y="2929"/>
                      <a:pt x="341" y="3873"/>
                    </a:cubicBezTo>
                    <a:cubicBezTo>
                      <a:pt x="1" y="7184"/>
                      <a:pt x="264" y="10540"/>
                      <a:pt x="1099" y="13743"/>
                    </a:cubicBezTo>
                    <a:cubicBezTo>
                      <a:pt x="1548" y="12056"/>
                      <a:pt x="2259" y="10649"/>
                      <a:pt x="2538" y="8932"/>
                    </a:cubicBezTo>
                    <a:cubicBezTo>
                      <a:pt x="2955" y="6487"/>
                      <a:pt x="3126" y="4012"/>
                      <a:pt x="3064" y="1537"/>
                    </a:cubicBezTo>
                    <a:cubicBezTo>
                      <a:pt x="3048" y="949"/>
                      <a:pt x="2909" y="222"/>
                      <a:pt x="2352" y="37"/>
                    </a:cubicBezTo>
                    <a:cubicBezTo>
                      <a:pt x="2275" y="12"/>
                      <a:pt x="2199" y="0"/>
                      <a:pt x="212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50"/>
              <p:cNvSpPr/>
              <p:nvPr/>
            </p:nvSpPr>
            <p:spPr>
              <a:xfrm>
                <a:off x="4163475" y="1977475"/>
                <a:ext cx="239775" cy="30360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12144" extrusionOk="0">
                    <a:moveTo>
                      <a:pt x="0" y="0"/>
                    </a:moveTo>
                    <a:cubicBezTo>
                      <a:pt x="232" y="418"/>
                      <a:pt x="480" y="835"/>
                      <a:pt x="727" y="1238"/>
                    </a:cubicBezTo>
                    <a:cubicBezTo>
                      <a:pt x="3125" y="5136"/>
                      <a:pt x="6018" y="8725"/>
                      <a:pt x="9282" y="11927"/>
                    </a:cubicBezTo>
                    <a:cubicBezTo>
                      <a:pt x="9390" y="11989"/>
                      <a:pt x="9498" y="12066"/>
                      <a:pt x="9591" y="12143"/>
                    </a:cubicBezTo>
                    <a:cubicBezTo>
                      <a:pt x="8137" y="10364"/>
                      <a:pt x="6327" y="8183"/>
                      <a:pt x="5151" y="6203"/>
                    </a:cubicBezTo>
                    <a:cubicBezTo>
                      <a:pt x="3867" y="4038"/>
                      <a:pt x="2537" y="1841"/>
                      <a:pt x="588" y="248"/>
                    </a:cubicBezTo>
                    <a:cubicBezTo>
                      <a:pt x="449" y="124"/>
                      <a:pt x="278" y="0"/>
                      <a:pt x="77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50"/>
              <p:cNvSpPr/>
              <p:nvPr/>
            </p:nvSpPr>
            <p:spPr>
              <a:xfrm>
                <a:off x="4194400" y="2227550"/>
                <a:ext cx="263000" cy="225625"/>
              </a:xfrm>
              <a:custGeom>
                <a:avLst/>
                <a:gdLst/>
                <a:ahLst/>
                <a:cxnLst/>
                <a:rect l="l" t="t" r="r" b="b"/>
                <a:pathLst>
                  <a:path w="10520" h="9025" extrusionOk="0">
                    <a:moveTo>
                      <a:pt x="405" y="0"/>
                    </a:moveTo>
                    <a:cubicBezTo>
                      <a:pt x="262" y="0"/>
                      <a:pt x="120" y="38"/>
                      <a:pt x="1" y="114"/>
                    </a:cubicBezTo>
                    <a:cubicBezTo>
                      <a:pt x="2754" y="3749"/>
                      <a:pt x="6652" y="6472"/>
                      <a:pt x="10520" y="9024"/>
                    </a:cubicBezTo>
                    <a:cubicBezTo>
                      <a:pt x="8834" y="7369"/>
                      <a:pt x="6761" y="4817"/>
                      <a:pt x="5059" y="3285"/>
                    </a:cubicBezTo>
                    <a:cubicBezTo>
                      <a:pt x="3899" y="2264"/>
                      <a:pt x="2677" y="1305"/>
                      <a:pt x="1408" y="423"/>
                    </a:cubicBezTo>
                    <a:cubicBezTo>
                      <a:pt x="1161" y="253"/>
                      <a:pt x="898" y="68"/>
                      <a:pt x="588" y="21"/>
                    </a:cubicBezTo>
                    <a:cubicBezTo>
                      <a:pt x="528" y="7"/>
                      <a:pt x="466" y="0"/>
                      <a:pt x="40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50"/>
              <p:cNvSpPr/>
              <p:nvPr/>
            </p:nvSpPr>
            <p:spPr>
              <a:xfrm>
                <a:off x="4264025" y="2477625"/>
                <a:ext cx="278450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11138" h="6339" extrusionOk="0">
                    <a:moveTo>
                      <a:pt x="657" y="1"/>
                    </a:moveTo>
                    <a:cubicBezTo>
                      <a:pt x="588" y="1"/>
                      <a:pt x="518" y="9"/>
                      <a:pt x="449" y="27"/>
                    </a:cubicBezTo>
                    <a:cubicBezTo>
                      <a:pt x="248" y="89"/>
                      <a:pt x="93" y="243"/>
                      <a:pt x="0" y="444"/>
                    </a:cubicBezTo>
                    <a:cubicBezTo>
                      <a:pt x="3419" y="2920"/>
                      <a:pt x="7178" y="4915"/>
                      <a:pt x="11138" y="6338"/>
                    </a:cubicBezTo>
                    <a:cubicBezTo>
                      <a:pt x="9637" y="5333"/>
                      <a:pt x="7982" y="3941"/>
                      <a:pt x="6513" y="2951"/>
                    </a:cubicBezTo>
                    <a:cubicBezTo>
                      <a:pt x="4888" y="1837"/>
                      <a:pt x="3140" y="909"/>
                      <a:pt x="1315" y="166"/>
                    </a:cubicBezTo>
                    <a:cubicBezTo>
                      <a:pt x="1102" y="83"/>
                      <a:pt x="881" y="1"/>
                      <a:pt x="65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50"/>
              <p:cNvSpPr/>
              <p:nvPr/>
            </p:nvSpPr>
            <p:spPr>
              <a:xfrm>
                <a:off x="4328975" y="2690125"/>
                <a:ext cx="322950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12918" h="4042" extrusionOk="0">
                    <a:moveTo>
                      <a:pt x="907" y="0"/>
                    </a:moveTo>
                    <a:cubicBezTo>
                      <a:pt x="680" y="0"/>
                      <a:pt x="450" y="16"/>
                      <a:pt x="217" y="50"/>
                    </a:cubicBezTo>
                    <a:cubicBezTo>
                      <a:pt x="156" y="66"/>
                      <a:pt x="78" y="81"/>
                      <a:pt x="1" y="112"/>
                    </a:cubicBezTo>
                    <a:cubicBezTo>
                      <a:pt x="140" y="174"/>
                      <a:pt x="295" y="236"/>
                      <a:pt x="434" y="282"/>
                    </a:cubicBezTo>
                    <a:cubicBezTo>
                      <a:pt x="4472" y="1953"/>
                      <a:pt x="8602" y="3639"/>
                      <a:pt x="12918" y="4042"/>
                    </a:cubicBezTo>
                    <a:lnTo>
                      <a:pt x="12825" y="3825"/>
                    </a:lnTo>
                    <a:cubicBezTo>
                      <a:pt x="10644" y="3206"/>
                      <a:pt x="8478" y="2464"/>
                      <a:pt x="6328" y="1737"/>
                    </a:cubicBezTo>
                    <a:cubicBezTo>
                      <a:pt x="4558" y="1128"/>
                      <a:pt x="2824" y="0"/>
                      <a:pt x="907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50"/>
              <p:cNvSpPr/>
              <p:nvPr/>
            </p:nvSpPr>
            <p:spPr>
              <a:xfrm>
                <a:off x="4420250" y="1977850"/>
                <a:ext cx="136550" cy="361625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14465" extrusionOk="0">
                    <a:moveTo>
                      <a:pt x="5090" y="1"/>
                    </a:moveTo>
                    <a:cubicBezTo>
                      <a:pt x="4858" y="16"/>
                      <a:pt x="4641" y="171"/>
                      <a:pt x="4456" y="341"/>
                    </a:cubicBezTo>
                    <a:cubicBezTo>
                      <a:pt x="3528" y="1192"/>
                      <a:pt x="3079" y="2429"/>
                      <a:pt x="2646" y="3620"/>
                    </a:cubicBezTo>
                    <a:cubicBezTo>
                      <a:pt x="1393" y="7132"/>
                      <a:pt x="140" y="10736"/>
                      <a:pt x="1" y="14464"/>
                    </a:cubicBezTo>
                    <a:cubicBezTo>
                      <a:pt x="1377" y="9530"/>
                      <a:pt x="3203" y="4719"/>
                      <a:pt x="5461" y="109"/>
                    </a:cubicBezTo>
                    <a:cubicBezTo>
                      <a:pt x="5353" y="47"/>
                      <a:pt x="5229" y="1"/>
                      <a:pt x="5090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50"/>
              <p:cNvSpPr/>
              <p:nvPr/>
            </p:nvSpPr>
            <p:spPr>
              <a:xfrm>
                <a:off x="4489475" y="2124125"/>
                <a:ext cx="148150" cy="411425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16457" extrusionOk="0">
                    <a:moveTo>
                      <a:pt x="5515" y="1"/>
                    </a:moveTo>
                    <a:cubicBezTo>
                      <a:pt x="5203" y="1"/>
                      <a:pt x="4884" y="234"/>
                      <a:pt x="4641" y="476"/>
                    </a:cubicBezTo>
                    <a:cubicBezTo>
                      <a:pt x="3419" y="1714"/>
                      <a:pt x="2630" y="3323"/>
                      <a:pt x="2012" y="4963"/>
                    </a:cubicBezTo>
                    <a:cubicBezTo>
                      <a:pt x="635" y="8613"/>
                      <a:pt x="1" y="12543"/>
                      <a:pt x="171" y="16456"/>
                    </a:cubicBezTo>
                    <a:cubicBezTo>
                      <a:pt x="171" y="16441"/>
                      <a:pt x="186" y="16425"/>
                      <a:pt x="186" y="16410"/>
                    </a:cubicBezTo>
                    <a:cubicBezTo>
                      <a:pt x="697" y="10624"/>
                      <a:pt x="2692" y="4978"/>
                      <a:pt x="5925" y="152"/>
                    </a:cubicBezTo>
                    <a:cubicBezTo>
                      <a:pt x="5879" y="121"/>
                      <a:pt x="5833" y="74"/>
                      <a:pt x="5771" y="59"/>
                    </a:cubicBezTo>
                    <a:cubicBezTo>
                      <a:pt x="5687" y="19"/>
                      <a:pt x="5601" y="1"/>
                      <a:pt x="5515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50"/>
              <p:cNvSpPr/>
              <p:nvPr/>
            </p:nvSpPr>
            <p:spPr>
              <a:xfrm>
                <a:off x="4593500" y="2346200"/>
                <a:ext cx="102125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4241" extrusionOk="0">
                    <a:moveTo>
                      <a:pt x="3774" y="0"/>
                    </a:moveTo>
                    <a:cubicBezTo>
                      <a:pt x="3473" y="0"/>
                      <a:pt x="3154" y="303"/>
                      <a:pt x="2971" y="597"/>
                    </a:cubicBezTo>
                    <a:cubicBezTo>
                      <a:pt x="403" y="4557"/>
                      <a:pt x="125" y="9507"/>
                      <a:pt x="1" y="14241"/>
                    </a:cubicBezTo>
                    <a:cubicBezTo>
                      <a:pt x="125" y="13452"/>
                      <a:pt x="310" y="12663"/>
                      <a:pt x="496" y="11874"/>
                    </a:cubicBezTo>
                    <a:cubicBezTo>
                      <a:pt x="1409" y="7898"/>
                      <a:pt x="2383" y="3830"/>
                      <a:pt x="4085" y="148"/>
                    </a:cubicBezTo>
                    <a:cubicBezTo>
                      <a:pt x="4054" y="133"/>
                      <a:pt x="4038" y="102"/>
                      <a:pt x="4007" y="71"/>
                    </a:cubicBezTo>
                    <a:cubicBezTo>
                      <a:pt x="3933" y="22"/>
                      <a:pt x="3854" y="0"/>
                      <a:pt x="377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50"/>
              <p:cNvSpPr/>
              <p:nvPr/>
            </p:nvSpPr>
            <p:spPr>
              <a:xfrm>
                <a:off x="4696375" y="2529200"/>
                <a:ext cx="63075" cy="340875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13635" extrusionOk="0">
                    <a:moveTo>
                      <a:pt x="2125" y="0"/>
                    </a:moveTo>
                    <a:cubicBezTo>
                      <a:pt x="1600" y="0"/>
                      <a:pt x="1146" y="576"/>
                      <a:pt x="929" y="1104"/>
                    </a:cubicBezTo>
                    <a:cubicBezTo>
                      <a:pt x="589" y="1986"/>
                      <a:pt x="434" y="2929"/>
                      <a:pt x="341" y="3873"/>
                    </a:cubicBezTo>
                    <a:cubicBezTo>
                      <a:pt x="1" y="7137"/>
                      <a:pt x="264" y="10463"/>
                      <a:pt x="1084" y="13634"/>
                    </a:cubicBezTo>
                    <a:cubicBezTo>
                      <a:pt x="1146" y="9102"/>
                      <a:pt x="1625" y="4569"/>
                      <a:pt x="2522" y="114"/>
                    </a:cubicBezTo>
                    <a:cubicBezTo>
                      <a:pt x="2476" y="83"/>
                      <a:pt x="2414" y="52"/>
                      <a:pt x="2352" y="37"/>
                    </a:cubicBezTo>
                    <a:cubicBezTo>
                      <a:pt x="2275" y="12"/>
                      <a:pt x="2199" y="0"/>
                      <a:pt x="212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50"/>
              <p:cNvSpPr/>
              <p:nvPr/>
            </p:nvSpPr>
            <p:spPr>
              <a:xfrm>
                <a:off x="4339825" y="1739050"/>
                <a:ext cx="62275" cy="410525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16421" extrusionOk="0">
                    <a:moveTo>
                      <a:pt x="2135" y="1"/>
                    </a:moveTo>
                    <a:cubicBezTo>
                      <a:pt x="1806" y="1"/>
                      <a:pt x="1477" y="172"/>
                      <a:pt x="1330" y="534"/>
                    </a:cubicBezTo>
                    <a:cubicBezTo>
                      <a:pt x="387" y="2792"/>
                      <a:pt x="0" y="5268"/>
                      <a:pt x="31" y="7712"/>
                    </a:cubicBezTo>
                    <a:cubicBezTo>
                      <a:pt x="62" y="10666"/>
                      <a:pt x="681" y="13590"/>
                      <a:pt x="1516" y="16421"/>
                    </a:cubicBezTo>
                    <a:cubicBezTo>
                      <a:pt x="1516" y="16390"/>
                      <a:pt x="1516" y="16344"/>
                      <a:pt x="1531" y="16313"/>
                    </a:cubicBezTo>
                    <a:cubicBezTo>
                      <a:pt x="789" y="10914"/>
                      <a:pt x="1114" y="5360"/>
                      <a:pt x="2491" y="70"/>
                    </a:cubicBezTo>
                    <a:cubicBezTo>
                      <a:pt x="2378" y="24"/>
                      <a:pt x="2256" y="1"/>
                      <a:pt x="2135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50"/>
              <p:cNvSpPr/>
              <p:nvPr/>
            </p:nvSpPr>
            <p:spPr>
              <a:xfrm>
                <a:off x="4340575" y="1902050"/>
                <a:ext cx="67325" cy="247525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9901" extrusionOk="0">
                    <a:moveTo>
                      <a:pt x="16" y="1"/>
                    </a:moveTo>
                    <a:cubicBezTo>
                      <a:pt x="1" y="403"/>
                      <a:pt x="1" y="805"/>
                      <a:pt x="1" y="1192"/>
                    </a:cubicBezTo>
                    <a:cubicBezTo>
                      <a:pt x="32" y="4146"/>
                      <a:pt x="651" y="7070"/>
                      <a:pt x="1486" y="9901"/>
                    </a:cubicBezTo>
                    <a:cubicBezTo>
                      <a:pt x="1501" y="7766"/>
                      <a:pt x="2337" y="4951"/>
                      <a:pt x="2507" y="2831"/>
                    </a:cubicBezTo>
                    <a:cubicBezTo>
                      <a:pt x="2569" y="2058"/>
                      <a:pt x="2631" y="1284"/>
                      <a:pt x="2693" y="511"/>
                    </a:cubicBezTo>
                    <a:lnTo>
                      <a:pt x="2693" y="511"/>
                    </a:lnTo>
                    <a:cubicBezTo>
                      <a:pt x="2399" y="1284"/>
                      <a:pt x="2058" y="2042"/>
                      <a:pt x="1594" y="2739"/>
                    </a:cubicBezTo>
                    <a:cubicBezTo>
                      <a:pt x="1532" y="2831"/>
                      <a:pt x="1455" y="2940"/>
                      <a:pt x="1331" y="2955"/>
                    </a:cubicBezTo>
                    <a:cubicBezTo>
                      <a:pt x="1177" y="2955"/>
                      <a:pt x="1084" y="2800"/>
                      <a:pt x="1022" y="2661"/>
                    </a:cubicBezTo>
                    <a:cubicBezTo>
                      <a:pt x="635" y="1795"/>
                      <a:pt x="295" y="913"/>
                      <a:pt x="1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50"/>
              <p:cNvSpPr/>
              <p:nvPr/>
            </p:nvSpPr>
            <p:spPr>
              <a:xfrm>
                <a:off x="4204075" y="2063325"/>
                <a:ext cx="199175" cy="217750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8710" extrusionOk="0">
                    <a:moveTo>
                      <a:pt x="1779" y="0"/>
                    </a:moveTo>
                    <a:lnTo>
                      <a:pt x="3048" y="3233"/>
                    </a:lnTo>
                    <a:cubicBezTo>
                      <a:pt x="2027" y="2707"/>
                      <a:pt x="1006" y="2166"/>
                      <a:pt x="0" y="1609"/>
                    </a:cubicBezTo>
                    <a:lnTo>
                      <a:pt x="0" y="1609"/>
                    </a:lnTo>
                    <a:cubicBezTo>
                      <a:pt x="635" y="2475"/>
                      <a:pt x="1346" y="3295"/>
                      <a:pt x="2120" y="4053"/>
                    </a:cubicBezTo>
                    <a:cubicBezTo>
                      <a:pt x="3899" y="5801"/>
                      <a:pt x="5941" y="7255"/>
                      <a:pt x="7967" y="8709"/>
                    </a:cubicBezTo>
                    <a:cubicBezTo>
                      <a:pt x="6513" y="6930"/>
                      <a:pt x="4703" y="4749"/>
                      <a:pt x="3527" y="2769"/>
                    </a:cubicBezTo>
                    <a:cubicBezTo>
                      <a:pt x="2970" y="1841"/>
                      <a:pt x="2398" y="897"/>
                      <a:pt x="17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50"/>
              <p:cNvSpPr/>
              <p:nvPr/>
            </p:nvSpPr>
            <p:spPr>
              <a:xfrm>
                <a:off x="4261700" y="2299600"/>
                <a:ext cx="201125" cy="158600"/>
              </a:xfrm>
              <a:custGeom>
                <a:avLst/>
                <a:gdLst/>
                <a:ahLst/>
                <a:cxnLst/>
                <a:rect l="l" t="t" r="r" b="b"/>
                <a:pathLst>
                  <a:path w="8045" h="6344" extrusionOk="0">
                    <a:moveTo>
                      <a:pt x="1903" y="1"/>
                    </a:moveTo>
                    <a:lnTo>
                      <a:pt x="1903" y="1"/>
                    </a:lnTo>
                    <a:cubicBezTo>
                      <a:pt x="2491" y="991"/>
                      <a:pt x="3063" y="1981"/>
                      <a:pt x="3589" y="3002"/>
                    </a:cubicBezTo>
                    <a:cubicBezTo>
                      <a:pt x="3448" y="3073"/>
                      <a:pt x="3297" y="3101"/>
                      <a:pt x="3141" y="3101"/>
                    </a:cubicBezTo>
                    <a:cubicBezTo>
                      <a:pt x="2855" y="3101"/>
                      <a:pt x="2555" y="3004"/>
                      <a:pt x="2274" y="2894"/>
                    </a:cubicBezTo>
                    <a:cubicBezTo>
                      <a:pt x="1501" y="2615"/>
                      <a:pt x="743" y="2290"/>
                      <a:pt x="0" y="1919"/>
                    </a:cubicBezTo>
                    <a:lnTo>
                      <a:pt x="0" y="1919"/>
                    </a:lnTo>
                    <a:cubicBezTo>
                      <a:pt x="928" y="2785"/>
                      <a:pt x="1872" y="3621"/>
                      <a:pt x="2924" y="4332"/>
                    </a:cubicBezTo>
                    <a:cubicBezTo>
                      <a:pt x="4440" y="5384"/>
                      <a:pt x="6188" y="6173"/>
                      <a:pt x="8044" y="6343"/>
                    </a:cubicBezTo>
                    <a:cubicBezTo>
                      <a:pt x="6312" y="4704"/>
                      <a:pt x="4146" y="1997"/>
                      <a:pt x="2367" y="403"/>
                    </a:cubicBezTo>
                    <a:cubicBezTo>
                      <a:pt x="2212" y="264"/>
                      <a:pt x="2058" y="140"/>
                      <a:pt x="1903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50"/>
              <p:cNvSpPr/>
              <p:nvPr/>
            </p:nvSpPr>
            <p:spPr>
              <a:xfrm>
                <a:off x="4342900" y="2533575"/>
                <a:ext cx="204225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4225" extrusionOk="0">
                    <a:moveTo>
                      <a:pt x="2275" y="1"/>
                    </a:moveTo>
                    <a:lnTo>
                      <a:pt x="2275" y="1"/>
                    </a:lnTo>
                    <a:cubicBezTo>
                      <a:pt x="2770" y="558"/>
                      <a:pt x="3265" y="1130"/>
                      <a:pt x="3729" y="1703"/>
                    </a:cubicBezTo>
                    <a:cubicBezTo>
                      <a:pt x="3822" y="1826"/>
                      <a:pt x="3930" y="1996"/>
                      <a:pt x="3853" y="2136"/>
                    </a:cubicBezTo>
                    <a:cubicBezTo>
                      <a:pt x="3803" y="2235"/>
                      <a:pt x="3674" y="2264"/>
                      <a:pt x="3554" y="2264"/>
                    </a:cubicBezTo>
                    <a:cubicBezTo>
                      <a:pt x="3523" y="2264"/>
                      <a:pt x="3494" y="2263"/>
                      <a:pt x="3466" y="2259"/>
                    </a:cubicBezTo>
                    <a:cubicBezTo>
                      <a:pt x="2306" y="2198"/>
                      <a:pt x="1146" y="2074"/>
                      <a:pt x="1" y="1873"/>
                    </a:cubicBezTo>
                    <a:lnTo>
                      <a:pt x="1" y="1873"/>
                    </a:lnTo>
                    <a:cubicBezTo>
                      <a:pt x="774" y="2306"/>
                      <a:pt x="1579" y="2662"/>
                      <a:pt x="2414" y="2956"/>
                    </a:cubicBezTo>
                    <a:cubicBezTo>
                      <a:pt x="4270" y="3605"/>
                      <a:pt x="6219" y="3946"/>
                      <a:pt x="8169" y="4224"/>
                    </a:cubicBezTo>
                    <a:cubicBezTo>
                      <a:pt x="6622" y="3219"/>
                      <a:pt x="4889" y="1734"/>
                      <a:pt x="3358" y="713"/>
                    </a:cubicBezTo>
                    <a:cubicBezTo>
                      <a:pt x="3002" y="465"/>
                      <a:pt x="2631" y="233"/>
                      <a:pt x="227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50"/>
              <p:cNvSpPr/>
              <p:nvPr/>
            </p:nvSpPr>
            <p:spPr>
              <a:xfrm>
                <a:off x="4477500" y="2745900"/>
                <a:ext cx="177925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7117" h="2434" extrusionOk="0">
                    <a:moveTo>
                      <a:pt x="1872" y="1"/>
                    </a:moveTo>
                    <a:cubicBezTo>
                      <a:pt x="2150" y="248"/>
                      <a:pt x="2429" y="496"/>
                      <a:pt x="2707" y="728"/>
                    </a:cubicBezTo>
                    <a:cubicBezTo>
                      <a:pt x="2846" y="851"/>
                      <a:pt x="2986" y="1006"/>
                      <a:pt x="2955" y="1176"/>
                    </a:cubicBezTo>
                    <a:cubicBezTo>
                      <a:pt x="2908" y="1362"/>
                      <a:pt x="2676" y="1439"/>
                      <a:pt x="2475" y="1470"/>
                    </a:cubicBezTo>
                    <a:cubicBezTo>
                      <a:pt x="1655" y="1609"/>
                      <a:pt x="835" y="1702"/>
                      <a:pt x="0" y="1764"/>
                    </a:cubicBezTo>
                    <a:cubicBezTo>
                      <a:pt x="1757" y="2216"/>
                      <a:pt x="3565" y="2433"/>
                      <a:pt x="5374" y="2433"/>
                    </a:cubicBezTo>
                    <a:cubicBezTo>
                      <a:pt x="5795" y="2433"/>
                      <a:pt x="6216" y="2422"/>
                      <a:pt x="6636" y="2398"/>
                    </a:cubicBezTo>
                    <a:cubicBezTo>
                      <a:pt x="6838" y="2383"/>
                      <a:pt x="7085" y="2321"/>
                      <a:pt x="7116" y="2120"/>
                    </a:cubicBezTo>
                    <a:lnTo>
                      <a:pt x="6884" y="1594"/>
                    </a:lnTo>
                    <a:cubicBezTo>
                      <a:pt x="5198" y="1114"/>
                      <a:pt x="3527" y="573"/>
                      <a:pt x="187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50"/>
              <p:cNvSpPr/>
              <p:nvPr/>
            </p:nvSpPr>
            <p:spPr>
              <a:xfrm>
                <a:off x="4419875" y="2104300"/>
                <a:ext cx="114875" cy="24212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9685" extrusionOk="0">
                    <a:moveTo>
                      <a:pt x="4595" y="1"/>
                    </a:moveTo>
                    <a:lnTo>
                      <a:pt x="4595" y="1"/>
                    </a:lnTo>
                    <a:cubicBezTo>
                      <a:pt x="3775" y="1177"/>
                      <a:pt x="2955" y="2352"/>
                      <a:pt x="2119" y="3528"/>
                    </a:cubicBezTo>
                    <a:cubicBezTo>
                      <a:pt x="2073" y="3590"/>
                      <a:pt x="2011" y="3667"/>
                      <a:pt x="1918" y="3683"/>
                    </a:cubicBezTo>
                    <a:cubicBezTo>
                      <a:pt x="1907" y="3685"/>
                      <a:pt x="1896" y="3685"/>
                      <a:pt x="1886" y="3685"/>
                    </a:cubicBezTo>
                    <a:cubicBezTo>
                      <a:pt x="1724" y="3685"/>
                      <a:pt x="1654" y="3470"/>
                      <a:pt x="1640" y="3296"/>
                    </a:cubicBezTo>
                    <a:cubicBezTo>
                      <a:pt x="1594" y="2801"/>
                      <a:pt x="1563" y="2306"/>
                      <a:pt x="1547" y="1795"/>
                    </a:cubicBezTo>
                    <a:cubicBezTo>
                      <a:pt x="727" y="4379"/>
                      <a:pt x="62" y="6993"/>
                      <a:pt x="0" y="9685"/>
                    </a:cubicBezTo>
                    <a:cubicBezTo>
                      <a:pt x="1068" y="7565"/>
                      <a:pt x="2769" y="4255"/>
                      <a:pt x="3728" y="2089"/>
                    </a:cubicBezTo>
                    <a:cubicBezTo>
                      <a:pt x="4038" y="1409"/>
                      <a:pt x="4332" y="713"/>
                      <a:pt x="459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50"/>
              <p:cNvSpPr/>
              <p:nvPr/>
            </p:nvSpPr>
            <p:spPr>
              <a:xfrm>
                <a:off x="4489875" y="2281425"/>
                <a:ext cx="84325" cy="254125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0165" extrusionOk="0">
                    <a:moveTo>
                      <a:pt x="1532" y="1"/>
                    </a:moveTo>
                    <a:lnTo>
                      <a:pt x="1532" y="1"/>
                    </a:lnTo>
                    <a:cubicBezTo>
                      <a:pt x="480" y="3265"/>
                      <a:pt x="0" y="6730"/>
                      <a:pt x="155" y="10164"/>
                    </a:cubicBezTo>
                    <a:cubicBezTo>
                      <a:pt x="1145" y="7844"/>
                      <a:pt x="2274" y="4781"/>
                      <a:pt x="3295" y="2476"/>
                    </a:cubicBezTo>
                    <a:cubicBezTo>
                      <a:pt x="3326" y="2430"/>
                      <a:pt x="3342" y="2368"/>
                      <a:pt x="3372" y="2306"/>
                    </a:cubicBezTo>
                    <a:lnTo>
                      <a:pt x="3372" y="2306"/>
                    </a:lnTo>
                    <a:cubicBezTo>
                      <a:pt x="2754" y="3079"/>
                      <a:pt x="2135" y="3853"/>
                      <a:pt x="1501" y="4595"/>
                    </a:cubicBezTo>
                    <a:cubicBezTo>
                      <a:pt x="1160" y="3605"/>
                      <a:pt x="1191" y="2538"/>
                      <a:pt x="1315" y="1501"/>
                    </a:cubicBezTo>
                    <a:cubicBezTo>
                      <a:pt x="1361" y="991"/>
                      <a:pt x="1454" y="496"/>
                      <a:pt x="153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50"/>
              <p:cNvSpPr/>
              <p:nvPr/>
            </p:nvSpPr>
            <p:spPr>
              <a:xfrm>
                <a:off x="4593125" y="2479450"/>
                <a:ext cx="89350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3574" h="9391" extrusionOk="0">
                    <a:moveTo>
                      <a:pt x="975" y="0"/>
                    </a:moveTo>
                    <a:cubicBezTo>
                      <a:pt x="202" y="3001"/>
                      <a:pt x="78" y="6265"/>
                      <a:pt x="0" y="9390"/>
                    </a:cubicBezTo>
                    <a:cubicBezTo>
                      <a:pt x="805" y="6745"/>
                      <a:pt x="2321" y="4053"/>
                      <a:pt x="3141" y="1408"/>
                    </a:cubicBezTo>
                    <a:cubicBezTo>
                      <a:pt x="3295" y="944"/>
                      <a:pt x="3435" y="495"/>
                      <a:pt x="3574" y="16"/>
                    </a:cubicBezTo>
                    <a:lnTo>
                      <a:pt x="3574" y="16"/>
                    </a:lnTo>
                    <a:cubicBezTo>
                      <a:pt x="2847" y="1068"/>
                      <a:pt x="2104" y="2104"/>
                      <a:pt x="1315" y="3125"/>
                    </a:cubicBezTo>
                    <a:cubicBezTo>
                      <a:pt x="1099" y="2089"/>
                      <a:pt x="1006" y="1052"/>
                      <a:pt x="97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50"/>
              <p:cNvSpPr/>
              <p:nvPr/>
            </p:nvSpPr>
            <p:spPr>
              <a:xfrm>
                <a:off x="4700625" y="2673200"/>
                <a:ext cx="69250" cy="19957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7983" extrusionOk="0">
                    <a:moveTo>
                      <a:pt x="2770" y="0"/>
                    </a:moveTo>
                    <a:lnTo>
                      <a:pt x="2770" y="0"/>
                    </a:lnTo>
                    <a:cubicBezTo>
                      <a:pt x="2383" y="975"/>
                      <a:pt x="1996" y="1934"/>
                      <a:pt x="1594" y="2909"/>
                    </a:cubicBezTo>
                    <a:cubicBezTo>
                      <a:pt x="1517" y="3094"/>
                      <a:pt x="1409" y="3311"/>
                      <a:pt x="1208" y="3311"/>
                    </a:cubicBezTo>
                    <a:cubicBezTo>
                      <a:pt x="1201" y="3311"/>
                      <a:pt x="1194" y="3312"/>
                      <a:pt x="1187" y="3312"/>
                    </a:cubicBezTo>
                    <a:cubicBezTo>
                      <a:pt x="982" y="3312"/>
                      <a:pt x="849" y="3088"/>
                      <a:pt x="759" y="2893"/>
                    </a:cubicBezTo>
                    <a:cubicBezTo>
                      <a:pt x="465" y="2182"/>
                      <a:pt x="218" y="1454"/>
                      <a:pt x="32" y="696"/>
                    </a:cubicBezTo>
                    <a:lnTo>
                      <a:pt x="32" y="696"/>
                    </a:lnTo>
                    <a:cubicBezTo>
                      <a:pt x="1" y="3156"/>
                      <a:pt x="310" y="5616"/>
                      <a:pt x="929" y="7983"/>
                    </a:cubicBezTo>
                    <a:cubicBezTo>
                      <a:pt x="1378" y="6296"/>
                      <a:pt x="2089" y="4889"/>
                      <a:pt x="2368" y="3172"/>
                    </a:cubicBezTo>
                    <a:cubicBezTo>
                      <a:pt x="2553" y="2120"/>
                      <a:pt x="2677" y="1052"/>
                      <a:pt x="277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9" name="Google Shape;3049;p50"/>
            <p:cNvGrpSpPr/>
            <p:nvPr/>
          </p:nvGrpSpPr>
          <p:grpSpPr>
            <a:xfrm rot="10800000">
              <a:off x="7616185" y="-44"/>
              <a:ext cx="356162" cy="456600"/>
              <a:chOff x="3905125" y="2252100"/>
              <a:chExt cx="254875" cy="326750"/>
            </a:xfrm>
          </p:grpSpPr>
          <p:sp>
            <p:nvSpPr>
              <p:cNvPr id="3050" name="Google Shape;3050;p50"/>
              <p:cNvSpPr/>
              <p:nvPr/>
            </p:nvSpPr>
            <p:spPr>
              <a:xfrm>
                <a:off x="4017675" y="2311600"/>
                <a:ext cx="116425" cy="26725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10690" fill="none" extrusionOk="0">
                    <a:moveTo>
                      <a:pt x="4656" y="10690"/>
                    </a:moveTo>
                    <a:cubicBezTo>
                      <a:pt x="2290" y="7565"/>
                      <a:pt x="681" y="3868"/>
                      <a:pt x="0" y="1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50"/>
              <p:cNvSpPr/>
              <p:nvPr/>
            </p:nvSpPr>
            <p:spPr>
              <a:xfrm>
                <a:off x="4078000" y="2407900"/>
                <a:ext cx="30575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219" fill="none" extrusionOk="0">
                    <a:moveTo>
                      <a:pt x="0" y="3218"/>
                    </a:moveTo>
                    <a:cubicBezTo>
                      <a:pt x="248" y="2089"/>
                      <a:pt x="665" y="1006"/>
                      <a:pt x="1222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50"/>
              <p:cNvSpPr/>
              <p:nvPr/>
            </p:nvSpPr>
            <p:spPr>
              <a:xfrm>
                <a:off x="3963125" y="2398625"/>
                <a:ext cx="81625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666" fill="none" extrusionOk="0">
                    <a:moveTo>
                      <a:pt x="3265" y="665"/>
                    </a:moveTo>
                    <a:cubicBezTo>
                      <a:pt x="2244" y="217"/>
                      <a:pt x="1115" y="0"/>
                      <a:pt x="1" y="31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50"/>
              <p:cNvSpPr/>
              <p:nvPr/>
            </p:nvSpPr>
            <p:spPr>
              <a:xfrm>
                <a:off x="3905125" y="2374625"/>
                <a:ext cx="63450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229" extrusionOk="0">
                    <a:moveTo>
                      <a:pt x="1281" y="1"/>
                    </a:moveTo>
                    <a:cubicBezTo>
                      <a:pt x="1133" y="1"/>
                      <a:pt x="982" y="31"/>
                      <a:pt x="836" y="94"/>
                    </a:cubicBezTo>
                    <a:cubicBezTo>
                      <a:pt x="279" y="326"/>
                      <a:pt x="0" y="976"/>
                      <a:pt x="248" y="1548"/>
                    </a:cubicBezTo>
                    <a:cubicBezTo>
                      <a:pt x="421" y="1974"/>
                      <a:pt x="834" y="2229"/>
                      <a:pt x="1263" y="2229"/>
                    </a:cubicBezTo>
                    <a:cubicBezTo>
                      <a:pt x="1411" y="2229"/>
                      <a:pt x="1560" y="2199"/>
                      <a:pt x="1702" y="2136"/>
                    </a:cubicBezTo>
                    <a:cubicBezTo>
                      <a:pt x="2274" y="1904"/>
                      <a:pt x="2537" y="1254"/>
                      <a:pt x="2305" y="682"/>
                    </a:cubicBezTo>
                    <a:cubicBezTo>
                      <a:pt x="2121" y="255"/>
                      <a:pt x="1714" y="1"/>
                      <a:pt x="1281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50"/>
              <p:cNvSpPr/>
              <p:nvPr/>
            </p:nvSpPr>
            <p:spPr>
              <a:xfrm>
                <a:off x="3917125" y="2384975"/>
                <a:ext cx="3985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02" extrusionOk="0">
                    <a:moveTo>
                      <a:pt x="793" y="0"/>
                    </a:moveTo>
                    <a:cubicBezTo>
                      <a:pt x="704" y="0"/>
                      <a:pt x="614" y="17"/>
                      <a:pt x="526" y="51"/>
                    </a:cubicBezTo>
                    <a:cubicBezTo>
                      <a:pt x="170" y="206"/>
                      <a:pt x="0" y="623"/>
                      <a:pt x="155" y="979"/>
                    </a:cubicBezTo>
                    <a:cubicBezTo>
                      <a:pt x="260" y="1247"/>
                      <a:pt x="523" y="1401"/>
                      <a:pt x="798" y="1401"/>
                    </a:cubicBezTo>
                    <a:cubicBezTo>
                      <a:pt x="888" y="1401"/>
                      <a:pt x="980" y="1385"/>
                      <a:pt x="1067" y="1351"/>
                    </a:cubicBezTo>
                    <a:cubicBezTo>
                      <a:pt x="1423" y="1196"/>
                      <a:pt x="1593" y="778"/>
                      <a:pt x="1439" y="422"/>
                    </a:cubicBezTo>
                    <a:cubicBezTo>
                      <a:pt x="1322" y="154"/>
                      <a:pt x="1065" y="0"/>
                      <a:pt x="79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50"/>
              <p:cNvSpPr/>
              <p:nvPr/>
            </p:nvSpPr>
            <p:spPr>
              <a:xfrm>
                <a:off x="3922150" y="2374700"/>
                <a:ext cx="42950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201" extrusionOk="0">
                    <a:moveTo>
                      <a:pt x="595" y="0"/>
                    </a:moveTo>
                    <a:cubicBezTo>
                      <a:pt x="448" y="0"/>
                      <a:pt x="298" y="30"/>
                      <a:pt x="155" y="91"/>
                    </a:cubicBezTo>
                    <a:cubicBezTo>
                      <a:pt x="124" y="106"/>
                      <a:pt x="77" y="122"/>
                      <a:pt x="47" y="137"/>
                    </a:cubicBezTo>
                    <a:cubicBezTo>
                      <a:pt x="31" y="153"/>
                      <a:pt x="16" y="168"/>
                      <a:pt x="0" y="168"/>
                    </a:cubicBezTo>
                    <a:cubicBezTo>
                      <a:pt x="0" y="276"/>
                      <a:pt x="31" y="385"/>
                      <a:pt x="77" y="478"/>
                    </a:cubicBezTo>
                    <a:cubicBezTo>
                      <a:pt x="93" y="524"/>
                      <a:pt x="108" y="555"/>
                      <a:pt x="124" y="586"/>
                    </a:cubicBezTo>
                    <a:cubicBezTo>
                      <a:pt x="186" y="679"/>
                      <a:pt x="248" y="772"/>
                      <a:pt x="310" y="849"/>
                    </a:cubicBezTo>
                    <a:cubicBezTo>
                      <a:pt x="418" y="942"/>
                      <a:pt x="526" y="1034"/>
                      <a:pt x="665" y="1096"/>
                    </a:cubicBezTo>
                    <a:cubicBezTo>
                      <a:pt x="758" y="1143"/>
                      <a:pt x="866" y="1174"/>
                      <a:pt x="975" y="1189"/>
                    </a:cubicBezTo>
                    <a:cubicBezTo>
                      <a:pt x="1029" y="1197"/>
                      <a:pt x="1083" y="1201"/>
                      <a:pt x="1135" y="1201"/>
                    </a:cubicBezTo>
                    <a:cubicBezTo>
                      <a:pt x="1187" y="1201"/>
                      <a:pt x="1238" y="1197"/>
                      <a:pt x="1284" y="1189"/>
                    </a:cubicBezTo>
                    <a:cubicBezTo>
                      <a:pt x="1392" y="1174"/>
                      <a:pt x="1501" y="1158"/>
                      <a:pt x="1609" y="1112"/>
                    </a:cubicBezTo>
                    <a:cubicBezTo>
                      <a:pt x="1640" y="1096"/>
                      <a:pt x="1671" y="1081"/>
                      <a:pt x="1702" y="1065"/>
                    </a:cubicBezTo>
                    <a:lnTo>
                      <a:pt x="1717" y="1065"/>
                    </a:lnTo>
                    <a:lnTo>
                      <a:pt x="1702" y="957"/>
                    </a:lnTo>
                    <a:cubicBezTo>
                      <a:pt x="1686" y="911"/>
                      <a:pt x="1686" y="864"/>
                      <a:pt x="1671" y="818"/>
                    </a:cubicBezTo>
                    <a:cubicBezTo>
                      <a:pt x="1671" y="802"/>
                      <a:pt x="1655" y="772"/>
                      <a:pt x="1655" y="756"/>
                    </a:cubicBezTo>
                    <a:cubicBezTo>
                      <a:pt x="1655" y="741"/>
                      <a:pt x="1640" y="741"/>
                      <a:pt x="1640" y="725"/>
                    </a:cubicBezTo>
                    <a:cubicBezTo>
                      <a:pt x="1640" y="710"/>
                      <a:pt x="1624" y="694"/>
                      <a:pt x="1624" y="679"/>
                    </a:cubicBezTo>
                    <a:cubicBezTo>
                      <a:pt x="1578" y="570"/>
                      <a:pt x="1516" y="478"/>
                      <a:pt x="1454" y="385"/>
                    </a:cubicBezTo>
                    <a:cubicBezTo>
                      <a:pt x="1423" y="369"/>
                      <a:pt x="1408" y="354"/>
                      <a:pt x="1392" y="338"/>
                    </a:cubicBezTo>
                    <a:cubicBezTo>
                      <a:pt x="1185" y="121"/>
                      <a:pt x="895" y="0"/>
                      <a:pt x="595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50"/>
              <p:cNvSpPr/>
              <p:nvPr/>
            </p:nvSpPr>
            <p:spPr>
              <a:xfrm>
                <a:off x="3928325" y="2396575"/>
                <a:ext cx="36775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357" extrusionOk="0">
                    <a:moveTo>
                      <a:pt x="1086" y="1"/>
                    </a:moveTo>
                    <a:cubicBezTo>
                      <a:pt x="1059" y="1"/>
                      <a:pt x="1033" y="2"/>
                      <a:pt x="1006" y="5"/>
                    </a:cubicBezTo>
                    <a:cubicBezTo>
                      <a:pt x="898" y="5"/>
                      <a:pt x="805" y="20"/>
                      <a:pt x="697" y="67"/>
                    </a:cubicBezTo>
                    <a:cubicBezTo>
                      <a:pt x="681" y="67"/>
                      <a:pt x="666" y="67"/>
                      <a:pt x="650" y="82"/>
                    </a:cubicBezTo>
                    <a:cubicBezTo>
                      <a:pt x="558" y="113"/>
                      <a:pt x="480" y="159"/>
                      <a:pt x="418" y="221"/>
                    </a:cubicBezTo>
                    <a:cubicBezTo>
                      <a:pt x="295" y="314"/>
                      <a:pt x="202" y="422"/>
                      <a:pt x="124" y="562"/>
                    </a:cubicBezTo>
                    <a:cubicBezTo>
                      <a:pt x="78" y="655"/>
                      <a:pt x="47" y="747"/>
                      <a:pt x="32" y="856"/>
                    </a:cubicBezTo>
                    <a:cubicBezTo>
                      <a:pt x="1" y="1010"/>
                      <a:pt x="1" y="1165"/>
                      <a:pt x="47" y="1304"/>
                    </a:cubicBezTo>
                    <a:cubicBezTo>
                      <a:pt x="78" y="1320"/>
                      <a:pt x="93" y="1320"/>
                      <a:pt x="124" y="1335"/>
                    </a:cubicBezTo>
                    <a:cubicBezTo>
                      <a:pt x="171" y="1335"/>
                      <a:pt x="217" y="1351"/>
                      <a:pt x="264" y="1351"/>
                    </a:cubicBezTo>
                    <a:lnTo>
                      <a:pt x="279" y="1351"/>
                    </a:lnTo>
                    <a:cubicBezTo>
                      <a:pt x="310" y="1354"/>
                      <a:pt x="342" y="1356"/>
                      <a:pt x="375" y="1356"/>
                    </a:cubicBezTo>
                    <a:cubicBezTo>
                      <a:pt x="472" y="1356"/>
                      <a:pt x="577" y="1339"/>
                      <a:pt x="681" y="1304"/>
                    </a:cubicBezTo>
                    <a:cubicBezTo>
                      <a:pt x="712" y="1289"/>
                      <a:pt x="743" y="1273"/>
                      <a:pt x="774" y="1258"/>
                    </a:cubicBezTo>
                    <a:cubicBezTo>
                      <a:pt x="882" y="1211"/>
                      <a:pt x="991" y="1165"/>
                      <a:pt x="1068" y="1088"/>
                    </a:cubicBezTo>
                    <a:cubicBezTo>
                      <a:pt x="1083" y="1072"/>
                      <a:pt x="1114" y="1057"/>
                      <a:pt x="1130" y="1041"/>
                    </a:cubicBezTo>
                    <a:cubicBezTo>
                      <a:pt x="1223" y="933"/>
                      <a:pt x="1300" y="825"/>
                      <a:pt x="1362" y="701"/>
                    </a:cubicBezTo>
                    <a:cubicBezTo>
                      <a:pt x="1377" y="655"/>
                      <a:pt x="1408" y="608"/>
                      <a:pt x="1424" y="562"/>
                    </a:cubicBezTo>
                    <a:cubicBezTo>
                      <a:pt x="1455" y="438"/>
                      <a:pt x="1470" y="314"/>
                      <a:pt x="1455" y="190"/>
                    </a:cubicBezTo>
                    <a:lnTo>
                      <a:pt x="1470" y="190"/>
                    </a:lnTo>
                    <a:lnTo>
                      <a:pt x="1455" y="82"/>
                    </a:lnTo>
                    <a:cubicBezTo>
                      <a:pt x="1339" y="31"/>
                      <a:pt x="1213" y="1"/>
                      <a:pt x="10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50"/>
              <p:cNvSpPr/>
              <p:nvPr/>
            </p:nvSpPr>
            <p:spPr>
              <a:xfrm>
                <a:off x="3980925" y="2252100"/>
                <a:ext cx="63825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236" extrusionOk="0">
                    <a:moveTo>
                      <a:pt x="1282" y="1"/>
                    </a:moveTo>
                    <a:cubicBezTo>
                      <a:pt x="1112" y="1"/>
                      <a:pt x="938" y="40"/>
                      <a:pt x="774" y="122"/>
                    </a:cubicBezTo>
                    <a:cubicBezTo>
                      <a:pt x="233" y="385"/>
                      <a:pt x="0" y="1066"/>
                      <a:pt x="279" y="1607"/>
                    </a:cubicBezTo>
                    <a:cubicBezTo>
                      <a:pt x="477" y="2004"/>
                      <a:pt x="872" y="2236"/>
                      <a:pt x="1284" y="2236"/>
                    </a:cubicBezTo>
                    <a:cubicBezTo>
                      <a:pt x="1450" y="2236"/>
                      <a:pt x="1619" y="2198"/>
                      <a:pt x="1779" y="2118"/>
                    </a:cubicBezTo>
                    <a:cubicBezTo>
                      <a:pt x="2321" y="1839"/>
                      <a:pt x="2553" y="1174"/>
                      <a:pt x="2274" y="617"/>
                    </a:cubicBezTo>
                    <a:cubicBezTo>
                      <a:pt x="2078" y="224"/>
                      <a:pt x="1689" y="1"/>
                      <a:pt x="1282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50"/>
              <p:cNvSpPr/>
              <p:nvPr/>
            </p:nvSpPr>
            <p:spPr>
              <a:xfrm>
                <a:off x="3992925" y="2262425"/>
                <a:ext cx="398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06" extrusionOk="0">
                    <a:moveTo>
                      <a:pt x="799" y="1"/>
                    </a:moveTo>
                    <a:cubicBezTo>
                      <a:pt x="693" y="1"/>
                      <a:pt x="584" y="26"/>
                      <a:pt x="480" y="80"/>
                    </a:cubicBezTo>
                    <a:cubicBezTo>
                      <a:pt x="139" y="250"/>
                      <a:pt x="0" y="668"/>
                      <a:pt x="170" y="1008"/>
                    </a:cubicBezTo>
                    <a:cubicBezTo>
                      <a:pt x="291" y="1262"/>
                      <a:pt x="538" y="1406"/>
                      <a:pt x="799" y="1406"/>
                    </a:cubicBezTo>
                    <a:cubicBezTo>
                      <a:pt x="904" y="1406"/>
                      <a:pt x="1012" y="1382"/>
                      <a:pt x="1114" y="1333"/>
                    </a:cubicBezTo>
                    <a:cubicBezTo>
                      <a:pt x="1454" y="1163"/>
                      <a:pt x="1593" y="730"/>
                      <a:pt x="1423" y="390"/>
                    </a:cubicBezTo>
                    <a:cubicBezTo>
                      <a:pt x="1303" y="149"/>
                      <a:pt x="1058" y="1"/>
                      <a:pt x="79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50"/>
              <p:cNvSpPr/>
              <p:nvPr/>
            </p:nvSpPr>
            <p:spPr>
              <a:xfrm>
                <a:off x="4011475" y="2263650"/>
                <a:ext cx="298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764" extrusionOk="0">
                    <a:moveTo>
                      <a:pt x="960" y="0"/>
                    </a:moveTo>
                    <a:cubicBezTo>
                      <a:pt x="851" y="16"/>
                      <a:pt x="743" y="47"/>
                      <a:pt x="650" y="93"/>
                    </a:cubicBezTo>
                    <a:cubicBezTo>
                      <a:pt x="619" y="109"/>
                      <a:pt x="573" y="140"/>
                      <a:pt x="542" y="155"/>
                    </a:cubicBezTo>
                    <a:cubicBezTo>
                      <a:pt x="449" y="217"/>
                      <a:pt x="372" y="279"/>
                      <a:pt x="310" y="356"/>
                    </a:cubicBezTo>
                    <a:cubicBezTo>
                      <a:pt x="202" y="464"/>
                      <a:pt x="124" y="588"/>
                      <a:pt x="78" y="727"/>
                    </a:cubicBezTo>
                    <a:cubicBezTo>
                      <a:pt x="47" y="820"/>
                      <a:pt x="16" y="929"/>
                      <a:pt x="1" y="1037"/>
                    </a:cubicBezTo>
                    <a:cubicBezTo>
                      <a:pt x="1" y="1145"/>
                      <a:pt x="1" y="1253"/>
                      <a:pt x="16" y="1346"/>
                    </a:cubicBezTo>
                    <a:cubicBezTo>
                      <a:pt x="31" y="1454"/>
                      <a:pt x="78" y="1563"/>
                      <a:pt x="124" y="1656"/>
                    </a:cubicBezTo>
                    <a:cubicBezTo>
                      <a:pt x="140" y="1702"/>
                      <a:pt x="155" y="1733"/>
                      <a:pt x="171" y="1764"/>
                    </a:cubicBezTo>
                    <a:lnTo>
                      <a:pt x="279" y="1748"/>
                    </a:lnTo>
                    <a:cubicBezTo>
                      <a:pt x="294" y="1733"/>
                      <a:pt x="310" y="1733"/>
                      <a:pt x="341" y="1733"/>
                    </a:cubicBezTo>
                    <a:cubicBezTo>
                      <a:pt x="372" y="1717"/>
                      <a:pt x="418" y="1702"/>
                      <a:pt x="449" y="1702"/>
                    </a:cubicBezTo>
                    <a:cubicBezTo>
                      <a:pt x="480" y="1687"/>
                      <a:pt x="527" y="1671"/>
                      <a:pt x="557" y="1656"/>
                    </a:cubicBezTo>
                    <a:cubicBezTo>
                      <a:pt x="805" y="1532"/>
                      <a:pt x="975" y="1331"/>
                      <a:pt x="1083" y="1099"/>
                    </a:cubicBezTo>
                    <a:cubicBezTo>
                      <a:pt x="1114" y="1021"/>
                      <a:pt x="1130" y="959"/>
                      <a:pt x="1145" y="882"/>
                    </a:cubicBezTo>
                    <a:cubicBezTo>
                      <a:pt x="1192" y="650"/>
                      <a:pt x="1176" y="387"/>
                      <a:pt x="1052" y="155"/>
                    </a:cubicBezTo>
                    <a:cubicBezTo>
                      <a:pt x="1037" y="124"/>
                      <a:pt x="1022" y="93"/>
                      <a:pt x="1006" y="78"/>
                    </a:cubicBezTo>
                    <a:cubicBezTo>
                      <a:pt x="991" y="47"/>
                      <a:pt x="975" y="16"/>
                      <a:pt x="960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50"/>
              <p:cNvSpPr/>
              <p:nvPr/>
            </p:nvSpPr>
            <p:spPr>
              <a:xfrm>
                <a:off x="3984800" y="2272775"/>
                <a:ext cx="3520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399" extrusionOk="0">
                    <a:moveTo>
                      <a:pt x="366" y="1"/>
                    </a:moveTo>
                    <a:cubicBezTo>
                      <a:pt x="254" y="1"/>
                      <a:pt x="147" y="18"/>
                      <a:pt x="31" y="53"/>
                    </a:cubicBezTo>
                    <a:cubicBezTo>
                      <a:pt x="16" y="99"/>
                      <a:pt x="16" y="130"/>
                      <a:pt x="16" y="177"/>
                    </a:cubicBezTo>
                    <a:cubicBezTo>
                      <a:pt x="0" y="208"/>
                      <a:pt x="0" y="254"/>
                      <a:pt x="0" y="285"/>
                    </a:cubicBezTo>
                    <a:cubicBezTo>
                      <a:pt x="0" y="331"/>
                      <a:pt x="0" y="378"/>
                      <a:pt x="16" y="409"/>
                    </a:cubicBezTo>
                    <a:cubicBezTo>
                      <a:pt x="16" y="455"/>
                      <a:pt x="16" y="502"/>
                      <a:pt x="31" y="533"/>
                    </a:cubicBezTo>
                    <a:cubicBezTo>
                      <a:pt x="47" y="564"/>
                      <a:pt x="47" y="594"/>
                      <a:pt x="62" y="625"/>
                    </a:cubicBezTo>
                    <a:cubicBezTo>
                      <a:pt x="62" y="656"/>
                      <a:pt x="78" y="672"/>
                      <a:pt x="78" y="703"/>
                    </a:cubicBezTo>
                    <a:cubicBezTo>
                      <a:pt x="93" y="718"/>
                      <a:pt x="93" y="734"/>
                      <a:pt x="108" y="749"/>
                    </a:cubicBezTo>
                    <a:lnTo>
                      <a:pt x="124" y="780"/>
                    </a:lnTo>
                    <a:cubicBezTo>
                      <a:pt x="155" y="826"/>
                      <a:pt x="170" y="873"/>
                      <a:pt x="201" y="919"/>
                    </a:cubicBezTo>
                    <a:cubicBezTo>
                      <a:pt x="418" y="1229"/>
                      <a:pt x="758" y="1399"/>
                      <a:pt x="1129" y="1399"/>
                    </a:cubicBezTo>
                    <a:lnTo>
                      <a:pt x="1238" y="1399"/>
                    </a:lnTo>
                    <a:lnTo>
                      <a:pt x="1346" y="1383"/>
                    </a:lnTo>
                    <a:cubicBezTo>
                      <a:pt x="1392" y="1244"/>
                      <a:pt x="1408" y="1089"/>
                      <a:pt x="1392" y="935"/>
                    </a:cubicBezTo>
                    <a:cubicBezTo>
                      <a:pt x="1392" y="826"/>
                      <a:pt x="1361" y="718"/>
                      <a:pt x="1315" y="625"/>
                    </a:cubicBezTo>
                    <a:cubicBezTo>
                      <a:pt x="1315" y="610"/>
                      <a:pt x="1300" y="594"/>
                      <a:pt x="1300" y="579"/>
                    </a:cubicBezTo>
                    <a:cubicBezTo>
                      <a:pt x="1253" y="502"/>
                      <a:pt x="1207" y="424"/>
                      <a:pt x="1145" y="362"/>
                    </a:cubicBezTo>
                    <a:cubicBezTo>
                      <a:pt x="1052" y="239"/>
                      <a:pt x="928" y="146"/>
                      <a:pt x="789" y="84"/>
                    </a:cubicBezTo>
                    <a:cubicBezTo>
                      <a:pt x="696" y="53"/>
                      <a:pt x="588" y="22"/>
                      <a:pt x="480" y="7"/>
                    </a:cubicBezTo>
                    <a:cubicBezTo>
                      <a:pt x="441" y="3"/>
                      <a:pt x="403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50"/>
              <p:cNvSpPr/>
              <p:nvPr/>
            </p:nvSpPr>
            <p:spPr>
              <a:xfrm>
                <a:off x="4096550" y="2362500"/>
                <a:ext cx="63450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231" extrusionOk="0">
                    <a:moveTo>
                      <a:pt x="1272" y="1"/>
                    </a:moveTo>
                    <a:cubicBezTo>
                      <a:pt x="915" y="1"/>
                      <a:pt x="562" y="169"/>
                      <a:pt x="341" y="486"/>
                    </a:cubicBezTo>
                    <a:cubicBezTo>
                      <a:pt x="1" y="997"/>
                      <a:pt x="125" y="1693"/>
                      <a:pt x="635" y="2033"/>
                    </a:cubicBezTo>
                    <a:cubicBezTo>
                      <a:pt x="828" y="2167"/>
                      <a:pt x="1047" y="2231"/>
                      <a:pt x="1264" y="2231"/>
                    </a:cubicBezTo>
                    <a:cubicBezTo>
                      <a:pt x="1622" y="2231"/>
                      <a:pt x="1976" y="2057"/>
                      <a:pt x="2197" y="1739"/>
                    </a:cubicBezTo>
                    <a:cubicBezTo>
                      <a:pt x="2538" y="1229"/>
                      <a:pt x="2414" y="548"/>
                      <a:pt x="1904" y="192"/>
                    </a:cubicBezTo>
                    <a:cubicBezTo>
                      <a:pt x="1710" y="63"/>
                      <a:pt x="1490" y="1"/>
                      <a:pt x="1272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50"/>
              <p:cNvSpPr/>
              <p:nvPr/>
            </p:nvSpPr>
            <p:spPr>
              <a:xfrm>
                <a:off x="4108150" y="2372750"/>
                <a:ext cx="4025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405" extrusionOk="0">
                    <a:moveTo>
                      <a:pt x="808" y="0"/>
                    </a:moveTo>
                    <a:cubicBezTo>
                      <a:pt x="585" y="0"/>
                      <a:pt x="367" y="107"/>
                      <a:pt x="233" y="308"/>
                    </a:cubicBezTo>
                    <a:cubicBezTo>
                      <a:pt x="1" y="633"/>
                      <a:pt x="94" y="1066"/>
                      <a:pt x="403" y="1283"/>
                    </a:cubicBezTo>
                    <a:cubicBezTo>
                      <a:pt x="526" y="1365"/>
                      <a:pt x="665" y="1405"/>
                      <a:pt x="802" y="1405"/>
                    </a:cubicBezTo>
                    <a:cubicBezTo>
                      <a:pt x="1026" y="1405"/>
                      <a:pt x="1243" y="1298"/>
                      <a:pt x="1378" y="1097"/>
                    </a:cubicBezTo>
                    <a:cubicBezTo>
                      <a:pt x="1610" y="788"/>
                      <a:pt x="1517" y="339"/>
                      <a:pt x="1207" y="122"/>
                    </a:cubicBezTo>
                    <a:cubicBezTo>
                      <a:pt x="1084" y="40"/>
                      <a:pt x="945" y="0"/>
                      <a:pt x="808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50"/>
              <p:cNvSpPr/>
              <p:nvPr/>
            </p:nvSpPr>
            <p:spPr>
              <a:xfrm>
                <a:off x="4105450" y="2391400"/>
                <a:ext cx="483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075" extrusionOk="0">
                    <a:moveTo>
                      <a:pt x="1046" y="1"/>
                    </a:moveTo>
                    <a:cubicBezTo>
                      <a:pt x="985" y="1"/>
                      <a:pt x="925" y="4"/>
                      <a:pt x="867" y="11"/>
                    </a:cubicBezTo>
                    <a:cubicBezTo>
                      <a:pt x="759" y="26"/>
                      <a:pt x="650" y="57"/>
                      <a:pt x="557" y="104"/>
                    </a:cubicBezTo>
                    <a:cubicBezTo>
                      <a:pt x="465" y="150"/>
                      <a:pt x="372" y="196"/>
                      <a:pt x="279" y="274"/>
                    </a:cubicBezTo>
                    <a:cubicBezTo>
                      <a:pt x="202" y="336"/>
                      <a:pt x="124" y="413"/>
                      <a:pt x="62" y="506"/>
                    </a:cubicBezTo>
                    <a:cubicBezTo>
                      <a:pt x="47" y="537"/>
                      <a:pt x="16" y="568"/>
                      <a:pt x="1" y="599"/>
                    </a:cubicBezTo>
                    <a:lnTo>
                      <a:pt x="78" y="691"/>
                    </a:lnTo>
                    <a:cubicBezTo>
                      <a:pt x="124" y="753"/>
                      <a:pt x="202" y="831"/>
                      <a:pt x="279" y="877"/>
                    </a:cubicBezTo>
                    <a:cubicBezTo>
                      <a:pt x="472" y="1011"/>
                      <a:pt x="691" y="1075"/>
                      <a:pt x="908" y="1075"/>
                    </a:cubicBezTo>
                    <a:cubicBezTo>
                      <a:pt x="1266" y="1075"/>
                      <a:pt x="1620" y="901"/>
                      <a:pt x="1841" y="583"/>
                    </a:cubicBezTo>
                    <a:cubicBezTo>
                      <a:pt x="1872" y="537"/>
                      <a:pt x="1903" y="490"/>
                      <a:pt x="1919" y="444"/>
                    </a:cubicBezTo>
                    <a:cubicBezTo>
                      <a:pt x="1919" y="428"/>
                      <a:pt x="1919" y="428"/>
                      <a:pt x="1934" y="428"/>
                    </a:cubicBezTo>
                    <a:lnTo>
                      <a:pt x="1919" y="428"/>
                    </a:lnTo>
                    <a:cubicBezTo>
                      <a:pt x="1857" y="336"/>
                      <a:pt x="1780" y="274"/>
                      <a:pt x="1687" y="212"/>
                    </a:cubicBezTo>
                    <a:cubicBezTo>
                      <a:pt x="1656" y="181"/>
                      <a:pt x="1625" y="165"/>
                      <a:pt x="1594" y="150"/>
                    </a:cubicBezTo>
                    <a:cubicBezTo>
                      <a:pt x="1501" y="88"/>
                      <a:pt x="1393" y="57"/>
                      <a:pt x="1300" y="26"/>
                    </a:cubicBezTo>
                    <a:cubicBezTo>
                      <a:pt x="1218" y="8"/>
                      <a:pt x="1132" y="1"/>
                      <a:pt x="1046" y="1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50"/>
              <p:cNvSpPr/>
              <p:nvPr/>
            </p:nvSpPr>
            <p:spPr>
              <a:xfrm>
                <a:off x="4100425" y="2363800"/>
                <a:ext cx="28250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796" extrusionOk="0">
                    <a:moveTo>
                      <a:pt x="789" y="1"/>
                    </a:moveTo>
                    <a:cubicBezTo>
                      <a:pt x="728" y="16"/>
                      <a:pt x="666" y="32"/>
                      <a:pt x="619" y="63"/>
                    </a:cubicBezTo>
                    <a:cubicBezTo>
                      <a:pt x="588" y="78"/>
                      <a:pt x="557" y="94"/>
                      <a:pt x="526" y="109"/>
                    </a:cubicBezTo>
                    <a:cubicBezTo>
                      <a:pt x="511" y="125"/>
                      <a:pt x="480" y="140"/>
                      <a:pt x="465" y="156"/>
                    </a:cubicBezTo>
                    <a:cubicBezTo>
                      <a:pt x="434" y="187"/>
                      <a:pt x="403" y="202"/>
                      <a:pt x="387" y="217"/>
                    </a:cubicBezTo>
                    <a:lnTo>
                      <a:pt x="372" y="217"/>
                    </a:lnTo>
                    <a:cubicBezTo>
                      <a:pt x="356" y="248"/>
                      <a:pt x="341" y="264"/>
                      <a:pt x="310" y="279"/>
                    </a:cubicBezTo>
                    <a:cubicBezTo>
                      <a:pt x="294" y="310"/>
                      <a:pt x="263" y="326"/>
                      <a:pt x="248" y="357"/>
                    </a:cubicBezTo>
                    <a:cubicBezTo>
                      <a:pt x="233" y="388"/>
                      <a:pt x="217" y="403"/>
                      <a:pt x="186" y="434"/>
                    </a:cubicBezTo>
                    <a:cubicBezTo>
                      <a:pt x="109" y="558"/>
                      <a:pt x="62" y="682"/>
                      <a:pt x="31" y="821"/>
                    </a:cubicBezTo>
                    <a:cubicBezTo>
                      <a:pt x="0" y="929"/>
                      <a:pt x="0" y="1037"/>
                      <a:pt x="0" y="1146"/>
                    </a:cubicBezTo>
                    <a:cubicBezTo>
                      <a:pt x="0" y="1177"/>
                      <a:pt x="0" y="1208"/>
                      <a:pt x="16" y="1238"/>
                    </a:cubicBezTo>
                    <a:cubicBezTo>
                      <a:pt x="31" y="1409"/>
                      <a:pt x="93" y="1563"/>
                      <a:pt x="202" y="1703"/>
                    </a:cubicBezTo>
                    <a:lnTo>
                      <a:pt x="279" y="1795"/>
                    </a:lnTo>
                    <a:cubicBezTo>
                      <a:pt x="418" y="1764"/>
                      <a:pt x="557" y="1703"/>
                      <a:pt x="697" y="1625"/>
                    </a:cubicBezTo>
                    <a:cubicBezTo>
                      <a:pt x="774" y="1563"/>
                      <a:pt x="851" y="1486"/>
                      <a:pt x="913" y="1393"/>
                    </a:cubicBezTo>
                    <a:cubicBezTo>
                      <a:pt x="929" y="1378"/>
                      <a:pt x="944" y="1378"/>
                      <a:pt x="944" y="1362"/>
                    </a:cubicBezTo>
                    <a:cubicBezTo>
                      <a:pt x="991" y="1285"/>
                      <a:pt x="1037" y="1208"/>
                      <a:pt x="1068" y="1115"/>
                    </a:cubicBezTo>
                    <a:cubicBezTo>
                      <a:pt x="1114" y="975"/>
                      <a:pt x="1130" y="821"/>
                      <a:pt x="1114" y="666"/>
                    </a:cubicBezTo>
                    <a:cubicBezTo>
                      <a:pt x="1114" y="573"/>
                      <a:pt x="1083" y="465"/>
                      <a:pt x="1052" y="372"/>
                    </a:cubicBezTo>
                    <a:lnTo>
                      <a:pt x="1037" y="372"/>
                    </a:lnTo>
                    <a:cubicBezTo>
                      <a:pt x="991" y="233"/>
                      <a:pt x="898" y="109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5" name="Google Shape;3065;p50"/>
          <p:cNvGrpSpPr/>
          <p:nvPr/>
        </p:nvGrpSpPr>
        <p:grpSpPr>
          <a:xfrm>
            <a:off x="2096857" y="1266339"/>
            <a:ext cx="6495851" cy="1251008"/>
            <a:chOff x="2096857" y="1266339"/>
            <a:chExt cx="6495851" cy="1251008"/>
          </a:xfrm>
        </p:grpSpPr>
        <p:sp>
          <p:nvSpPr>
            <p:cNvPr id="3066" name="Google Shape;3066;p50"/>
            <p:cNvSpPr/>
            <p:nvPr/>
          </p:nvSpPr>
          <p:spPr>
            <a:xfrm flipH="1">
              <a:off x="8297172" y="2353024"/>
              <a:ext cx="132754" cy="164323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0"/>
            <p:cNvSpPr/>
            <p:nvPr/>
          </p:nvSpPr>
          <p:spPr>
            <a:xfrm flipH="1">
              <a:off x="8591599" y="2263505"/>
              <a:ext cx="1110" cy="1145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1" y="31"/>
                    <a:pt x="31" y="3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0"/>
            <p:cNvSpPr/>
            <p:nvPr/>
          </p:nvSpPr>
          <p:spPr>
            <a:xfrm flipH="1">
              <a:off x="3758072" y="1383784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0"/>
            <p:cNvSpPr/>
            <p:nvPr/>
          </p:nvSpPr>
          <p:spPr>
            <a:xfrm flipH="1">
              <a:off x="2096857" y="1266339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213" y="0"/>
                    <a:pt x="0" y="21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0"/>
            <p:cNvSpPr/>
            <p:nvPr/>
          </p:nvSpPr>
          <p:spPr>
            <a:xfrm flipH="1">
              <a:off x="4715016" y="246689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0"/>
            <p:cNvSpPr/>
            <p:nvPr/>
          </p:nvSpPr>
          <p:spPr>
            <a:xfrm flipH="1">
              <a:off x="5256467" y="137320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Arrow: Pentagon 114">
            <a:extLst>
              <a:ext uri="{FF2B5EF4-FFF2-40B4-BE49-F238E27FC236}">
                <a16:creationId xmlns:a16="http://schemas.microsoft.com/office/drawing/2014/main" id="{D5CD17D5-434F-47AD-B06A-0146A3DAFC9D}"/>
              </a:ext>
            </a:extLst>
          </p:cNvPr>
          <p:cNvSpPr/>
          <p:nvPr/>
        </p:nvSpPr>
        <p:spPr>
          <a:xfrm>
            <a:off x="37535" y="20216"/>
            <a:ext cx="7380316" cy="840148"/>
          </a:xfrm>
          <a:prstGeom prst="homePlate">
            <a:avLst/>
          </a:prstGeom>
          <a:solidFill>
            <a:schemeClr val="accent6"/>
          </a:solidFill>
          <a:ln>
            <a:solidFill>
              <a:srgbClr val="E6E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Arial" panose="020B0604020202020204"/>
              </a:rPr>
              <a:t>Thí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/>
              </a:rPr>
              <a:t>nghiệm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/>
              </a:rPr>
              <a:t>chứng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/>
              </a:rPr>
              <a:t>minh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/>
              </a:rPr>
              <a:t>thân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/>
              </a:rPr>
              <a:t>vận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/>
              </a:rPr>
              <a:t>chuyển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/>
              </a:rPr>
              <a:t>nước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171A112-9210-49B1-9288-0E5C8D949BE4}"/>
              </a:ext>
            </a:extLst>
          </p:cNvPr>
          <p:cNvSpPr txBox="1"/>
          <p:nvPr/>
        </p:nvSpPr>
        <p:spPr>
          <a:xfrm>
            <a:off x="134216" y="922873"/>
            <a:ext cx="507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400" b="1" u="sng" dirty="0"/>
              <a:t>Dụng cụ, hóa chất, mẫu vật:</a:t>
            </a:r>
            <a:endParaRPr lang="en-US" sz="2400" b="1" u="sng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82968D-1DC5-4424-A690-D813BB82B211}"/>
              </a:ext>
            </a:extLst>
          </p:cNvPr>
          <p:cNvGrpSpPr/>
          <p:nvPr/>
        </p:nvGrpSpPr>
        <p:grpSpPr>
          <a:xfrm>
            <a:off x="494808" y="1486579"/>
            <a:ext cx="1342331" cy="1359926"/>
            <a:chOff x="551291" y="1957291"/>
            <a:chExt cx="1342331" cy="1359926"/>
          </a:xfrm>
        </p:grpSpPr>
        <p:pic>
          <p:nvPicPr>
            <p:cNvPr id="117" name="Picture 2" descr="Ly thuỷ tinh Việt Tiệp 200ml VTC 10">
              <a:extLst>
                <a:ext uri="{FF2B5EF4-FFF2-40B4-BE49-F238E27FC236}">
                  <a16:creationId xmlns:a16="http://schemas.microsoft.com/office/drawing/2014/main" id="{E37EF6F6-A5BE-4E15-BF15-ADCA938021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46" t="10267" r="26519" b="7037"/>
            <a:stretch/>
          </p:blipFill>
          <p:spPr bwMode="auto">
            <a:xfrm>
              <a:off x="551291" y="1957291"/>
              <a:ext cx="890354" cy="1228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2" descr="Ly thuỷ tinh Việt Tiệp 200ml VTC 10">
              <a:extLst>
                <a:ext uri="{FF2B5EF4-FFF2-40B4-BE49-F238E27FC236}">
                  <a16:creationId xmlns:a16="http://schemas.microsoft.com/office/drawing/2014/main" id="{813BC97B-0FC5-4546-A10B-EBB07A4102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46" t="10267" r="26519" b="7037"/>
            <a:stretch/>
          </p:blipFill>
          <p:spPr bwMode="auto">
            <a:xfrm>
              <a:off x="1003268" y="2088300"/>
              <a:ext cx="890354" cy="1228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D48510C0-A643-4085-A705-5805C9FC1E49}"/>
              </a:ext>
            </a:extLst>
          </p:cNvPr>
          <p:cNvSpPr txBox="1"/>
          <p:nvPr/>
        </p:nvSpPr>
        <p:spPr>
          <a:xfrm>
            <a:off x="-385687" y="2961503"/>
            <a:ext cx="2897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thủy</a:t>
            </a:r>
            <a:r>
              <a:rPr lang="en-US" sz="2000" dirty="0"/>
              <a:t> </a:t>
            </a:r>
            <a:r>
              <a:rPr lang="en-US" sz="2000" dirty="0" err="1"/>
              <a:t>tinh</a:t>
            </a:r>
            <a:endParaRPr lang="en-US" sz="2000" dirty="0"/>
          </a:p>
        </p:txBody>
      </p:sp>
      <p:pic>
        <p:nvPicPr>
          <p:cNvPr id="121" name="Picture 10" descr="Dao y tế làm từ chất liệu gì thì sắc ? - VnExpress">
            <a:extLst>
              <a:ext uri="{FF2B5EF4-FFF2-40B4-BE49-F238E27FC236}">
                <a16:creationId xmlns:a16="http://schemas.microsoft.com/office/drawing/2014/main" id="{60B57D47-1E82-4F6C-945A-72AB53C45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BFE"/>
              </a:clrFrom>
              <a:clrTo>
                <a:srgbClr val="FA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15" y="1648912"/>
            <a:ext cx="1901963" cy="114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A2F3C130-F865-4323-A748-62B0B2F650B3}"/>
              </a:ext>
            </a:extLst>
          </p:cNvPr>
          <p:cNvSpPr txBox="1"/>
          <p:nvPr/>
        </p:nvSpPr>
        <p:spPr>
          <a:xfrm>
            <a:off x="1765383" y="2952679"/>
            <a:ext cx="2897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Dao </a:t>
            </a:r>
            <a:r>
              <a:rPr lang="en-US" sz="2000" dirty="0" err="1"/>
              <a:t>mổ</a:t>
            </a:r>
            <a:endParaRPr lang="en-US" sz="2000" dirty="0"/>
          </a:p>
        </p:txBody>
      </p:sp>
      <p:pic>
        <p:nvPicPr>
          <p:cNvPr id="123" name="Picture 18" descr="Đũa thủy tinh | Shopee Việt Nam">
            <a:extLst>
              <a:ext uri="{FF2B5EF4-FFF2-40B4-BE49-F238E27FC236}">
                <a16:creationId xmlns:a16="http://schemas.microsoft.com/office/drawing/2014/main" id="{6D57F284-2F12-4230-80F8-AAEFD27B1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29" y="1156250"/>
            <a:ext cx="2019802" cy="201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FE7F506A-5AA5-4F2B-B6B5-40E99EEDD8A7}"/>
              </a:ext>
            </a:extLst>
          </p:cNvPr>
          <p:cNvSpPr txBox="1"/>
          <p:nvPr/>
        </p:nvSpPr>
        <p:spPr>
          <a:xfrm>
            <a:off x="3916453" y="2906783"/>
            <a:ext cx="2897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Đũa</a:t>
            </a:r>
            <a:r>
              <a:rPr lang="en-US" sz="2000" dirty="0"/>
              <a:t> </a:t>
            </a:r>
            <a:r>
              <a:rPr lang="en-US" sz="2000" dirty="0" err="1"/>
              <a:t>thủy</a:t>
            </a:r>
            <a:r>
              <a:rPr lang="en-US" sz="2000" dirty="0"/>
              <a:t> </a:t>
            </a:r>
            <a:r>
              <a:rPr lang="en-US" sz="2000" dirty="0" err="1"/>
              <a:t>tinh</a:t>
            </a:r>
            <a:endParaRPr lang="en-US" sz="2000" dirty="0"/>
          </a:p>
        </p:txBody>
      </p:sp>
      <p:pic>
        <p:nvPicPr>
          <p:cNvPr id="125" name="Picture 6" descr="Mực Pelikan Đức, mực bút máy cao cấp, dung tích 62.5ml, màu tím VIETVALUE">
            <a:extLst>
              <a:ext uri="{FF2B5EF4-FFF2-40B4-BE49-F238E27FC236}">
                <a16:creationId xmlns:a16="http://schemas.microsoft.com/office/drawing/2014/main" id="{0A81C781-768F-4309-8A50-E2A4082E8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9"/>
          <a:stretch/>
        </p:blipFill>
        <p:spPr bwMode="auto">
          <a:xfrm>
            <a:off x="7039236" y="1395156"/>
            <a:ext cx="1302372" cy="14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44773044-B273-4592-91D8-985674C8911E}"/>
              </a:ext>
            </a:extLst>
          </p:cNvPr>
          <p:cNvSpPr txBox="1"/>
          <p:nvPr/>
        </p:nvSpPr>
        <p:spPr>
          <a:xfrm>
            <a:off x="6616103" y="2909273"/>
            <a:ext cx="2148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Mực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tím</a:t>
            </a:r>
            <a:endParaRPr lang="en-US" sz="2000" dirty="0"/>
          </a:p>
        </p:txBody>
      </p:sp>
      <p:pic>
        <p:nvPicPr>
          <p:cNvPr id="127" name="Picture 22" descr="Kính lúp">
            <a:extLst>
              <a:ext uri="{FF2B5EF4-FFF2-40B4-BE49-F238E27FC236}">
                <a16:creationId xmlns:a16="http://schemas.microsoft.com/office/drawing/2014/main" id="{65A559C5-31B5-452D-A96E-FCE957ED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7973">
            <a:off x="902279" y="3619553"/>
            <a:ext cx="1861584" cy="137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BD64109A-E952-49A3-9DF9-8B34C2AB486D}"/>
              </a:ext>
            </a:extLst>
          </p:cNvPr>
          <p:cNvSpPr txBox="1"/>
          <p:nvPr/>
        </p:nvSpPr>
        <p:spPr>
          <a:xfrm>
            <a:off x="370478" y="3772246"/>
            <a:ext cx="130934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Kính</a:t>
            </a: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US" sz="2000" dirty="0" err="1"/>
              <a:t>lúp</a:t>
            </a:r>
            <a:endParaRPr lang="en-US" sz="2000" dirty="0"/>
          </a:p>
        </p:txBody>
      </p:sp>
      <p:pic>
        <p:nvPicPr>
          <p:cNvPr id="129" name="Picture 16" descr="Hồng trắng cồ (30) - hoa lẻ | hoa tươi cắt cành">
            <a:extLst>
              <a:ext uri="{FF2B5EF4-FFF2-40B4-BE49-F238E27FC236}">
                <a16:creationId xmlns:a16="http://schemas.microsoft.com/office/drawing/2014/main" id="{18540BF0-15C1-4C4A-B908-59073FE3A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17" y="3333290"/>
            <a:ext cx="1530477" cy="183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CD98B7E9-938C-4994-A290-ED050CCF56E2}"/>
              </a:ext>
            </a:extLst>
          </p:cNvPr>
          <p:cNvSpPr txBox="1"/>
          <p:nvPr/>
        </p:nvSpPr>
        <p:spPr>
          <a:xfrm>
            <a:off x="6400825" y="3898125"/>
            <a:ext cx="289765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Cành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trắng</a:t>
            </a:r>
            <a:r>
              <a:rPr lang="en-US" sz="2000" dirty="0"/>
              <a:t>)</a:t>
            </a:r>
          </a:p>
        </p:txBody>
      </p:sp>
      <p:pic>
        <p:nvPicPr>
          <p:cNvPr id="131" name="Picture 4" descr="Có phải tiêm nước cất khi tiêm vaccine Covid-19 xong không phản ứng gì?">
            <a:extLst>
              <a:ext uri="{FF2B5EF4-FFF2-40B4-BE49-F238E27FC236}">
                <a16:creationId xmlns:a16="http://schemas.microsoft.com/office/drawing/2014/main" id="{3B9369B5-D411-4EAD-ABA4-51B9CB6EB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20840" r="21945" b="15427"/>
          <a:stretch/>
        </p:blipFill>
        <p:spPr bwMode="auto">
          <a:xfrm>
            <a:off x="3581913" y="3551403"/>
            <a:ext cx="1329551" cy="109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CBF72799-B633-4F7E-8F82-300425A3CBF3}"/>
              </a:ext>
            </a:extLst>
          </p:cNvPr>
          <p:cNvSpPr txBox="1"/>
          <p:nvPr/>
        </p:nvSpPr>
        <p:spPr>
          <a:xfrm>
            <a:off x="3340277" y="4687658"/>
            <a:ext cx="1873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cất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/>
      <p:bldP spid="120" grpId="0"/>
      <p:bldP spid="122" grpId="0"/>
      <p:bldP spid="124" grpId="0"/>
      <p:bldP spid="126" grpId="0"/>
      <p:bldP spid="128" grpId="0"/>
      <p:bldP spid="130" grpId="0"/>
      <p:bldP spid="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oogle Shape;3083;p51"/>
          <p:cNvGrpSpPr/>
          <p:nvPr/>
        </p:nvGrpSpPr>
        <p:grpSpPr>
          <a:xfrm>
            <a:off x="5699868" y="-55272"/>
            <a:ext cx="2386639" cy="770896"/>
            <a:chOff x="5699868" y="-55272"/>
            <a:chExt cx="2386639" cy="770896"/>
          </a:xfrm>
        </p:grpSpPr>
        <p:grpSp>
          <p:nvGrpSpPr>
            <p:cNvPr id="3084" name="Google Shape;3084;p51"/>
            <p:cNvGrpSpPr/>
            <p:nvPr/>
          </p:nvGrpSpPr>
          <p:grpSpPr>
            <a:xfrm rot="10800000" flipH="1">
              <a:off x="5699868" y="-55272"/>
              <a:ext cx="467438" cy="577902"/>
              <a:chOff x="3909000" y="3894125"/>
              <a:chExt cx="312500" cy="386350"/>
            </a:xfrm>
          </p:grpSpPr>
          <p:sp>
            <p:nvSpPr>
              <p:cNvPr id="3085" name="Google Shape;3085;p51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51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51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51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51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51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1" name="Google Shape;3091;p51"/>
            <p:cNvGrpSpPr/>
            <p:nvPr/>
          </p:nvGrpSpPr>
          <p:grpSpPr>
            <a:xfrm rot="10800000" flipH="1">
              <a:off x="7206602" y="-35679"/>
              <a:ext cx="879904" cy="751303"/>
              <a:chOff x="4806600" y="3805275"/>
              <a:chExt cx="588250" cy="502275"/>
            </a:xfrm>
          </p:grpSpPr>
          <p:sp>
            <p:nvSpPr>
              <p:cNvPr id="3092" name="Google Shape;3092;p51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51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51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51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51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51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8" name="Google Shape;3098;p51"/>
            <p:cNvGrpSpPr/>
            <p:nvPr/>
          </p:nvGrpSpPr>
          <p:grpSpPr>
            <a:xfrm rot="10800000" flipH="1">
              <a:off x="6547807" y="-51956"/>
              <a:ext cx="384720" cy="677410"/>
              <a:chOff x="4421025" y="3798600"/>
              <a:chExt cx="257200" cy="452875"/>
            </a:xfrm>
          </p:grpSpPr>
          <p:sp>
            <p:nvSpPr>
              <p:cNvPr id="3099" name="Google Shape;3099;p51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51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51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51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51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51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51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51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51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51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2880BDA4-22A9-4E5E-9850-752E97A161B8}"/>
              </a:ext>
            </a:extLst>
          </p:cNvPr>
          <p:cNvSpPr txBox="1"/>
          <p:nvPr/>
        </p:nvSpPr>
        <p:spPr>
          <a:xfrm>
            <a:off x="536043" y="883406"/>
            <a:ext cx="329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400" b="1" u="sng" dirty="0"/>
              <a:t>Cách tiến hành:</a:t>
            </a:r>
            <a:endParaRPr lang="en-US" sz="2400" b="1" u="sn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89FFD-3B91-467A-84BD-6F48E8348E88}"/>
              </a:ext>
            </a:extLst>
          </p:cNvPr>
          <p:cNvSpPr txBox="1"/>
          <p:nvPr/>
        </p:nvSpPr>
        <p:spPr>
          <a:xfrm>
            <a:off x="739953" y="1557659"/>
            <a:ext cx="7664093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Bước</a:t>
            </a:r>
            <a:r>
              <a:rPr lang="en-US" sz="2000" b="1" dirty="0"/>
              <a:t> 1</a:t>
            </a:r>
            <a:r>
              <a:rPr lang="en-US" sz="2000" dirty="0"/>
              <a:t>: Cho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thủy</a:t>
            </a:r>
            <a:r>
              <a:rPr lang="en-US" sz="2000" dirty="0"/>
              <a:t> </a:t>
            </a:r>
            <a:r>
              <a:rPr lang="en-US" sz="2000" dirty="0" err="1"/>
              <a:t>tinh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 </a:t>
            </a:r>
            <a:r>
              <a:rPr lang="en-US" sz="2000" dirty="0" err="1"/>
              <a:t>và</a:t>
            </a:r>
            <a:r>
              <a:rPr lang="en-US" sz="2000" dirty="0"/>
              <a:t> 2. Sau </a:t>
            </a:r>
            <a:r>
              <a:rPr lang="en-US" sz="2000" dirty="0" err="1"/>
              <a:t>đó</a:t>
            </a:r>
            <a:r>
              <a:rPr lang="en-US" sz="2000" dirty="0"/>
              <a:t>,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(hay </a:t>
            </a:r>
            <a:r>
              <a:rPr lang="en-US" sz="2000" dirty="0" err="1"/>
              <a:t>mực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)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cốc</a:t>
            </a:r>
            <a:r>
              <a:rPr lang="en-US" sz="2000" dirty="0"/>
              <a:t>, </a:t>
            </a:r>
            <a:r>
              <a:rPr lang="en-US" sz="2000" dirty="0" err="1"/>
              <a:t>khuấy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dung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. (</a:t>
            </a:r>
            <a:r>
              <a:rPr lang="en-US" sz="2000" dirty="0" err="1"/>
              <a:t>Hình</a:t>
            </a:r>
            <a:r>
              <a:rPr lang="en-US" sz="2000" dirty="0"/>
              <a:t> 31.1)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83E9D6-9B53-4FD9-BCB2-3EB3E2F614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968" t="18143" b="14760"/>
          <a:stretch/>
        </p:blipFill>
        <p:spPr>
          <a:xfrm>
            <a:off x="3835626" y="3173665"/>
            <a:ext cx="1864242" cy="1648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1" name="Google Shape;3171;p52"/>
          <p:cNvGrpSpPr/>
          <p:nvPr/>
        </p:nvGrpSpPr>
        <p:grpSpPr>
          <a:xfrm>
            <a:off x="6480732" y="-40724"/>
            <a:ext cx="1044676" cy="1096483"/>
            <a:chOff x="6480732" y="-40724"/>
            <a:chExt cx="1044676" cy="1096483"/>
          </a:xfrm>
        </p:grpSpPr>
        <p:grpSp>
          <p:nvGrpSpPr>
            <p:cNvPr id="3172" name="Google Shape;3172;p52"/>
            <p:cNvGrpSpPr/>
            <p:nvPr/>
          </p:nvGrpSpPr>
          <p:grpSpPr>
            <a:xfrm rot="10800000" flipH="1">
              <a:off x="6480732" y="-40714"/>
              <a:ext cx="404789" cy="751922"/>
              <a:chOff x="5583925" y="3793900"/>
              <a:chExt cx="271525" cy="504375"/>
            </a:xfrm>
          </p:grpSpPr>
          <p:sp>
            <p:nvSpPr>
              <p:cNvPr id="3173" name="Google Shape;3173;p52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52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52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52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52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52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9" name="Google Shape;3179;p52"/>
            <p:cNvGrpSpPr/>
            <p:nvPr/>
          </p:nvGrpSpPr>
          <p:grpSpPr>
            <a:xfrm rot="10800000" flipH="1">
              <a:off x="7248082" y="-40724"/>
              <a:ext cx="277326" cy="1096483"/>
              <a:chOff x="5996975" y="3592950"/>
              <a:chExt cx="186025" cy="735500"/>
            </a:xfrm>
          </p:grpSpPr>
          <p:sp>
            <p:nvSpPr>
              <p:cNvPr id="3180" name="Google Shape;3180;p52"/>
              <p:cNvSpPr/>
              <p:nvPr/>
            </p:nvSpPr>
            <p:spPr>
              <a:xfrm>
                <a:off x="5996975" y="3593000"/>
                <a:ext cx="186025" cy="73545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29418" extrusionOk="0">
                    <a:moveTo>
                      <a:pt x="2933" y="1"/>
                    </a:moveTo>
                    <a:cubicBezTo>
                      <a:pt x="2900" y="1"/>
                      <a:pt x="2866" y="4"/>
                      <a:pt x="2831" y="10"/>
                    </a:cubicBezTo>
                    <a:cubicBezTo>
                      <a:pt x="2615" y="41"/>
                      <a:pt x="2444" y="211"/>
                      <a:pt x="2305" y="381"/>
                    </a:cubicBezTo>
                    <a:cubicBezTo>
                      <a:pt x="1269" y="1572"/>
                      <a:pt x="959" y="3212"/>
                      <a:pt x="805" y="4790"/>
                    </a:cubicBezTo>
                    <a:cubicBezTo>
                      <a:pt x="0" y="13391"/>
                      <a:pt x="3264" y="21868"/>
                      <a:pt x="7441" y="29417"/>
                    </a:cubicBezTo>
                    <a:cubicBezTo>
                      <a:pt x="6776" y="25689"/>
                      <a:pt x="5631" y="20971"/>
                      <a:pt x="5662" y="17181"/>
                    </a:cubicBezTo>
                    <a:cubicBezTo>
                      <a:pt x="5724" y="11751"/>
                      <a:pt x="5090" y="6321"/>
                      <a:pt x="3790" y="1062"/>
                    </a:cubicBezTo>
                    <a:cubicBezTo>
                      <a:pt x="3675" y="585"/>
                      <a:pt x="3397" y="1"/>
                      <a:pt x="2933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52"/>
              <p:cNvSpPr/>
              <p:nvPr/>
            </p:nvSpPr>
            <p:spPr>
              <a:xfrm>
                <a:off x="5997750" y="3592950"/>
                <a:ext cx="171350" cy="709200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28368" extrusionOk="0">
                    <a:moveTo>
                      <a:pt x="2906" y="0"/>
                    </a:moveTo>
                    <a:cubicBezTo>
                      <a:pt x="2874" y="0"/>
                      <a:pt x="2839" y="4"/>
                      <a:pt x="2800" y="12"/>
                    </a:cubicBezTo>
                    <a:cubicBezTo>
                      <a:pt x="2584" y="43"/>
                      <a:pt x="2413" y="213"/>
                      <a:pt x="2274" y="383"/>
                    </a:cubicBezTo>
                    <a:cubicBezTo>
                      <a:pt x="1238" y="1574"/>
                      <a:pt x="928" y="3214"/>
                      <a:pt x="774" y="4792"/>
                    </a:cubicBezTo>
                    <a:cubicBezTo>
                      <a:pt x="0" y="12991"/>
                      <a:pt x="2939" y="21081"/>
                      <a:pt x="6853" y="28367"/>
                    </a:cubicBezTo>
                    <a:cubicBezTo>
                      <a:pt x="5043" y="24067"/>
                      <a:pt x="3945" y="19457"/>
                      <a:pt x="3372" y="14801"/>
                    </a:cubicBezTo>
                    <a:cubicBezTo>
                      <a:pt x="2769" y="9897"/>
                      <a:pt x="2754" y="4947"/>
                      <a:pt x="3001" y="12"/>
                    </a:cubicBezTo>
                    <a:cubicBezTo>
                      <a:pt x="2970" y="4"/>
                      <a:pt x="2939" y="0"/>
                      <a:pt x="2906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52"/>
              <p:cNvSpPr/>
              <p:nvPr/>
            </p:nvSpPr>
            <p:spPr>
              <a:xfrm>
                <a:off x="6025200" y="3810200"/>
                <a:ext cx="157800" cy="51825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20730" extrusionOk="0">
                    <a:moveTo>
                      <a:pt x="4053" y="0"/>
                    </a:moveTo>
                    <a:cubicBezTo>
                      <a:pt x="3636" y="3218"/>
                      <a:pt x="3326" y="6451"/>
                      <a:pt x="3156" y="9684"/>
                    </a:cubicBezTo>
                    <a:cubicBezTo>
                      <a:pt x="1965" y="7874"/>
                      <a:pt x="913" y="5971"/>
                      <a:pt x="0" y="3991"/>
                    </a:cubicBezTo>
                    <a:lnTo>
                      <a:pt x="0" y="3991"/>
                    </a:lnTo>
                    <a:cubicBezTo>
                      <a:pt x="975" y="9839"/>
                      <a:pt x="3419" y="15500"/>
                      <a:pt x="6312" y="20729"/>
                    </a:cubicBezTo>
                    <a:cubicBezTo>
                      <a:pt x="5647" y="17001"/>
                      <a:pt x="4502" y="12283"/>
                      <a:pt x="4533" y="8493"/>
                    </a:cubicBezTo>
                    <a:cubicBezTo>
                      <a:pt x="4564" y="5662"/>
                      <a:pt x="4394" y="2816"/>
                      <a:pt x="405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A253F2F-7176-48BF-B029-D7255F5A457F}"/>
              </a:ext>
            </a:extLst>
          </p:cNvPr>
          <p:cNvSpPr txBox="1"/>
          <p:nvPr/>
        </p:nvSpPr>
        <p:spPr>
          <a:xfrm>
            <a:off x="608491" y="647337"/>
            <a:ext cx="329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400" b="1" u="sng" dirty="0"/>
              <a:t>Cách tiến hành:</a:t>
            </a:r>
            <a:endParaRPr lang="en-US" sz="2400" b="1" u="sng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6D5EF-0518-43F8-9352-56DA8FE142F1}"/>
              </a:ext>
            </a:extLst>
          </p:cNvPr>
          <p:cNvSpPr txBox="1"/>
          <p:nvPr/>
        </p:nvSpPr>
        <p:spPr>
          <a:xfrm>
            <a:off x="788105" y="1255934"/>
            <a:ext cx="7310866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Bước</a:t>
            </a:r>
            <a:r>
              <a:rPr lang="en-US" sz="2000" b="1" dirty="0"/>
              <a:t> 2</a:t>
            </a:r>
            <a:r>
              <a:rPr lang="en-US" sz="2000" dirty="0"/>
              <a:t>: </a:t>
            </a:r>
            <a:r>
              <a:rPr lang="en-US" sz="2000" dirty="0" err="1"/>
              <a:t>Cắm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cốc</a:t>
            </a:r>
            <a:r>
              <a:rPr lang="en-US" sz="2000" dirty="0"/>
              <a:t> dung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1 – 2 </a:t>
            </a:r>
            <a:r>
              <a:rPr lang="en-US" sz="2000" dirty="0" err="1"/>
              <a:t>cành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 (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cắt</a:t>
            </a:r>
            <a:r>
              <a:rPr lang="en-US" sz="2000" dirty="0"/>
              <a:t> </a:t>
            </a:r>
            <a:r>
              <a:rPr lang="en-US" sz="2000" dirty="0" err="1"/>
              <a:t>chéo</a:t>
            </a:r>
            <a:r>
              <a:rPr lang="en-US" sz="2000" dirty="0"/>
              <a:t>, </a:t>
            </a:r>
            <a:r>
              <a:rPr lang="en-US" sz="2000" dirty="0" err="1"/>
              <a:t>ngắn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10 – 15 cm).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chỗ</a:t>
            </a:r>
            <a:r>
              <a:rPr lang="en-US" sz="2000" dirty="0"/>
              <a:t> </a:t>
            </a:r>
            <a:r>
              <a:rPr lang="en-US" sz="2000" dirty="0" err="1"/>
              <a:t>thoáng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60 – 90 </a:t>
            </a:r>
            <a:r>
              <a:rPr lang="en-US" sz="2000" dirty="0" err="1"/>
              <a:t>phút</a:t>
            </a:r>
            <a:r>
              <a:rPr lang="en-US" sz="2000" dirty="0"/>
              <a:t> (</a:t>
            </a:r>
            <a:r>
              <a:rPr lang="en-US" sz="2000" dirty="0" err="1"/>
              <a:t>Hình</a:t>
            </a:r>
            <a:r>
              <a:rPr lang="en-US" sz="2000" dirty="0"/>
              <a:t> 31.2)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7862EA-A634-477E-89D4-A85C3C04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0" y="2901728"/>
            <a:ext cx="2019300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1" name="Google Shape;3171;p52"/>
          <p:cNvGrpSpPr/>
          <p:nvPr/>
        </p:nvGrpSpPr>
        <p:grpSpPr>
          <a:xfrm>
            <a:off x="6480732" y="-40724"/>
            <a:ext cx="1044676" cy="1096483"/>
            <a:chOff x="6480732" y="-40724"/>
            <a:chExt cx="1044676" cy="1096483"/>
          </a:xfrm>
        </p:grpSpPr>
        <p:grpSp>
          <p:nvGrpSpPr>
            <p:cNvPr id="3172" name="Google Shape;3172;p52"/>
            <p:cNvGrpSpPr/>
            <p:nvPr/>
          </p:nvGrpSpPr>
          <p:grpSpPr>
            <a:xfrm rot="10800000" flipH="1">
              <a:off x="6480732" y="-40714"/>
              <a:ext cx="404789" cy="751922"/>
              <a:chOff x="5583925" y="3793900"/>
              <a:chExt cx="271525" cy="504375"/>
            </a:xfrm>
          </p:grpSpPr>
          <p:sp>
            <p:nvSpPr>
              <p:cNvPr id="3173" name="Google Shape;3173;p52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52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5" name="Google Shape;3175;p52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6" name="Google Shape;3176;p52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52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8" name="Google Shape;3178;p52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9" name="Google Shape;3179;p52"/>
            <p:cNvGrpSpPr/>
            <p:nvPr/>
          </p:nvGrpSpPr>
          <p:grpSpPr>
            <a:xfrm rot="10800000" flipH="1">
              <a:off x="7248082" y="-40724"/>
              <a:ext cx="277326" cy="1096483"/>
              <a:chOff x="5996975" y="3592950"/>
              <a:chExt cx="186025" cy="735500"/>
            </a:xfrm>
          </p:grpSpPr>
          <p:sp>
            <p:nvSpPr>
              <p:cNvPr id="3180" name="Google Shape;3180;p52"/>
              <p:cNvSpPr/>
              <p:nvPr/>
            </p:nvSpPr>
            <p:spPr>
              <a:xfrm>
                <a:off x="5996975" y="3593000"/>
                <a:ext cx="186025" cy="73545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29418" extrusionOk="0">
                    <a:moveTo>
                      <a:pt x="2933" y="1"/>
                    </a:moveTo>
                    <a:cubicBezTo>
                      <a:pt x="2900" y="1"/>
                      <a:pt x="2866" y="4"/>
                      <a:pt x="2831" y="10"/>
                    </a:cubicBezTo>
                    <a:cubicBezTo>
                      <a:pt x="2615" y="41"/>
                      <a:pt x="2444" y="211"/>
                      <a:pt x="2305" y="381"/>
                    </a:cubicBezTo>
                    <a:cubicBezTo>
                      <a:pt x="1269" y="1572"/>
                      <a:pt x="959" y="3212"/>
                      <a:pt x="805" y="4790"/>
                    </a:cubicBezTo>
                    <a:cubicBezTo>
                      <a:pt x="0" y="13391"/>
                      <a:pt x="3264" y="21868"/>
                      <a:pt x="7441" y="29417"/>
                    </a:cubicBezTo>
                    <a:cubicBezTo>
                      <a:pt x="6776" y="25689"/>
                      <a:pt x="5631" y="20971"/>
                      <a:pt x="5662" y="17181"/>
                    </a:cubicBezTo>
                    <a:cubicBezTo>
                      <a:pt x="5724" y="11751"/>
                      <a:pt x="5090" y="6321"/>
                      <a:pt x="3790" y="1062"/>
                    </a:cubicBezTo>
                    <a:cubicBezTo>
                      <a:pt x="3675" y="585"/>
                      <a:pt x="3397" y="1"/>
                      <a:pt x="2933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p52"/>
              <p:cNvSpPr/>
              <p:nvPr/>
            </p:nvSpPr>
            <p:spPr>
              <a:xfrm>
                <a:off x="5997750" y="3592950"/>
                <a:ext cx="171350" cy="709200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28368" extrusionOk="0">
                    <a:moveTo>
                      <a:pt x="2906" y="0"/>
                    </a:moveTo>
                    <a:cubicBezTo>
                      <a:pt x="2874" y="0"/>
                      <a:pt x="2839" y="4"/>
                      <a:pt x="2800" y="12"/>
                    </a:cubicBezTo>
                    <a:cubicBezTo>
                      <a:pt x="2584" y="43"/>
                      <a:pt x="2413" y="213"/>
                      <a:pt x="2274" y="383"/>
                    </a:cubicBezTo>
                    <a:cubicBezTo>
                      <a:pt x="1238" y="1574"/>
                      <a:pt x="928" y="3214"/>
                      <a:pt x="774" y="4792"/>
                    </a:cubicBezTo>
                    <a:cubicBezTo>
                      <a:pt x="0" y="12991"/>
                      <a:pt x="2939" y="21081"/>
                      <a:pt x="6853" y="28367"/>
                    </a:cubicBezTo>
                    <a:cubicBezTo>
                      <a:pt x="5043" y="24067"/>
                      <a:pt x="3945" y="19457"/>
                      <a:pt x="3372" y="14801"/>
                    </a:cubicBezTo>
                    <a:cubicBezTo>
                      <a:pt x="2769" y="9897"/>
                      <a:pt x="2754" y="4947"/>
                      <a:pt x="3001" y="12"/>
                    </a:cubicBezTo>
                    <a:cubicBezTo>
                      <a:pt x="2970" y="4"/>
                      <a:pt x="2939" y="0"/>
                      <a:pt x="2906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2" name="Google Shape;3182;p52"/>
              <p:cNvSpPr/>
              <p:nvPr/>
            </p:nvSpPr>
            <p:spPr>
              <a:xfrm>
                <a:off x="6025200" y="3810200"/>
                <a:ext cx="157800" cy="51825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20730" extrusionOk="0">
                    <a:moveTo>
                      <a:pt x="4053" y="0"/>
                    </a:moveTo>
                    <a:cubicBezTo>
                      <a:pt x="3636" y="3218"/>
                      <a:pt x="3326" y="6451"/>
                      <a:pt x="3156" y="9684"/>
                    </a:cubicBezTo>
                    <a:cubicBezTo>
                      <a:pt x="1965" y="7874"/>
                      <a:pt x="913" y="5971"/>
                      <a:pt x="0" y="3991"/>
                    </a:cubicBezTo>
                    <a:lnTo>
                      <a:pt x="0" y="3991"/>
                    </a:lnTo>
                    <a:cubicBezTo>
                      <a:pt x="975" y="9839"/>
                      <a:pt x="3419" y="15500"/>
                      <a:pt x="6312" y="20729"/>
                    </a:cubicBezTo>
                    <a:cubicBezTo>
                      <a:pt x="5647" y="17001"/>
                      <a:pt x="4502" y="12283"/>
                      <a:pt x="4533" y="8493"/>
                    </a:cubicBezTo>
                    <a:cubicBezTo>
                      <a:pt x="4564" y="5662"/>
                      <a:pt x="4394" y="2816"/>
                      <a:pt x="405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A253F2F-7176-48BF-B029-D7255F5A457F}"/>
              </a:ext>
            </a:extLst>
          </p:cNvPr>
          <p:cNvSpPr txBox="1"/>
          <p:nvPr/>
        </p:nvSpPr>
        <p:spPr>
          <a:xfrm>
            <a:off x="603602" y="438606"/>
            <a:ext cx="329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PT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 tiến hành: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6D5EF-0518-43F8-9352-56DA8FE142F1}"/>
              </a:ext>
            </a:extLst>
          </p:cNvPr>
          <p:cNvSpPr txBox="1"/>
          <p:nvPr/>
        </p:nvSpPr>
        <p:spPr>
          <a:xfrm>
            <a:off x="783213" y="901279"/>
            <a:ext cx="806198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/>
              <a:t>+ </a:t>
            </a:r>
            <a:r>
              <a:rPr lang="en-US" sz="2000" dirty="0" err="1"/>
              <a:t>Cốc</a:t>
            </a:r>
            <a:r>
              <a:rPr lang="en-US" sz="2000" dirty="0"/>
              <a:t> 1: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Cắt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dần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cành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từ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trên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xuống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dao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mổ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dung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kính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lúp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để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quan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sát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lát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cắt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xác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định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vị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trí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dung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dịch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màu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31.3).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aseline="0" dirty="0"/>
              <a:t>+ </a:t>
            </a:r>
            <a:r>
              <a:rPr lang="en-US" sz="2000" baseline="0" dirty="0" err="1"/>
              <a:t>Cốc</a:t>
            </a:r>
            <a:r>
              <a:rPr lang="en-US" sz="2000" dirty="0"/>
              <a:t> 2: Quan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thay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cánh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58CC02-84C0-4BCB-AC96-C58DE8F03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12" y="2887349"/>
            <a:ext cx="1764723" cy="21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9" name="Google Shape;3209;p53"/>
          <p:cNvGrpSpPr/>
          <p:nvPr/>
        </p:nvGrpSpPr>
        <p:grpSpPr>
          <a:xfrm>
            <a:off x="5616058" y="-68211"/>
            <a:ext cx="2259545" cy="936635"/>
            <a:chOff x="5616058" y="-68211"/>
            <a:chExt cx="2259545" cy="936635"/>
          </a:xfrm>
        </p:grpSpPr>
        <p:grpSp>
          <p:nvGrpSpPr>
            <p:cNvPr id="3210" name="Google Shape;3210;p53"/>
            <p:cNvGrpSpPr/>
            <p:nvPr/>
          </p:nvGrpSpPr>
          <p:grpSpPr>
            <a:xfrm rot="10800000">
              <a:off x="7183623" y="-68211"/>
              <a:ext cx="691980" cy="936635"/>
              <a:chOff x="3051600" y="3618575"/>
              <a:chExt cx="498150" cy="674275"/>
            </a:xfrm>
          </p:grpSpPr>
          <p:sp>
            <p:nvSpPr>
              <p:cNvPr id="3211" name="Google Shape;3211;p53"/>
              <p:cNvSpPr/>
              <p:nvPr/>
            </p:nvSpPr>
            <p:spPr>
              <a:xfrm>
                <a:off x="3051600" y="3854600"/>
                <a:ext cx="191850" cy="41852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 extrusionOk="0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/>
                  <a:t> </a:t>
                </a:r>
                <a:endParaRPr/>
              </a:p>
            </p:txBody>
          </p:sp>
          <p:sp>
            <p:nvSpPr>
              <p:cNvPr id="3212" name="Google Shape;3212;p53"/>
              <p:cNvSpPr/>
              <p:nvPr/>
            </p:nvSpPr>
            <p:spPr>
              <a:xfrm>
                <a:off x="3203200" y="3618575"/>
                <a:ext cx="141175" cy="6742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 extrusionOk="0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53"/>
              <p:cNvSpPr/>
              <p:nvPr/>
            </p:nvSpPr>
            <p:spPr>
              <a:xfrm>
                <a:off x="3256575" y="4093025"/>
                <a:ext cx="293175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 extrusionOk="0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53"/>
              <p:cNvSpPr/>
              <p:nvPr/>
            </p:nvSpPr>
            <p:spPr>
              <a:xfrm>
                <a:off x="3254250" y="3903600"/>
                <a:ext cx="2746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 extrusionOk="0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53"/>
              <p:cNvSpPr/>
              <p:nvPr/>
            </p:nvSpPr>
            <p:spPr>
              <a:xfrm>
                <a:off x="3051600" y="3867425"/>
                <a:ext cx="182175" cy="39450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 extrusionOk="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53"/>
              <p:cNvSpPr/>
              <p:nvPr/>
            </p:nvSpPr>
            <p:spPr>
              <a:xfrm>
                <a:off x="3203200" y="3618750"/>
                <a:ext cx="107925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 extrusionOk="0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53"/>
              <p:cNvSpPr/>
              <p:nvPr/>
            </p:nvSpPr>
            <p:spPr>
              <a:xfrm>
                <a:off x="3277850" y="3903600"/>
                <a:ext cx="243650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 extrusionOk="0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53"/>
              <p:cNvSpPr/>
              <p:nvPr/>
            </p:nvSpPr>
            <p:spPr>
              <a:xfrm>
                <a:off x="3260450" y="4093025"/>
                <a:ext cx="286975" cy="1909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 extrusionOk="0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53"/>
              <p:cNvSpPr/>
              <p:nvPr/>
            </p:nvSpPr>
            <p:spPr>
              <a:xfrm>
                <a:off x="3114250" y="4014775"/>
                <a:ext cx="12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 extrusionOk="0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53"/>
              <p:cNvSpPr/>
              <p:nvPr/>
            </p:nvSpPr>
            <p:spPr>
              <a:xfrm>
                <a:off x="3256575" y="4131950"/>
                <a:ext cx="185275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 extrusionOk="0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53"/>
              <p:cNvSpPr/>
              <p:nvPr/>
            </p:nvSpPr>
            <p:spPr>
              <a:xfrm>
                <a:off x="3254250" y="4047250"/>
                <a:ext cx="159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 extrusionOk="0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2" name="Google Shape;3222;p53"/>
            <p:cNvGrpSpPr/>
            <p:nvPr/>
          </p:nvGrpSpPr>
          <p:grpSpPr>
            <a:xfrm rot="10800000">
              <a:off x="6250495" y="-51021"/>
              <a:ext cx="434094" cy="536679"/>
              <a:chOff x="3909000" y="3894125"/>
              <a:chExt cx="312500" cy="386350"/>
            </a:xfrm>
          </p:grpSpPr>
          <p:sp>
            <p:nvSpPr>
              <p:cNvPr id="3223" name="Google Shape;3223;p53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53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53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53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53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53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9" name="Google Shape;3229;p53"/>
            <p:cNvGrpSpPr/>
            <p:nvPr/>
          </p:nvGrpSpPr>
          <p:grpSpPr>
            <a:xfrm rot="10800000">
              <a:off x="5616058" y="-10737"/>
              <a:ext cx="357277" cy="629089"/>
              <a:chOff x="4421025" y="3798600"/>
              <a:chExt cx="257200" cy="452875"/>
            </a:xfrm>
          </p:grpSpPr>
          <p:sp>
            <p:nvSpPr>
              <p:cNvPr id="3230" name="Google Shape;3230;p53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53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53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53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53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53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53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53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53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53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808DB2E-BC50-4CC0-A1F4-76AA4B4F052C}"/>
              </a:ext>
            </a:extLst>
          </p:cNvPr>
          <p:cNvSpPr txBox="1"/>
          <p:nvPr/>
        </p:nvSpPr>
        <p:spPr>
          <a:xfrm>
            <a:off x="552371" y="838291"/>
            <a:ext cx="329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400" b="1" u="sng" dirty="0"/>
              <a:t>Giải thích:</a:t>
            </a:r>
            <a:endParaRPr lang="en-US" sz="2400" b="1" u="sng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74FA01-8176-498E-B33F-DCE4433EB505}"/>
              </a:ext>
            </a:extLst>
          </p:cNvPr>
          <p:cNvSpPr/>
          <p:nvPr/>
        </p:nvSpPr>
        <p:spPr>
          <a:xfrm>
            <a:off x="677909" y="1918970"/>
            <a:ext cx="7765330" cy="110982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6"/>
                </a:solidFill>
              </a:rPr>
              <a:t>Tại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sao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phải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sử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dụng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hoa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có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màu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trắng</a:t>
            </a:r>
            <a:r>
              <a:rPr lang="en-US" sz="2400" dirty="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8DE7308-E929-43C8-B5B7-662604508787}"/>
              </a:ext>
            </a:extLst>
          </p:cNvPr>
          <p:cNvSpPr/>
          <p:nvPr/>
        </p:nvSpPr>
        <p:spPr>
          <a:xfrm>
            <a:off x="677908" y="3305085"/>
            <a:ext cx="7788183" cy="128670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6"/>
                </a:solidFill>
              </a:rPr>
              <a:t>Tại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sao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cần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phải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để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hai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mẫu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thí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nghiệm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vào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chỗ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thoáng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khoảng</a:t>
            </a:r>
            <a:r>
              <a:rPr lang="en-US" sz="2400" dirty="0">
                <a:solidFill>
                  <a:schemeClr val="accent6"/>
                </a:solidFill>
              </a:rPr>
              <a:t> 60 – 90 </a:t>
            </a:r>
            <a:r>
              <a:rPr lang="en-US" sz="2400" dirty="0" err="1">
                <a:solidFill>
                  <a:schemeClr val="accent6"/>
                </a:solidFill>
              </a:rPr>
              <a:t>phút</a:t>
            </a:r>
            <a:r>
              <a:rPr lang="en-US" sz="2400" dirty="0">
                <a:solidFill>
                  <a:schemeClr val="accent6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DF932C-3AA3-4BBD-A84A-20EDD8CC7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320" y="315803"/>
            <a:ext cx="1542548" cy="154254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7" name="Google Shape;3257;p54"/>
          <p:cNvGrpSpPr/>
          <p:nvPr/>
        </p:nvGrpSpPr>
        <p:grpSpPr>
          <a:xfrm>
            <a:off x="3874070" y="-85556"/>
            <a:ext cx="4004377" cy="794800"/>
            <a:chOff x="3874070" y="-85556"/>
            <a:chExt cx="4004377" cy="794800"/>
          </a:xfrm>
        </p:grpSpPr>
        <p:grpSp>
          <p:nvGrpSpPr>
            <p:cNvPr id="3258" name="Google Shape;3258;p54"/>
            <p:cNvGrpSpPr/>
            <p:nvPr/>
          </p:nvGrpSpPr>
          <p:grpSpPr>
            <a:xfrm rot="10800000" flipH="1">
              <a:off x="4869833" y="-55203"/>
              <a:ext cx="434094" cy="536679"/>
              <a:chOff x="3909000" y="3894125"/>
              <a:chExt cx="312500" cy="386350"/>
            </a:xfrm>
          </p:grpSpPr>
          <p:sp>
            <p:nvSpPr>
              <p:cNvPr id="3259" name="Google Shape;3259;p54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54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54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54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54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54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5" name="Google Shape;3265;p54"/>
            <p:cNvGrpSpPr/>
            <p:nvPr/>
          </p:nvGrpSpPr>
          <p:grpSpPr>
            <a:xfrm rot="10800000" flipH="1">
              <a:off x="6269089" y="-37006"/>
              <a:ext cx="817138" cy="697710"/>
              <a:chOff x="4806600" y="3805275"/>
              <a:chExt cx="588250" cy="502275"/>
            </a:xfrm>
          </p:grpSpPr>
          <p:sp>
            <p:nvSpPr>
              <p:cNvPr id="3266" name="Google Shape;3266;p54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54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54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54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54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54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2" name="Google Shape;3272;p54"/>
            <p:cNvGrpSpPr/>
            <p:nvPr/>
          </p:nvGrpSpPr>
          <p:grpSpPr>
            <a:xfrm rot="10800000" flipH="1">
              <a:off x="7501271" y="-24123"/>
              <a:ext cx="377175" cy="700627"/>
              <a:chOff x="5583925" y="3793900"/>
              <a:chExt cx="271525" cy="504375"/>
            </a:xfrm>
          </p:grpSpPr>
          <p:sp>
            <p:nvSpPr>
              <p:cNvPr id="3273" name="Google Shape;3273;p54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54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54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54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54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54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9" name="Google Shape;3279;p54"/>
            <p:cNvGrpSpPr/>
            <p:nvPr/>
          </p:nvGrpSpPr>
          <p:grpSpPr>
            <a:xfrm rot="10800000" flipH="1">
              <a:off x="5657287" y="-52124"/>
              <a:ext cx="357277" cy="629089"/>
              <a:chOff x="4421025" y="3798600"/>
              <a:chExt cx="257200" cy="452875"/>
            </a:xfrm>
          </p:grpSpPr>
          <p:sp>
            <p:nvSpPr>
              <p:cNvPr id="3280" name="Google Shape;3280;p54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54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54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54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54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54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54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54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54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54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0" name="Google Shape;3290;p54"/>
            <p:cNvGrpSpPr/>
            <p:nvPr/>
          </p:nvGrpSpPr>
          <p:grpSpPr>
            <a:xfrm rot="-9267635">
              <a:off x="4006677" y="-38479"/>
              <a:ext cx="377185" cy="700644"/>
              <a:chOff x="5583925" y="3793900"/>
              <a:chExt cx="271525" cy="504375"/>
            </a:xfrm>
          </p:grpSpPr>
          <p:sp>
            <p:nvSpPr>
              <p:cNvPr id="3291" name="Google Shape;3291;p54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54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54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54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54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54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6686A4E-C0E1-4F2B-9517-83BF91B5E739}"/>
              </a:ext>
            </a:extLst>
          </p:cNvPr>
          <p:cNvSpPr/>
          <p:nvPr/>
        </p:nvSpPr>
        <p:spPr>
          <a:xfrm>
            <a:off x="535111" y="1094573"/>
            <a:ext cx="7765330" cy="110982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6"/>
                </a:solidFill>
              </a:rPr>
              <a:t>Phải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sử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dụng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hoa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có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màu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trắng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vì</a:t>
            </a:r>
            <a:r>
              <a:rPr lang="en-US" sz="2400" dirty="0">
                <a:solidFill>
                  <a:schemeClr val="accent6"/>
                </a:solidFill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28352-5363-4CDE-A36E-B6452FB92D03}"/>
              </a:ext>
            </a:extLst>
          </p:cNvPr>
          <p:cNvSpPr txBox="1"/>
          <p:nvPr/>
        </p:nvSpPr>
        <p:spPr>
          <a:xfrm>
            <a:off x="899839" y="2381861"/>
            <a:ext cx="734432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D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ễ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dàng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sát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thay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màu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sắc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cánh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Bình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màu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trắng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tế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bào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cánh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sắc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tố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bào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dung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dịch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màu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vận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cánh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sẽ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màu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sắc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cánh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màu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AC626-8AFC-4B8A-A1D7-8AB9D55086D1}"/>
              </a:ext>
            </a:extLst>
          </p:cNvPr>
          <p:cNvSpPr txBox="1"/>
          <p:nvPr/>
        </p:nvSpPr>
        <p:spPr>
          <a:xfrm>
            <a:off x="535111" y="450894"/>
            <a:ext cx="1242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7" name="Google Shape;3257;p54"/>
          <p:cNvGrpSpPr/>
          <p:nvPr/>
        </p:nvGrpSpPr>
        <p:grpSpPr>
          <a:xfrm>
            <a:off x="3874070" y="-85556"/>
            <a:ext cx="4004377" cy="794800"/>
            <a:chOff x="3874070" y="-85556"/>
            <a:chExt cx="4004377" cy="794800"/>
          </a:xfrm>
        </p:grpSpPr>
        <p:grpSp>
          <p:nvGrpSpPr>
            <p:cNvPr id="3258" name="Google Shape;3258;p54"/>
            <p:cNvGrpSpPr/>
            <p:nvPr/>
          </p:nvGrpSpPr>
          <p:grpSpPr>
            <a:xfrm rot="10800000" flipH="1">
              <a:off x="4869833" y="-55203"/>
              <a:ext cx="434094" cy="536679"/>
              <a:chOff x="3909000" y="3894125"/>
              <a:chExt cx="312500" cy="386350"/>
            </a:xfrm>
          </p:grpSpPr>
          <p:sp>
            <p:nvSpPr>
              <p:cNvPr id="3259" name="Google Shape;3259;p54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54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54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54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" name="Google Shape;3263;p54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54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5" name="Google Shape;3265;p54"/>
            <p:cNvGrpSpPr/>
            <p:nvPr/>
          </p:nvGrpSpPr>
          <p:grpSpPr>
            <a:xfrm rot="10800000" flipH="1">
              <a:off x="6269089" y="-37006"/>
              <a:ext cx="817138" cy="697710"/>
              <a:chOff x="4806600" y="3805275"/>
              <a:chExt cx="588250" cy="502275"/>
            </a:xfrm>
          </p:grpSpPr>
          <p:sp>
            <p:nvSpPr>
              <p:cNvPr id="3266" name="Google Shape;3266;p54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54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54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54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54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54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2" name="Google Shape;3272;p54"/>
            <p:cNvGrpSpPr/>
            <p:nvPr/>
          </p:nvGrpSpPr>
          <p:grpSpPr>
            <a:xfrm rot="10800000" flipH="1">
              <a:off x="7501271" y="-24123"/>
              <a:ext cx="377175" cy="700627"/>
              <a:chOff x="5583925" y="3793900"/>
              <a:chExt cx="271525" cy="504375"/>
            </a:xfrm>
          </p:grpSpPr>
          <p:sp>
            <p:nvSpPr>
              <p:cNvPr id="3273" name="Google Shape;3273;p54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54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54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54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54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54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9" name="Google Shape;3279;p54"/>
            <p:cNvGrpSpPr/>
            <p:nvPr/>
          </p:nvGrpSpPr>
          <p:grpSpPr>
            <a:xfrm rot="10800000" flipH="1">
              <a:off x="5657287" y="-52124"/>
              <a:ext cx="357277" cy="629089"/>
              <a:chOff x="4421025" y="3798600"/>
              <a:chExt cx="257200" cy="452875"/>
            </a:xfrm>
          </p:grpSpPr>
          <p:sp>
            <p:nvSpPr>
              <p:cNvPr id="3280" name="Google Shape;3280;p54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p54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2" name="Google Shape;3282;p54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3" name="Google Shape;3283;p54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54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54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p54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p54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54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9" name="Google Shape;3289;p54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0" name="Google Shape;3290;p54"/>
            <p:cNvGrpSpPr/>
            <p:nvPr/>
          </p:nvGrpSpPr>
          <p:grpSpPr>
            <a:xfrm rot="-9267635">
              <a:off x="4006677" y="-38479"/>
              <a:ext cx="377185" cy="700644"/>
              <a:chOff x="5583925" y="3793900"/>
              <a:chExt cx="271525" cy="504375"/>
            </a:xfrm>
          </p:grpSpPr>
          <p:sp>
            <p:nvSpPr>
              <p:cNvPr id="3291" name="Google Shape;3291;p54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p54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3" name="Google Shape;3293;p54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4" name="Google Shape;3294;p54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5" name="Google Shape;3295;p54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p54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6686A4E-C0E1-4F2B-9517-83BF91B5E739}"/>
              </a:ext>
            </a:extLst>
          </p:cNvPr>
          <p:cNvSpPr/>
          <p:nvPr/>
        </p:nvSpPr>
        <p:spPr>
          <a:xfrm>
            <a:off x="535111" y="1485470"/>
            <a:ext cx="7765330" cy="110982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6"/>
                </a:solidFill>
              </a:rPr>
              <a:t>Cần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phải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để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hai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mẫu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thí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nghiệm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vào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chỗ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thoáng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khoảng</a:t>
            </a:r>
            <a:r>
              <a:rPr lang="en-US" sz="2400" dirty="0">
                <a:solidFill>
                  <a:schemeClr val="accent6"/>
                </a:solidFill>
              </a:rPr>
              <a:t> 60 – 90 </a:t>
            </a:r>
            <a:r>
              <a:rPr lang="en-US" sz="2400" dirty="0" err="1">
                <a:solidFill>
                  <a:schemeClr val="accent6"/>
                </a:solidFill>
              </a:rPr>
              <a:t>phút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để</a:t>
            </a:r>
            <a:r>
              <a:rPr lang="en-US" sz="2400" dirty="0">
                <a:solidFill>
                  <a:schemeClr val="accent6"/>
                </a:solidFill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28352-5363-4CDE-A36E-B6452FB92D03}"/>
              </a:ext>
            </a:extLst>
          </p:cNvPr>
          <p:cNvSpPr txBox="1"/>
          <p:nvPr/>
        </p:nvSpPr>
        <p:spPr>
          <a:xfrm>
            <a:off x="876721" y="2924930"/>
            <a:ext cx="739055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 err="1"/>
              <a:t>Đủ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dung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thân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cánh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6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3" name="Google Shape;3343;p55"/>
          <p:cNvGrpSpPr/>
          <p:nvPr/>
        </p:nvGrpSpPr>
        <p:grpSpPr>
          <a:xfrm>
            <a:off x="5827418" y="-56561"/>
            <a:ext cx="2380566" cy="986869"/>
            <a:chOff x="5827418" y="-56561"/>
            <a:chExt cx="2380566" cy="986869"/>
          </a:xfrm>
        </p:grpSpPr>
        <p:grpSp>
          <p:nvGrpSpPr>
            <p:cNvPr id="3344" name="Google Shape;3344;p55"/>
            <p:cNvGrpSpPr/>
            <p:nvPr/>
          </p:nvGrpSpPr>
          <p:grpSpPr>
            <a:xfrm rot="10800000">
              <a:off x="7478941" y="-56561"/>
              <a:ext cx="729043" cy="986869"/>
              <a:chOff x="3051600" y="3618575"/>
              <a:chExt cx="498150" cy="674275"/>
            </a:xfrm>
          </p:grpSpPr>
          <p:sp>
            <p:nvSpPr>
              <p:cNvPr id="3345" name="Google Shape;3345;p55"/>
              <p:cNvSpPr/>
              <p:nvPr/>
            </p:nvSpPr>
            <p:spPr>
              <a:xfrm>
                <a:off x="3051600" y="3854600"/>
                <a:ext cx="191850" cy="41852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 extrusionOk="0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/>
                  <a:t> </a:t>
                </a:r>
                <a:endParaRPr/>
              </a:p>
            </p:txBody>
          </p:sp>
          <p:sp>
            <p:nvSpPr>
              <p:cNvPr id="3346" name="Google Shape;3346;p55"/>
              <p:cNvSpPr/>
              <p:nvPr/>
            </p:nvSpPr>
            <p:spPr>
              <a:xfrm>
                <a:off x="3203200" y="3618575"/>
                <a:ext cx="141175" cy="6742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 extrusionOk="0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55"/>
              <p:cNvSpPr/>
              <p:nvPr/>
            </p:nvSpPr>
            <p:spPr>
              <a:xfrm>
                <a:off x="3256575" y="4093025"/>
                <a:ext cx="293175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 extrusionOk="0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55"/>
              <p:cNvSpPr/>
              <p:nvPr/>
            </p:nvSpPr>
            <p:spPr>
              <a:xfrm>
                <a:off x="3254250" y="3903600"/>
                <a:ext cx="2746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 extrusionOk="0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5"/>
              <p:cNvSpPr/>
              <p:nvPr/>
            </p:nvSpPr>
            <p:spPr>
              <a:xfrm>
                <a:off x="3051600" y="3867425"/>
                <a:ext cx="182175" cy="39450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 extrusionOk="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55"/>
              <p:cNvSpPr/>
              <p:nvPr/>
            </p:nvSpPr>
            <p:spPr>
              <a:xfrm>
                <a:off x="3203200" y="3618750"/>
                <a:ext cx="107925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 extrusionOk="0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55"/>
              <p:cNvSpPr/>
              <p:nvPr/>
            </p:nvSpPr>
            <p:spPr>
              <a:xfrm>
                <a:off x="3277850" y="3903600"/>
                <a:ext cx="243650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 extrusionOk="0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55"/>
              <p:cNvSpPr/>
              <p:nvPr/>
            </p:nvSpPr>
            <p:spPr>
              <a:xfrm>
                <a:off x="3260450" y="4093025"/>
                <a:ext cx="286975" cy="1909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 extrusionOk="0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55"/>
              <p:cNvSpPr/>
              <p:nvPr/>
            </p:nvSpPr>
            <p:spPr>
              <a:xfrm>
                <a:off x="3114250" y="4014775"/>
                <a:ext cx="12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 extrusionOk="0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55"/>
              <p:cNvSpPr/>
              <p:nvPr/>
            </p:nvSpPr>
            <p:spPr>
              <a:xfrm>
                <a:off x="3256575" y="4131950"/>
                <a:ext cx="185275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 extrusionOk="0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5"/>
              <p:cNvSpPr/>
              <p:nvPr/>
            </p:nvSpPr>
            <p:spPr>
              <a:xfrm>
                <a:off x="3254250" y="4047250"/>
                <a:ext cx="159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 extrusionOk="0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6" name="Google Shape;3356;p55"/>
            <p:cNvGrpSpPr/>
            <p:nvPr/>
          </p:nvGrpSpPr>
          <p:grpSpPr>
            <a:xfrm rot="10800000">
              <a:off x="6495835" y="-38449"/>
              <a:ext cx="457344" cy="565462"/>
              <a:chOff x="3909000" y="3894125"/>
              <a:chExt cx="312500" cy="386350"/>
            </a:xfrm>
          </p:grpSpPr>
          <p:sp>
            <p:nvSpPr>
              <p:cNvPr id="3357" name="Google Shape;3357;p55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5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55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55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55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55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3" name="Google Shape;3363;p55"/>
            <p:cNvGrpSpPr/>
            <p:nvPr/>
          </p:nvGrpSpPr>
          <p:grpSpPr>
            <a:xfrm rot="10800000">
              <a:off x="5827418" y="-42510"/>
              <a:ext cx="376412" cy="662828"/>
              <a:chOff x="4421025" y="3798600"/>
              <a:chExt cx="257200" cy="452875"/>
            </a:xfrm>
          </p:grpSpPr>
          <p:sp>
            <p:nvSpPr>
              <p:cNvPr id="3364" name="Google Shape;3364;p55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55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55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55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5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55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55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55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5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55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74" name="Google Shape;3374;p55"/>
          <p:cNvSpPr/>
          <p:nvPr/>
        </p:nvSpPr>
        <p:spPr>
          <a:xfrm>
            <a:off x="340812" y="4677678"/>
            <a:ext cx="30495" cy="30495"/>
          </a:xfrm>
          <a:custGeom>
            <a:avLst/>
            <a:gdLst/>
            <a:ahLst/>
            <a:cxnLst/>
            <a:rect l="l" t="t" r="r" b="b"/>
            <a:pathLst>
              <a:path w="852" h="852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cubicBezTo>
                  <a:pt x="0" y="669"/>
                  <a:pt x="183" y="852"/>
                  <a:pt x="426" y="852"/>
                </a:cubicBezTo>
                <a:cubicBezTo>
                  <a:pt x="669" y="852"/>
                  <a:pt x="851" y="669"/>
                  <a:pt x="851" y="426"/>
                </a:cubicBezTo>
                <a:cubicBezTo>
                  <a:pt x="851" y="183"/>
                  <a:pt x="669" y="1"/>
                  <a:pt x="426" y="1"/>
                </a:cubicBezTo>
                <a:close/>
              </a:path>
            </a:pathLst>
          </a:custGeom>
          <a:solidFill>
            <a:srgbClr val="4959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Arrow: Pentagon 77">
            <a:extLst>
              <a:ext uri="{FF2B5EF4-FFF2-40B4-BE49-F238E27FC236}">
                <a16:creationId xmlns:a16="http://schemas.microsoft.com/office/drawing/2014/main" id="{F9FF9B66-35DC-4C7C-9B13-F1189A3E6432}"/>
              </a:ext>
            </a:extLst>
          </p:cNvPr>
          <p:cNvSpPr/>
          <p:nvPr/>
        </p:nvSpPr>
        <p:spPr>
          <a:xfrm>
            <a:off x="-27583" y="133082"/>
            <a:ext cx="7380316" cy="840148"/>
          </a:xfrm>
          <a:prstGeom prst="homePlate">
            <a:avLst/>
          </a:prstGeom>
          <a:solidFill>
            <a:schemeClr val="accent6"/>
          </a:solidFill>
          <a:ln>
            <a:solidFill>
              <a:srgbClr val="E6E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Arial" panose="020B0604020202020204"/>
              </a:rPr>
              <a:t>Thí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/>
              </a:rPr>
              <a:t>nghiệm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/>
              </a:rPr>
              <a:t>chứng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/>
              </a:rPr>
              <a:t>minh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/>
              </a:rPr>
              <a:t>lá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/>
              </a:rPr>
              <a:t>thoát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/>
              </a:rPr>
              <a:t>hơi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/>
              </a:rPr>
              <a:t>nước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DBE1502-094E-482E-9BD3-072D197AD2ED}"/>
              </a:ext>
            </a:extLst>
          </p:cNvPr>
          <p:cNvSpPr txBox="1"/>
          <p:nvPr/>
        </p:nvSpPr>
        <p:spPr>
          <a:xfrm>
            <a:off x="222371" y="1021282"/>
            <a:ext cx="189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400" b="1" u="sng" dirty="0"/>
              <a:t>Dụng cụ:</a:t>
            </a:r>
            <a:endParaRPr lang="en-US" sz="2400" b="1" u="sng" dirty="0"/>
          </a:p>
        </p:txBody>
      </p:sp>
      <p:pic>
        <p:nvPicPr>
          <p:cNvPr id="80" name="Picture 4" descr="giấy thấm dầu chiên, rán ( thức ăn) loại mỏng">
            <a:extLst>
              <a:ext uri="{FF2B5EF4-FFF2-40B4-BE49-F238E27FC236}">
                <a16:creationId xmlns:a16="http://schemas.microsoft.com/office/drawing/2014/main" id="{45973B1F-94B1-4741-9EED-47814E6B7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92" y="1396075"/>
            <a:ext cx="1228129" cy="122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C5DDE0E1-BF70-433F-A220-C098FE1DF023}"/>
              </a:ext>
            </a:extLst>
          </p:cNvPr>
          <p:cNvSpPr txBox="1"/>
          <p:nvPr/>
        </p:nvSpPr>
        <p:spPr>
          <a:xfrm>
            <a:off x="1469391" y="2645675"/>
            <a:ext cx="1873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thấm</a:t>
            </a:r>
            <a:endParaRPr lang="en-US" sz="2000" dirty="0"/>
          </a:p>
        </p:txBody>
      </p:sp>
      <p:pic>
        <p:nvPicPr>
          <p:cNvPr id="82" name="Picture 6" descr="Băng Keo Trong Dán Thùng Loại 200 YARD">
            <a:extLst>
              <a:ext uri="{FF2B5EF4-FFF2-40B4-BE49-F238E27FC236}">
                <a16:creationId xmlns:a16="http://schemas.microsoft.com/office/drawing/2014/main" id="{1F641877-B817-4819-B364-91040324B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80" y="1387597"/>
            <a:ext cx="1245083" cy="124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A07A6440-BBE6-4CA2-A09A-C6EF805A33AF}"/>
              </a:ext>
            </a:extLst>
          </p:cNvPr>
          <p:cNvSpPr txBox="1"/>
          <p:nvPr/>
        </p:nvSpPr>
        <p:spPr>
          <a:xfrm>
            <a:off x="3256866" y="2654151"/>
            <a:ext cx="2443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Băng</a:t>
            </a:r>
            <a:r>
              <a:rPr lang="en-US" sz="2000" dirty="0"/>
              <a:t> </a:t>
            </a:r>
            <a:r>
              <a:rPr lang="en-US" sz="2000" dirty="0" err="1"/>
              <a:t>keo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endParaRPr lang="en-US" sz="2000" dirty="0"/>
          </a:p>
        </p:txBody>
      </p:sp>
      <p:pic>
        <p:nvPicPr>
          <p:cNvPr id="84" name="Picture 8" descr="Philips Essential Care Máy Sấy Tóc Đen BHC010/10">
            <a:extLst>
              <a:ext uri="{FF2B5EF4-FFF2-40B4-BE49-F238E27FC236}">
                <a16:creationId xmlns:a16="http://schemas.microsoft.com/office/drawing/2014/main" id="{193F4421-8488-4AB3-B3C4-2D1C417E5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15" y="1252115"/>
            <a:ext cx="1516045" cy="15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919669D0-40C5-4C88-BBB8-42C2E85A9495}"/>
              </a:ext>
            </a:extLst>
          </p:cNvPr>
          <p:cNvSpPr txBox="1"/>
          <p:nvPr/>
        </p:nvSpPr>
        <p:spPr>
          <a:xfrm>
            <a:off x="5335795" y="2713754"/>
            <a:ext cx="2443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Máy</a:t>
            </a:r>
            <a:r>
              <a:rPr lang="en-US" sz="2000" dirty="0"/>
              <a:t> </a:t>
            </a:r>
            <a:r>
              <a:rPr lang="en-US" sz="2000" dirty="0" err="1"/>
              <a:t>sấy</a:t>
            </a:r>
            <a:endParaRPr lang="en-US" sz="2000" dirty="0"/>
          </a:p>
        </p:txBody>
      </p:sp>
      <p:pic>
        <p:nvPicPr>
          <p:cNvPr id="86" name="Picture 12" descr="TOP 5] LOẠI ĐỒNG HỒ BẤM GIỜ THỊNH HÀNH NHẤT HIỆN NAY">
            <a:extLst>
              <a:ext uri="{FF2B5EF4-FFF2-40B4-BE49-F238E27FC236}">
                <a16:creationId xmlns:a16="http://schemas.microsoft.com/office/drawing/2014/main" id="{39CF7473-B38C-46B1-BB39-7F48ED6F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75" y="3205009"/>
            <a:ext cx="1279712" cy="12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91AF5F13-2BFC-4DAA-8F3D-5CF6C3196643}"/>
              </a:ext>
            </a:extLst>
          </p:cNvPr>
          <p:cNvSpPr txBox="1"/>
          <p:nvPr/>
        </p:nvSpPr>
        <p:spPr>
          <a:xfrm>
            <a:off x="2257117" y="4556398"/>
            <a:ext cx="2443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hồ</a:t>
            </a:r>
            <a:r>
              <a:rPr lang="en-US" sz="2000" dirty="0"/>
              <a:t> </a:t>
            </a:r>
            <a:r>
              <a:rPr lang="en-US" sz="2000" dirty="0" err="1"/>
              <a:t>bấm</a:t>
            </a:r>
            <a:r>
              <a:rPr lang="en-US" sz="2000" dirty="0"/>
              <a:t> </a:t>
            </a:r>
            <a:r>
              <a:rPr lang="en-US" sz="2000" dirty="0" err="1"/>
              <a:t>giờ</a:t>
            </a:r>
            <a:endParaRPr lang="en-US" sz="2000" dirty="0"/>
          </a:p>
        </p:txBody>
      </p:sp>
      <p:pic>
        <p:nvPicPr>
          <p:cNvPr id="88" name="Picture 20" descr="Đĩa petri thủy tinh Duran 1184071 90x15mm chính hãng | Fact-Depot | 100%  vốn nhật bản">
            <a:extLst>
              <a:ext uri="{FF2B5EF4-FFF2-40B4-BE49-F238E27FC236}">
                <a16:creationId xmlns:a16="http://schemas.microsoft.com/office/drawing/2014/main" id="{F3647199-599C-4603-B636-15681FCE5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30" y="2956801"/>
            <a:ext cx="1869168" cy="186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7FC8ABA0-A7E6-4848-BB3D-1F6DC8EC64C6}"/>
              </a:ext>
            </a:extLst>
          </p:cNvPr>
          <p:cNvSpPr txBox="1"/>
          <p:nvPr/>
        </p:nvSpPr>
        <p:spPr>
          <a:xfrm>
            <a:off x="4572000" y="4556398"/>
            <a:ext cx="2443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Đĩa</a:t>
            </a:r>
            <a:r>
              <a:rPr lang="en-US" sz="2000" dirty="0"/>
              <a:t> petri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1" grpId="0"/>
      <p:bldP spid="83" grpId="0"/>
      <p:bldP spid="85" grpId="0"/>
      <p:bldP spid="87" grpId="0"/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3" name="Google Shape;3343;p55"/>
          <p:cNvGrpSpPr/>
          <p:nvPr/>
        </p:nvGrpSpPr>
        <p:grpSpPr>
          <a:xfrm>
            <a:off x="5827418" y="-56561"/>
            <a:ext cx="2380566" cy="986869"/>
            <a:chOff x="5827418" y="-56561"/>
            <a:chExt cx="2380566" cy="986869"/>
          </a:xfrm>
        </p:grpSpPr>
        <p:grpSp>
          <p:nvGrpSpPr>
            <p:cNvPr id="3344" name="Google Shape;3344;p55"/>
            <p:cNvGrpSpPr/>
            <p:nvPr/>
          </p:nvGrpSpPr>
          <p:grpSpPr>
            <a:xfrm rot="10800000">
              <a:off x="7478941" y="-56561"/>
              <a:ext cx="729043" cy="986869"/>
              <a:chOff x="3051600" y="3618575"/>
              <a:chExt cx="498150" cy="674275"/>
            </a:xfrm>
          </p:grpSpPr>
          <p:sp>
            <p:nvSpPr>
              <p:cNvPr id="3345" name="Google Shape;3345;p55"/>
              <p:cNvSpPr/>
              <p:nvPr/>
            </p:nvSpPr>
            <p:spPr>
              <a:xfrm>
                <a:off x="3051600" y="3854600"/>
                <a:ext cx="191850" cy="41852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 extrusionOk="0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6" name="Google Shape;3346;p55"/>
              <p:cNvSpPr/>
              <p:nvPr/>
            </p:nvSpPr>
            <p:spPr>
              <a:xfrm>
                <a:off x="3203200" y="3618575"/>
                <a:ext cx="141175" cy="6742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 extrusionOk="0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7" name="Google Shape;3347;p55"/>
              <p:cNvSpPr/>
              <p:nvPr/>
            </p:nvSpPr>
            <p:spPr>
              <a:xfrm>
                <a:off x="3256575" y="4093025"/>
                <a:ext cx="293175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 extrusionOk="0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8" name="Google Shape;3348;p55"/>
              <p:cNvSpPr/>
              <p:nvPr/>
            </p:nvSpPr>
            <p:spPr>
              <a:xfrm>
                <a:off x="3254250" y="3903600"/>
                <a:ext cx="2746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 extrusionOk="0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9" name="Google Shape;3349;p55"/>
              <p:cNvSpPr/>
              <p:nvPr/>
            </p:nvSpPr>
            <p:spPr>
              <a:xfrm>
                <a:off x="3051600" y="3867425"/>
                <a:ext cx="182175" cy="39450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 extrusionOk="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0" name="Google Shape;3350;p55"/>
              <p:cNvSpPr/>
              <p:nvPr/>
            </p:nvSpPr>
            <p:spPr>
              <a:xfrm>
                <a:off x="3203200" y="3618750"/>
                <a:ext cx="107925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 extrusionOk="0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1" name="Google Shape;3351;p55"/>
              <p:cNvSpPr/>
              <p:nvPr/>
            </p:nvSpPr>
            <p:spPr>
              <a:xfrm>
                <a:off x="3277850" y="3903600"/>
                <a:ext cx="243650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 extrusionOk="0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2" name="Google Shape;3352;p55"/>
              <p:cNvSpPr/>
              <p:nvPr/>
            </p:nvSpPr>
            <p:spPr>
              <a:xfrm>
                <a:off x="3260450" y="4093025"/>
                <a:ext cx="286975" cy="1909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 extrusionOk="0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p55"/>
              <p:cNvSpPr/>
              <p:nvPr/>
            </p:nvSpPr>
            <p:spPr>
              <a:xfrm>
                <a:off x="3114250" y="4014775"/>
                <a:ext cx="12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 extrusionOk="0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4" name="Google Shape;3354;p55"/>
              <p:cNvSpPr/>
              <p:nvPr/>
            </p:nvSpPr>
            <p:spPr>
              <a:xfrm>
                <a:off x="3256575" y="4131950"/>
                <a:ext cx="185275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 extrusionOk="0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5" name="Google Shape;3355;p55"/>
              <p:cNvSpPr/>
              <p:nvPr/>
            </p:nvSpPr>
            <p:spPr>
              <a:xfrm>
                <a:off x="3254250" y="4047250"/>
                <a:ext cx="159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 extrusionOk="0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6" name="Google Shape;3356;p55"/>
            <p:cNvGrpSpPr/>
            <p:nvPr/>
          </p:nvGrpSpPr>
          <p:grpSpPr>
            <a:xfrm rot="10800000">
              <a:off x="6495835" y="-38449"/>
              <a:ext cx="457344" cy="565462"/>
              <a:chOff x="3909000" y="3894125"/>
              <a:chExt cx="312500" cy="386350"/>
            </a:xfrm>
          </p:grpSpPr>
          <p:sp>
            <p:nvSpPr>
              <p:cNvPr id="3357" name="Google Shape;3357;p55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55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9" name="Google Shape;3359;p55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0" name="Google Shape;3360;p55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1" name="Google Shape;3361;p55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55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63" name="Google Shape;3363;p55"/>
            <p:cNvGrpSpPr/>
            <p:nvPr/>
          </p:nvGrpSpPr>
          <p:grpSpPr>
            <a:xfrm rot="10800000">
              <a:off x="5827418" y="-42510"/>
              <a:ext cx="376412" cy="662828"/>
              <a:chOff x="4421025" y="3798600"/>
              <a:chExt cx="257200" cy="452875"/>
            </a:xfrm>
          </p:grpSpPr>
          <p:sp>
            <p:nvSpPr>
              <p:cNvPr id="3364" name="Google Shape;3364;p55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5" name="Google Shape;3365;p55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6" name="Google Shape;3366;p55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7" name="Google Shape;3367;p55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55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9" name="Google Shape;3369;p55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0" name="Google Shape;3370;p55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55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2" name="Google Shape;3372;p55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3" name="Google Shape;3373;p55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374" name="Google Shape;3374;p55"/>
          <p:cNvSpPr/>
          <p:nvPr/>
        </p:nvSpPr>
        <p:spPr>
          <a:xfrm>
            <a:off x="340812" y="4677678"/>
            <a:ext cx="30495" cy="30495"/>
          </a:xfrm>
          <a:custGeom>
            <a:avLst/>
            <a:gdLst/>
            <a:ahLst/>
            <a:cxnLst/>
            <a:rect l="l" t="t" r="r" b="b"/>
            <a:pathLst>
              <a:path w="852" h="852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cubicBezTo>
                  <a:pt x="0" y="669"/>
                  <a:pt x="183" y="852"/>
                  <a:pt x="426" y="852"/>
                </a:cubicBezTo>
                <a:cubicBezTo>
                  <a:pt x="669" y="852"/>
                  <a:pt x="851" y="669"/>
                  <a:pt x="851" y="426"/>
                </a:cubicBezTo>
                <a:cubicBezTo>
                  <a:pt x="851" y="183"/>
                  <a:pt x="669" y="1"/>
                  <a:pt x="426" y="1"/>
                </a:cubicBezTo>
                <a:close/>
              </a:path>
            </a:pathLst>
          </a:custGeom>
          <a:solidFill>
            <a:srgbClr val="4959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Arrow: Pentagon 77">
            <a:extLst>
              <a:ext uri="{FF2B5EF4-FFF2-40B4-BE49-F238E27FC236}">
                <a16:creationId xmlns:a16="http://schemas.microsoft.com/office/drawing/2014/main" id="{F9FF9B66-35DC-4C7C-9B13-F1189A3E6432}"/>
              </a:ext>
            </a:extLst>
          </p:cNvPr>
          <p:cNvSpPr/>
          <p:nvPr/>
        </p:nvSpPr>
        <p:spPr>
          <a:xfrm>
            <a:off x="-26705" y="623335"/>
            <a:ext cx="7380316" cy="840148"/>
          </a:xfrm>
          <a:prstGeom prst="homePlate">
            <a:avLst/>
          </a:prstGeom>
          <a:solidFill>
            <a:schemeClr val="accent6"/>
          </a:solidFill>
          <a:ln>
            <a:solidFill>
              <a:srgbClr val="E6E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nghiệm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chứng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minh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lá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thoát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nước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DBE1502-094E-482E-9BD3-072D197AD2ED}"/>
              </a:ext>
            </a:extLst>
          </p:cNvPr>
          <p:cNvSpPr txBox="1"/>
          <p:nvPr/>
        </p:nvSpPr>
        <p:spPr>
          <a:xfrm>
            <a:off x="189714" y="1724460"/>
            <a:ext cx="2471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PT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Hóa</a:t>
            </a:r>
            <a:r>
              <a:rPr kumimoji="0" lang="pt-PT" sz="2400" b="1" i="0" u="sng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chất</a:t>
            </a:r>
            <a:r>
              <a:rPr kumimoji="0" lang="pt-PT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6" name="Picture 8" descr="Powder Cobalt Chloride, Packaging Size: 5 kg at Rs 1350/kg in Mumbai | ID:  2771655233">
            <a:extLst>
              <a:ext uri="{FF2B5EF4-FFF2-40B4-BE49-F238E27FC236}">
                <a16:creationId xmlns:a16="http://schemas.microsoft.com/office/drawing/2014/main" id="{E6865448-90CF-4DE8-9371-4F017DC6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15" y="2184605"/>
            <a:ext cx="1873503" cy="187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Calcium Chloride Anhydrous Powder Manufacturer, Calcium Chloride Supplier &amp;  Exporter">
            <a:extLst>
              <a:ext uri="{FF2B5EF4-FFF2-40B4-BE49-F238E27FC236}">
                <a16:creationId xmlns:a16="http://schemas.microsoft.com/office/drawing/2014/main" id="{5841A3D3-CAF9-4A6A-A899-8BF763746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489340" y="2296770"/>
            <a:ext cx="1428980" cy="14289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0836095-652F-4B69-985A-03946D412D8A}"/>
              </a:ext>
            </a:extLst>
          </p:cNvPr>
          <p:cNvSpPr txBox="1"/>
          <p:nvPr/>
        </p:nvSpPr>
        <p:spPr>
          <a:xfrm>
            <a:off x="1934773" y="3665541"/>
            <a:ext cx="2516434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/>
              <a:t>Cobalt chloride (CoCl</a:t>
            </a:r>
            <a:r>
              <a:rPr lang="en-US" sz="2000" baseline="-25000" dirty="0"/>
              <a:t>2</a:t>
            </a:r>
            <a:r>
              <a:rPr lang="en-US" sz="2000" dirty="0"/>
              <a:t>) 5%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8E9038-E2F3-4315-B71A-F346A898A5F0}"/>
              </a:ext>
            </a:extLst>
          </p:cNvPr>
          <p:cNvSpPr txBox="1"/>
          <p:nvPr/>
        </p:nvSpPr>
        <p:spPr>
          <a:xfrm>
            <a:off x="5005864" y="3732127"/>
            <a:ext cx="2516434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/>
              <a:t>Calcium chloride (CaCl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dirty="0" err="1"/>
              <a:t>khô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471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3" name="Google Shape;3343;p55"/>
          <p:cNvGrpSpPr/>
          <p:nvPr/>
        </p:nvGrpSpPr>
        <p:grpSpPr>
          <a:xfrm>
            <a:off x="5827418" y="-56561"/>
            <a:ext cx="2380566" cy="986869"/>
            <a:chOff x="5827418" y="-56561"/>
            <a:chExt cx="2380566" cy="986869"/>
          </a:xfrm>
        </p:grpSpPr>
        <p:grpSp>
          <p:nvGrpSpPr>
            <p:cNvPr id="3344" name="Google Shape;3344;p55"/>
            <p:cNvGrpSpPr/>
            <p:nvPr/>
          </p:nvGrpSpPr>
          <p:grpSpPr>
            <a:xfrm rot="10800000">
              <a:off x="7478941" y="-56561"/>
              <a:ext cx="729043" cy="986869"/>
              <a:chOff x="3051600" y="3618575"/>
              <a:chExt cx="498150" cy="674275"/>
            </a:xfrm>
          </p:grpSpPr>
          <p:sp>
            <p:nvSpPr>
              <p:cNvPr id="3345" name="Google Shape;3345;p55"/>
              <p:cNvSpPr/>
              <p:nvPr/>
            </p:nvSpPr>
            <p:spPr>
              <a:xfrm>
                <a:off x="3051600" y="3854600"/>
                <a:ext cx="191850" cy="41852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 extrusionOk="0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6" name="Google Shape;3346;p55"/>
              <p:cNvSpPr/>
              <p:nvPr/>
            </p:nvSpPr>
            <p:spPr>
              <a:xfrm>
                <a:off x="3203200" y="3618575"/>
                <a:ext cx="141175" cy="6742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 extrusionOk="0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7" name="Google Shape;3347;p55"/>
              <p:cNvSpPr/>
              <p:nvPr/>
            </p:nvSpPr>
            <p:spPr>
              <a:xfrm>
                <a:off x="3256575" y="4093025"/>
                <a:ext cx="293175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 extrusionOk="0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8" name="Google Shape;3348;p55"/>
              <p:cNvSpPr/>
              <p:nvPr/>
            </p:nvSpPr>
            <p:spPr>
              <a:xfrm>
                <a:off x="3254250" y="3903600"/>
                <a:ext cx="2746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 extrusionOk="0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9" name="Google Shape;3349;p55"/>
              <p:cNvSpPr/>
              <p:nvPr/>
            </p:nvSpPr>
            <p:spPr>
              <a:xfrm>
                <a:off x="3051600" y="3867425"/>
                <a:ext cx="182175" cy="39450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 extrusionOk="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0" name="Google Shape;3350;p55"/>
              <p:cNvSpPr/>
              <p:nvPr/>
            </p:nvSpPr>
            <p:spPr>
              <a:xfrm>
                <a:off x="3203200" y="3618750"/>
                <a:ext cx="107925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 extrusionOk="0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1" name="Google Shape;3351;p55"/>
              <p:cNvSpPr/>
              <p:nvPr/>
            </p:nvSpPr>
            <p:spPr>
              <a:xfrm>
                <a:off x="3277850" y="3903600"/>
                <a:ext cx="243650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 extrusionOk="0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2" name="Google Shape;3352;p55"/>
              <p:cNvSpPr/>
              <p:nvPr/>
            </p:nvSpPr>
            <p:spPr>
              <a:xfrm>
                <a:off x="3260450" y="4093025"/>
                <a:ext cx="286975" cy="1909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 extrusionOk="0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p55"/>
              <p:cNvSpPr/>
              <p:nvPr/>
            </p:nvSpPr>
            <p:spPr>
              <a:xfrm>
                <a:off x="3114250" y="4014775"/>
                <a:ext cx="12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 extrusionOk="0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4" name="Google Shape;3354;p55"/>
              <p:cNvSpPr/>
              <p:nvPr/>
            </p:nvSpPr>
            <p:spPr>
              <a:xfrm>
                <a:off x="3256575" y="4131950"/>
                <a:ext cx="185275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 extrusionOk="0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5" name="Google Shape;3355;p55"/>
              <p:cNvSpPr/>
              <p:nvPr/>
            </p:nvSpPr>
            <p:spPr>
              <a:xfrm>
                <a:off x="3254250" y="4047250"/>
                <a:ext cx="159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 extrusionOk="0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6" name="Google Shape;3356;p55"/>
            <p:cNvGrpSpPr/>
            <p:nvPr/>
          </p:nvGrpSpPr>
          <p:grpSpPr>
            <a:xfrm rot="10800000">
              <a:off x="6495835" y="-38449"/>
              <a:ext cx="457344" cy="565462"/>
              <a:chOff x="3909000" y="3894125"/>
              <a:chExt cx="312500" cy="386350"/>
            </a:xfrm>
          </p:grpSpPr>
          <p:sp>
            <p:nvSpPr>
              <p:cNvPr id="3357" name="Google Shape;3357;p55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55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9" name="Google Shape;3359;p55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0" name="Google Shape;3360;p55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1" name="Google Shape;3361;p55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55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63" name="Google Shape;3363;p55"/>
            <p:cNvGrpSpPr/>
            <p:nvPr/>
          </p:nvGrpSpPr>
          <p:grpSpPr>
            <a:xfrm rot="10800000">
              <a:off x="5827418" y="-42510"/>
              <a:ext cx="376412" cy="662828"/>
              <a:chOff x="4421025" y="3798600"/>
              <a:chExt cx="257200" cy="452875"/>
            </a:xfrm>
          </p:grpSpPr>
          <p:sp>
            <p:nvSpPr>
              <p:cNvPr id="3364" name="Google Shape;3364;p55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5" name="Google Shape;3365;p55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6" name="Google Shape;3366;p55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7" name="Google Shape;3367;p55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55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9" name="Google Shape;3369;p55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0" name="Google Shape;3370;p55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55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2" name="Google Shape;3372;p55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3" name="Google Shape;3373;p55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374" name="Google Shape;3374;p55"/>
          <p:cNvSpPr/>
          <p:nvPr/>
        </p:nvSpPr>
        <p:spPr>
          <a:xfrm>
            <a:off x="340812" y="4677678"/>
            <a:ext cx="30495" cy="30495"/>
          </a:xfrm>
          <a:custGeom>
            <a:avLst/>
            <a:gdLst/>
            <a:ahLst/>
            <a:cxnLst/>
            <a:rect l="l" t="t" r="r" b="b"/>
            <a:pathLst>
              <a:path w="852" h="852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cubicBezTo>
                  <a:pt x="0" y="669"/>
                  <a:pt x="183" y="852"/>
                  <a:pt x="426" y="852"/>
                </a:cubicBezTo>
                <a:cubicBezTo>
                  <a:pt x="669" y="852"/>
                  <a:pt x="851" y="669"/>
                  <a:pt x="851" y="426"/>
                </a:cubicBezTo>
                <a:cubicBezTo>
                  <a:pt x="851" y="183"/>
                  <a:pt x="669" y="1"/>
                  <a:pt x="426" y="1"/>
                </a:cubicBezTo>
                <a:close/>
              </a:path>
            </a:pathLst>
          </a:custGeom>
          <a:solidFill>
            <a:srgbClr val="4959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Arrow: Pentagon 77">
            <a:extLst>
              <a:ext uri="{FF2B5EF4-FFF2-40B4-BE49-F238E27FC236}">
                <a16:creationId xmlns:a16="http://schemas.microsoft.com/office/drawing/2014/main" id="{F9FF9B66-35DC-4C7C-9B13-F1189A3E6432}"/>
              </a:ext>
            </a:extLst>
          </p:cNvPr>
          <p:cNvSpPr/>
          <p:nvPr/>
        </p:nvSpPr>
        <p:spPr>
          <a:xfrm>
            <a:off x="-26705" y="623335"/>
            <a:ext cx="7380316" cy="840148"/>
          </a:xfrm>
          <a:prstGeom prst="homePlate">
            <a:avLst/>
          </a:prstGeom>
          <a:solidFill>
            <a:schemeClr val="accent6"/>
          </a:solidFill>
          <a:ln>
            <a:solidFill>
              <a:srgbClr val="E6E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nghiệm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chứng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minh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lá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thoát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nước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DBE1502-094E-482E-9BD3-072D197AD2ED}"/>
              </a:ext>
            </a:extLst>
          </p:cNvPr>
          <p:cNvSpPr txBox="1"/>
          <p:nvPr/>
        </p:nvSpPr>
        <p:spPr>
          <a:xfrm>
            <a:off x="189714" y="1724460"/>
            <a:ext cx="2471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PT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pt-PT" sz="2400" b="1" i="0" u="sng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vật</a:t>
            </a:r>
            <a:r>
              <a:rPr kumimoji="0" lang="pt-PT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1" name="Picture 20" descr="7 loại cây cảnh phổ biến nhưng có độc, nên cân nhắc kỹ trước khi trồng">
            <a:extLst>
              <a:ext uri="{FF2B5EF4-FFF2-40B4-BE49-F238E27FC236}">
                <a16:creationId xmlns:a16="http://schemas.microsoft.com/office/drawing/2014/main" id="{0F5EDA38-D43D-49F2-9263-510291C6B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22" y="1946175"/>
            <a:ext cx="1841960" cy="22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8E42F10-6D6C-43C6-934A-B01F20AA0BD8}"/>
              </a:ext>
            </a:extLst>
          </p:cNvPr>
          <p:cNvSpPr txBox="1"/>
          <p:nvPr/>
        </p:nvSpPr>
        <p:spPr>
          <a:xfrm>
            <a:off x="2977872" y="4362956"/>
            <a:ext cx="2897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85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0" name="Google Shape;2040;p43"/>
          <p:cNvGrpSpPr/>
          <p:nvPr/>
        </p:nvGrpSpPr>
        <p:grpSpPr>
          <a:xfrm>
            <a:off x="6035161" y="-156830"/>
            <a:ext cx="2012662" cy="1036246"/>
            <a:chOff x="6035161" y="-156830"/>
            <a:chExt cx="2012662" cy="1036246"/>
          </a:xfrm>
        </p:grpSpPr>
        <p:grpSp>
          <p:nvGrpSpPr>
            <p:cNvPr id="2041" name="Google Shape;2041;p43"/>
            <p:cNvGrpSpPr/>
            <p:nvPr/>
          </p:nvGrpSpPr>
          <p:grpSpPr>
            <a:xfrm rot="10800000" flipH="1">
              <a:off x="6035161" y="-149344"/>
              <a:ext cx="844021" cy="720664"/>
              <a:chOff x="4806600" y="3805275"/>
              <a:chExt cx="588250" cy="502275"/>
            </a:xfrm>
          </p:grpSpPr>
          <p:sp>
            <p:nvSpPr>
              <p:cNvPr id="2042" name="Google Shape;2042;p43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43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3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3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3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43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8" name="Google Shape;2048;p43"/>
            <p:cNvGrpSpPr/>
            <p:nvPr/>
          </p:nvGrpSpPr>
          <p:grpSpPr>
            <a:xfrm rot="10800000" flipH="1">
              <a:off x="7194485" y="-114317"/>
              <a:ext cx="382552" cy="710614"/>
              <a:chOff x="5583925" y="3793900"/>
              <a:chExt cx="271525" cy="504375"/>
            </a:xfrm>
          </p:grpSpPr>
          <p:sp>
            <p:nvSpPr>
              <p:cNvPr id="2049" name="Google Shape;2049;p43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3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3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43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43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3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5" name="Google Shape;2055;p43"/>
            <p:cNvGrpSpPr/>
            <p:nvPr/>
          </p:nvGrpSpPr>
          <p:grpSpPr>
            <a:xfrm rot="10800000" flipH="1">
              <a:off x="7785732" y="-156830"/>
              <a:ext cx="262091" cy="1036246"/>
              <a:chOff x="5996975" y="3592950"/>
              <a:chExt cx="186025" cy="735500"/>
            </a:xfrm>
          </p:grpSpPr>
          <p:sp>
            <p:nvSpPr>
              <p:cNvPr id="2056" name="Google Shape;2056;p43"/>
              <p:cNvSpPr/>
              <p:nvPr/>
            </p:nvSpPr>
            <p:spPr>
              <a:xfrm>
                <a:off x="5996975" y="3593000"/>
                <a:ext cx="186025" cy="73545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29418" extrusionOk="0">
                    <a:moveTo>
                      <a:pt x="2933" y="1"/>
                    </a:moveTo>
                    <a:cubicBezTo>
                      <a:pt x="2900" y="1"/>
                      <a:pt x="2866" y="4"/>
                      <a:pt x="2831" y="10"/>
                    </a:cubicBezTo>
                    <a:cubicBezTo>
                      <a:pt x="2615" y="41"/>
                      <a:pt x="2444" y="211"/>
                      <a:pt x="2305" y="381"/>
                    </a:cubicBezTo>
                    <a:cubicBezTo>
                      <a:pt x="1269" y="1572"/>
                      <a:pt x="959" y="3212"/>
                      <a:pt x="805" y="4790"/>
                    </a:cubicBezTo>
                    <a:cubicBezTo>
                      <a:pt x="0" y="13391"/>
                      <a:pt x="3264" y="21868"/>
                      <a:pt x="7441" y="29417"/>
                    </a:cubicBezTo>
                    <a:cubicBezTo>
                      <a:pt x="6776" y="25689"/>
                      <a:pt x="5631" y="20971"/>
                      <a:pt x="5662" y="17181"/>
                    </a:cubicBezTo>
                    <a:cubicBezTo>
                      <a:pt x="5724" y="11751"/>
                      <a:pt x="5090" y="6321"/>
                      <a:pt x="3790" y="1062"/>
                    </a:cubicBezTo>
                    <a:cubicBezTo>
                      <a:pt x="3675" y="585"/>
                      <a:pt x="3397" y="1"/>
                      <a:pt x="2933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43"/>
              <p:cNvSpPr/>
              <p:nvPr/>
            </p:nvSpPr>
            <p:spPr>
              <a:xfrm>
                <a:off x="5997750" y="3592950"/>
                <a:ext cx="171350" cy="709200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28368" extrusionOk="0">
                    <a:moveTo>
                      <a:pt x="2906" y="0"/>
                    </a:moveTo>
                    <a:cubicBezTo>
                      <a:pt x="2874" y="0"/>
                      <a:pt x="2839" y="4"/>
                      <a:pt x="2800" y="12"/>
                    </a:cubicBezTo>
                    <a:cubicBezTo>
                      <a:pt x="2584" y="43"/>
                      <a:pt x="2413" y="213"/>
                      <a:pt x="2274" y="383"/>
                    </a:cubicBezTo>
                    <a:cubicBezTo>
                      <a:pt x="1238" y="1574"/>
                      <a:pt x="928" y="3214"/>
                      <a:pt x="774" y="4792"/>
                    </a:cubicBezTo>
                    <a:cubicBezTo>
                      <a:pt x="0" y="12991"/>
                      <a:pt x="2939" y="21081"/>
                      <a:pt x="6853" y="28367"/>
                    </a:cubicBezTo>
                    <a:cubicBezTo>
                      <a:pt x="5043" y="24067"/>
                      <a:pt x="3945" y="19457"/>
                      <a:pt x="3372" y="14801"/>
                    </a:cubicBezTo>
                    <a:cubicBezTo>
                      <a:pt x="2769" y="9897"/>
                      <a:pt x="2754" y="4947"/>
                      <a:pt x="3001" y="12"/>
                    </a:cubicBezTo>
                    <a:cubicBezTo>
                      <a:pt x="2970" y="4"/>
                      <a:pt x="2939" y="0"/>
                      <a:pt x="2906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43"/>
              <p:cNvSpPr/>
              <p:nvPr/>
            </p:nvSpPr>
            <p:spPr>
              <a:xfrm>
                <a:off x="6025200" y="3810200"/>
                <a:ext cx="157800" cy="51825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20730" extrusionOk="0">
                    <a:moveTo>
                      <a:pt x="4053" y="0"/>
                    </a:moveTo>
                    <a:cubicBezTo>
                      <a:pt x="3636" y="3218"/>
                      <a:pt x="3326" y="6451"/>
                      <a:pt x="3156" y="9684"/>
                    </a:cubicBezTo>
                    <a:cubicBezTo>
                      <a:pt x="1965" y="7874"/>
                      <a:pt x="913" y="5971"/>
                      <a:pt x="0" y="3991"/>
                    </a:cubicBezTo>
                    <a:lnTo>
                      <a:pt x="0" y="3991"/>
                    </a:lnTo>
                    <a:cubicBezTo>
                      <a:pt x="975" y="9839"/>
                      <a:pt x="3419" y="15500"/>
                      <a:pt x="6312" y="20729"/>
                    </a:cubicBezTo>
                    <a:cubicBezTo>
                      <a:pt x="5647" y="17001"/>
                      <a:pt x="4502" y="12283"/>
                      <a:pt x="4533" y="8493"/>
                    </a:cubicBezTo>
                    <a:cubicBezTo>
                      <a:pt x="4564" y="5662"/>
                      <a:pt x="4394" y="2816"/>
                      <a:pt x="405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DB2E19F-78D4-4D5C-954E-CB5E52573454}"/>
              </a:ext>
            </a:extLst>
          </p:cNvPr>
          <p:cNvSpPr/>
          <p:nvPr/>
        </p:nvSpPr>
        <p:spPr>
          <a:xfrm>
            <a:off x="2857596" y="355063"/>
            <a:ext cx="3675942" cy="628928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KHỞI ĐỘNG</a:t>
            </a:r>
          </a:p>
          <a:p>
            <a:pPr algn="ctr"/>
            <a:endParaRPr lang="en-US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3F8B1D-A33D-4301-9D4B-5A6E72C36EE8}"/>
              </a:ext>
            </a:extLst>
          </p:cNvPr>
          <p:cNvSpPr/>
          <p:nvPr/>
        </p:nvSpPr>
        <p:spPr>
          <a:xfrm>
            <a:off x="1248032" y="1245616"/>
            <a:ext cx="6895071" cy="3428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9017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Mô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tả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hấp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thụ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vận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chuyển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muối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khoáng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rễ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342900" marR="9017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Quá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trình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thoát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hơi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lá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diễn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?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Nêu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vai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trò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quá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trình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thoát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hơi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86075E1-43D6-459B-8E5B-6354E70CD2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0647" y="3649892"/>
            <a:ext cx="2114161" cy="1493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oogle Shape;3083;p51"/>
          <p:cNvGrpSpPr/>
          <p:nvPr/>
        </p:nvGrpSpPr>
        <p:grpSpPr>
          <a:xfrm>
            <a:off x="5699868" y="-55272"/>
            <a:ext cx="2386639" cy="770896"/>
            <a:chOff x="5699868" y="-55272"/>
            <a:chExt cx="2386639" cy="770896"/>
          </a:xfrm>
        </p:grpSpPr>
        <p:grpSp>
          <p:nvGrpSpPr>
            <p:cNvPr id="3084" name="Google Shape;3084;p51"/>
            <p:cNvGrpSpPr/>
            <p:nvPr/>
          </p:nvGrpSpPr>
          <p:grpSpPr>
            <a:xfrm rot="10800000" flipH="1">
              <a:off x="5699868" y="-55272"/>
              <a:ext cx="467438" cy="577902"/>
              <a:chOff x="3909000" y="3894125"/>
              <a:chExt cx="312500" cy="386350"/>
            </a:xfrm>
          </p:grpSpPr>
          <p:sp>
            <p:nvSpPr>
              <p:cNvPr id="3085" name="Google Shape;3085;p51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51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51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51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51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51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1" name="Google Shape;3091;p51"/>
            <p:cNvGrpSpPr/>
            <p:nvPr/>
          </p:nvGrpSpPr>
          <p:grpSpPr>
            <a:xfrm rot="10800000" flipH="1">
              <a:off x="7206602" y="-35679"/>
              <a:ext cx="879904" cy="751303"/>
              <a:chOff x="4806600" y="3805275"/>
              <a:chExt cx="588250" cy="502275"/>
            </a:xfrm>
          </p:grpSpPr>
          <p:sp>
            <p:nvSpPr>
              <p:cNvPr id="3092" name="Google Shape;3092;p51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51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51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51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51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51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8" name="Google Shape;3098;p51"/>
            <p:cNvGrpSpPr/>
            <p:nvPr/>
          </p:nvGrpSpPr>
          <p:grpSpPr>
            <a:xfrm rot="10800000" flipH="1">
              <a:off x="6547807" y="-51956"/>
              <a:ext cx="384720" cy="677410"/>
              <a:chOff x="4421025" y="3798600"/>
              <a:chExt cx="257200" cy="452875"/>
            </a:xfrm>
          </p:grpSpPr>
          <p:sp>
            <p:nvSpPr>
              <p:cNvPr id="3099" name="Google Shape;3099;p51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51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51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51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51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51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51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51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51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51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2880BDA4-22A9-4E5E-9850-752E97A161B8}"/>
              </a:ext>
            </a:extLst>
          </p:cNvPr>
          <p:cNvSpPr txBox="1"/>
          <p:nvPr/>
        </p:nvSpPr>
        <p:spPr>
          <a:xfrm>
            <a:off x="390441" y="522630"/>
            <a:ext cx="329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PT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 tiến hành: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689FFD-3B91-467A-84BD-6F48E8348E88}"/>
                  </a:ext>
                </a:extLst>
              </p:cNvPr>
              <p:cNvSpPr txBox="1"/>
              <p:nvPr/>
            </p:nvSpPr>
            <p:spPr>
              <a:xfrm>
                <a:off x="638653" y="1145947"/>
                <a:ext cx="7664093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Bước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1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Chuẩn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bị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giấy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tẩm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dung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dịch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CoCl</a:t>
                </a:r>
                <a:r>
                  <a:rPr kumimoji="0" lang="en-US" sz="20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2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000" baseline="0" dirty="0"/>
                  <a:t>+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kéo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cắt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giấy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thấm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thành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những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miếng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nhỏ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thước</a:t>
                </a:r>
                <a:r>
                  <a:rPr lang="en-US" sz="2000" dirty="0"/>
                  <a:t> 1 cm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2 cm (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Hình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31.4a)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689FFD-3B91-467A-84BD-6F48E8348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53" y="1145947"/>
                <a:ext cx="7664093" cy="1420325"/>
              </a:xfrm>
              <a:prstGeom prst="rect">
                <a:avLst/>
              </a:prstGeom>
              <a:blipFill>
                <a:blip r:embed="rId3"/>
                <a:stretch>
                  <a:fillRect l="-875" r="-796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5788EDA-0D49-4FDE-B595-D4B7416B8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139" y="2727924"/>
            <a:ext cx="30003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oogle Shape;3083;p51"/>
          <p:cNvGrpSpPr/>
          <p:nvPr/>
        </p:nvGrpSpPr>
        <p:grpSpPr>
          <a:xfrm>
            <a:off x="5699868" y="-55272"/>
            <a:ext cx="2386639" cy="770896"/>
            <a:chOff x="5699868" y="-55272"/>
            <a:chExt cx="2386639" cy="770896"/>
          </a:xfrm>
        </p:grpSpPr>
        <p:grpSp>
          <p:nvGrpSpPr>
            <p:cNvPr id="3084" name="Google Shape;3084;p51"/>
            <p:cNvGrpSpPr/>
            <p:nvPr/>
          </p:nvGrpSpPr>
          <p:grpSpPr>
            <a:xfrm rot="10800000" flipH="1">
              <a:off x="5699868" y="-55272"/>
              <a:ext cx="467438" cy="577902"/>
              <a:chOff x="3909000" y="3894125"/>
              <a:chExt cx="312500" cy="386350"/>
            </a:xfrm>
          </p:grpSpPr>
          <p:sp>
            <p:nvSpPr>
              <p:cNvPr id="3085" name="Google Shape;3085;p51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51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51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51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51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51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1" name="Google Shape;3091;p51"/>
            <p:cNvGrpSpPr/>
            <p:nvPr/>
          </p:nvGrpSpPr>
          <p:grpSpPr>
            <a:xfrm rot="10800000" flipH="1">
              <a:off x="7206602" y="-35679"/>
              <a:ext cx="879904" cy="751303"/>
              <a:chOff x="4806600" y="3805275"/>
              <a:chExt cx="588250" cy="502275"/>
            </a:xfrm>
          </p:grpSpPr>
          <p:sp>
            <p:nvSpPr>
              <p:cNvPr id="3092" name="Google Shape;3092;p51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51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51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51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51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51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8" name="Google Shape;3098;p51"/>
            <p:cNvGrpSpPr/>
            <p:nvPr/>
          </p:nvGrpSpPr>
          <p:grpSpPr>
            <a:xfrm rot="10800000" flipH="1">
              <a:off x="6547807" y="-51956"/>
              <a:ext cx="384720" cy="677410"/>
              <a:chOff x="4421025" y="3798600"/>
              <a:chExt cx="257200" cy="452875"/>
            </a:xfrm>
          </p:grpSpPr>
          <p:sp>
            <p:nvSpPr>
              <p:cNvPr id="3099" name="Google Shape;3099;p51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51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51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51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51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51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51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51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51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51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2880BDA4-22A9-4E5E-9850-752E97A161B8}"/>
              </a:ext>
            </a:extLst>
          </p:cNvPr>
          <p:cNvSpPr txBox="1"/>
          <p:nvPr/>
        </p:nvSpPr>
        <p:spPr>
          <a:xfrm>
            <a:off x="390441" y="522630"/>
            <a:ext cx="329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PT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 tiến hành: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89FFD-3B91-467A-84BD-6F48E8348E88}"/>
              </a:ext>
            </a:extLst>
          </p:cNvPr>
          <p:cNvSpPr txBox="1"/>
          <p:nvPr/>
        </p:nvSpPr>
        <p:spPr>
          <a:xfrm>
            <a:off x="638653" y="1145947"/>
            <a:ext cx="7664093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Chuẩn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giấy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tẩm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dung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dịch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CoCl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ADA538-E47D-4E36-82EF-203D41073B41}"/>
              </a:ext>
            </a:extLst>
          </p:cNvPr>
          <p:cNvSpPr txBox="1"/>
          <p:nvPr/>
        </p:nvSpPr>
        <p:spPr>
          <a:xfrm>
            <a:off x="638653" y="1685785"/>
            <a:ext cx="7664093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aseline="0" dirty="0"/>
              <a:t>+</a:t>
            </a:r>
            <a:r>
              <a:rPr lang="en-US" sz="2000" dirty="0"/>
              <a:t> </a:t>
            </a:r>
            <a:r>
              <a:rPr lang="en-US" sz="2000" dirty="0" err="1"/>
              <a:t>Ngâm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mảnh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thấm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dung </a:t>
            </a:r>
            <a:r>
              <a:rPr lang="en-US" sz="2000" dirty="0" err="1"/>
              <a:t>dịch</a:t>
            </a:r>
            <a:r>
              <a:rPr lang="en-US" sz="2000" dirty="0"/>
              <a:t> CoCl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25 – 30 </a:t>
            </a:r>
            <a:r>
              <a:rPr lang="en-US" sz="2000" dirty="0" err="1"/>
              <a:t>phút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mảnh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thấm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CoCl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  <a:r>
              <a:rPr lang="en-US" sz="2000" dirty="0" err="1"/>
              <a:t>lúc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 (H31.4b).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DFC434C-6897-4F73-9763-C9DBB7FF0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511" y="2789708"/>
            <a:ext cx="30003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4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oogle Shape;3083;p51"/>
          <p:cNvGrpSpPr/>
          <p:nvPr/>
        </p:nvGrpSpPr>
        <p:grpSpPr>
          <a:xfrm>
            <a:off x="5699868" y="-55272"/>
            <a:ext cx="2386639" cy="770896"/>
            <a:chOff x="5699868" y="-55272"/>
            <a:chExt cx="2386639" cy="770896"/>
          </a:xfrm>
        </p:grpSpPr>
        <p:grpSp>
          <p:nvGrpSpPr>
            <p:cNvPr id="3084" name="Google Shape;3084;p51"/>
            <p:cNvGrpSpPr/>
            <p:nvPr/>
          </p:nvGrpSpPr>
          <p:grpSpPr>
            <a:xfrm rot="10800000" flipH="1">
              <a:off x="5699868" y="-55272"/>
              <a:ext cx="467438" cy="577902"/>
              <a:chOff x="3909000" y="3894125"/>
              <a:chExt cx="312500" cy="386350"/>
            </a:xfrm>
          </p:grpSpPr>
          <p:sp>
            <p:nvSpPr>
              <p:cNvPr id="3085" name="Google Shape;3085;p51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51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51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51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51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51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1" name="Google Shape;3091;p51"/>
            <p:cNvGrpSpPr/>
            <p:nvPr/>
          </p:nvGrpSpPr>
          <p:grpSpPr>
            <a:xfrm rot="10800000" flipH="1">
              <a:off x="7206602" y="-35679"/>
              <a:ext cx="879904" cy="751303"/>
              <a:chOff x="4806600" y="3805275"/>
              <a:chExt cx="588250" cy="502275"/>
            </a:xfrm>
          </p:grpSpPr>
          <p:sp>
            <p:nvSpPr>
              <p:cNvPr id="3092" name="Google Shape;3092;p51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51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51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51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51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51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8" name="Google Shape;3098;p51"/>
            <p:cNvGrpSpPr/>
            <p:nvPr/>
          </p:nvGrpSpPr>
          <p:grpSpPr>
            <a:xfrm rot="10800000" flipH="1">
              <a:off x="6547807" y="-51956"/>
              <a:ext cx="384720" cy="677410"/>
              <a:chOff x="4421025" y="3798600"/>
              <a:chExt cx="257200" cy="452875"/>
            </a:xfrm>
          </p:grpSpPr>
          <p:sp>
            <p:nvSpPr>
              <p:cNvPr id="3099" name="Google Shape;3099;p51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51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51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51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51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51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51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51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51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51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2880BDA4-22A9-4E5E-9850-752E97A161B8}"/>
              </a:ext>
            </a:extLst>
          </p:cNvPr>
          <p:cNvSpPr txBox="1"/>
          <p:nvPr/>
        </p:nvSpPr>
        <p:spPr>
          <a:xfrm>
            <a:off x="390441" y="522630"/>
            <a:ext cx="329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PT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 tiến hành: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89FFD-3B91-467A-84BD-6F48E8348E88}"/>
              </a:ext>
            </a:extLst>
          </p:cNvPr>
          <p:cNvSpPr txBox="1"/>
          <p:nvPr/>
        </p:nvSpPr>
        <p:spPr>
          <a:xfrm>
            <a:off x="638653" y="1145947"/>
            <a:ext cx="7664093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Chuẩn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giấy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tẩm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dung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dịch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CoCl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ADA538-E47D-4E36-82EF-203D41073B41}"/>
              </a:ext>
            </a:extLst>
          </p:cNvPr>
          <p:cNvSpPr txBox="1"/>
          <p:nvPr/>
        </p:nvSpPr>
        <p:spPr>
          <a:xfrm>
            <a:off x="638653" y="1685785"/>
            <a:ext cx="7664093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Sấy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mảnh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giấy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thấm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máy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sấy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đến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lúc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lúc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này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giấy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da </a:t>
            </a:r>
            <a:r>
              <a:rPr lang="en-US" sz="2000" dirty="0" err="1"/>
              <a:t>trời</a:t>
            </a:r>
            <a:r>
              <a:rPr lang="en-US" sz="2000" dirty="0"/>
              <a:t>. Sau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mảnh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lọ</a:t>
            </a:r>
            <a:r>
              <a:rPr lang="en-US" sz="2000" dirty="0"/>
              <a:t> CaCl</a:t>
            </a:r>
            <a:r>
              <a:rPr lang="en-US" sz="2000" baseline="-25000" dirty="0"/>
              <a:t>2</a:t>
            </a:r>
            <a:r>
              <a:rPr lang="en-US" sz="2000" dirty="0"/>
              <a:t> (H31.5)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A6495-ED90-466F-969B-CCB9DCFA9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7546" y="3368903"/>
            <a:ext cx="27527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oogle Shape;3083;p51"/>
          <p:cNvGrpSpPr/>
          <p:nvPr/>
        </p:nvGrpSpPr>
        <p:grpSpPr>
          <a:xfrm>
            <a:off x="5699868" y="-55272"/>
            <a:ext cx="2386639" cy="770896"/>
            <a:chOff x="5699868" y="-55272"/>
            <a:chExt cx="2386639" cy="770896"/>
          </a:xfrm>
        </p:grpSpPr>
        <p:grpSp>
          <p:nvGrpSpPr>
            <p:cNvPr id="3084" name="Google Shape;3084;p51"/>
            <p:cNvGrpSpPr/>
            <p:nvPr/>
          </p:nvGrpSpPr>
          <p:grpSpPr>
            <a:xfrm rot="10800000" flipH="1">
              <a:off x="5699868" y="-55272"/>
              <a:ext cx="467438" cy="577902"/>
              <a:chOff x="3909000" y="3894125"/>
              <a:chExt cx="312500" cy="386350"/>
            </a:xfrm>
          </p:grpSpPr>
          <p:sp>
            <p:nvSpPr>
              <p:cNvPr id="3085" name="Google Shape;3085;p51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51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51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51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51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51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1" name="Google Shape;3091;p51"/>
            <p:cNvGrpSpPr/>
            <p:nvPr/>
          </p:nvGrpSpPr>
          <p:grpSpPr>
            <a:xfrm rot="10800000" flipH="1">
              <a:off x="7206602" y="-35679"/>
              <a:ext cx="879904" cy="751303"/>
              <a:chOff x="4806600" y="3805275"/>
              <a:chExt cx="588250" cy="502275"/>
            </a:xfrm>
          </p:grpSpPr>
          <p:sp>
            <p:nvSpPr>
              <p:cNvPr id="3092" name="Google Shape;3092;p51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51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51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51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51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51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8" name="Google Shape;3098;p51"/>
            <p:cNvGrpSpPr/>
            <p:nvPr/>
          </p:nvGrpSpPr>
          <p:grpSpPr>
            <a:xfrm rot="10800000" flipH="1">
              <a:off x="6547807" y="-51956"/>
              <a:ext cx="384720" cy="677410"/>
              <a:chOff x="4421025" y="3798600"/>
              <a:chExt cx="257200" cy="452875"/>
            </a:xfrm>
          </p:grpSpPr>
          <p:sp>
            <p:nvSpPr>
              <p:cNvPr id="3099" name="Google Shape;3099;p51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51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51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51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51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51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51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51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51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51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2880BDA4-22A9-4E5E-9850-752E97A161B8}"/>
              </a:ext>
            </a:extLst>
          </p:cNvPr>
          <p:cNvSpPr txBox="1"/>
          <p:nvPr/>
        </p:nvSpPr>
        <p:spPr>
          <a:xfrm>
            <a:off x="390441" y="191642"/>
            <a:ext cx="329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PT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 tiến hành: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ADA538-E47D-4E36-82EF-203D41073B41}"/>
              </a:ext>
            </a:extLst>
          </p:cNvPr>
          <p:cNvSpPr txBox="1"/>
          <p:nvPr/>
        </p:nvSpPr>
        <p:spPr>
          <a:xfrm>
            <a:off x="431031" y="552304"/>
            <a:ext cx="7664093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b="1" dirty="0" err="1"/>
              <a:t>Bước</a:t>
            </a:r>
            <a:r>
              <a:rPr lang="en-US" sz="2000" b="1" dirty="0"/>
              <a:t> 2</a:t>
            </a:r>
            <a:r>
              <a:rPr lang="en-US" sz="2000" dirty="0"/>
              <a:t>: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mảnh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thấm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tẩm</a:t>
            </a:r>
            <a:r>
              <a:rPr lang="en-US" sz="2000" dirty="0"/>
              <a:t> dung </a:t>
            </a:r>
            <a:r>
              <a:rPr lang="en-US" sz="2000" dirty="0" err="1"/>
              <a:t>dịch</a:t>
            </a:r>
            <a:r>
              <a:rPr lang="en-US" sz="2000" dirty="0"/>
              <a:t> CoCl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ngang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bang </a:t>
            </a:r>
            <a:r>
              <a:rPr lang="en-US" sz="2000" dirty="0" err="1"/>
              <a:t>keo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dán</a:t>
            </a:r>
            <a:r>
              <a:rPr lang="en-US" sz="2000" dirty="0"/>
              <a:t> </a:t>
            </a:r>
            <a:r>
              <a:rPr lang="en-US" sz="2000" dirty="0" err="1"/>
              <a:t>đè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mảnh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kín</a:t>
            </a:r>
            <a:r>
              <a:rPr lang="en-US" sz="2000" dirty="0"/>
              <a:t> (H31.6).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63000-B8A9-4EAF-B025-4EC0FD407C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167"/>
          <a:stretch/>
        </p:blipFill>
        <p:spPr>
          <a:xfrm>
            <a:off x="2288057" y="1993255"/>
            <a:ext cx="1676400" cy="234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F73CF0F-55D0-415B-992E-0C830EC098C9}"/>
              </a:ext>
            </a:extLst>
          </p:cNvPr>
          <p:cNvSpPr txBox="1"/>
          <p:nvPr/>
        </p:nvSpPr>
        <p:spPr>
          <a:xfrm>
            <a:off x="4157515" y="2105350"/>
            <a:ext cx="3049087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1800" b="1" dirty="0" err="1"/>
              <a:t>Lưu</a:t>
            </a:r>
            <a:r>
              <a:rPr lang="en-US" sz="1800" b="1" dirty="0"/>
              <a:t> ý: </a:t>
            </a:r>
            <a:r>
              <a:rPr lang="en-US" sz="1800" dirty="0"/>
              <a:t>Khi </a:t>
            </a:r>
            <a:r>
              <a:rPr lang="en-US" sz="1800" dirty="0" err="1"/>
              <a:t>kẹp</a:t>
            </a:r>
            <a:r>
              <a:rPr lang="en-US" sz="1800" dirty="0"/>
              <a:t> </a:t>
            </a:r>
            <a:r>
              <a:rPr lang="en-US" sz="1800" dirty="0" err="1"/>
              <a:t>giấy</a:t>
            </a:r>
            <a:r>
              <a:rPr lang="en-US" sz="1800" dirty="0"/>
              <a:t> </a:t>
            </a:r>
            <a:r>
              <a:rPr lang="en-US" sz="1800" dirty="0" err="1"/>
              <a:t>thấm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lá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lá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tuổi</a:t>
            </a:r>
            <a:r>
              <a:rPr lang="en-US" sz="1800" dirty="0"/>
              <a:t> </a:t>
            </a:r>
            <a:r>
              <a:rPr lang="en-US" sz="1800" dirty="0" err="1"/>
              <a:t>tương</a:t>
            </a:r>
            <a:r>
              <a:rPr lang="en-US" sz="1800" dirty="0"/>
              <a:t> </a:t>
            </a:r>
            <a:r>
              <a:rPr lang="en-US" sz="1800" dirty="0" err="1"/>
              <a:t>đương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đảm</a:t>
            </a:r>
            <a:r>
              <a:rPr lang="en-US" sz="1800" dirty="0"/>
              <a:t> </a:t>
            </a:r>
            <a:r>
              <a:rPr lang="en-US" sz="1800" dirty="0" err="1"/>
              <a:t>bảo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chính</a:t>
            </a:r>
            <a:r>
              <a:rPr lang="en-US" sz="1800" dirty="0"/>
              <a:t> </a:t>
            </a:r>
            <a:r>
              <a:rPr lang="en-US" sz="1800" dirty="0" err="1"/>
              <a:t>xác</a:t>
            </a:r>
            <a:r>
              <a:rPr lang="en-US" sz="1800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9EA1F2-7B8B-4E41-80DE-C9AE1F4CBB74}"/>
              </a:ext>
            </a:extLst>
          </p:cNvPr>
          <p:cNvSpPr txBox="1"/>
          <p:nvPr/>
        </p:nvSpPr>
        <p:spPr>
          <a:xfrm>
            <a:off x="461389" y="4124950"/>
            <a:ext cx="766409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b="1" dirty="0" err="1"/>
              <a:t>Bước</a:t>
            </a:r>
            <a:r>
              <a:rPr lang="en-US" sz="2000" b="1" dirty="0"/>
              <a:t> 3</a:t>
            </a:r>
            <a:r>
              <a:rPr lang="en-US" sz="2000" dirty="0"/>
              <a:t>: Quan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thấm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20 </a:t>
            </a:r>
            <a:r>
              <a:rPr lang="en-US" sz="2000" dirty="0" err="1"/>
              <a:t>phút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43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9" name="Google Shape;3209;p53"/>
          <p:cNvGrpSpPr/>
          <p:nvPr/>
        </p:nvGrpSpPr>
        <p:grpSpPr>
          <a:xfrm>
            <a:off x="5616058" y="-68211"/>
            <a:ext cx="2259545" cy="936635"/>
            <a:chOff x="5616058" y="-68211"/>
            <a:chExt cx="2259545" cy="936635"/>
          </a:xfrm>
        </p:grpSpPr>
        <p:grpSp>
          <p:nvGrpSpPr>
            <p:cNvPr id="3210" name="Google Shape;3210;p53"/>
            <p:cNvGrpSpPr/>
            <p:nvPr/>
          </p:nvGrpSpPr>
          <p:grpSpPr>
            <a:xfrm rot="10800000">
              <a:off x="7183623" y="-68211"/>
              <a:ext cx="691980" cy="936635"/>
              <a:chOff x="3051600" y="3618575"/>
              <a:chExt cx="498150" cy="674275"/>
            </a:xfrm>
          </p:grpSpPr>
          <p:sp>
            <p:nvSpPr>
              <p:cNvPr id="3211" name="Google Shape;3211;p53"/>
              <p:cNvSpPr/>
              <p:nvPr/>
            </p:nvSpPr>
            <p:spPr>
              <a:xfrm>
                <a:off x="3051600" y="3854600"/>
                <a:ext cx="191850" cy="41852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 extrusionOk="0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2" name="Google Shape;3212;p53"/>
              <p:cNvSpPr/>
              <p:nvPr/>
            </p:nvSpPr>
            <p:spPr>
              <a:xfrm>
                <a:off x="3203200" y="3618575"/>
                <a:ext cx="141175" cy="6742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 extrusionOk="0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3" name="Google Shape;3213;p53"/>
              <p:cNvSpPr/>
              <p:nvPr/>
            </p:nvSpPr>
            <p:spPr>
              <a:xfrm>
                <a:off x="3256575" y="4093025"/>
                <a:ext cx="293175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 extrusionOk="0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p53"/>
              <p:cNvSpPr/>
              <p:nvPr/>
            </p:nvSpPr>
            <p:spPr>
              <a:xfrm>
                <a:off x="3254250" y="3903600"/>
                <a:ext cx="2746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 extrusionOk="0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5" name="Google Shape;3215;p53"/>
              <p:cNvSpPr/>
              <p:nvPr/>
            </p:nvSpPr>
            <p:spPr>
              <a:xfrm>
                <a:off x="3051600" y="3867425"/>
                <a:ext cx="182175" cy="39450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 extrusionOk="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6" name="Google Shape;3216;p53"/>
              <p:cNvSpPr/>
              <p:nvPr/>
            </p:nvSpPr>
            <p:spPr>
              <a:xfrm>
                <a:off x="3203200" y="3618750"/>
                <a:ext cx="107925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 extrusionOk="0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p53"/>
              <p:cNvSpPr/>
              <p:nvPr/>
            </p:nvSpPr>
            <p:spPr>
              <a:xfrm>
                <a:off x="3277850" y="3903600"/>
                <a:ext cx="243650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 extrusionOk="0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8" name="Google Shape;3218;p53"/>
              <p:cNvSpPr/>
              <p:nvPr/>
            </p:nvSpPr>
            <p:spPr>
              <a:xfrm>
                <a:off x="3260450" y="4093025"/>
                <a:ext cx="286975" cy="1909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 extrusionOk="0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9" name="Google Shape;3219;p53"/>
              <p:cNvSpPr/>
              <p:nvPr/>
            </p:nvSpPr>
            <p:spPr>
              <a:xfrm>
                <a:off x="3114250" y="4014775"/>
                <a:ext cx="12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 extrusionOk="0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0" name="Google Shape;3220;p53"/>
              <p:cNvSpPr/>
              <p:nvPr/>
            </p:nvSpPr>
            <p:spPr>
              <a:xfrm>
                <a:off x="3256575" y="4131950"/>
                <a:ext cx="185275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 extrusionOk="0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1" name="Google Shape;3221;p53"/>
              <p:cNvSpPr/>
              <p:nvPr/>
            </p:nvSpPr>
            <p:spPr>
              <a:xfrm>
                <a:off x="3254250" y="4047250"/>
                <a:ext cx="159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 extrusionOk="0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2" name="Google Shape;3222;p53"/>
            <p:cNvGrpSpPr/>
            <p:nvPr/>
          </p:nvGrpSpPr>
          <p:grpSpPr>
            <a:xfrm rot="10800000">
              <a:off x="6250495" y="-51021"/>
              <a:ext cx="434094" cy="536679"/>
              <a:chOff x="3909000" y="3894125"/>
              <a:chExt cx="312500" cy="386350"/>
            </a:xfrm>
          </p:grpSpPr>
          <p:sp>
            <p:nvSpPr>
              <p:cNvPr id="3223" name="Google Shape;3223;p53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4" name="Google Shape;3224;p53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5" name="Google Shape;3225;p53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6" name="Google Shape;3226;p53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7" name="Google Shape;3227;p53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8" name="Google Shape;3228;p53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9" name="Google Shape;3229;p53"/>
            <p:cNvGrpSpPr/>
            <p:nvPr/>
          </p:nvGrpSpPr>
          <p:grpSpPr>
            <a:xfrm rot="10800000">
              <a:off x="5616058" y="-10737"/>
              <a:ext cx="357277" cy="629089"/>
              <a:chOff x="4421025" y="3798600"/>
              <a:chExt cx="257200" cy="452875"/>
            </a:xfrm>
          </p:grpSpPr>
          <p:sp>
            <p:nvSpPr>
              <p:cNvPr id="3230" name="Google Shape;3230;p53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1" name="Google Shape;3231;p53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p53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3" name="Google Shape;3233;p53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4" name="Google Shape;3234;p53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5" name="Google Shape;3235;p53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6" name="Google Shape;3236;p53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7" name="Google Shape;3237;p53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p53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9" name="Google Shape;3239;p53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808DB2E-BC50-4CC0-A1F4-76AA4B4F052C}"/>
              </a:ext>
            </a:extLst>
          </p:cNvPr>
          <p:cNvSpPr txBox="1"/>
          <p:nvPr/>
        </p:nvSpPr>
        <p:spPr>
          <a:xfrm>
            <a:off x="562711" y="272952"/>
            <a:ext cx="329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PT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 thích: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74FA01-8176-498E-B33F-DCE4433EB505}"/>
              </a:ext>
            </a:extLst>
          </p:cNvPr>
          <p:cNvSpPr/>
          <p:nvPr/>
        </p:nvSpPr>
        <p:spPr>
          <a:xfrm>
            <a:off x="677909" y="895581"/>
            <a:ext cx="7765330" cy="11098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2400" dirty="0" err="1">
                <a:solidFill>
                  <a:schemeClr val="accent6"/>
                </a:solidFill>
              </a:rPr>
              <a:t>Tại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sao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phải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cho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các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mảnh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giấy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thấm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đã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tẩm</a:t>
            </a:r>
            <a:r>
              <a:rPr lang="en-US" sz="2400" dirty="0">
                <a:solidFill>
                  <a:schemeClr val="accent6"/>
                </a:solidFill>
              </a:rPr>
              <a:t> CoCl</a:t>
            </a:r>
            <a:r>
              <a:rPr lang="en-US" sz="2400" baseline="-25000" dirty="0">
                <a:solidFill>
                  <a:schemeClr val="accent6"/>
                </a:solidFill>
              </a:rPr>
              <a:t>2</a:t>
            </a:r>
            <a:r>
              <a:rPr lang="en-US" sz="2400" dirty="0">
                <a:solidFill>
                  <a:schemeClr val="accent6"/>
                </a:solidFill>
              </a:rPr>
              <a:t>, </a:t>
            </a:r>
            <a:r>
              <a:rPr lang="en-US" sz="2400" dirty="0" err="1">
                <a:solidFill>
                  <a:schemeClr val="accent6"/>
                </a:solidFill>
              </a:rPr>
              <a:t>vào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lọ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có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chứa</a:t>
            </a:r>
            <a:r>
              <a:rPr lang="en-US" sz="2400" dirty="0">
                <a:solidFill>
                  <a:schemeClr val="accent6"/>
                </a:solidFill>
              </a:rPr>
              <a:t> CaCl</a:t>
            </a:r>
            <a:r>
              <a:rPr lang="en-US" sz="2400" baseline="-25000" dirty="0">
                <a:solidFill>
                  <a:schemeClr val="accent6"/>
                </a:solidFill>
              </a:rPr>
              <a:t>2</a:t>
            </a:r>
            <a:r>
              <a:rPr lang="en-US" sz="2400" dirty="0">
                <a:solidFill>
                  <a:schemeClr val="accent6"/>
                </a:solidFill>
              </a:rPr>
              <a:t>)?</a:t>
            </a:r>
            <a:endParaRPr kumimoji="0" lang="en-US" sz="4000" b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sym typeface="Arial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8DE7308-E929-43C8-B5B7-662604508787}"/>
              </a:ext>
            </a:extLst>
          </p:cNvPr>
          <p:cNvSpPr/>
          <p:nvPr/>
        </p:nvSpPr>
        <p:spPr>
          <a:xfrm>
            <a:off x="677908" y="2166369"/>
            <a:ext cx="7788183" cy="128670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6"/>
                </a:solidFill>
              </a:rPr>
              <a:t>Tại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sao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phải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đặt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mảnh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giấy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thấm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đã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tẩm</a:t>
            </a:r>
            <a:r>
              <a:rPr lang="en-US" sz="2400" dirty="0">
                <a:solidFill>
                  <a:schemeClr val="accent6"/>
                </a:solidFill>
              </a:rPr>
              <a:t> CoCl</a:t>
            </a:r>
            <a:r>
              <a:rPr lang="en-US" sz="2400" baseline="-25000" dirty="0">
                <a:solidFill>
                  <a:schemeClr val="accent6"/>
                </a:solidFill>
              </a:rPr>
              <a:t>2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vào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cả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mặt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trên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lẫn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mặt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dưới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lá</a:t>
            </a:r>
            <a:r>
              <a:rPr lang="en-US" sz="2400" dirty="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4E78E5A-23FC-44DB-8333-94F62DE6C9CF}"/>
              </a:ext>
            </a:extLst>
          </p:cNvPr>
          <p:cNvSpPr/>
          <p:nvPr/>
        </p:nvSpPr>
        <p:spPr>
          <a:xfrm>
            <a:off x="700598" y="3614038"/>
            <a:ext cx="7788183" cy="128670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6"/>
                </a:solidFill>
              </a:rPr>
              <a:t>Tại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sao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phải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kẹp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giấy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thấm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trên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cùng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một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lá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hoặc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các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lá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có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độ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tuổi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tương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đương</a:t>
            </a:r>
            <a:r>
              <a:rPr lang="en-US" sz="2400" dirty="0">
                <a:solidFill>
                  <a:schemeClr val="accent6"/>
                </a:solidFill>
              </a:rPr>
              <a:t>?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" grpId="0" animBg="1"/>
      <p:bldP spid="62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7" name="Google Shape;3257;p54"/>
          <p:cNvGrpSpPr/>
          <p:nvPr/>
        </p:nvGrpSpPr>
        <p:grpSpPr>
          <a:xfrm>
            <a:off x="3874070" y="-85556"/>
            <a:ext cx="4004377" cy="794800"/>
            <a:chOff x="3874070" y="-85556"/>
            <a:chExt cx="4004377" cy="794800"/>
          </a:xfrm>
        </p:grpSpPr>
        <p:grpSp>
          <p:nvGrpSpPr>
            <p:cNvPr id="3258" name="Google Shape;3258;p54"/>
            <p:cNvGrpSpPr/>
            <p:nvPr/>
          </p:nvGrpSpPr>
          <p:grpSpPr>
            <a:xfrm rot="10800000" flipH="1">
              <a:off x="4869833" y="-55203"/>
              <a:ext cx="434094" cy="536679"/>
              <a:chOff x="3909000" y="3894125"/>
              <a:chExt cx="312500" cy="386350"/>
            </a:xfrm>
          </p:grpSpPr>
          <p:sp>
            <p:nvSpPr>
              <p:cNvPr id="3259" name="Google Shape;3259;p54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54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54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54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" name="Google Shape;3263;p54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54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5" name="Google Shape;3265;p54"/>
            <p:cNvGrpSpPr/>
            <p:nvPr/>
          </p:nvGrpSpPr>
          <p:grpSpPr>
            <a:xfrm rot="10800000" flipH="1">
              <a:off x="6269089" y="-37006"/>
              <a:ext cx="817138" cy="697710"/>
              <a:chOff x="4806600" y="3805275"/>
              <a:chExt cx="588250" cy="502275"/>
            </a:xfrm>
          </p:grpSpPr>
          <p:sp>
            <p:nvSpPr>
              <p:cNvPr id="3266" name="Google Shape;3266;p54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54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54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54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54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54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2" name="Google Shape;3272;p54"/>
            <p:cNvGrpSpPr/>
            <p:nvPr/>
          </p:nvGrpSpPr>
          <p:grpSpPr>
            <a:xfrm rot="10800000" flipH="1">
              <a:off x="7501271" y="-24123"/>
              <a:ext cx="377175" cy="700627"/>
              <a:chOff x="5583925" y="3793900"/>
              <a:chExt cx="271525" cy="504375"/>
            </a:xfrm>
          </p:grpSpPr>
          <p:sp>
            <p:nvSpPr>
              <p:cNvPr id="3273" name="Google Shape;3273;p54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54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54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54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54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54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9" name="Google Shape;3279;p54"/>
            <p:cNvGrpSpPr/>
            <p:nvPr/>
          </p:nvGrpSpPr>
          <p:grpSpPr>
            <a:xfrm rot="10800000" flipH="1">
              <a:off x="5657287" y="-52124"/>
              <a:ext cx="357277" cy="629089"/>
              <a:chOff x="4421025" y="3798600"/>
              <a:chExt cx="257200" cy="452875"/>
            </a:xfrm>
          </p:grpSpPr>
          <p:sp>
            <p:nvSpPr>
              <p:cNvPr id="3280" name="Google Shape;3280;p54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p54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2" name="Google Shape;3282;p54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3" name="Google Shape;3283;p54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54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54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p54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p54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54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9" name="Google Shape;3289;p54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0" name="Google Shape;3290;p54"/>
            <p:cNvGrpSpPr/>
            <p:nvPr/>
          </p:nvGrpSpPr>
          <p:grpSpPr>
            <a:xfrm rot="-9267635">
              <a:off x="4006677" y="-38479"/>
              <a:ext cx="377185" cy="700644"/>
              <a:chOff x="5583925" y="3793900"/>
              <a:chExt cx="271525" cy="504375"/>
            </a:xfrm>
          </p:grpSpPr>
          <p:sp>
            <p:nvSpPr>
              <p:cNvPr id="3291" name="Google Shape;3291;p54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p54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3" name="Google Shape;3293;p54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4" name="Google Shape;3294;p54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5" name="Google Shape;3295;p54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p54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5E28352-5363-4CDE-A36E-B6452FB92D03}"/>
              </a:ext>
            </a:extLst>
          </p:cNvPr>
          <p:cNvSpPr txBox="1"/>
          <p:nvPr/>
        </p:nvSpPr>
        <p:spPr>
          <a:xfrm>
            <a:off x="899839" y="3050955"/>
            <a:ext cx="734432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/>
              <a:t>CaCl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khả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hút</a:t>
            </a:r>
            <a:r>
              <a:rPr lang="en-US" sz="2000" dirty="0"/>
              <a:t> </a:t>
            </a:r>
            <a:r>
              <a:rPr lang="en-US" sz="2000" dirty="0" err="1"/>
              <a:t>ẩm</a:t>
            </a:r>
            <a:r>
              <a:rPr lang="en-US" sz="2000" dirty="0"/>
              <a:t>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giữ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mảnh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thấm</a:t>
            </a:r>
            <a:r>
              <a:rPr lang="en-US" sz="2000" dirty="0"/>
              <a:t> </a:t>
            </a:r>
            <a:r>
              <a:rPr lang="en-US" sz="2000" dirty="0" err="1"/>
              <a:t>giữ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sang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AC626-8AFC-4B8A-A1D7-8AB9D55086D1}"/>
              </a:ext>
            </a:extLst>
          </p:cNvPr>
          <p:cNvSpPr txBox="1"/>
          <p:nvPr/>
        </p:nvSpPr>
        <p:spPr>
          <a:xfrm>
            <a:off x="535111" y="1082618"/>
            <a:ext cx="1242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40FDC45-A8AE-41AD-B0FB-ECEC98187872}"/>
              </a:ext>
            </a:extLst>
          </p:cNvPr>
          <p:cNvSpPr/>
          <p:nvPr/>
        </p:nvSpPr>
        <p:spPr>
          <a:xfrm>
            <a:off x="623351" y="1738378"/>
            <a:ext cx="7765330" cy="11098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2400" dirty="0" err="1">
                <a:solidFill>
                  <a:schemeClr val="accent6"/>
                </a:solidFill>
              </a:rPr>
              <a:t>Phải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cho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các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mảnh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giấy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thấm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đã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tẩm</a:t>
            </a:r>
            <a:r>
              <a:rPr lang="en-US" sz="2400" dirty="0">
                <a:solidFill>
                  <a:schemeClr val="accent6"/>
                </a:solidFill>
              </a:rPr>
              <a:t> CoCl</a:t>
            </a:r>
            <a:r>
              <a:rPr lang="en-US" sz="2400" baseline="-25000" dirty="0">
                <a:solidFill>
                  <a:schemeClr val="accent6"/>
                </a:solidFill>
              </a:rPr>
              <a:t>2</a:t>
            </a:r>
            <a:r>
              <a:rPr lang="en-US" sz="2400" dirty="0">
                <a:solidFill>
                  <a:schemeClr val="accent6"/>
                </a:solidFill>
              </a:rPr>
              <a:t>, </a:t>
            </a:r>
            <a:r>
              <a:rPr lang="en-US" sz="2400" dirty="0" err="1">
                <a:solidFill>
                  <a:schemeClr val="accent6"/>
                </a:solidFill>
              </a:rPr>
              <a:t>vào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lọ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có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chứa</a:t>
            </a:r>
            <a:r>
              <a:rPr lang="en-US" sz="2400" dirty="0">
                <a:solidFill>
                  <a:schemeClr val="accent6"/>
                </a:solidFill>
              </a:rPr>
              <a:t> CaCl</a:t>
            </a:r>
            <a:r>
              <a:rPr lang="en-US" sz="2400" baseline="-25000" dirty="0">
                <a:solidFill>
                  <a:schemeClr val="accent6"/>
                </a:solidFill>
              </a:rPr>
              <a:t>2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vì</a:t>
            </a:r>
            <a:r>
              <a:rPr lang="en-US" sz="2400" dirty="0">
                <a:solidFill>
                  <a:schemeClr val="accent6"/>
                </a:solidFill>
              </a:rPr>
              <a:t>:</a:t>
            </a:r>
            <a:endParaRPr kumimoji="0" lang="en-US" sz="4000" b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74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7" name="Google Shape;3257;p54"/>
          <p:cNvGrpSpPr/>
          <p:nvPr/>
        </p:nvGrpSpPr>
        <p:grpSpPr>
          <a:xfrm>
            <a:off x="3874070" y="-85556"/>
            <a:ext cx="4004377" cy="794800"/>
            <a:chOff x="3874070" y="-85556"/>
            <a:chExt cx="4004377" cy="794800"/>
          </a:xfrm>
        </p:grpSpPr>
        <p:grpSp>
          <p:nvGrpSpPr>
            <p:cNvPr id="3258" name="Google Shape;3258;p54"/>
            <p:cNvGrpSpPr/>
            <p:nvPr/>
          </p:nvGrpSpPr>
          <p:grpSpPr>
            <a:xfrm rot="10800000" flipH="1">
              <a:off x="4869833" y="-55203"/>
              <a:ext cx="434094" cy="536679"/>
              <a:chOff x="3909000" y="3894125"/>
              <a:chExt cx="312500" cy="386350"/>
            </a:xfrm>
          </p:grpSpPr>
          <p:sp>
            <p:nvSpPr>
              <p:cNvPr id="3259" name="Google Shape;3259;p54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54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54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54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" name="Google Shape;3263;p54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54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5" name="Google Shape;3265;p54"/>
            <p:cNvGrpSpPr/>
            <p:nvPr/>
          </p:nvGrpSpPr>
          <p:grpSpPr>
            <a:xfrm rot="10800000" flipH="1">
              <a:off x="6269089" y="-37006"/>
              <a:ext cx="817138" cy="697710"/>
              <a:chOff x="4806600" y="3805275"/>
              <a:chExt cx="588250" cy="502275"/>
            </a:xfrm>
          </p:grpSpPr>
          <p:sp>
            <p:nvSpPr>
              <p:cNvPr id="3266" name="Google Shape;3266;p54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54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54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54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54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54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2" name="Google Shape;3272;p54"/>
            <p:cNvGrpSpPr/>
            <p:nvPr/>
          </p:nvGrpSpPr>
          <p:grpSpPr>
            <a:xfrm rot="10800000" flipH="1">
              <a:off x="7501271" y="-24123"/>
              <a:ext cx="377175" cy="700627"/>
              <a:chOff x="5583925" y="3793900"/>
              <a:chExt cx="271525" cy="504375"/>
            </a:xfrm>
          </p:grpSpPr>
          <p:sp>
            <p:nvSpPr>
              <p:cNvPr id="3273" name="Google Shape;3273;p54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54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54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54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54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54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9" name="Google Shape;3279;p54"/>
            <p:cNvGrpSpPr/>
            <p:nvPr/>
          </p:nvGrpSpPr>
          <p:grpSpPr>
            <a:xfrm rot="10800000" flipH="1">
              <a:off x="5657287" y="-52124"/>
              <a:ext cx="357277" cy="629089"/>
              <a:chOff x="4421025" y="3798600"/>
              <a:chExt cx="257200" cy="452875"/>
            </a:xfrm>
          </p:grpSpPr>
          <p:sp>
            <p:nvSpPr>
              <p:cNvPr id="3280" name="Google Shape;3280;p54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p54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2" name="Google Shape;3282;p54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3" name="Google Shape;3283;p54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54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54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p54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p54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54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9" name="Google Shape;3289;p54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0" name="Google Shape;3290;p54"/>
            <p:cNvGrpSpPr/>
            <p:nvPr/>
          </p:nvGrpSpPr>
          <p:grpSpPr>
            <a:xfrm rot="-9267635">
              <a:off x="4006677" y="-38479"/>
              <a:ext cx="377185" cy="700644"/>
              <a:chOff x="5583925" y="3793900"/>
              <a:chExt cx="271525" cy="504375"/>
            </a:xfrm>
          </p:grpSpPr>
          <p:sp>
            <p:nvSpPr>
              <p:cNvPr id="3291" name="Google Shape;3291;p54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p54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3" name="Google Shape;3293;p54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4" name="Google Shape;3294;p54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5" name="Google Shape;3295;p54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p54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5E28352-5363-4CDE-A36E-B6452FB92D03}"/>
              </a:ext>
            </a:extLst>
          </p:cNvPr>
          <p:cNvSpPr txBox="1"/>
          <p:nvPr/>
        </p:nvSpPr>
        <p:spPr>
          <a:xfrm>
            <a:off x="1000954" y="2579974"/>
            <a:ext cx="716912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Khí</a:t>
            </a:r>
            <a:r>
              <a:rPr lang="en-US" sz="2000" dirty="0"/>
              <a:t> </a:t>
            </a:r>
            <a:r>
              <a:rPr lang="en-US" sz="2000" dirty="0" err="1"/>
              <a:t>khổng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yếu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thấm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nhanh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.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mảnh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thấm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tẩm</a:t>
            </a:r>
            <a:r>
              <a:rPr lang="en-US" sz="2000" dirty="0"/>
              <a:t> CoCl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lẫn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dễ</a:t>
            </a:r>
            <a:r>
              <a:rPr lang="en-US" sz="2000" dirty="0"/>
              <a:t> </a:t>
            </a:r>
            <a:r>
              <a:rPr lang="en-US" sz="2000" dirty="0" err="1"/>
              <a:t>dàng</a:t>
            </a:r>
            <a:r>
              <a:rPr lang="en-US" sz="2000" dirty="0"/>
              <a:t>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tốc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thoát</a:t>
            </a:r>
            <a:r>
              <a:rPr lang="en-US" sz="2000" dirty="0"/>
              <a:t> </a:t>
            </a:r>
            <a:r>
              <a:rPr lang="en-US" sz="2000" dirty="0" err="1"/>
              <a:t>hơi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ở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AC626-8AFC-4B8A-A1D7-8AB9D55086D1}"/>
              </a:ext>
            </a:extLst>
          </p:cNvPr>
          <p:cNvSpPr txBox="1"/>
          <p:nvPr/>
        </p:nvSpPr>
        <p:spPr>
          <a:xfrm>
            <a:off x="899839" y="752212"/>
            <a:ext cx="1242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40FDC45-A8AE-41AD-B0FB-ECEC98187872}"/>
              </a:ext>
            </a:extLst>
          </p:cNvPr>
          <p:cNvSpPr/>
          <p:nvPr/>
        </p:nvSpPr>
        <p:spPr>
          <a:xfrm>
            <a:off x="899839" y="1355857"/>
            <a:ext cx="7344322" cy="11098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sym typeface="Arial"/>
              </a:rPr>
              <a:t>Phải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sym typeface="Arial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đặt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mảnh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giấy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thấm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đã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tẩm</a:t>
            </a:r>
            <a:r>
              <a:rPr lang="en-US" sz="2000" i="1" dirty="0">
                <a:solidFill>
                  <a:schemeClr val="accent6"/>
                </a:solidFill>
              </a:rPr>
              <a:t> CoCl</a:t>
            </a:r>
            <a:r>
              <a:rPr lang="en-US" sz="2000" i="1" baseline="-25000" dirty="0">
                <a:solidFill>
                  <a:schemeClr val="accent6"/>
                </a:solidFill>
              </a:rPr>
              <a:t>2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vào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cả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mặt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trên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lẫn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mặt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dưới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lá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sym typeface="Arial"/>
              </a:rPr>
              <a:t>vì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sym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154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7" name="Google Shape;3257;p54"/>
          <p:cNvGrpSpPr/>
          <p:nvPr/>
        </p:nvGrpSpPr>
        <p:grpSpPr>
          <a:xfrm>
            <a:off x="3874070" y="-85556"/>
            <a:ext cx="4004377" cy="794800"/>
            <a:chOff x="3874070" y="-85556"/>
            <a:chExt cx="4004377" cy="794800"/>
          </a:xfrm>
        </p:grpSpPr>
        <p:grpSp>
          <p:nvGrpSpPr>
            <p:cNvPr id="3258" name="Google Shape;3258;p54"/>
            <p:cNvGrpSpPr/>
            <p:nvPr/>
          </p:nvGrpSpPr>
          <p:grpSpPr>
            <a:xfrm rot="10800000" flipH="1">
              <a:off x="4869833" y="-55203"/>
              <a:ext cx="434094" cy="536679"/>
              <a:chOff x="3909000" y="3894125"/>
              <a:chExt cx="312500" cy="386350"/>
            </a:xfrm>
          </p:grpSpPr>
          <p:sp>
            <p:nvSpPr>
              <p:cNvPr id="3259" name="Google Shape;3259;p54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54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54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54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" name="Google Shape;3263;p54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54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5" name="Google Shape;3265;p54"/>
            <p:cNvGrpSpPr/>
            <p:nvPr/>
          </p:nvGrpSpPr>
          <p:grpSpPr>
            <a:xfrm rot="10800000" flipH="1">
              <a:off x="6269089" y="-37006"/>
              <a:ext cx="817138" cy="697710"/>
              <a:chOff x="4806600" y="3805275"/>
              <a:chExt cx="588250" cy="502275"/>
            </a:xfrm>
          </p:grpSpPr>
          <p:sp>
            <p:nvSpPr>
              <p:cNvPr id="3266" name="Google Shape;3266;p54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54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54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54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54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54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2" name="Google Shape;3272;p54"/>
            <p:cNvGrpSpPr/>
            <p:nvPr/>
          </p:nvGrpSpPr>
          <p:grpSpPr>
            <a:xfrm rot="10800000" flipH="1">
              <a:off x="7501271" y="-24123"/>
              <a:ext cx="377175" cy="700627"/>
              <a:chOff x="5583925" y="3793900"/>
              <a:chExt cx="271525" cy="504375"/>
            </a:xfrm>
          </p:grpSpPr>
          <p:sp>
            <p:nvSpPr>
              <p:cNvPr id="3273" name="Google Shape;3273;p54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54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54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54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54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54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9" name="Google Shape;3279;p54"/>
            <p:cNvGrpSpPr/>
            <p:nvPr/>
          </p:nvGrpSpPr>
          <p:grpSpPr>
            <a:xfrm rot="10800000" flipH="1">
              <a:off x="5657287" y="-52124"/>
              <a:ext cx="357277" cy="629089"/>
              <a:chOff x="4421025" y="3798600"/>
              <a:chExt cx="257200" cy="452875"/>
            </a:xfrm>
          </p:grpSpPr>
          <p:sp>
            <p:nvSpPr>
              <p:cNvPr id="3280" name="Google Shape;3280;p54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p54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2" name="Google Shape;3282;p54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3" name="Google Shape;3283;p54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54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54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p54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p54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54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9" name="Google Shape;3289;p54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0" name="Google Shape;3290;p54"/>
            <p:cNvGrpSpPr/>
            <p:nvPr/>
          </p:nvGrpSpPr>
          <p:grpSpPr>
            <a:xfrm rot="-9267635">
              <a:off x="4006677" y="-38479"/>
              <a:ext cx="377185" cy="700644"/>
              <a:chOff x="5583925" y="3793900"/>
              <a:chExt cx="271525" cy="504375"/>
            </a:xfrm>
          </p:grpSpPr>
          <p:sp>
            <p:nvSpPr>
              <p:cNvPr id="3291" name="Google Shape;3291;p54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p54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3" name="Google Shape;3293;p54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4" name="Google Shape;3294;p54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5" name="Google Shape;3295;p54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p54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5E28352-5363-4CDE-A36E-B6452FB92D03}"/>
              </a:ext>
            </a:extLst>
          </p:cNvPr>
          <p:cNvSpPr txBox="1"/>
          <p:nvPr/>
        </p:nvSpPr>
        <p:spPr>
          <a:xfrm>
            <a:off x="1000954" y="2579974"/>
            <a:ext cx="716912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/>
              <a:t>Khi </a:t>
            </a:r>
            <a:r>
              <a:rPr lang="en-US" sz="2000" dirty="0" err="1"/>
              <a:t>kẹp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thấm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tuổi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đương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do </a:t>
            </a:r>
            <a:r>
              <a:rPr lang="en-US" sz="2000" dirty="0" err="1"/>
              <a:t>tốc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thoát</a:t>
            </a:r>
            <a:r>
              <a:rPr lang="en-US" sz="2000" dirty="0"/>
              <a:t> </a:t>
            </a:r>
            <a:r>
              <a:rPr lang="en-US" sz="2000" dirty="0" err="1"/>
              <a:t>hơi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tuổi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đương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già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non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thoát</a:t>
            </a:r>
            <a:r>
              <a:rPr lang="en-US" sz="2000" dirty="0"/>
              <a:t> </a:t>
            </a:r>
            <a:r>
              <a:rPr lang="en-US" sz="2000" dirty="0" err="1"/>
              <a:t>hơi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40FDC45-A8AE-41AD-B0FB-ECEC98187872}"/>
              </a:ext>
            </a:extLst>
          </p:cNvPr>
          <p:cNvSpPr/>
          <p:nvPr/>
        </p:nvSpPr>
        <p:spPr>
          <a:xfrm>
            <a:off x="899839" y="1355857"/>
            <a:ext cx="7344322" cy="11098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sym typeface="Arial"/>
              </a:rPr>
              <a:t>Phải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sym typeface="Arial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kẹp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giấy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thấm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trên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cùng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một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lá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hoặc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các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lá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có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độ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tuổi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tương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đương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sym typeface="Arial"/>
              </a:rPr>
              <a:t>vì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sym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735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1" name="Google Shape;3401;p56"/>
          <p:cNvGrpSpPr/>
          <p:nvPr/>
        </p:nvGrpSpPr>
        <p:grpSpPr>
          <a:xfrm>
            <a:off x="5573260" y="-185007"/>
            <a:ext cx="2433808" cy="1092600"/>
            <a:chOff x="5573260" y="-185007"/>
            <a:chExt cx="2433808" cy="1092600"/>
          </a:xfrm>
        </p:grpSpPr>
        <p:grpSp>
          <p:nvGrpSpPr>
            <p:cNvPr id="3402" name="Google Shape;3402;p56"/>
            <p:cNvGrpSpPr/>
            <p:nvPr/>
          </p:nvGrpSpPr>
          <p:grpSpPr>
            <a:xfrm rot="9483808" flipH="1">
              <a:off x="7381570" y="-63252"/>
              <a:ext cx="519807" cy="666388"/>
              <a:chOff x="3905125" y="2252100"/>
              <a:chExt cx="254875" cy="326750"/>
            </a:xfrm>
          </p:grpSpPr>
          <p:sp>
            <p:nvSpPr>
              <p:cNvPr id="3403" name="Google Shape;3403;p56"/>
              <p:cNvSpPr/>
              <p:nvPr/>
            </p:nvSpPr>
            <p:spPr>
              <a:xfrm>
                <a:off x="4017675" y="2311600"/>
                <a:ext cx="116425" cy="26725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10690" fill="none" extrusionOk="0">
                    <a:moveTo>
                      <a:pt x="4656" y="10690"/>
                    </a:moveTo>
                    <a:cubicBezTo>
                      <a:pt x="2290" y="7565"/>
                      <a:pt x="681" y="3868"/>
                      <a:pt x="0" y="1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56"/>
              <p:cNvSpPr/>
              <p:nvPr/>
            </p:nvSpPr>
            <p:spPr>
              <a:xfrm>
                <a:off x="4078000" y="2407900"/>
                <a:ext cx="30575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219" fill="none" extrusionOk="0">
                    <a:moveTo>
                      <a:pt x="0" y="3218"/>
                    </a:moveTo>
                    <a:cubicBezTo>
                      <a:pt x="248" y="2089"/>
                      <a:pt x="665" y="1006"/>
                      <a:pt x="1222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56"/>
              <p:cNvSpPr/>
              <p:nvPr/>
            </p:nvSpPr>
            <p:spPr>
              <a:xfrm>
                <a:off x="3963125" y="2398625"/>
                <a:ext cx="81625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666" fill="none" extrusionOk="0">
                    <a:moveTo>
                      <a:pt x="3265" y="665"/>
                    </a:moveTo>
                    <a:cubicBezTo>
                      <a:pt x="2244" y="217"/>
                      <a:pt x="1115" y="0"/>
                      <a:pt x="1" y="31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56"/>
              <p:cNvSpPr/>
              <p:nvPr/>
            </p:nvSpPr>
            <p:spPr>
              <a:xfrm>
                <a:off x="3905125" y="2374625"/>
                <a:ext cx="63450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229" extrusionOk="0">
                    <a:moveTo>
                      <a:pt x="1281" y="1"/>
                    </a:moveTo>
                    <a:cubicBezTo>
                      <a:pt x="1133" y="1"/>
                      <a:pt x="982" y="31"/>
                      <a:pt x="836" y="94"/>
                    </a:cubicBezTo>
                    <a:cubicBezTo>
                      <a:pt x="279" y="326"/>
                      <a:pt x="0" y="976"/>
                      <a:pt x="248" y="1548"/>
                    </a:cubicBezTo>
                    <a:cubicBezTo>
                      <a:pt x="421" y="1974"/>
                      <a:pt x="834" y="2229"/>
                      <a:pt x="1263" y="2229"/>
                    </a:cubicBezTo>
                    <a:cubicBezTo>
                      <a:pt x="1411" y="2229"/>
                      <a:pt x="1560" y="2199"/>
                      <a:pt x="1702" y="2136"/>
                    </a:cubicBezTo>
                    <a:cubicBezTo>
                      <a:pt x="2274" y="1904"/>
                      <a:pt x="2537" y="1254"/>
                      <a:pt x="2305" y="682"/>
                    </a:cubicBezTo>
                    <a:cubicBezTo>
                      <a:pt x="2121" y="255"/>
                      <a:pt x="1714" y="1"/>
                      <a:pt x="1281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56"/>
              <p:cNvSpPr/>
              <p:nvPr/>
            </p:nvSpPr>
            <p:spPr>
              <a:xfrm>
                <a:off x="3917125" y="2384975"/>
                <a:ext cx="3985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02" extrusionOk="0">
                    <a:moveTo>
                      <a:pt x="793" y="0"/>
                    </a:moveTo>
                    <a:cubicBezTo>
                      <a:pt x="704" y="0"/>
                      <a:pt x="614" y="17"/>
                      <a:pt x="526" y="51"/>
                    </a:cubicBezTo>
                    <a:cubicBezTo>
                      <a:pt x="170" y="206"/>
                      <a:pt x="0" y="623"/>
                      <a:pt x="155" y="979"/>
                    </a:cubicBezTo>
                    <a:cubicBezTo>
                      <a:pt x="260" y="1247"/>
                      <a:pt x="523" y="1401"/>
                      <a:pt x="798" y="1401"/>
                    </a:cubicBezTo>
                    <a:cubicBezTo>
                      <a:pt x="888" y="1401"/>
                      <a:pt x="980" y="1385"/>
                      <a:pt x="1067" y="1351"/>
                    </a:cubicBezTo>
                    <a:cubicBezTo>
                      <a:pt x="1423" y="1196"/>
                      <a:pt x="1593" y="778"/>
                      <a:pt x="1439" y="422"/>
                    </a:cubicBezTo>
                    <a:cubicBezTo>
                      <a:pt x="1322" y="154"/>
                      <a:pt x="1065" y="0"/>
                      <a:pt x="79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56"/>
              <p:cNvSpPr/>
              <p:nvPr/>
            </p:nvSpPr>
            <p:spPr>
              <a:xfrm>
                <a:off x="3922150" y="2374700"/>
                <a:ext cx="42950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201" extrusionOk="0">
                    <a:moveTo>
                      <a:pt x="595" y="0"/>
                    </a:moveTo>
                    <a:cubicBezTo>
                      <a:pt x="448" y="0"/>
                      <a:pt x="298" y="30"/>
                      <a:pt x="155" y="91"/>
                    </a:cubicBezTo>
                    <a:cubicBezTo>
                      <a:pt x="124" y="106"/>
                      <a:pt x="77" y="122"/>
                      <a:pt x="47" y="137"/>
                    </a:cubicBezTo>
                    <a:cubicBezTo>
                      <a:pt x="31" y="153"/>
                      <a:pt x="16" y="168"/>
                      <a:pt x="0" y="168"/>
                    </a:cubicBezTo>
                    <a:cubicBezTo>
                      <a:pt x="0" y="276"/>
                      <a:pt x="31" y="385"/>
                      <a:pt x="77" y="478"/>
                    </a:cubicBezTo>
                    <a:cubicBezTo>
                      <a:pt x="93" y="524"/>
                      <a:pt x="108" y="555"/>
                      <a:pt x="124" y="586"/>
                    </a:cubicBezTo>
                    <a:cubicBezTo>
                      <a:pt x="186" y="679"/>
                      <a:pt x="248" y="772"/>
                      <a:pt x="310" y="849"/>
                    </a:cubicBezTo>
                    <a:cubicBezTo>
                      <a:pt x="418" y="942"/>
                      <a:pt x="526" y="1034"/>
                      <a:pt x="665" y="1096"/>
                    </a:cubicBezTo>
                    <a:cubicBezTo>
                      <a:pt x="758" y="1143"/>
                      <a:pt x="866" y="1174"/>
                      <a:pt x="975" y="1189"/>
                    </a:cubicBezTo>
                    <a:cubicBezTo>
                      <a:pt x="1029" y="1197"/>
                      <a:pt x="1083" y="1201"/>
                      <a:pt x="1135" y="1201"/>
                    </a:cubicBezTo>
                    <a:cubicBezTo>
                      <a:pt x="1187" y="1201"/>
                      <a:pt x="1238" y="1197"/>
                      <a:pt x="1284" y="1189"/>
                    </a:cubicBezTo>
                    <a:cubicBezTo>
                      <a:pt x="1392" y="1174"/>
                      <a:pt x="1501" y="1158"/>
                      <a:pt x="1609" y="1112"/>
                    </a:cubicBezTo>
                    <a:cubicBezTo>
                      <a:pt x="1640" y="1096"/>
                      <a:pt x="1671" y="1081"/>
                      <a:pt x="1702" y="1065"/>
                    </a:cubicBezTo>
                    <a:lnTo>
                      <a:pt x="1717" y="1065"/>
                    </a:lnTo>
                    <a:lnTo>
                      <a:pt x="1702" y="957"/>
                    </a:lnTo>
                    <a:cubicBezTo>
                      <a:pt x="1686" y="911"/>
                      <a:pt x="1686" y="864"/>
                      <a:pt x="1671" y="818"/>
                    </a:cubicBezTo>
                    <a:cubicBezTo>
                      <a:pt x="1671" y="802"/>
                      <a:pt x="1655" y="772"/>
                      <a:pt x="1655" y="756"/>
                    </a:cubicBezTo>
                    <a:cubicBezTo>
                      <a:pt x="1655" y="741"/>
                      <a:pt x="1640" y="741"/>
                      <a:pt x="1640" y="725"/>
                    </a:cubicBezTo>
                    <a:cubicBezTo>
                      <a:pt x="1640" y="710"/>
                      <a:pt x="1624" y="694"/>
                      <a:pt x="1624" y="679"/>
                    </a:cubicBezTo>
                    <a:cubicBezTo>
                      <a:pt x="1578" y="570"/>
                      <a:pt x="1516" y="478"/>
                      <a:pt x="1454" y="385"/>
                    </a:cubicBezTo>
                    <a:cubicBezTo>
                      <a:pt x="1423" y="369"/>
                      <a:pt x="1408" y="354"/>
                      <a:pt x="1392" y="338"/>
                    </a:cubicBezTo>
                    <a:cubicBezTo>
                      <a:pt x="1185" y="121"/>
                      <a:pt x="895" y="0"/>
                      <a:pt x="595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56"/>
              <p:cNvSpPr/>
              <p:nvPr/>
            </p:nvSpPr>
            <p:spPr>
              <a:xfrm>
                <a:off x="3928325" y="2396575"/>
                <a:ext cx="36775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357" extrusionOk="0">
                    <a:moveTo>
                      <a:pt x="1086" y="1"/>
                    </a:moveTo>
                    <a:cubicBezTo>
                      <a:pt x="1059" y="1"/>
                      <a:pt x="1033" y="2"/>
                      <a:pt x="1006" y="5"/>
                    </a:cubicBezTo>
                    <a:cubicBezTo>
                      <a:pt x="898" y="5"/>
                      <a:pt x="805" y="20"/>
                      <a:pt x="697" y="67"/>
                    </a:cubicBezTo>
                    <a:cubicBezTo>
                      <a:pt x="681" y="67"/>
                      <a:pt x="666" y="67"/>
                      <a:pt x="650" y="82"/>
                    </a:cubicBezTo>
                    <a:cubicBezTo>
                      <a:pt x="558" y="113"/>
                      <a:pt x="480" y="159"/>
                      <a:pt x="418" y="221"/>
                    </a:cubicBezTo>
                    <a:cubicBezTo>
                      <a:pt x="295" y="314"/>
                      <a:pt x="202" y="422"/>
                      <a:pt x="124" y="562"/>
                    </a:cubicBezTo>
                    <a:cubicBezTo>
                      <a:pt x="78" y="655"/>
                      <a:pt x="47" y="747"/>
                      <a:pt x="32" y="856"/>
                    </a:cubicBezTo>
                    <a:cubicBezTo>
                      <a:pt x="1" y="1010"/>
                      <a:pt x="1" y="1165"/>
                      <a:pt x="47" y="1304"/>
                    </a:cubicBezTo>
                    <a:cubicBezTo>
                      <a:pt x="78" y="1320"/>
                      <a:pt x="93" y="1320"/>
                      <a:pt x="124" y="1335"/>
                    </a:cubicBezTo>
                    <a:cubicBezTo>
                      <a:pt x="171" y="1335"/>
                      <a:pt x="217" y="1351"/>
                      <a:pt x="264" y="1351"/>
                    </a:cubicBezTo>
                    <a:lnTo>
                      <a:pt x="279" y="1351"/>
                    </a:lnTo>
                    <a:cubicBezTo>
                      <a:pt x="310" y="1354"/>
                      <a:pt x="342" y="1356"/>
                      <a:pt x="375" y="1356"/>
                    </a:cubicBezTo>
                    <a:cubicBezTo>
                      <a:pt x="472" y="1356"/>
                      <a:pt x="577" y="1339"/>
                      <a:pt x="681" y="1304"/>
                    </a:cubicBezTo>
                    <a:cubicBezTo>
                      <a:pt x="712" y="1289"/>
                      <a:pt x="743" y="1273"/>
                      <a:pt x="774" y="1258"/>
                    </a:cubicBezTo>
                    <a:cubicBezTo>
                      <a:pt x="882" y="1211"/>
                      <a:pt x="991" y="1165"/>
                      <a:pt x="1068" y="1088"/>
                    </a:cubicBezTo>
                    <a:cubicBezTo>
                      <a:pt x="1083" y="1072"/>
                      <a:pt x="1114" y="1057"/>
                      <a:pt x="1130" y="1041"/>
                    </a:cubicBezTo>
                    <a:cubicBezTo>
                      <a:pt x="1223" y="933"/>
                      <a:pt x="1300" y="825"/>
                      <a:pt x="1362" y="701"/>
                    </a:cubicBezTo>
                    <a:cubicBezTo>
                      <a:pt x="1377" y="655"/>
                      <a:pt x="1408" y="608"/>
                      <a:pt x="1424" y="562"/>
                    </a:cubicBezTo>
                    <a:cubicBezTo>
                      <a:pt x="1455" y="438"/>
                      <a:pt x="1470" y="314"/>
                      <a:pt x="1455" y="190"/>
                    </a:cubicBezTo>
                    <a:lnTo>
                      <a:pt x="1470" y="190"/>
                    </a:lnTo>
                    <a:lnTo>
                      <a:pt x="1455" y="82"/>
                    </a:lnTo>
                    <a:cubicBezTo>
                      <a:pt x="1339" y="31"/>
                      <a:pt x="1213" y="1"/>
                      <a:pt x="10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56"/>
              <p:cNvSpPr/>
              <p:nvPr/>
            </p:nvSpPr>
            <p:spPr>
              <a:xfrm>
                <a:off x="3980925" y="2252100"/>
                <a:ext cx="63825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236" extrusionOk="0">
                    <a:moveTo>
                      <a:pt x="1282" y="1"/>
                    </a:moveTo>
                    <a:cubicBezTo>
                      <a:pt x="1112" y="1"/>
                      <a:pt x="938" y="40"/>
                      <a:pt x="774" y="122"/>
                    </a:cubicBezTo>
                    <a:cubicBezTo>
                      <a:pt x="233" y="385"/>
                      <a:pt x="0" y="1066"/>
                      <a:pt x="279" y="1607"/>
                    </a:cubicBezTo>
                    <a:cubicBezTo>
                      <a:pt x="477" y="2004"/>
                      <a:pt x="872" y="2236"/>
                      <a:pt x="1284" y="2236"/>
                    </a:cubicBezTo>
                    <a:cubicBezTo>
                      <a:pt x="1450" y="2236"/>
                      <a:pt x="1619" y="2198"/>
                      <a:pt x="1779" y="2118"/>
                    </a:cubicBezTo>
                    <a:cubicBezTo>
                      <a:pt x="2321" y="1839"/>
                      <a:pt x="2553" y="1174"/>
                      <a:pt x="2274" y="617"/>
                    </a:cubicBezTo>
                    <a:cubicBezTo>
                      <a:pt x="2078" y="224"/>
                      <a:pt x="1689" y="1"/>
                      <a:pt x="1282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56"/>
              <p:cNvSpPr/>
              <p:nvPr/>
            </p:nvSpPr>
            <p:spPr>
              <a:xfrm>
                <a:off x="3992925" y="2262425"/>
                <a:ext cx="398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06" extrusionOk="0">
                    <a:moveTo>
                      <a:pt x="799" y="1"/>
                    </a:moveTo>
                    <a:cubicBezTo>
                      <a:pt x="693" y="1"/>
                      <a:pt x="584" y="26"/>
                      <a:pt x="480" y="80"/>
                    </a:cubicBezTo>
                    <a:cubicBezTo>
                      <a:pt x="139" y="250"/>
                      <a:pt x="0" y="668"/>
                      <a:pt x="170" y="1008"/>
                    </a:cubicBezTo>
                    <a:cubicBezTo>
                      <a:pt x="291" y="1262"/>
                      <a:pt x="538" y="1406"/>
                      <a:pt x="799" y="1406"/>
                    </a:cubicBezTo>
                    <a:cubicBezTo>
                      <a:pt x="904" y="1406"/>
                      <a:pt x="1012" y="1382"/>
                      <a:pt x="1114" y="1333"/>
                    </a:cubicBezTo>
                    <a:cubicBezTo>
                      <a:pt x="1454" y="1163"/>
                      <a:pt x="1593" y="730"/>
                      <a:pt x="1423" y="390"/>
                    </a:cubicBezTo>
                    <a:cubicBezTo>
                      <a:pt x="1303" y="149"/>
                      <a:pt x="1058" y="1"/>
                      <a:pt x="79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56"/>
              <p:cNvSpPr/>
              <p:nvPr/>
            </p:nvSpPr>
            <p:spPr>
              <a:xfrm>
                <a:off x="4011475" y="2263650"/>
                <a:ext cx="298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764" extrusionOk="0">
                    <a:moveTo>
                      <a:pt x="960" y="0"/>
                    </a:moveTo>
                    <a:cubicBezTo>
                      <a:pt x="851" y="16"/>
                      <a:pt x="743" y="47"/>
                      <a:pt x="650" y="93"/>
                    </a:cubicBezTo>
                    <a:cubicBezTo>
                      <a:pt x="619" y="109"/>
                      <a:pt x="573" y="140"/>
                      <a:pt x="542" y="155"/>
                    </a:cubicBezTo>
                    <a:cubicBezTo>
                      <a:pt x="449" y="217"/>
                      <a:pt x="372" y="279"/>
                      <a:pt x="310" y="356"/>
                    </a:cubicBezTo>
                    <a:cubicBezTo>
                      <a:pt x="202" y="464"/>
                      <a:pt x="124" y="588"/>
                      <a:pt x="78" y="727"/>
                    </a:cubicBezTo>
                    <a:cubicBezTo>
                      <a:pt x="47" y="820"/>
                      <a:pt x="16" y="929"/>
                      <a:pt x="1" y="1037"/>
                    </a:cubicBezTo>
                    <a:cubicBezTo>
                      <a:pt x="1" y="1145"/>
                      <a:pt x="1" y="1253"/>
                      <a:pt x="16" y="1346"/>
                    </a:cubicBezTo>
                    <a:cubicBezTo>
                      <a:pt x="31" y="1454"/>
                      <a:pt x="78" y="1563"/>
                      <a:pt x="124" y="1656"/>
                    </a:cubicBezTo>
                    <a:cubicBezTo>
                      <a:pt x="140" y="1702"/>
                      <a:pt x="155" y="1733"/>
                      <a:pt x="171" y="1764"/>
                    </a:cubicBezTo>
                    <a:lnTo>
                      <a:pt x="279" y="1748"/>
                    </a:lnTo>
                    <a:cubicBezTo>
                      <a:pt x="294" y="1733"/>
                      <a:pt x="310" y="1733"/>
                      <a:pt x="341" y="1733"/>
                    </a:cubicBezTo>
                    <a:cubicBezTo>
                      <a:pt x="372" y="1717"/>
                      <a:pt x="418" y="1702"/>
                      <a:pt x="449" y="1702"/>
                    </a:cubicBezTo>
                    <a:cubicBezTo>
                      <a:pt x="480" y="1687"/>
                      <a:pt x="527" y="1671"/>
                      <a:pt x="557" y="1656"/>
                    </a:cubicBezTo>
                    <a:cubicBezTo>
                      <a:pt x="805" y="1532"/>
                      <a:pt x="975" y="1331"/>
                      <a:pt x="1083" y="1099"/>
                    </a:cubicBezTo>
                    <a:cubicBezTo>
                      <a:pt x="1114" y="1021"/>
                      <a:pt x="1130" y="959"/>
                      <a:pt x="1145" y="882"/>
                    </a:cubicBezTo>
                    <a:cubicBezTo>
                      <a:pt x="1192" y="650"/>
                      <a:pt x="1176" y="387"/>
                      <a:pt x="1052" y="155"/>
                    </a:cubicBezTo>
                    <a:cubicBezTo>
                      <a:pt x="1037" y="124"/>
                      <a:pt x="1022" y="93"/>
                      <a:pt x="1006" y="78"/>
                    </a:cubicBezTo>
                    <a:cubicBezTo>
                      <a:pt x="991" y="47"/>
                      <a:pt x="975" y="16"/>
                      <a:pt x="960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56"/>
              <p:cNvSpPr/>
              <p:nvPr/>
            </p:nvSpPr>
            <p:spPr>
              <a:xfrm>
                <a:off x="3984800" y="2272775"/>
                <a:ext cx="3520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399" extrusionOk="0">
                    <a:moveTo>
                      <a:pt x="366" y="1"/>
                    </a:moveTo>
                    <a:cubicBezTo>
                      <a:pt x="254" y="1"/>
                      <a:pt x="147" y="18"/>
                      <a:pt x="31" y="53"/>
                    </a:cubicBezTo>
                    <a:cubicBezTo>
                      <a:pt x="16" y="99"/>
                      <a:pt x="16" y="130"/>
                      <a:pt x="16" y="177"/>
                    </a:cubicBezTo>
                    <a:cubicBezTo>
                      <a:pt x="0" y="208"/>
                      <a:pt x="0" y="254"/>
                      <a:pt x="0" y="285"/>
                    </a:cubicBezTo>
                    <a:cubicBezTo>
                      <a:pt x="0" y="331"/>
                      <a:pt x="0" y="378"/>
                      <a:pt x="16" y="409"/>
                    </a:cubicBezTo>
                    <a:cubicBezTo>
                      <a:pt x="16" y="455"/>
                      <a:pt x="16" y="502"/>
                      <a:pt x="31" y="533"/>
                    </a:cubicBezTo>
                    <a:cubicBezTo>
                      <a:pt x="47" y="564"/>
                      <a:pt x="47" y="594"/>
                      <a:pt x="62" y="625"/>
                    </a:cubicBezTo>
                    <a:cubicBezTo>
                      <a:pt x="62" y="656"/>
                      <a:pt x="78" y="672"/>
                      <a:pt x="78" y="703"/>
                    </a:cubicBezTo>
                    <a:cubicBezTo>
                      <a:pt x="93" y="718"/>
                      <a:pt x="93" y="734"/>
                      <a:pt x="108" y="749"/>
                    </a:cubicBezTo>
                    <a:lnTo>
                      <a:pt x="124" y="780"/>
                    </a:lnTo>
                    <a:cubicBezTo>
                      <a:pt x="155" y="826"/>
                      <a:pt x="170" y="873"/>
                      <a:pt x="201" y="919"/>
                    </a:cubicBezTo>
                    <a:cubicBezTo>
                      <a:pt x="418" y="1229"/>
                      <a:pt x="758" y="1399"/>
                      <a:pt x="1129" y="1399"/>
                    </a:cubicBezTo>
                    <a:lnTo>
                      <a:pt x="1238" y="1399"/>
                    </a:lnTo>
                    <a:lnTo>
                      <a:pt x="1346" y="1383"/>
                    </a:lnTo>
                    <a:cubicBezTo>
                      <a:pt x="1392" y="1244"/>
                      <a:pt x="1408" y="1089"/>
                      <a:pt x="1392" y="935"/>
                    </a:cubicBezTo>
                    <a:cubicBezTo>
                      <a:pt x="1392" y="826"/>
                      <a:pt x="1361" y="718"/>
                      <a:pt x="1315" y="625"/>
                    </a:cubicBezTo>
                    <a:cubicBezTo>
                      <a:pt x="1315" y="610"/>
                      <a:pt x="1300" y="594"/>
                      <a:pt x="1300" y="579"/>
                    </a:cubicBezTo>
                    <a:cubicBezTo>
                      <a:pt x="1253" y="502"/>
                      <a:pt x="1207" y="424"/>
                      <a:pt x="1145" y="362"/>
                    </a:cubicBezTo>
                    <a:cubicBezTo>
                      <a:pt x="1052" y="239"/>
                      <a:pt x="928" y="146"/>
                      <a:pt x="789" y="84"/>
                    </a:cubicBezTo>
                    <a:cubicBezTo>
                      <a:pt x="696" y="53"/>
                      <a:pt x="588" y="22"/>
                      <a:pt x="480" y="7"/>
                    </a:cubicBezTo>
                    <a:cubicBezTo>
                      <a:pt x="441" y="3"/>
                      <a:pt x="403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56"/>
              <p:cNvSpPr/>
              <p:nvPr/>
            </p:nvSpPr>
            <p:spPr>
              <a:xfrm>
                <a:off x="4096550" y="2362500"/>
                <a:ext cx="63450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231" extrusionOk="0">
                    <a:moveTo>
                      <a:pt x="1272" y="1"/>
                    </a:moveTo>
                    <a:cubicBezTo>
                      <a:pt x="915" y="1"/>
                      <a:pt x="562" y="169"/>
                      <a:pt x="341" y="486"/>
                    </a:cubicBezTo>
                    <a:cubicBezTo>
                      <a:pt x="1" y="997"/>
                      <a:pt x="125" y="1693"/>
                      <a:pt x="635" y="2033"/>
                    </a:cubicBezTo>
                    <a:cubicBezTo>
                      <a:pt x="828" y="2167"/>
                      <a:pt x="1047" y="2231"/>
                      <a:pt x="1264" y="2231"/>
                    </a:cubicBezTo>
                    <a:cubicBezTo>
                      <a:pt x="1622" y="2231"/>
                      <a:pt x="1976" y="2057"/>
                      <a:pt x="2197" y="1739"/>
                    </a:cubicBezTo>
                    <a:cubicBezTo>
                      <a:pt x="2538" y="1229"/>
                      <a:pt x="2414" y="548"/>
                      <a:pt x="1904" y="192"/>
                    </a:cubicBezTo>
                    <a:cubicBezTo>
                      <a:pt x="1710" y="63"/>
                      <a:pt x="1490" y="1"/>
                      <a:pt x="1272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56"/>
              <p:cNvSpPr/>
              <p:nvPr/>
            </p:nvSpPr>
            <p:spPr>
              <a:xfrm>
                <a:off x="4108150" y="2372750"/>
                <a:ext cx="4025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405" extrusionOk="0">
                    <a:moveTo>
                      <a:pt x="808" y="0"/>
                    </a:moveTo>
                    <a:cubicBezTo>
                      <a:pt x="585" y="0"/>
                      <a:pt x="367" y="107"/>
                      <a:pt x="233" y="308"/>
                    </a:cubicBezTo>
                    <a:cubicBezTo>
                      <a:pt x="1" y="633"/>
                      <a:pt x="94" y="1066"/>
                      <a:pt x="403" y="1283"/>
                    </a:cubicBezTo>
                    <a:cubicBezTo>
                      <a:pt x="526" y="1365"/>
                      <a:pt x="665" y="1405"/>
                      <a:pt x="802" y="1405"/>
                    </a:cubicBezTo>
                    <a:cubicBezTo>
                      <a:pt x="1026" y="1405"/>
                      <a:pt x="1243" y="1298"/>
                      <a:pt x="1378" y="1097"/>
                    </a:cubicBezTo>
                    <a:cubicBezTo>
                      <a:pt x="1610" y="788"/>
                      <a:pt x="1517" y="339"/>
                      <a:pt x="1207" y="122"/>
                    </a:cubicBezTo>
                    <a:cubicBezTo>
                      <a:pt x="1084" y="40"/>
                      <a:pt x="945" y="0"/>
                      <a:pt x="808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56"/>
              <p:cNvSpPr/>
              <p:nvPr/>
            </p:nvSpPr>
            <p:spPr>
              <a:xfrm>
                <a:off x="4105450" y="2391400"/>
                <a:ext cx="483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075" extrusionOk="0">
                    <a:moveTo>
                      <a:pt x="1046" y="1"/>
                    </a:moveTo>
                    <a:cubicBezTo>
                      <a:pt x="985" y="1"/>
                      <a:pt x="925" y="4"/>
                      <a:pt x="867" y="11"/>
                    </a:cubicBezTo>
                    <a:cubicBezTo>
                      <a:pt x="759" y="26"/>
                      <a:pt x="650" y="57"/>
                      <a:pt x="557" y="104"/>
                    </a:cubicBezTo>
                    <a:cubicBezTo>
                      <a:pt x="465" y="150"/>
                      <a:pt x="372" y="196"/>
                      <a:pt x="279" y="274"/>
                    </a:cubicBezTo>
                    <a:cubicBezTo>
                      <a:pt x="202" y="336"/>
                      <a:pt x="124" y="413"/>
                      <a:pt x="62" y="506"/>
                    </a:cubicBezTo>
                    <a:cubicBezTo>
                      <a:pt x="47" y="537"/>
                      <a:pt x="16" y="568"/>
                      <a:pt x="1" y="599"/>
                    </a:cubicBezTo>
                    <a:lnTo>
                      <a:pt x="78" y="691"/>
                    </a:lnTo>
                    <a:cubicBezTo>
                      <a:pt x="124" y="753"/>
                      <a:pt x="202" y="831"/>
                      <a:pt x="279" y="877"/>
                    </a:cubicBezTo>
                    <a:cubicBezTo>
                      <a:pt x="472" y="1011"/>
                      <a:pt x="691" y="1075"/>
                      <a:pt x="908" y="1075"/>
                    </a:cubicBezTo>
                    <a:cubicBezTo>
                      <a:pt x="1266" y="1075"/>
                      <a:pt x="1620" y="901"/>
                      <a:pt x="1841" y="583"/>
                    </a:cubicBezTo>
                    <a:cubicBezTo>
                      <a:pt x="1872" y="537"/>
                      <a:pt x="1903" y="490"/>
                      <a:pt x="1919" y="444"/>
                    </a:cubicBezTo>
                    <a:cubicBezTo>
                      <a:pt x="1919" y="428"/>
                      <a:pt x="1919" y="428"/>
                      <a:pt x="1934" y="428"/>
                    </a:cubicBezTo>
                    <a:lnTo>
                      <a:pt x="1919" y="428"/>
                    </a:lnTo>
                    <a:cubicBezTo>
                      <a:pt x="1857" y="336"/>
                      <a:pt x="1780" y="274"/>
                      <a:pt x="1687" y="212"/>
                    </a:cubicBezTo>
                    <a:cubicBezTo>
                      <a:pt x="1656" y="181"/>
                      <a:pt x="1625" y="165"/>
                      <a:pt x="1594" y="150"/>
                    </a:cubicBezTo>
                    <a:cubicBezTo>
                      <a:pt x="1501" y="88"/>
                      <a:pt x="1393" y="57"/>
                      <a:pt x="1300" y="26"/>
                    </a:cubicBezTo>
                    <a:cubicBezTo>
                      <a:pt x="1218" y="8"/>
                      <a:pt x="1132" y="1"/>
                      <a:pt x="1046" y="1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56"/>
              <p:cNvSpPr/>
              <p:nvPr/>
            </p:nvSpPr>
            <p:spPr>
              <a:xfrm>
                <a:off x="4100425" y="2363800"/>
                <a:ext cx="28250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796" extrusionOk="0">
                    <a:moveTo>
                      <a:pt x="789" y="1"/>
                    </a:moveTo>
                    <a:cubicBezTo>
                      <a:pt x="728" y="16"/>
                      <a:pt x="666" y="32"/>
                      <a:pt x="619" y="63"/>
                    </a:cubicBezTo>
                    <a:cubicBezTo>
                      <a:pt x="588" y="78"/>
                      <a:pt x="557" y="94"/>
                      <a:pt x="526" y="109"/>
                    </a:cubicBezTo>
                    <a:cubicBezTo>
                      <a:pt x="511" y="125"/>
                      <a:pt x="480" y="140"/>
                      <a:pt x="465" y="156"/>
                    </a:cubicBezTo>
                    <a:cubicBezTo>
                      <a:pt x="434" y="187"/>
                      <a:pt x="403" y="202"/>
                      <a:pt x="387" y="217"/>
                    </a:cubicBezTo>
                    <a:lnTo>
                      <a:pt x="372" y="217"/>
                    </a:lnTo>
                    <a:cubicBezTo>
                      <a:pt x="356" y="248"/>
                      <a:pt x="341" y="264"/>
                      <a:pt x="310" y="279"/>
                    </a:cubicBezTo>
                    <a:cubicBezTo>
                      <a:pt x="294" y="310"/>
                      <a:pt x="263" y="326"/>
                      <a:pt x="248" y="357"/>
                    </a:cubicBezTo>
                    <a:cubicBezTo>
                      <a:pt x="233" y="388"/>
                      <a:pt x="217" y="403"/>
                      <a:pt x="186" y="434"/>
                    </a:cubicBezTo>
                    <a:cubicBezTo>
                      <a:pt x="109" y="558"/>
                      <a:pt x="62" y="682"/>
                      <a:pt x="31" y="821"/>
                    </a:cubicBezTo>
                    <a:cubicBezTo>
                      <a:pt x="0" y="929"/>
                      <a:pt x="0" y="1037"/>
                      <a:pt x="0" y="1146"/>
                    </a:cubicBezTo>
                    <a:cubicBezTo>
                      <a:pt x="0" y="1177"/>
                      <a:pt x="0" y="1208"/>
                      <a:pt x="16" y="1238"/>
                    </a:cubicBezTo>
                    <a:cubicBezTo>
                      <a:pt x="31" y="1409"/>
                      <a:pt x="93" y="1563"/>
                      <a:pt x="202" y="1703"/>
                    </a:cubicBezTo>
                    <a:lnTo>
                      <a:pt x="279" y="1795"/>
                    </a:lnTo>
                    <a:cubicBezTo>
                      <a:pt x="418" y="1764"/>
                      <a:pt x="557" y="1703"/>
                      <a:pt x="697" y="1625"/>
                    </a:cubicBezTo>
                    <a:cubicBezTo>
                      <a:pt x="774" y="1563"/>
                      <a:pt x="851" y="1486"/>
                      <a:pt x="913" y="1393"/>
                    </a:cubicBezTo>
                    <a:cubicBezTo>
                      <a:pt x="929" y="1378"/>
                      <a:pt x="944" y="1378"/>
                      <a:pt x="944" y="1362"/>
                    </a:cubicBezTo>
                    <a:cubicBezTo>
                      <a:pt x="991" y="1285"/>
                      <a:pt x="1037" y="1208"/>
                      <a:pt x="1068" y="1115"/>
                    </a:cubicBezTo>
                    <a:cubicBezTo>
                      <a:pt x="1114" y="975"/>
                      <a:pt x="1130" y="821"/>
                      <a:pt x="1114" y="666"/>
                    </a:cubicBezTo>
                    <a:cubicBezTo>
                      <a:pt x="1114" y="573"/>
                      <a:pt x="1083" y="465"/>
                      <a:pt x="1052" y="372"/>
                    </a:cubicBezTo>
                    <a:lnTo>
                      <a:pt x="1037" y="372"/>
                    </a:lnTo>
                    <a:cubicBezTo>
                      <a:pt x="991" y="233"/>
                      <a:pt x="898" y="109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8" name="Google Shape;3418;p56"/>
            <p:cNvGrpSpPr/>
            <p:nvPr/>
          </p:nvGrpSpPr>
          <p:grpSpPr>
            <a:xfrm rot="-8435656" flipH="1">
              <a:off x="6160395" y="970"/>
              <a:ext cx="844001" cy="720647"/>
              <a:chOff x="4806600" y="3805275"/>
              <a:chExt cx="588250" cy="502275"/>
            </a:xfrm>
          </p:grpSpPr>
          <p:sp>
            <p:nvSpPr>
              <p:cNvPr id="3419" name="Google Shape;3419;p56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56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56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56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56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56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5" name="Google Shape;3425;p56"/>
            <p:cNvGrpSpPr/>
            <p:nvPr/>
          </p:nvGrpSpPr>
          <p:grpSpPr>
            <a:xfrm rot="10800000" flipH="1">
              <a:off x="5573260" y="-85367"/>
              <a:ext cx="382552" cy="710614"/>
              <a:chOff x="5583925" y="3793900"/>
              <a:chExt cx="271525" cy="504375"/>
            </a:xfrm>
          </p:grpSpPr>
          <p:sp>
            <p:nvSpPr>
              <p:cNvPr id="3426" name="Google Shape;3426;p56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56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56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56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56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56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115244D-2B54-487C-B4E8-B9BD8B29C1C2}"/>
              </a:ext>
            </a:extLst>
          </p:cNvPr>
          <p:cNvSpPr/>
          <p:nvPr/>
        </p:nvSpPr>
        <p:spPr>
          <a:xfrm>
            <a:off x="2406118" y="604660"/>
            <a:ext cx="3926586" cy="628928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LUYỆN TẬP</a:t>
            </a:r>
          </a:p>
          <a:p>
            <a:pPr algn="ctr"/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EA63C-CA79-4FA6-BE6F-20E922483314}"/>
              </a:ext>
            </a:extLst>
          </p:cNvPr>
          <p:cNvSpPr txBox="1"/>
          <p:nvPr/>
        </p:nvSpPr>
        <p:spPr>
          <a:xfrm>
            <a:off x="222422" y="1420231"/>
            <a:ext cx="809367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/>
              <a:t>-  </a:t>
            </a: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: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HS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thiện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cáo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SGK.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DBE77-8462-43D1-87C2-92070E01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554" y="2182450"/>
            <a:ext cx="5905500" cy="246697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0" name="Google Shape;3550;p58"/>
          <p:cNvGrpSpPr/>
          <p:nvPr/>
        </p:nvGrpSpPr>
        <p:grpSpPr>
          <a:xfrm>
            <a:off x="6320321" y="-135576"/>
            <a:ext cx="1398718" cy="1402192"/>
            <a:chOff x="6320321" y="-135576"/>
            <a:chExt cx="1398718" cy="1402192"/>
          </a:xfrm>
        </p:grpSpPr>
        <p:grpSp>
          <p:nvGrpSpPr>
            <p:cNvPr id="3551" name="Google Shape;3551;p58"/>
            <p:cNvGrpSpPr/>
            <p:nvPr/>
          </p:nvGrpSpPr>
          <p:grpSpPr>
            <a:xfrm rot="10800000">
              <a:off x="7132908" y="-135576"/>
              <a:ext cx="586131" cy="1402192"/>
              <a:chOff x="2331900" y="3286925"/>
              <a:chExt cx="421950" cy="1009425"/>
            </a:xfrm>
          </p:grpSpPr>
          <p:sp>
            <p:nvSpPr>
              <p:cNvPr id="3552" name="Google Shape;3552;p58"/>
              <p:cNvSpPr/>
              <p:nvPr/>
            </p:nvSpPr>
            <p:spPr>
              <a:xfrm>
                <a:off x="2483100" y="3478375"/>
                <a:ext cx="129200" cy="8179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719" fill="none" extrusionOk="0">
                    <a:moveTo>
                      <a:pt x="2012" y="32718"/>
                    </a:moveTo>
                    <a:cubicBezTo>
                      <a:pt x="5167" y="22029"/>
                      <a:pt x="4440" y="10226"/>
                      <a:pt x="1" y="1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58"/>
              <p:cNvSpPr/>
              <p:nvPr/>
            </p:nvSpPr>
            <p:spPr>
              <a:xfrm>
                <a:off x="2416575" y="3286925"/>
                <a:ext cx="99050" cy="271525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10861" extrusionOk="0">
                    <a:moveTo>
                      <a:pt x="745" y="1"/>
                    </a:moveTo>
                    <a:cubicBezTo>
                      <a:pt x="688" y="1"/>
                      <a:pt x="631" y="11"/>
                      <a:pt x="573" y="32"/>
                    </a:cubicBezTo>
                    <a:cubicBezTo>
                      <a:pt x="233" y="140"/>
                      <a:pt x="125" y="543"/>
                      <a:pt x="94" y="883"/>
                    </a:cubicBezTo>
                    <a:cubicBezTo>
                      <a:pt x="1" y="1950"/>
                      <a:pt x="248" y="3002"/>
                      <a:pt x="511" y="4023"/>
                    </a:cubicBezTo>
                    <a:cubicBezTo>
                      <a:pt x="1177" y="6529"/>
                      <a:pt x="2074" y="9097"/>
                      <a:pt x="3961" y="10861"/>
                    </a:cubicBezTo>
                    <a:cubicBezTo>
                      <a:pt x="3791" y="9654"/>
                      <a:pt x="3791" y="8324"/>
                      <a:pt x="3652" y="7117"/>
                    </a:cubicBezTo>
                    <a:cubicBezTo>
                      <a:pt x="3373" y="4874"/>
                      <a:pt x="2677" y="2693"/>
                      <a:pt x="1594" y="728"/>
                    </a:cubicBezTo>
                    <a:cubicBezTo>
                      <a:pt x="1408" y="382"/>
                      <a:pt x="1095" y="1"/>
                      <a:pt x="74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58"/>
              <p:cNvSpPr/>
              <p:nvPr/>
            </p:nvSpPr>
            <p:spPr>
              <a:xfrm>
                <a:off x="2331900" y="3438300"/>
                <a:ext cx="216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8679" h="8689" extrusionOk="0">
                    <a:moveTo>
                      <a:pt x="515" y="0"/>
                    </a:moveTo>
                    <a:cubicBezTo>
                      <a:pt x="394" y="0"/>
                      <a:pt x="280" y="35"/>
                      <a:pt x="186" y="118"/>
                    </a:cubicBezTo>
                    <a:cubicBezTo>
                      <a:pt x="47" y="258"/>
                      <a:pt x="0" y="459"/>
                      <a:pt x="16" y="644"/>
                    </a:cubicBezTo>
                    <a:cubicBezTo>
                      <a:pt x="16" y="1155"/>
                      <a:pt x="279" y="1634"/>
                      <a:pt x="572" y="2068"/>
                    </a:cubicBezTo>
                    <a:cubicBezTo>
                      <a:pt x="2506" y="5038"/>
                      <a:pt x="5383" y="7389"/>
                      <a:pt x="8678" y="8688"/>
                    </a:cubicBezTo>
                    <a:cubicBezTo>
                      <a:pt x="7472" y="7389"/>
                      <a:pt x="5987" y="5935"/>
                      <a:pt x="4904" y="4527"/>
                    </a:cubicBezTo>
                    <a:cubicBezTo>
                      <a:pt x="4424" y="3908"/>
                      <a:pt x="3960" y="3305"/>
                      <a:pt x="3481" y="2686"/>
                    </a:cubicBezTo>
                    <a:cubicBezTo>
                      <a:pt x="2800" y="1805"/>
                      <a:pt x="2119" y="923"/>
                      <a:pt x="1207" y="273"/>
                    </a:cubicBezTo>
                    <a:cubicBezTo>
                      <a:pt x="1012" y="130"/>
                      <a:pt x="751" y="0"/>
                      <a:pt x="51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58"/>
              <p:cNvSpPr/>
              <p:nvPr/>
            </p:nvSpPr>
            <p:spPr>
              <a:xfrm>
                <a:off x="2337700" y="3636825"/>
                <a:ext cx="237850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7493" extrusionOk="0">
                    <a:moveTo>
                      <a:pt x="488" y="1"/>
                    </a:moveTo>
                    <a:cubicBezTo>
                      <a:pt x="304" y="1"/>
                      <a:pt x="145" y="64"/>
                      <a:pt x="78" y="237"/>
                    </a:cubicBezTo>
                    <a:cubicBezTo>
                      <a:pt x="0" y="438"/>
                      <a:pt x="93" y="639"/>
                      <a:pt x="186" y="825"/>
                    </a:cubicBezTo>
                    <a:cubicBezTo>
                      <a:pt x="1145" y="2526"/>
                      <a:pt x="2630" y="3872"/>
                      <a:pt x="4270" y="4924"/>
                    </a:cubicBezTo>
                    <a:cubicBezTo>
                      <a:pt x="5925" y="5961"/>
                      <a:pt x="7719" y="6734"/>
                      <a:pt x="9514" y="7492"/>
                    </a:cubicBezTo>
                    <a:cubicBezTo>
                      <a:pt x="8075" y="6208"/>
                      <a:pt x="6915" y="4847"/>
                      <a:pt x="5585" y="3455"/>
                    </a:cubicBezTo>
                    <a:cubicBezTo>
                      <a:pt x="4285" y="2109"/>
                      <a:pt x="2754" y="980"/>
                      <a:pt x="1083" y="160"/>
                    </a:cubicBezTo>
                    <a:cubicBezTo>
                      <a:pt x="908" y="72"/>
                      <a:pt x="684" y="1"/>
                      <a:pt x="48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58"/>
              <p:cNvSpPr/>
              <p:nvPr/>
            </p:nvSpPr>
            <p:spPr>
              <a:xfrm>
                <a:off x="2360500" y="3831350"/>
                <a:ext cx="22550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9020" h="7261" extrusionOk="0">
                    <a:moveTo>
                      <a:pt x="418" y="1"/>
                    </a:moveTo>
                    <a:cubicBezTo>
                      <a:pt x="328" y="1"/>
                      <a:pt x="243" y="24"/>
                      <a:pt x="171" y="82"/>
                    </a:cubicBezTo>
                    <a:cubicBezTo>
                      <a:pt x="1" y="222"/>
                      <a:pt x="32" y="485"/>
                      <a:pt x="94" y="701"/>
                    </a:cubicBezTo>
                    <a:cubicBezTo>
                      <a:pt x="558" y="2341"/>
                      <a:pt x="2012" y="3517"/>
                      <a:pt x="3435" y="4460"/>
                    </a:cubicBezTo>
                    <a:cubicBezTo>
                      <a:pt x="4533" y="5203"/>
                      <a:pt x="5678" y="5883"/>
                      <a:pt x="6838" y="6502"/>
                    </a:cubicBezTo>
                    <a:cubicBezTo>
                      <a:pt x="7534" y="6858"/>
                      <a:pt x="8246" y="7214"/>
                      <a:pt x="9019" y="7260"/>
                    </a:cubicBezTo>
                    <a:cubicBezTo>
                      <a:pt x="7736" y="6193"/>
                      <a:pt x="6715" y="4909"/>
                      <a:pt x="5508" y="3733"/>
                    </a:cubicBezTo>
                    <a:cubicBezTo>
                      <a:pt x="4085" y="2325"/>
                      <a:pt x="2615" y="902"/>
                      <a:pt x="790" y="98"/>
                    </a:cubicBezTo>
                    <a:cubicBezTo>
                      <a:pt x="673" y="44"/>
                      <a:pt x="541" y="1"/>
                      <a:pt x="41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58"/>
              <p:cNvSpPr/>
              <p:nvPr/>
            </p:nvSpPr>
            <p:spPr>
              <a:xfrm>
                <a:off x="2553100" y="3442600"/>
                <a:ext cx="1148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9770" extrusionOk="0">
                    <a:moveTo>
                      <a:pt x="4050" y="1"/>
                    </a:moveTo>
                    <a:cubicBezTo>
                      <a:pt x="4025" y="1"/>
                      <a:pt x="4001" y="3"/>
                      <a:pt x="3976" y="8"/>
                    </a:cubicBezTo>
                    <a:cubicBezTo>
                      <a:pt x="3868" y="39"/>
                      <a:pt x="3775" y="117"/>
                      <a:pt x="3698" y="194"/>
                    </a:cubicBezTo>
                    <a:cubicBezTo>
                      <a:pt x="2429" y="1385"/>
                      <a:pt x="1702" y="3040"/>
                      <a:pt x="1223" y="4711"/>
                    </a:cubicBezTo>
                    <a:cubicBezTo>
                      <a:pt x="728" y="6366"/>
                      <a:pt x="480" y="8099"/>
                      <a:pt x="1" y="9769"/>
                    </a:cubicBezTo>
                    <a:cubicBezTo>
                      <a:pt x="728" y="8733"/>
                      <a:pt x="1470" y="7418"/>
                      <a:pt x="2135" y="6351"/>
                    </a:cubicBezTo>
                    <a:cubicBezTo>
                      <a:pt x="3156" y="4665"/>
                      <a:pt x="4208" y="2932"/>
                      <a:pt x="4533" y="998"/>
                    </a:cubicBezTo>
                    <a:cubicBezTo>
                      <a:pt x="4564" y="782"/>
                      <a:pt x="4595" y="550"/>
                      <a:pt x="4502" y="333"/>
                    </a:cubicBezTo>
                    <a:cubicBezTo>
                      <a:pt x="4434" y="155"/>
                      <a:pt x="4243" y="1"/>
                      <a:pt x="405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58"/>
              <p:cNvSpPr/>
              <p:nvPr/>
            </p:nvSpPr>
            <p:spPr>
              <a:xfrm>
                <a:off x="2579025" y="3604250"/>
                <a:ext cx="139625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10312" extrusionOk="0">
                    <a:moveTo>
                      <a:pt x="5029" y="0"/>
                    </a:moveTo>
                    <a:cubicBezTo>
                      <a:pt x="4875" y="0"/>
                      <a:pt x="4713" y="100"/>
                      <a:pt x="4579" y="210"/>
                    </a:cubicBezTo>
                    <a:cubicBezTo>
                      <a:pt x="3573" y="1076"/>
                      <a:pt x="2970" y="2313"/>
                      <a:pt x="2429" y="3536"/>
                    </a:cubicBezTo>
                    <a:cubicBezTo>
                      <a:pt x="1470" y="5732"/>
                      <a:pt x="665" y="8006"/>
                      <a:pt x="0" y="10311"/>
                    </a:cubicBezTo>
                    <a:cubicBezTo>
                      <a:pt x="1222" y="8548"/>
                      <a:pt x="2522" y="6753"/>
                      <a:pt x="3682" y="4943"/>
                    </a:cubicBezTo>
                    <a:cubicBezTo>
                      <a:pt x="4316" y="3953"/>
                      <a:pt x="4842" y="2901"/>
                      <a:pt x="5244" y="1803"/>
                    </a:cubicBezTo>
                    <a:cubicBezTo>
                      <a:pt x="5430" y="1308"/>
                      <a:pt x="5584" y="751"/>
                      <a:pt x="5368" y="271"/>
                    </a:cubicBezTo>
                    <a:cubicBezTo>
                      <a:pt x="5321" y="179"/>
                      <a:pt x="5260" y="70"/>
                      <a:pt x="5151" y="24"/>
                    </a:cubicBezTo>
                    <a:cubicBezTo>
                      <a:pt x="5112" y="7"/>
                      <a:pt x="5071" y="0"/>
                      <a:pt x="502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58"/>
              <p:cNvSpPr/>
              <p:nvPr/>
            </p:nvSpPr>
            <p:spPr>
              <a:xfrm>
                <a:off x="2571675" y="3832050"/>
                <a:ext cx="161275" cy="23380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9352" extrusionOk="0">
                    <a:moveTo>
                      <a:pt x="6179" y="0"/>
                    </a:moveTo>
                    <a:cubicBezTo>
                      <a:pt x="6114" y="0"/>
                      <a:pt x="6047" y="24"/>
                      <a:pt x="5987" y="54"/>
                    </a:cubicBezTo>
                    <a:cubicBezTo>
                      <a:pt x="5554" y="209"/>
                      <a:pt x="5120" y="364"/>
                      <a:pt x="4749" y="658"/>
                    </a:cubicBezTo>
                    <a:cubicBezTo>
                      <a:pt x="4285" y="1029"/>
                      <a:pt x="4007" y="1570"/>
                      <a:pt x="3728" y="2112"/>
                    </a:cubicBezTo>
                    <a:cubicBezTo>
                      <a:pt x="2491" y="4525"/>
                      <a:pt x="1238" y="6938"/>
                      <a:pt x="0" y="9351"/>
                    </a:cubicBezTo>
                    <a:cubicBezTo>
                      <a:pt x="866" y="8717"/>
                      <a:pt x="1810" y="7789"/>
                      <a:pt x="2506" y="6969"/>
                    </a:cubicBezTo>
                    <a:cubicBezTo>
                      <a:pt x="4146" y="5035"/>
                      <a:pt x="5832" y="2994"/>
                      <a:pt x="6404" y="518"/>
                    </a:cubicBezTo>
                    <a:cubicBezTo>
                      <a:pt x="6451" y="333"/>
                      <a:pt x="6451" y="85"/>
                      <a:pt x="6281" y="23"/>
                    </a:cubicBezTo>
                    <a:cubicBezTo>
                      <a:pt x="6248" y="7"/>
                      <a:pt x="6214" y="0"/>
                      <a:pt x="61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58"/>
              <p:cNvSpPr/>
              <p:nvPr/>
            </p:nvSpPr>
            <p:spPr>
              <a:xfrm>
                <a:off x="2376375" y="3986775"/>
                <a:ext cx="194150" cy="157575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6303" extrusionOk="0">
                    <a:moveTo>
                      <a:pt x="420" y="1"/>
                    </a:moveTo>
                    <a:cubicBezTo>
                      <a:pt x="246" y="1"/>
                      <a:pt x="75" y="53"/>
                      <a:pt x="31" y="208"/>
                    </a:cubicBezTo>
                    <a:cubicBezTo>
                      <a:pt x="0" y="301"/>
                      <a:pt x="46" y="424"/>
                      <a:pt x="93" y="517"/>
                    </a:cubicBezTo>
                    <a:cubicBezTo>
                      <a:pt x="789" y="2002"/>
                      <a:pt x="2011" y="3193"/>
                      <a:pt x="3372" y="4106"/>
                    </a:cubicBezTo>
                    <a:cubicBezTo>
                      <a:pt x="4734" y="5019"/>
                      <a:pt x="6250" y="5668"/>
                      <a:pt x="7766" y="6303"/>
                    </a:cubicBezTo>
                    <a:cubicBezTo>
                      <a:pt x="6884" y="5545"/>
                      <a:pt x="6080" y="4384"/>
                      <a:pt x="5306" y="3503"/>
                    </a:cubicBezTo>
                    <a:cubicBezTo>
                      <a:pt x="4007" y="2018"/>
                      <a:pt x="2537" y="486"/>
                      <a:pt x="619" y="22"/>
                    </a:cubicBezTo>
                    <a:cubicBezTo>
                      <a:pt x="557" y="9"/>
                      <a:pt x="488" y="1"/>
                      <a:pt x="42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58"/>
              <p:cNvSpPr/>
              <p:nvPr/>
            </p:nvSpPr>
            <p:spPr>
              <a:xfrm>
                <a:off x="2563550" y="4007750"/>
                <a:ext cx="190300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7553" extrusionOk="0">
                    <a:moveTo>
                      <a:pt x="6974" y="0"/>
                    </a:moveTo>
                    <a:cubicBezTo>
                      <a:pt x="6195" y="0"/>
                      <a:pt x="5531" y="536"/>
                      <a:pt x="4966" y="1086"/>
                    </a:cubicBezTo>
                    <a:cubicBezTo>
                      <a:pt x="3017" y="2989"/>
                      <a:pt x="1501" y="5278"/>
                      <a:pt x="0" y="7552"/>
                    </a:cubicBezTo>
                    <a:cubicBezTo>
                      <a:pt x="1439" y="6763"/>
                      <a:pt x="2352" y="6268"/>
                      <a:pt x="3666" y="5324"/>
                    </a:cubicBezTo>
                    <a:cubicBezTo>
                      <a:pt x="4533" y="4721"/>
                      <a:pt x="5384" y="4102"/>
                      <a:pt x="6095" y="3344"/>
                    </a:cubicBezTo>
                    <a:cubicBezTo>
                      <a:pt x="6822" y="2586"/>
                      <a:pt x="7395" y="1658"/>
                      <a:pt x="7580" y="622"/>
                    </a:cubicBezTo>
                    <a:cubicBezTo>
                      <a:pt x="7596" y="498"/>
                      <a:pt x="7611" y="359"/>
                      <a:pt x="7549" y="235"/>
                    </a:cubicBezTo>
                    <a:cubicBezTo>
                      <a:pt x="7472" y="65"/>
                      <a:pt x="7255" y="3"/>
                      <a:pt x="7070" y="3"/>
                    </a:cubicBezTo>
                    <a:cubicBezTo>
                      <a:pt x="7038" y="1"/>
                      <a:pt x="7006" y="0"/>
                      <a:pt x="697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58"/>
              <p:cNvSpPr/>
              <p:nvPr/>
            </p:nvSpPr>
            <p:spPr>
              <a:xfrm>
                <a:off x="2582875" y="3604250"/>
                <a:ext cx="126875" cy="244650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9786" extrusionOk="0">
                    <a:moveTo>
                      <a:pt x="4875" y="0"/>
                    </a:moveTo>
                    <a:cubicBezTo>
                      <a:pt x="4721" y="0"/>
                      <a:pt x="4559" y="100"/>
                      <a:pt x="4425" y="210"/>
                    </a:cubicBezTo>
                    <a:cubicBezTo>
                      <a:pt x="3419" y="1076"/>
                      <a:pt x="2816" y="2313"/>
                      <a:pt x="2275" y="3536"/>
                    </a:cubicBezTo>
                    <a:cubicBezTo>
                      <a:pt x="1393" y="5577"/>
                      <a:pt x="635" y="7666"/>
                      <a:pt x="1" y="9785"/>
                    </a:cubicBezTo>
                    <a:cubicBezTo>
                      <a:pt x="1826" y="6629"/>
                      <a:pt x="3512" y="3381"/>
                      <a:pt x="5075" y="86"/>
                    </a:cubicBezTo>
                    <a:cubicBezTo>
                      <a:pt x="5059" y="55"/>
                      <a:pt x="5028" y="39"/>
                      <a:pt x="4997" y="24"/>
                    </a:cubicBezTo>
                    <a:cubicBezTo>
                      <a:pt x="4958" y="7"/>
                      <a:pt x="4917" y="0"/>
                      <a:pt x="487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58"/>
              <p:cNvSpPr/>
              <p:nvPr/>
            </p:nvSpPr>
            <p:spPr>
              <a:xfrm>
                <a:off x="2416575" y="3287325"/>
                <a:ext cx="93250" cy="265725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10629" extrusionOk="0">
                    <a:moveTo>
                      <a:pt x="635" y="1"/>
                    </a:moveTo>
                    <a:cubicBezTo>
                      <a:pt x="620" y="1"/>
                      <a:pt x="589" y="1"/>
                      <a:pt x="573" y="16"/>
                    </a:cubicBezTo>
                    <a:cubicBezTo>
                      <a:pt x="233" y="124"/>
                      <a:pt x="125" y="527"/>
                      <a:pt x="94" y="867"/>
                    </a:cubicBezTo>
                    <a:cubicBezTo>
                      <a:pt x="1" y="1934"/>
                      <a:pt x="248" y="2986"/>
                      <a:pt x="511" y="4007"/>
                    </a:cubicBezTo>
                    <a:cubicBezTo>
                      <a:pt x="1146" y="6405"/>
                      <a:pt x="1996" y="8865"/>
                      <a:pt x="3729" y="10628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58"/>
              <p:cNvSpPr/>
              <p:nvPr/>
            </p:nvSpPr>
            <p:spPr>
              <a:xfrm>
                <a:off x="2337300" y="3438350"/>
                <a:ext cx="208875" cy="214075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563" extrusionOk="0">
                    <a:moveTo>
                      <a:pt x="313" y="1"/>
                    </a:moveTo>
                    <a:cubicBezTo>
                      <a:pt x="199" y="1"/>
                      <a:pt x="92" y="30"/>
                      <a:pt x="1" y="101"/>
                    </a:cubicBezTo>
                    <a:cubicBezTo>
                      <a:pt x="1594" y="2746"/>
                      <a:pt x="3930" y="4943"/>
                      <a:pt x="6219" y="7047"/>
                    </a:cubicBezTo>
                    <a:cubicBezTo>
                      <a:pt x="6869" y="7650"/>
                      <a:pt x="7550" y="8253"/>
                      <a:pt x="8354" y="8563"/>
                    </a:cubicBezTo>
                    <a:cubicBezTo>
                      <a:pt x="7163" y="7294"/>
                      <a:pt x="5740" y="5902"/>
                      <a:pt x="4688" y="4525"/>
                    </a:cubicBezTo>
                    <a:cubicBezTo>
                      <a:pt x="4208" y="3906"/>
                      <a:pt x="3744" y="3303"/>
                      <a:pt x="3265" y="2684"/>
                    </a:cubicBezTo>
                    <a:cubicBezTo>
                      <a:pt x="2584" y="1803"/>
                      <a:pt x="1903" y="921"/>
                      <a:pt x="991" y="271"/>
                    </a:cubicBezTo>
                    <a:cubicBezTo>
                      <a:pt x="803" y="125"/>
                      <a:pt x="546" y="1"/>
                      <a:pt x="31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58"/>
              <p:cNvSpPr/>
              <p:nvPr/>
            </p:nvSpPr>
            <p:spPr>
              <a:xfrm>
                <a:off x="2346200" y="3636775"/>
                <a:ext cx="229350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7495" extrusionOk="0">
                    <a:moveTo>
                      <a:pt x="178" y="1"/>
                    </a:moveTo>
                    <a:cubicBezTo>
                      <a:pt x="116" y="1"/>
                      <a:pt x="57" y="7"/>
                      <a:pt x="0" y="22"/>
                    </a:cubicBezTo>
                    <a:cubicBezTo>
                      <a:pt x="2244" y="2173"/>
                      <a:pt x="4641" y="4168"/>
                      <a:pt x="7178" y="5963"/>
                    </a:cubicBezTo>
                    <a:cubicBezTo>
                      <a:pt x="7843" y="6442"/>
                      <a:pt x="8524" y="6922"/>
                      <a:pt x="9127" y="7479"/>
                    </a:cubicBezTo>
                    <a:cubicBezTo>
                      <a:pt x="9143" y="7479"/>
                      <a:pt x="9158" y="7494"/>
                      <a:pt x="9174" y="7494"/>
                    </a:cubicBezTo>
                    <a:cubicBezTo>
                      <a:pt x="7735" y="6210"/>
                      <a:pt x="6575" y="4849"/>
                      <a:pt x="5245" y="3457"/>
                    </a:cubicBezTo>
                    <a:cubicBezTo>
                      <a:pt x="3945" y="2111"/>
                      <a:pt x="2414" y="982"/>
                      <a:pt x="743" y="162"/>
                    </a:cubicBezTo>
                    <a:cubicBezTo>
                      <a:pt x="579" y="68"/>
                      <a:pt x="370" y="1"/>
                      <a:pt x="178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58"/>
              <p:cNvSpPr/>
              <p:nvPr/>
            </p:nvSpPr>
            <p:spPr>
              <a:xfrm>
                <a:off x="2362050" y="3831350"/>
                <a:ext cx="22395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7261" extrusionOk="0">
                    <a:moveTo>
                      <a:pt x="356" y="1"/>
                    </a:moveTo>
                    <a:cubicBezTo>
                      <a:pt x="266" y="1"/>
                      <a:pt x="181" y="24"/>
                      <a:pt x="109" y="82"/>
                    </a:cubicBezTo>
                    <a:cubicBezTo>
                      <a:pt x="47" y="129"/>
                      <a:pt x="16" y="206"/>
                      <a:pt x="1" y="283"/>
                    </a:cubicBezTo>
                    <a:lnTo>
                      <a:pt x="8602" y="7183"/>
                    </a:lnTo>
                    <a:cubicBezTo>
                      <a:pt x="8633" y="7198"/>
                      <a:pt x="8648" y="7214"/>
                      <a:pt x="8664" y="7229"/>
                    </a:cubicBezTo>
                    <a:cubicBezTo>
                      <a:pt x="8756" y="7245"/>
                      <a:pt x="8865" y="7260"/>
                      <a:pt x="8957" y="7260"/>
                    </a:cubicBezTo>
                    <a:cubicBezTo>
                      <a:pt x="7674" y="6193"/>
                      <a:pt x="6653" y="4909"/>
                      <a:pt x="5446" y="3733"/>
                    </a:cubicBezTo>
                    <a:cubicBezTo>
                      <a:pt x="4023" y="2325"/>
                      <a:pt x="2553" y="902"/>
                      <a:pt x="728" y="98"/>
                    </a:cubicBezTo>
                    <a:cubicBezTo>
                      <a:pt x="611" y="44"/>
                      <a:pt x="479" y="1"/>
                      <a:pt x="356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58"/>
              <p:cNvSpPr/>
              <p:nvPr/>
            </p:nvSpPr>
            <p:spPr>
              <a:xfrm>
                <a:off x="2554650" y="3442625"/>
                <a:ext cx="103675" cy="23765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9506" extrusionOk="0">
                    <a:moveTo>
                      <a:pt x="3982" y="1"/>
                    </a:moveTo>
                    <a:cubicBezTo>
                      <a:pt x="3960" y="1"/>
                      <a:pt x="3937" y="3"/>
                      <a:pt x="3914" y="7"/>
                    </a:cubicBezTo>
                    <a:cubicBezTo>
                      <a:pt x="3806" y="38"/>
                      <a:pt x="3713" y="116"/>
                      <a:pt x="3636" y="193"/>
                    </a:cubicBezTo>
                    <a:cubicBezTo>
                      <a:pt x="2367" y="1384"/>
                      <a:pt x="1640" y="3039"/>
                      <a:pt x="1161" y="4710"/>
                    </a:cubicBezTo>
                    <a:cubicBezTo>
                      <a:pt x="697" y="6288"/>
                      <a:pt x="434" y="7928"/>
                      <a:pt x="0" y="9506"/>
                    </a:cubicBezTo>
                    <a:cubicBezTo>
                      <a:pt x="1377" y="6350"/>
                      <a:pt x="2754" y="3194"/>
                      <a:pt x="4146" y="23"/>
                    </a:cubicBezTo>
                    <a:cubicBezTo>
                      <a:pt x="4092" y="12"/>
                      <a:pt x="4037" y="1"/>
                      <a:pt x="398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58"/>
              <p:cNvSpPr/>
              <p:nvPr/>
            </p:nvSpPr>
            <p:spPr>
              <a:xfrm>
                <a:off x="2572450" y="3833000"/>
                <a:ext cx="149300" cy="23207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9283" extrusionOk="0">
                    <a:moveTo>
                      <a:pt x="5971" y="1"/>
                    </a:moveTo>
                    <a:lnTo>
                      <a:pt x="5971" y="1"/>
                    </a:lnTo>
                    <a:cubicBezTo>
                      <a:pt x="5969" y="5"/>
                      <a:pt x="5966" y="10"/>
                      <a:pt x="5963" y="14"/>
                    </a:cubicBezTo>
                    <a:lnTo>
                      <a:pt x="5963" y="14"/>
                    </a:lnTo>
                    <a:cubicBezTo>
                      <a:pt x="5967" y="13"/>
                      <a:pt x="5971" y="9"/>
                      <a:pt x="5971" y="1"/>
                    </a:cubicBezTo>
                    <a:close/>
                    <a:moveTo>
                      <a:pt x="5963" y="14"/>
                    </a:moveTo>
                    <a:cubicBezTo>
                      <a:pt x="5960" y="16"/>
                      <a:pt x="5956" y="16"/>
                      <a:pt x="5956" y="16"/>
                    </a:cubicBezTo>
                    <a:cubicBezTo>
                      <a:pt x="5523" y="171"/>
                      <a:pt x="5089" y="326"/>
                      <a:pt x="4718" y="620"/>
                    </a:cubicBezTo>
                    <a:cubicBezTo>
                      <a:pt x="4254" y="991"/>
                      <a:pt x="3976" y="1532"/>
                      <a:pt x="3697" y="2074"/>
                    </a:cubicBezTo>
                    <a:cubicBezTo>
                      <a:pt x="2460" y="4472"/>
                      <a:pt x="1222" y="6869"/>
                      <a:pt x="0" y="9282"/>
                    </a:cubicBezTo>
                    <a:cubicBezTo>
                      <a:pt x="2132" y="6301"/>
                      <a:pt x="4125" y="3196"/>
                      <a:pt x="5963" y="14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58"/>
              <p:cNvSpPr/>
              <p:nvPr/>
            </p:nvSpPr>
            <p:spPr>
              <a:xfrm>
                <a:off x="2377150" y="3986900"/>
                <a:ext cx="193375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7735" h="6298" extrusionOk="0">
                    <a:moveTo>
                      <a:pt x="362" y="1"/>
                    </a:moveTo>
                    <a:cubicBezTo>
                      <a:pt x="203" y="1"/>
                      <a:pt x="52" y="52"/>
                      <a:pt x="0" y="187"/>
                    </a:cubicBezTo>
                    <a:cubicBezTo>
                      <a:pt x="1748" y="1982"/>
                      <a:pt x="3728" y="3544"/>
                      <a:pt x="5693" y="5091"/>
                    </a:cubicBezTo>
                    <a:cubicBezTo>
                      <a:pt x="6064" y="5385"/>
                      <a:pt x="6466" y="5679"/>
                      <a:pt x="6868" y="5926"/>
                    </a:cubicBezTo>
                    <a:cubicBezTo>
                      <a:pt x="7162" y="6066"/>
                      <a:pt x="7441" y="6189"/>
                      <a:pt x="7735" y="6298"/>
                    </a:cubicBezTo>
                    <a:cubicBezTo>
                      <a:pt x="6853" y="5540"/>
                      <a:pt x="6049" y="4379"/>
                      <a:pt x="5275" y="3498"/>
                    </a:cubicBezTo>
                    <a:cubicBezTo>
                      <a:pt x="3976" y="2013"/>
                      <a:pt x="2506" y="481"/>
                      <a:pt x="588" y="33"/>
                    </a:cubicBezTo>
                    <a:cubicBezTo>
                      <a:pt x="517" y="12"/>
                      <a:pt x="439" y="1"/>
                      <a:pt x="36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58"/>
              <p:cNvSpPr/>
              <p:nvPr/>
            </p:nvSpPr>
            <p:spPr>
              <a:xfrm>
                <a:off x="2563550" y="4007750"/>
                <a:ext cx="188750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7553" extrusionOk="0">
                    <a:moveTo>
                      <a:pt x="6974" y="0"/>
                    </a:moveTo>
                    <a:cubicBezTo>
                      <a:pt x="6195" y="0"/>
                      <a:pt x="5531" y="536"/>
                      <a:pt x="4966" y="1086"/>
                    </a:cubicBezTo>
                    <a:cubicBezTo>
                      <a:pt x="3017" y="2989"/>
                      <a:pt x="1501" y="5278"/>
                      <a:pt x="0" y="7552"/>
                    </a:cubicBezTo>
                    <a:cubicBezTo>
                      <a:pt x="155" y="7475"/>
                      <a:pt x="294" y="7397"/>
                      <a:pt x="433" y="7320"/>
                    </a:cubicBezTo>
                    <a:cubicBezTo>
                      <a:pt x="2878" y="5031"/>
                      <a:pt x="5260" y="2664"/>
                      <a:pt x="7549" y="235"/>
                    </a:cubicBezTo>
                    <a:cubicBezTo>
                      <a:pt x="7456" y="65"/>
                      <a:pt x="7255" y="3"/>
                      <a:pt x="7070" y="3"/>
                    </a:cubicBezTo>
                    <a:cubicBezTo>
                      <a:pt x="7038" y="1"/>
                      <a:pt x="7006" y="0"/>
                      <a:pt x="697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58"/>
              <p:cNvSpPr/>
              <p:nvPr/>
            </p:nvSpPr>
            <p:spPr>
              <a:xfrm>
                <a:off x="2439400" y="3364675"/>
                <a:ext cx="76225" cy="19377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7751" extrusionOk="0">
                    <a:moveTo>
                      <a:pt x="1764" y="1"/>
                    </a:moveTo>
                    <a:lnTo>
                      <a:pt x="1826" y="3698"/>
                    </a:lnTo>
                    <a:cubicBezTo>
                      <a:pt x="1841" y="3760"/>
                      <a:pt x="1826" y="3837"/>
                      <a:pt x="1780" y="3883"/>
                    </a:cubicBezTo>
                    <a:cubicBezTo>
                      <a:pt x="1757" y="3906"/>
                      <a:pt x="1729" y="3915"/>
                      <a:pt x="1698" y="3915"/>
                    </a:cubicBezTo>
                    <a:cubicBezTo>
                      <a:pt x="1625" y="3915"/>
                      <a:pt x="1536" y="3861"/>
                      <a:pt x="1470" y="3806"/>
                    </a:cubicBezTo>
                    <a:cubicBezTo>
                      <a:pt x="944" y="3342"/>
                      <a:pt x="465" y="2847"/>
                      <a:pt x="1" y="2321"/>
                    </a:cubicBezTo>
                    <a:lnTo>
                      <a:pt x="1" y="2321"/>
                    </a:lnTo>
                    <a:cubicBezTo>
                      <a:pt x="635" y="4347"/>
                      <a:pt x="1517" y="6312"/>
                      <a:pt x="3048" y="7751"/>
                    </a:cubicBezTo>
                    <a:cubicBezTo>
                      <a:pt x="2878" y="6544"/>
                      <a:pt x="2878" y="5214"/>
                      <a:pt x="2739" y="4007"/>
                    </a:cubicBezTo>
                    <a:cubicBezTo>
                      <a:pt x="2569" y="2630"/>
                      <a:pt x="2244" y="1284"/>
                      <a:pt x="17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58"/>
              <p:cNvSpPr/>
              <p:nvPr/>
            </p:nvSpPr>
            <p:spPr>
              <a:xfrm>
                <a:off x="2399575" y="3540250"/>
                <a:ext cx="149300" cy="11527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611" extrusionOk="0">
                    <a:moveTo>
                      <a:pt x="1857" y="1"/>
                    </a:moveTo>
                    <a:lnTo>
                      <a:pt x="1857" y="1"/>
                    </a:lnTo>
                    <a:cubicBezTo>
                      <a:pt x="2011" y="418"/>
                      <a:pt x="2166" y="836"/>
                      <a:pt x="2321" y="1238"/>
                    </a:cubicBezTo>
                    <a:cubicBezTo>
                      <a:pt x="2279" y="1240"/>
                      <a:pt x="2237" y="1241"/>
                      <a:pt x="2196" y="1241"/>
                    </a:cubicBezTo>
                    <a:cubicBezTo>
                      <a:pt x="1423" y="1241"/>
                      <a:pt x="705" y="973"/>
                      <a:pt x="0" y="650"/>
                    </a:cubicBezTo>
                    <a:lnTo>
                      <a:pt x="0" y="650"/>
                    </a:lnTo>
                    <a:cubicBezTo>
                      <a:pt x="1686" y="2367"/>
                      <a:pt x="3728" y="3729"/>
                      <a:pt x="5971" y="4610"/>
                    </a:cubicBezTo>
                    <a:cubicBezTo>
                      <a:pt x="4765" y="3311"/>
                      <a:pt x="3280" y="1857"/>
                      <a:pt x="2197" y="449"/>
                    </a:cubicBezTo>
                    <a:cubicBezTo>
                      <a:pt x="2089" y="310"/>
                      <a:pt x="1965" y="155"/>
                      <a:pt x="185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58"/>
              <p:cNvSpPr/>
              <p:nvPr/>
            </p:nvSpPr>
            <p:spPr>
              <a:xfrm>
                <a:off x="2378675" y="3698825"/>
                <a:ext cx="196875" cy="125325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5013" extrusionOk="0">
                    <a:moveTo>
                      <a:pt x="2925" y="0"/>
                    </a:moveTo>
                    <a:cubicBezTo>
                      <a:pt x="3017" y="201"/>
                      <a:pt x="3110" y="387"/>
                      <a:pt x="3219" y="588"/>
                    </a:cubicBezTo>
                    <a:cubicBezTo>
                      <a:pt x="3389" y="959"/>
                      <a:pt x="3559" y="1330"/>
                      <a:pt x="3574" y="1733"/>
                    </a:cubicBezTo>
                    <a:cubicBezTo>
                      <a:pt x="2352" y="1330"/>
                      <a:pt x="1161" y="851"/>
                      <a:pt x="1" y="278"/>
                    </a:cubicBezTo>
                    <a:lnTo>
                      <a:pt x="1" y="278"/>
                    </a:lnTo>
                    <a:cubicBezTo>
                      <a:pt x="774" y="1114"/>
                      <a:pt x="1672" y="1825"/>
                      <a:pt x="2631" y="2444"/>
                    </a:cubicBezTo>
                    <a:cubicBezTo>
                      <a:pt x="4286" y="3481"/>
                      <a:pt x="6080" y="4254"/>
                      <a:pt x="7875" y="5012"/>
                    </a:cubicBezTo>
                    <a:cubicBezTo>
                      <a:pt x="6436" y="3728"/>
                      <a:pt x="5276" y="2367"/>
                      <a:pt x="3946" y="975"/>
                    </a:cubicBezTo>
                    <a:cubicBezTo>
                      <a:pt x="3621" y="634"/>
                      <a:pt x="3280" y="309"/>
                      <a:pt x="292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58"/>
              <p:cNvSpPr/>
              <p:nvPr/>
            </p:nvSpPr>
            <p:spPr>
              <a:xfrm>
                <a:off x="2410400" y="3893350"/>
                <a:ext cx="17560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4781" extrusionOk="0">
                    <a:moveTo>
                      <a:pt x="2197" y="0"/>
                    </a:moveTo>
                    <a:cubicBezTo>
                      <a:pt x="2584" y="712"/>
                      <a:pt x="2955" y="1439"/>
                      <a:pt x="3280" y="2181"/>
                    </a:cubicBezTo>
                    <a:cubicBezTo>
                      <a:pt x="3253" y="2263"/>
                      <a:pt x="3172" y="2292"/>
                      <a:pt x="3085" y="2292"/>
                    </a:cubicBezTo>
                    <a:cubicBezTo>
                      <a:pt x="3024" y="2292"/>
                      <a:pt x="2960" y="2278"/>
                      <a:pt x="2909" y="2259"/>
                    </a:cubicBezTo>
                    <a:cubicBezTo>
                      <a:pt x="1903" y="1887"/>
                      <a:pt x="929" y="1423"/>
                      <a:pt x="0" y="913"/>
                    </a:cubicBezTo>
                    <a:lnTo>
                      <a:pt x="0" y="913"/>
                    </a:lnTo>
                    <a:cubicBezTo>
                      <a:pt x="449" y="1300"/>
                      <a:pt x="944" y="1655"/>
                      <a:pt x="1439" y="1980"/>
                    </a:cubicBezTo>
                    <a:cubicBezTo>
                      <a:pt x="2537" y="2723"/>
                      <a:pt x="3682" y="3403"/>
                      <a:pt x="4842" y="4022"/>
                    </a:cubicBezTo>
                    <a:cubicBezTo>
                      <a:pt x="5538" y="4378"/>
                      <a:pt x="6250" y="4734"/>
                      <a:pt x="7023" y="4780"/>
                    </a:cubicBezTo>
                    <a:cubicBezTo>
                      <a:pt x="5740" y="3713"/>
                      <a:pt x="4719" y="2429"/>
                      <a:pt x="3512" y="1253"/>
                    </a:cubicBezTo>
                    <a:cubicBezTo>
                      <a:pt x="3079" y="835"/>
                      <a:pt x="2646" y="402"/>
                      <a:pt x="219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58"/>
              <p:cNvSpPr/>
              <p:nvPr/>
            </p:nvSpPr>
            <p:spPr>
              <a:xfrm>
                <a:off x="2553100" y="3529025"/>
                <a:ext cx="92450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6313" extrusionOk="0">
                    <a:moveTo>
                      <a:pt x="1625" y="1"/>
                    </a:moveTo>
                    <a:lnTo>
                      <a:pt x="1625" y="1"/>
                    </a:lnTo>
                    <a:cubicBezTo>
                      <a:pt x="1470" y="419"/>
                      <a:pt x="1331" y="836"/>
                      <a:pt x="1223" y="1254"/>
                    </a:cubicBezTo>
                    <a:cubicBezTo>
                      <a:pt x="728" y="2909"/>
                      <a:pt x="480" y="4642"/>
                      <a:pt x="1" y="6312"/>
                    </a:cubicBezTo>
                    <a:cubicBezTo>
                      <a:pt x="728" y="5276"/>
                      <a:pt x="1470" y="3961"/>
                      <a:pt x="2135" y="2894"/>
                    </a:cubicBezTo>
                    <a:cubicBezTo>
                      <a:pt x="2692" y="1981"/>
                      <a:pt x="3249" y="1053"/>
                      <a:pt x="3698" y="94"/>
                    </a:cubicBezTo>
                    <a:lnTo>
                      <a:pt x="3698" y="94"/>
                    </a:lnTo>
                    <a:cubicBezTo>
                      <a:pt x="3033" y="883"/>
                      <a:pt x="2352" y="1656"/>
                      <a:pt x="1640" y="2399"/>
                    </a:cubicBezTo>
                    <a:cubicBezTo>
                      <a:pt x="1408" y="1641"/>
                      <a:pt x="1517" y="805"/>
                      <a:pt x="162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58"/>
              <p:cNvSpPr/>
              <p:nvPr/>
            </p:nvSpPr>
            <p:spPr>
              <a:xfrm>
                <a:off x="2579025" y="3706150"/>
                <a:ext cx="103650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4146" h="6236" extrusionOk="0">
                    <a:moveTo>
                      <a:pt x="2212" y="1"/>
                    </a:moveTo>
                    <a:cubicBezTo>
                      <a:pt x="1346" y="2043"/>
                      <a:pt x="603" y="4116"/>
                      <a:pt x="0" y="6235"/>
                    </a:cubicBezTo>
                    <a:cubicBezTo>
                      <a:pt x="1222" y="4472"/>
                      <a:pt x="2522" y="2677"/>
                      <a:pt x="3682" y="867"/>
                    </a:cubicBezTo>
                    <a:cubicBezTo>
                      <a:pt x="3836" y="620"/>
                      <a:pt x="4007" y="357"/>
                      <a:pt x="4146" y="94"/>
                    </a:cubicBezTo>
                    <a:lnTo>
                      <a:pt x="4146" y="94"/>
                    </a:lnTo>
                    <a:cubicBezTo>
                      <a:pt x="3481" y="743"/>
                      <a:pt x="2800" y="1378"/>
                      <a:pt x="2243" y="2120"/>
                    </a:cubicBezTo>
                    <a:cubicBezTo>
                      <a:pt x="2233" y="2124"/>
                      <a:pt x="2224" y="2125"/>
                      <a:pt x="2215" y="2125"/>
                    </a:cubicBezTo>
                    <a:cubicBezTo>
                      <a:pt x="2141" y="2125"/>
                      <a:pt x="2104" y="2018"/>
                      <a:pt x="2104" y="1935"/>
                    </a:cubicBezTo>
                    <a:cubicBezTo>
                      <a:pt x="2104" y="1285"/>
                      <a:pt x="2135" y="651"/>
                      <a:pt x="221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58"/>
              <p:cNvSpPr/>
              <p:nvPr/>
            </p:nvSpPr>
            <p:spPr>
              <a:xfrm>
                <a:off x="2571675" y="3934325"/>
                <a:ext cx="114100" cy="1315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5261" extrusionOk="0">
                    <a:moveTo>
                      <a:pt x="2707" y="1"/>
                    </a:moveTo>
                    <a:lnTo>
                      <a:pt x="2707" y="1"/>
                    </a:lnTo>
                    <a:cubicBezTo>
                      <a:pt x="1810" y="1764"/>
                      <a:pt x="897" y="3512"/>
                      <a:pt x="0" y="5260"/>
                    </a:cubicBezTo>
                    <a:cubicBezTo>
                      <a:pt x="866" y="4626"/>
                      <a:pt x="1810" y="3698"/>
                      <a:pt x="2506" y="2878"/>
                    </a:cubicBezTo>
                    <a:cubicBezTo>
                      <a:pt x="3218" y="2043"/>
                      <a:pt x="3929" y="1192"/>
                      <a:pt x="4564" y="295"/>
                    </a:cubicBezTo>
                    <a:lnTo>
                      <a:pt x="4564" y="295"/>
                    </a:lnTo>
                    <a:cubicBezTo>
                      <a:pt x="4038" y="682"/>
                      <a:pt x="3512" y="1053"/>
                      <a:pt x="2986" y="1439"/>
                    </a:cubicBezTo>
                    <a:cubicBezTo>
                      <a:pt x="2932" y="1480"/>
                      <a:pt x="2867" y="1520"/>
                      <a:pt x="2800" y="1520"/>
                    </a:cubicBezTo>
                    <a:cubicBezTo>
                      <a:pt x="2790" y="1520"/>
                      <a:pt x="2779" y="1519"/>
                      <a:pt x="2769" y="1517"/>
                    </a:cubicBezTo>
                    <a:cubicBezTo>
                      <a:pt x="2583" y="1517"/>
                      <a:pt x="2537" y="1254"/>
                      <a:pt x="2553" y="1068"/>
                    </a:cubicBezTo>
                    <a:cubicBezTo>
                      <a:pt x="2599" y="712"/>
                      <a:pt x="2645" y="357"/>
                      <a:pt x="270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58"/>
              <p:cNvSpPr/>
              <p:nvPr/>
            </p:nvSpPr>
            <p:spPr>
              <a:xfrm>
                <a:off x="2431675" y="4039150"/>
                <a:ext cx="138850" cy="105200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4208" extrusionOk="0">
                    <a:moveTo>
                      <a:pt x="1779" y="0"/>
                    </a:moveTo>
                    <a:cubicBezTo>
                      <a:pt x="1903" y="217"/>
                      <a:pt x="2042" y="449"/>
                      <a:pt x="2181" y="665"/>
                    </a:cubicBezTo>
                    <a:cubicBezTo>
                      <a:pt x="2321" y="897"/>
                      <a:pt x="2460" y="1238"/>
                      <a:pt x="2259" y="1439"/>
                    </a:cubicBezTo>
                    <a:cubicBezTo>
                      <a:pt x="2178" y="1519"/>
                      <a:pt x="2073" y="1545"/>
                      <a:pt x="1960" y="1545"/>
                    </a:cubicBezTo>
                    <a:cubicBezTo>
                      <a:pt x="1855" y="1545"/>
                      <a:pt x="1744" y="1523"/>
                      <a:pt x="1640" y="1501"/>
                    </a:cubicBezTo>
                    <a:cubicBezTo>
                      <a:pt x="1099" y="1377"/>
                      <a:pt x="557" y="1253"/>
                      <a:pt x="0" y="1129"/>
                    </a:cubicBezTo>
                    <a:lnTo>
                      <a:pt x="0" y="1129"/>
                    </a:lnTo>
                    <a:cubicBezTo>
                      <a:pt x="371" y="1454"/>
                      <a:pt x="758" y="1748"/>
                      <a:pt x="1160" y="2011"/>
                    </a:cubicBezTo>
                    <a:cubicBezTo>
                      <a:pt x="2522" y="2924"/>
                      <a:pt x="4038" y="3573"/>
                      <a:pt x="5554" y="4208"/>
                    </a:cubicBezTo>
                    <a:cubicBezTo>
                      <a:pt x="4672" y="3450"/>
                      <a:pt x="3852" y="2289"/>
                      <a:pt x="3094" y="1408"/>
                    </a:cubicBezTo>
                    <a:cubicBezTo>
                      <a:pt x="2676" y="928"/>
                      <a:pt x="2228" y="449"/>
                      <a:pt x="17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58"/>
              <p:cNvSpPr/>
              <p:nvPr/>
            </p:nvSpPr>
            <p:spPr>
              <a:xfrm>
                <a:off x="2563550" y="4083625"/>
                <a:ext cx="130725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518" extrusionOk="0">
                    <a:moveTo>
                      <a:pt x="3218" y="0"/>
                    </a:moveTo>
                    <a:cubicBezTo>
                      <a:pt x="2058" y="1439"/>
                      <a:pt x="1021" y="2970"/>
                      <a:pt x="0" y="4517"/>
                    </a:cubicBezTo>
                    <a:cubicBezTo>
                      <a:pt x="1439" y="3728"/>
                      <a:pt x="2352" y="3233"/>
                      <a:pt x="3666" y="2289"/>
                    </a:cubicBezTo>
                    <a:cubicBezTo>
                      <a:pt x="4208" y="1918"/>
                      <a:pt x="4734" y="1531"/>
                      <a:pt x="5229" y="1114"/>
                    </a:cubicBezTo>
                    <a:lnTo>
                      <a:pt x="5229" y="1114"/>
                    </a:lnTo>
                    <a:cubicBezTo>
                      <a:pt x="4378" y="1439"/>
                      <a:pt x="3496" y="1733"/>
                      <a:pt x="2615" y="1980"/>
                    </a:cubicBezTo>
                    <a:cubicBezTo>
                      <a:pt x="2738" y="1299"/>
                      <a:pt x="2939" y="634"/>
                      <a:pt x="3218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0" name="Google Shape;3580;p58"/>
            <p:cNvGrpSpPr/>
            <p:nvPr/>
          </p:nvGrpSpPr>
          <p:grpSpPr>
            <a:xfrm rot="10800000">
              <a:off x="6320321" y="-49087"/>
              <a:ext cx="434094" cy="536679"/>
              <a:chOff x="3909000" y="3894125"/>
              <a:chExt cx="312500" cy="386350"/>
            </a:xfrm>
          </p:grpSpPr>
          <p:sp>
            <p:nvSpPr>
              <p:cNvPr id="3581" name="Google Shape;3581;p58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58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58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58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58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58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BFF561C-480A-4C7D-872E-43A5C9D439B5}"/>
              </a:ext>
            </a:extLst>
          </p:cNvPr>
          <p:cNvSpPr/>
          <p:nvPr/>
        </p:nvSpPr>
        <p:spPr>
          <a:xfrm>
            <a:off x="2414676" y="396616"/>
            <a:ext cx="3926586" cy="628928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VẬN DỤNG</a:t>
            </a:r>
          </a:p>
          <a:p>
            <a:pPr algn="ctr"/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2718CA-B874-45D5-A738-EDDEC183313D}"/>
              </a:ext>
            </a:extLst>
          </p:cNvPr>
          <p:cNvSpPr txBox="1"/>
          <p:nvPr/>
        </p:nvSpPr>
        <p:spPr>
          <a:xfrm>
            <a:off x="580417" y="1234910"/>
            <a:ext cx="777641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effectLst/>
                <a:latin typeface="+mn-lt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  <a:t> 1. 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cắm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cành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cốc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màu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minh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vận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thân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lên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lá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dựa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6F76CA-FECE-447F-892D-2C11EF1F5E14}"/>
              </a:ext>
            </a:extLst>
          </p:cNvPr>
          <p:cNvSpPr txBox="1"/>
          <p:nvPr/>
        </p:nvSpPr>
        <p:spPr>
          <a:xfrm>
            <a:off x="580417" y="2331895"/>
            <a:ext cx="77764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ea typeface="Times New Roman" panose="02020603050405020304" pitchFamily="18" charset="0"/>
              </a:rPr>
              <a:t>A. </a:t>
            </a:r>
            <a:r>
              <a:rPr lang="en-US" sz="2000" i="1" dirty="0" err="1">
                <a:ea typeface="Times New Roman" panose="02020603050405020304" pitchFamily="18" charset="0"/>
              </a:rPr>
              <a:t>sự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thay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đổi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về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khối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lượng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hoa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lá</a:t>
            </a:r>
            <a:r>
              <a:rPr lang="en-US" sz="2000" i="1" dirty="0">
                <a:ea typeface="Times New Roman" panose="02020603050405020304" pitchFamily="18" charset="0"/>
              </a:rPr>
              <a:t>. 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365C1AB-3DC3-41DB-91E2-3D8B6DF8589E}"/>
              </a:ext>
            </a:extLst>
          </p:cNvPr>
          <p:cNvSpPr txBox="1"/>
          <p:nvPr/>
        </p:nvSpPr>
        <p:spPr>
          <a:xfrm>
            <a:off x="580417" y="2950056"/>
            <a:ext cx="77764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ea typeface="Times New Roman" panose="02020603050405020304" pitchFamily="18" charset="0"/>
              </a:rPr>
              <a:t>B. </a:t>
            </a:r>
            <a:r>
              <a:rPr lang="en-US" sz="2000" i="1" dirty="0" err="1">
                <a:ea typeface="Times New Roman" panose="02020603050405020304" pitchFamily="18" charset="0"/>
              </a:rPr>
              <a:t>sự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thay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đổi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màu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sắc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hoa</a:t>
            </a:r>
            <a:r>
              <a:rPr lang="en-US" sz="2000" i="1" dirty="0">
                <a:ea typeface="Times New Roman" panose="02020603050405020304" pitchFamily="18" charset="0"/>
              </a:rPr>
              <a:t>. 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5A041B0-8384-44C8-AF4E-8D08C4053325}"/>
              </a:ext>
            </a:extLst>
          </p:cNvPr>
          <p:cNvSpPr txBox="1"/>
          <p:nvPr/>
        </p:nvSpPr>
        <p:spPr>
          <a:xfrm>
            <a:off x="580417" y="3606143"/>
            <a:ext cx="77764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ea typeface="Times New Roman" panose="02020603050405020304" pitchFamily="18" charset="0"/>
              </a:rPr>
              <a:t>C. </a:t>
            </a:r>
            <a:r>
              <a:rPr lang="en-US" sz="2000" i="1" dirty="0" err="1">
                <a:ea typeface="Times New Roman" panose="02020603050405020304" pitchFamily="18" charset="0"/>
              </a:rPr>
              <a:t>sự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thay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đổi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màu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sắc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lá</a:t>
            </a:r>
            <a:r>
              <a:rPr lang="en-US" sz="2000" i="1" dirty="0">
                <a:ea typeface="Times New Roman" panose="02020603050405020304" pitchFamily="18" charset="0"/>
              </a:rPr>
              <a:t>.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A05242-4BBE-4564-BE8C-5826A494E500}"/>
              </a:ext>
            </a:extLst>
          </p:cNvPr>
          <p:cNvSpPr txBox="1"/>
          <p:nvPr/>
        </p:nvSpPr>
        <p:spPr>
          <a:xfrm>
            <a:off x="580417" y="4262230"/>
            <a:ext cx="77764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ea typeface="Times New Roman" panose="02020603050405020304" pitchFamily="18" charset="0"/>
              </a:rPr>
              <a:t>D. </a:t>
            </a:r>
            <a:r>
              <a:rPr lang="en-US" sz="2000" i="1" dirty="0" err="1">
                <a:ea typeface="Times New Roman" panose="02020603050405020304" pitchFamily="18" charset="0"/>
              </a:rPr>
              <a:t>sự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thay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đổi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màu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sắc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kích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thước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thân</a:t>
            </a:r>
            <a:r>
              <a:rPr lang="en-US" sz="2000" i="1" dirty="0">
                <a:ea typeface="Times New Roman" panose="02020603050405020304" pitchFamily="18" charset="0"/>
              </a:rPr>
              <a:t>.</a:t>
            </a:r>
            <a:endParaRPr lang="en-US" sz="20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2" grpId="0"/>
      <p:bldP spid="61" grpId="0"/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5" name="Google Shape;2135;p45"/>
          <p:cNvGrpSpPr/>
          <p:nvPr/>
        </p:nvGrpSpPr>
        <p:grpSpPr>
          <a:xfrm rot="1022643">
            <a:off x="7775065" y="711714"/>
            <a:ext cx="967813" cy="1012286"/>
            <a:chOff x="655197" y="2102610"/>
            <a:chExt cx="881244" cy="921739"/>
          </a:xfrm>
        </p:grpSpPr>
        <p:sp>
          <p:nvSpPr>
            <p:cNvPr id="2136" name="Google Shape;2136;p45"/>
            <p:cNvSpPr/>
            <p:nvPr/>
          </p:nvSpPr>
          <p:spPr>
            <a:xfrm rot="3733129">
              <a:off x="825937" y="2182607"/>
              <a:ext cx="428042" cy="644276"/>
            </a:xfrm>
            <a:custGeom>
              <a:avLst/>
              <a:gdLst/>
              <a:ahLst/>
              <a:cxnLst/>
              <a:rect l="l" t="t" r="r" b="b"/>
              <a:pathLst>
                <a:path w="12857" h="19352" extrusionOk="0">
                  <a:moveTo>
                    <a:pt x="8486" y="1"/>
                  </a:moveTo>
                  <a:cubicBezTo>
                    <a:pt x="8433" y="1"/>
                    <a:pt x="8381" y="2"/>
                    <a:pt x="8328" y="4"/>
                  </a:cubicBezTo>
                  <a:cubicBezTo>
                    <a:pt x="6109" y="95"/>
                    <a:pt x="4164" y="1858"/>
                    <a:pt x="3556" y="3986"/>
                  </a:cubicBezTo>
                  <a:cubicBezTo>
                    <a:pt x="2766" y="6661"/>
                    <a:pt x="3829" y="9761"/>
                    <a:pt x="2522" y="12253"/>
                  </a:cubicBezTo>
                  <a:cubicBezTo>
                    <a:pt x="1975" y="13257"/>
                    <a:pt x="1063" y="14077"/>
                    <a:pt x="668" y="15171"/>
                  </a:cubicBezTo>
                  <a:cubicBezTo>
                    <a:pt x="1" y="16971"/>
                    <a:pt x="1024" y="19352"/>
                    <a:pt x="2996" y="19352"/>
                  </a:cubicBezTo>
                  <a:cubicBezTo>
                    <a:pt x="3089" y="19352"/>
                    <a:pt x="3185" y="19347"/>
                    <a:pt x="3282" y="19336"/>
                  </a:cubicBezTo>
                  <a:cubicBezTo>
                    <a:pt x="5805" y="19032"/>
                    <a:pt x="7355" y="16661"/>
                    <a:pt x="7234" y="14290"/>
                  </a:cubicBezTo>
                  <a:cubicBezTo>
                    <a:pt x="7173" y="13196"/>
                    <a:pt x="6839" y="12071"/>
                    <a:pt x="7234" y="11068"/>
                  </a:cubicBezTo>
                  <a:cubicBezTo>
                    <a:pt x="7629" y="10065"/>
                    <a:pt x="8662" y="9487"/>
                    <a:pt x="9574" y="8849"/>
                  </a:cubicBezTo>
                  <a:cubicBezTo>
                    <a:pt x="11276" y="7725"/>
                    <a:pt x="12857" y="5992"/>
                    <a:pt x="12796" y="3955"/>
                  </a:cubicBezTo>
                  <a:cubicBezTo>
                    <a:pt x="12737" y="1790"/>
                    <a:pt x="10622" y="1"/>
                    <a:pt x="8486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5"/>
            <p:cNvSpPr/>
            <p:nvPr/>
          </p:nvSpPr>
          <p:spPr>
            <a:xfrm rot="3733129">
              <a:off x="860136" y="2221589"/>
              <a:ext cx="370379" cy="625832"/>
            </a:xfrm>
            <a:custGeom>
              <a:avLst/>
              <a:gdLst/>
              <a:ahLst/>
              <a:cxnLst/>
              <a:rect l="l" t="t" r="r" b="b"/>
              <a:pathLst>
                <a:path w="11125" h="18798" extrusionOk="0">
                  <a:moveTo>
                    <a:pt x="8845" y="0"/>
                  </a:moveTo>
                  <a:cubicBezTo>
                    <a:pt x="8815" y="1611"/>
                    <a:pt x="8329" y="3192"/>
                    <a:pt x="7417" y="4499"/>
                  </a:cubicBezTo>
                  <a:cubicBezTo>
                    <a:pt x="6383" y="5988"/>
                    <a:pt x="4863" y="7143"/>
                    <a:pt x="4347" y="8876"/>
                  </a:cubicBezTo>
                  <a:cubicBezTo>
                    <a:pt x="3952" y="10335"/>
                    <a:pt x="4377" y="11915"/>
                    <a:pt x="4225" y="13435"/>
                  </a:cubicBezTo>
                  <a:cubicBezTo>
                    <a:pt x="3982" y="15745"/>
                    <a:pt x="2189" y="17690"/>
                    <a:pt x="0" y="18420"/>
                  </a:cubicBezTo>
                  <a:cubicBezTo>
                    <a:pt x="363" y="18653"/>
                    <a:pt x="792" y="18798"/>
                    <a:pt x="1287" y="18798"/>
                  </a:cubicBezTo>
                  <a:cubicBezTo>
                    <a:pt x="1373" y="18798"/>
                    <a:pt x="1461" y="18794"/>
                    <a:pt x="1550" y="18785"/>
                  </a:cubicBezTo>
                  <a:cubicBezTo>
                    <a:pt x="4073" y="18481"/>
                    <a:pt x="5623" y="16110"/>
                    <a:pt x="5502" y="13739"/>
                  </a:cubicBezTo>
                  <a:cubicBezTo>
                    <a:pt x="5441" y="12645"/>
                    <a:pt x="5107" y="11520"/>
                    <a:pt x="5502" y="10517"/>
                  </a:cubicBezTo>
                  <a:cubicBezTo>
                    <a:pt x="5897" y="9514"/>
                    <a:pt x="6930" y="8936"/>
                    <a:pt x="7842" y="8298"/>
                  </a:cubicBezTo>
                  <a:cubicBezTo>
                    <a:pt x="9544" y="7174"/>
                    <a:pt x="11125" y="5441"/>
                    <a:pt x="11064" y="3404"/>
                  </a:cubicBezTo>
                  <a:cubicBezTo>
                    <a:pt x="11034" y="1976"/>
                    <a:pt x="10092" y="699"/>
                    <a:pt x="8845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5"/>
            <p:cNvSpPr/>
            <p:nvPr/>
          </p:nvSpPr>
          <p:spPr>
            <a:xfrm rot="3733129">
              <a:off x="775810" y="2422533"/>
              <a:ext cx="66485" cy="99678"/>
            </a:xfrm>
            <a:custGeom>
              <a:avLst/>
              <a:gdLst/>
              <a:ahLst/>
              <a:cxnLst/>
              <a:rect l="l" t="t" r="r" b="b"/>
              <a:pathLst>
                <a:path w="1997" h="2994" extrusionOk="0">
                  <a:moveTo>
                    <a:pt x="1037" y="0"/>
                  </a:moveTo>
                  <a:cubicBezTo>
                    <a:pt x="945" y="0"/>
                    <a:pt x="851" y="20"/>
                    <a:pt x="760" y="63"/>
                  </a:cubicBezTo>
                  <a:lnTo>
                    <a:pt x="881" y="63"/>
                  </a:lnTo>
                  <a:cubicBezTo>
                    <a:pt x="274" y="702"/>
                    <a:pt x="0" y="1644"/>
                    <a:pt x="152" y="2525"/>
                  </a:cubicBezTo>
                  <a:cubicBezTo>
                    <a:pt x="182" y="2708"/>
                    <a:pt x="243" y="2920"/>
                    <a:pt x="426" y="2981"/>
                  </a:cubicBezTo>
                  <a:cubicBezTo>
                    <a:pt x="454" y="2989"/>
                    <a:pt x="483" y="2993"/>
                    <a:pt x="510" y="2993"/>
                  </a:cubicBezTo>
                  <a:cubicBezTo>
                    <a:pt x="687" y="2993"/>
                    <a:pt x="841" y="2839"/>
                    <a:pt x="973" y="2708"/>
                  </a:cubicBezTo>
                  <a:cubicBezTo>
                    <a:pt x="1429" y="2252"/>
                    <a:pt x="1915" y="1735"/>
                    <a:pt x="1945" y="1097"/>
                  </a:cubicBezTo>
                  <a:cubicBezTo>
                    <a:pt x="1997" y="559"/>
                    <a:pt x="1531" y="0"/>
                    <a:pt x="1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5"/>
            <p:cNvSpPr/>
            <p:nvPr/>
          </p:nvSpPr>
          <p:spPr>
            <a:xfrm rot="3733129">
              <a:off x="1137634" y="2331283"/>
              <a:ext cx="85029" cy="159138"/>
            </a:xfrm>
            <a:custGeom>
              <a:avLst/>
              <a:gdLst/>
              <a:ahLst/>
              <a:cxnLst/>
              <a:rect l="l" t="t" r="r" b="b"/>
              <a:pathLst>
                <a:path w="2554" h="4780" extrusionOk="0">
                  <a:moveTo>
                    <a:pt x="1844" y="1"/>
                  </a:moveTo>
                  <a:cubicBezTo>
                    <a:pt x="1752" y="1"/>
                    <a:pt x="1660" y="31"/>
                    <a:pt x="1581" y="98"/>
                  </a:cubicBezTo>
                  <a:lnTo>
                    <a:pt x="1429" y="68"/>
                  </a:lnTo>
                  <a:cubicBezTo>
                    <a:pt x="973" y="767"/>
                    <a:pt x="517" y="1497"/>
                    <a:pt x="274" y="2317"/>
                  </a:cubicBezTo>
                  <a:cubicBezTo>
                    <a:pt x="31" y="3108"/>
                    <a:pt x="1" y="4020"/>
                    <a:pt x="396" y="4779"/>
                  </a:cubicBezTo>
                  <a:cubicBezTo>
                    <a:pt x="1733" y="3989"/>
                    <a:pt x="2554" y="2469"/>
                    <a:pt x="2493" y="919"/>
                  </a:cubicBezTo>
                  <a:cubicBezTo>
                    <a:pt x="2463" y="676"/>
                    <a:pt x="2432" y="402"/>
                    <a:pt x="2250" y="220"/>
                  </a:cubicBezTo>
                  <a:cubicBezTo>
                    <a:pt x="2155" y="86"/>
                    <a:pt x="1999" y="1"/>
                    <a:pt x="1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5"/>
            <p:cNvSpPr/>
            <p:nvPr/>
          </p:nvSpPr>
          <p:spPr>
            <a:xfrm rot="3733129">
              <a:off x="1391222" y="2883598"/>
              <a:ext cx="129574" cy="113561"/>
            </a:xfrm>
            <a:custGeom>
              <a:avLst/>
              <a:gdLst/>
              <a:ahLst/>
              <a:cxnLst/>
              <a:rect l="l" t="t" r="r" b="b"/>
              <a:pathLst>
                <a:path w="3892" h="3411" extrusionOk="0">
                  <a:moveTo>
                    <a:pt x="1942" y="1"/>
                  </a:moveTo>
                  <a:cubicBezTo>
                    <a:pt x="1665" y="1"/>
                    <a:pt x="1384" y="69"/>
                    <a:pt x="1125" y="213"/>
                  </a:cubicBezTo>
                  <a:cubicBezTo>
                    <a:pt x="304" y="669"/>
                    <a:pt x="1" y="1702"/>
                    <a:pt x="456" y="2523"/>
                  </a:cubicBezTo>
                  <a:cubicBezTo>
                    <a:pt x="765" y="3099"/>
                    <a:pt x="1338" y="3410"/>
                    <a:pt x="1930" y="3410"/>
                  </a:cubicBezTo>
                  <a:cubicBezTo>
                    <a:pt x="2213" y="3410"/>
                    <a:pt x="2501" y="3339"/>
                    <a:pt x="2767" y="3192"/>
                  </a:cubicBezTo>
                  <a:cubicBezTo>
                    <a:pt x="3618" y="2736"/>
                    <a:pt x="3891" y="1702"/>
                    <a:pt x="3435" y="882"/>
                  </a:cubicBezTo>
                  <a:cubicBezTo>
                    <a:pt x="3123" y="320"/>
                    <a:pt x="2541" y="1"/>
                    <a:pt x="1942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5"/>
            <p:cNvSpPr/>
            <p:nvPr/>
          </p:nvSpPr>
          <p:spPr>
            <a:xfrm rot="3733129">
              <a:off x="1404833" y="2895840"/>
              <a:ext cx="108334" cy="109932"/>
            </a:xfrm>
            <a:custGeom>
              <a:avLst/>
              <a:gdLst/>
              <a:ahLst/>
              <a:cxnLst/>
              <a:rect l="l" t="t" r="r" b="b"/>
              <a:pathLst>
                <a:path w="3254" h="3302" extrusionOk="0">
                  <a:moveTo>
                    <a:pt x="1916" y="1"/>
                  </a:moveTo>
                  <a:lnTo>
                    <a:pt x="1916" y="1"/>
                  </a:lnTo>
                  <a:cubicBezTo>
                    <a:pt x="1977" y="62"/>
                    <a:pt x="2037" y="153"/>
                    <a:pt x="2098" y="274"/>
                  </a:cubicBezTo>
                  <a:cubicBezTo>
                    <a:pt x="2554" y="1095"/>
                    <a:pt x="2250" y="2128"/>
                    <a:pt x="1429" y="2584"/>
                  </a:cubicBezTo>
                  <a:cubicBezTo>
                    <a:pt x="1169" y="2723"/>
                    <a:pt x="889" y="2793"/>
                    <a:pt x="611" y="2793"/>
                  </a:cubicBezTo>
                  <a:cubicBezTo>
                    <a:pt x="403" y="2793"/>
                    <a:pt x="196" y="2754"/>
                    <a:pt x="1" y="2676"/>
                  </a:cubicBezTo>
                  <a:lnTo>
                    <a:pt x="1" y="2676"/>
                  </a:lnTo>
                  <a:cubicBezTo>
                    <a:pt x="328" y="3080"/>
                    <a:pt x="801" y="3301"/>
                    <a:pt x="1290" y="3301"/>
                  </a:cubicBezTo>
                  <a:cubicBezTo>
                    <a:pt x="1573" y="3301"/>
                    <a:pt x="1861" y="3227"/>
                    <a:pt x="2129" y="3071"/>
                  </a:cubicBezTo>
                  <a:cubicBezTo>
                    <a:pt x="2980" y="2615"/>
                    <a:pt x="3253" y="1581"/>
                    <a:pt x="2797" y="761"/>
                  </a:cubicBezTo>
                  <a:cubicBezTo>
                    <a:pt x="2615" y="396"/>
                    <a:pt x="2281" y="122"/>
                    <a:pt x="1916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5"/>
            <p:cNvSpPr/>
            <p:nvPr/>
          </p:nvSpPr>
          <p:spPr>
            <a:xfrm rot="3733129">
              <a:off x="1436687" y="2894459"/>
              <a:ext cx="53667" cy="46143"/>
            </a:xfrm>
            <a:custGeom>
              <a:avLst/>
              <a:gdLst/>
              <a:ahLst/>
              <a:cxnLst/>
              <a:rect l="l" t="t" r="r" b="b"/>
              <a:pathLst>
                <a:path w="1612" h="1386" extrusionOk="0">
                  <a:moveTo>
                    <a:pt x="790" y="0"/>
                  </a:moveTo>
                  <a:cubicBezTo>
                    <a:pt x="676" y="0"/>
                    <a:pt x="562" y="27"/>
                    <a:pt x="457" y="85"/>
                  </a:cubicBezTo>
                  <a:cubicBezTo>
                    <a:pt x="122" y="267"/>
                    <a:pt x="1" y="693"/>
                    <a:pt x="183" y="1027"/>
                  </a:cubicBezTo>
                  <a:cubicBezTo>
                    <a:pt x="308" y="1256"/>
                    <a:pt x="547" y="1385"/>
                    <a:pt x="793" y="1385"/>
                  </a:cubicBezTo>
                  <a:cubicBezTo>
                    <a:pt x="906" y="1385"/>
                    <a:pt x="1020" y="1358"/>
                    <a:pt x="1125" y="1301"/>
                  </a:cubicBezTo>
                  <a:cubicBezTo>
                    <a:pt x="1490" y="1118"/>
                    <a:pt x="1612" y="693"/>
                    <a:pt x="1429" y="358"/>
                  </a:cubicBezTo>
                  <a:cubicBezTo>
                    <a:pt x="1284" y="129"/>
                    <a:pt x="1038" y="0"/>
                    <a:pt x="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5"/>
            <p:cNvSpPr/>
            <p:nvPr/>
          </p:nvSpPr>
          <p:spPr>
            <a:xfrm rot="3733129">
              <a:off x="973420" y="2821247"/>
              <a:ext cx="130573" cy="114027"/>
            </a:xfrm>
            <a:custGeom>
              <a:avLst/>
              <a:gdLst/>
              <a:ahLst/>
              <a:cxnLst/>
              <a:rect l="l" t="t" r="r" b="b"/>
              <a:pathLst>
                <a:path w="3922" h="3425" extrusionOk="0">
                  <a:moveTo>
                    <a:pt x="1963" y="1"/>
                  </a:moveTo>
                  <a:cubicBezTo>
                    <a:pt x="1681" y="1"/>
                    <a:pt x="1394" y="69"/>
                    <a:pt x="1125" y="213"/>
                  </a:cubicBezTo>
                  <a:cubicBezTo>
                    <a:pt x="305" y="669"/>
                    <a:pt x="1" y="1702"/>
                    <a:pt x="457" y="2553"/>
                  </a:cubicBezTo>
                  <a:cubicBezTo>
                    <a:pt x="784" y="3106"/>
                    <a:pt x="1361" y="3425"/>
                    <a:pt x="1953" y="3425"/>
                  </a:cubicBezTo>
                  <a:cubicBezTo>
                    <a:pt x="2239" y="3425"/>
                    <a:pt x="2530" y="3350"/>
                    <a:pt x="2797" y="3192"/>
                  </a:cubicBezTo>
                  <a:cubicBezTo>
                    <a:pt x="3618" y="2736"/>
                    <a:pt x="3922" y="1702"/>
                    <a:pt x="3466" y="882"/>
                  </a:cubicBezTo>
                  <a:cubicBezTo>
                    <a:pt x="3154" y="320"/>
                    <a:pt x="2572" y="1"/>
                    <a:pt x="1963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5"/>
            <p:cNvSpPr/>
            <p:nvPr/>
          </p:nvSpPr>
          <p:spPr>
            <a:xfrm rot="3733129">
              <a:off x="987994" y="2834071"/>
              <a:ext cx="108300" cy="109932"/>
            </a:xfrm>
            <a:custGeom>
              <a:avLst/>
              <a:gdLst/>
              <a:ahLst/>
              <a:cxnLst/>
              <a:rect l="l" t="t" r="r" b="b"/>
              <a:pathLst>
                <a:path w="3253" h="3302" extrusionOk="0">
                  <a:moveTo>
                    <a:pt x="1885" y="1"/>
                  </a:moveTo>
                  <a:lnTo>
                    <a:pt x="1885" y="1"/>
                  </a:lnTo>
                  <a:cubicBezTo>
                    <a:pt x="1976" y="92"/>
                    <a:pt x="2037" y="183"/>
                    <a:pt x="2098" y="274"/>
                  </a:cubicBezTo>
                  <a:cubicBezTo>
                    <a:pt x="2554" y="1095"/>
                    <a:pt x="2250" y="2128"/>
                    <a:pt x="1429" y="2584"/>
                  </a:cubicBezTo>
                  <a:cubicBezTo>
                    <a:pt x="1178" y="2735"/>
                    <a:pt x="909" y="2803"/>
                    <a:pt x="641" y="2803"/>
                  </a:cubicBezTo>
                  <a:cubicBezTo>
                    <a:pt x="423" y="2803"/>
                    <a:pt x="205" y="2757"/>
                    <a:pt x="0" y="2676"/>
                  </a:cubicBezTo>
                  <a:lnTo>
                    <a:pt x="0" y="2676"/>
                  </a:lnTo>
                  <a:cubicBezTo>
                    <a:pt x="328" y="3080"/>
                    <a:pt x="801" y="3301"/>
                    <a:pt x="1290" y="3301"/>
                  </a:cubicBezTo>
                  <a:cubicBezTo>
                    <a:pt x="1573" y="3301"/>
                    <a:pt x="1861" y="3227"/>
                    <a:pt x="2128" y="3071"/>
                  </a:cubicBezTo>
                  <a:cubicBezTo>
                    <a:pt x="2949" y="2615"/>
                    <a:pt x="3253" y="1581"/>
                    <a:pt x="2797" y="761"/>
                  </a:cubicBezTo>
                  <a:cubicBezTo>
                    <a:pt x="2584" y="396"/>
                    <a:pt x="2250" y="122"/>
                    <a:pt x="1885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5"/>
            <p:cNvSpPr/>
            <p:nvPr/>
          </p:nvSpPr>
          <p:spPr>
            <a:xfrm rot="3733129">
              <a:off x="1019094" y="2831618"/>
              <a:ext cx="53667" cy="46843"/>
            </a:xfrm>
            <a:custGeom>
              <a:avLst/>
              <a:gdLst/>
              <a:ahLst/>
              <a:cxnLst/>
              <a:rect l="l" t="t" r="r" b="b"/>
              <a:pathLst>
                <a:path w="1612" h="1407" extrusionOk="0">
                  <a:moveTo>
                    <a:pt x="819" y="1"/>
                  </a:moveTo>
                  <a:cubicBezTo>
                    <a:pt x="706" y="1"/>
                    <a:pt x="592" y="28"/>
                    <a:pt x="486" y="86"/>
                  </a:cubicBezTo>
                  <a:cubicBezTo>
                    <a:pt x="122" y="268"/>
                    <a:pt x="0" y="694"/>
                    <a:pt x="213" y="1028"/>
                  </a:cubicBezTo>
                  <a:cubicBezTo>
                    <a:pt x="334" y="1271"/>
                    <a:pt x="564" y="1406"/>
                    <a:pt x="803" y="1406"/>
                  </a:cubicBezTo>
                  <a:cubicBezTo>
                    <a:pt x="922" y="1406"/>
                    <a:pt x="1044" y="1372"/>
                    <a:pt x="1155" y="1301"/>
                  </a:cubicBezTo>
                  <a:cubicBezTo>
                    <a:pt x="1489" y="1119"/>
                    <a:pt x="1611" y="694"/>
                    <a:pt x="1429" y="359"/>
                  </a:cubicBezTo>
                  <a:cubicBezTo>
                    <a:pt x="1304" y="130"/>
                    <a:pt x="1065" y="1"/>
                    <a:pt x="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5"/>
            <p:cNvSpPr/>
            <p:nvPr/>
          </p:nvSpPr>
          <p:spPr>
            <a:xfrm rot="3733129">
              <a:off x="701209" y="2129614"/>
              <a:ext cx="129574" cy="113561"/>
            </a:xfrm>
            <a:custGeom>
              <a:avLst/>
              <a:gdLst/>
              <a:ahLst/>
              <a:cxnLst/>
              <a:rect l="l" t="t" r="r" b="b"/>
              <a:pathLst>
                <a:path w="3892" h="3411" extrusionOk="0">
                  <a:moveTo>
                    <a:pt x="1942" y="1"/>
                  </a:moveTo>
                  <a:cubicBezTo>
                    <a:pt x="1665" y="1"/>
                    <a:pt x="1385" y="69"/>
                    <a:pt x="1126" y="213"/>
                  </a:cubicBezTo>
                  <a:cubicBezTo>
                    <a:pt x="305" y="669"/>
                    <a:pt x="1" y="1703"/>
                    <a:pt x="457" y="2523"/>
                  </a:cubicBezTo>
                  <a:cubicBezTo>
                    <a:pt x="765" y="3099"/>
                    <a:pt x="1338" y="3411"/>
                    <a:pt x="1940" y="3411"/>
                  </a:cubicBezTo>
                  <a:cubicBezTo>
                    <a:pt x="2228" y="3411"/>
                    <a:pt x="2522" y="3339"/>
                    <a:pt x="2797" y="3192"/>
                  </a:cubicBezTo>
                  <a:cubicBezTo>
                    <a:pt x="3618" y="2736"/>
                    <a:pt x="3892" y="1703"/>
                    <a:pt x="3436" y="882"/>
                  </a:cubicBezTo>
                  <a:cubicBezTo>
                    <a:pt x="3124" y="321"/>
                    <a:pt x="2542" y="1"/>
                    <a:pt x="1942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5"/>
            <p:cNvSpPr/>
            <p:nvPr/>
          </p:nvSpPr>
          <p:spPr>
            <a:xfrm rot="3733129">
              <a:off x="714831" y="2141896"/>
              <a:ext cx="108300" cy="109899"/>
            </a:xfrm>
            <a:custGeom>
              <a:avLst/>
              <a:gdLst/>
              <a:ahLst/>
              <a:cxnLst/>
              <a:rect l="l" t="t" r="r" b="b"/>
              <a:pathLst>
                <a:path w="3253" h="3301" extrusionOk="0">
                  <a:moveTo>
                    <a:pt x="1915" y="0"/>
                  </a:moveTo>
                  <a:cubicBezTo>
                    <a:pt x="1976" y="61"/>
                    <a:pt x="2037" y="152"/>
                    <a:pt x="2098" y="274"/>
                  </a:cubicBezTo>
                  <a:cubicBezTo>
                    <a:pt x="2553" y="1094"/>
                    <a:pt x="2250" y="2128"/>
                    <a:pt x="1429" y="2584"/>
                  </a:cubicBezTo>
                  <a:cubicBezTo>
                    <a:pt x="1178" y="2734"/>
                    <a:pt x="908" y="2802"/>
                    <a:pt x="641" y="2802"/>
                  </a:cubicBezTo>
                  <a:cubicBezTo>
                    <a:pt x="422" y="2802"/>
                    <a:pt x="205" y="2757"/>
                    <a:pt x="0" y="2675"/>
                  </a:cubicBezTo>
                  <a:lnTo>
                    <a:pt x="0" y="2675"/>
                  </a:lnTo>
                  <a:cubicBezTo>
                    <a:pt x="327" y="3079"/>
                    <a:pt x="813" y="3300"/>
                    <a:pt x="1303" y="3300"/>
                  </a:cubicBezTo>
                  <a:cubicBezTo>
                    <a:pt x="1586" y="3300"/>
                    <a:pt x="1871" y="3226"/>
                    <a:pt x="2128" y="3070"/>
                  </a:cubicBezTo>
                  <a:cubicBezTo>
                    <a:pt x="2979" y="2614"/>
                    <a:pt x="3253" y="1581"/>
                    <a:pt x="2797" y="760"/>
                  </a:cubicBezTo>
                  <a:cubicBezTo>
                    <a:pt x="2614" y="395"/>
                    <a:pt x="2280" y="122"/>
                    <a:pt x="1915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5"/>
            <p:cNvSpPr/>
            <p:nvPr/>
          </p:nvSpPr>
          <p:spPr>
            <a:xfrm rot="3733129">
              <a:off x="746499" y="2140389"/>
              <a:ext cx="53667" cy="46576"/>
            </a:xfrm>
            <a:custGeom>
              <a:avLst/>
              <a:gdLst/>
              <a:ahLst/>
              <a:cxnLst/>
              <a:rect l="l" t="t" r="r" b="b"/>
              <a:pathLst>
                <a:path w="1612" h="1399" extrusionOk="0">
                  <a:moveTo>
                    <a:pt x="790" y="0"/>
                  </a:moveTo>
                  <a:cubicBezTo>
                    <a:pt x="676" y="0"/>
                    <a:pt x="561" y="28"/>
                    <a:pt x="456" y="85"/>
                  </a:cubicBezTo>
                  <a:cubicBezTo>
                    <a:pt x="122" y="267"/>
                    <a:pt x="0" y="693"/>
                    <a:pt x="183" y="1027"/>
                  </a:cubicBezTo>
                  <a:cubicBezTo>
                    <a:pt x="307" y="1256"/>
                    <a:pt x="545" y="1399"/>
                    <a:pt x="800" y="1399"/>
                  </a:cubicBezTo>
                  <a:cubicBezTo>
                    <a:pt x="918" y="1399"/>
                    <a:pt x="1040" y="1368"/>
                    <a:pt x="1155" y="1301"/>
                  </a:cubicBezTo>
                  <a:cubicBezTo>
                    <a:pt x="1490" y="1118"/>
                    <a:pt x="1611" y="693"/>
                    <a:pt x="1429" y="359"/>
                  </a:cubicBezTo>
                  <a:cubicBezTo>
                    <a:pt x="1283" y="129"/>
                    <a:pt x="1037" y="0"/>
                    <a:pt x="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151" name="Google Shape;2151;p45"/>
          <p:cNvCxnSpPr/>
          <p:nvPr/>
        </p:nvCxnSpPr>
        <p:spPr>
          <a:xfrm>
            <a:off x="3455288" y="3727565"/>
            <a:ext cx="2808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52" name="Google Shape;2152;p45"/>
          <p:cNvGrpSpPr/>
          <p:nvPr/>
        </p:nvGrpSpPr>
        <p:grpSpPr>
          <a:xfrm>
            <a:off x="-198670" y="-32613"/>
            <a:ext cx="2014782" cy="2624982"/>
            <a:chOff x="212148" y="262551"/>
            <a:chExt cx="2014782" cy="2624982"/>
          </a:xfrm>
        </p:grpSpPr>
        <p:sp>
          <p:nvSpPr>
            <p:cNvPr id="2153" name="Google Shape;2153;p45"/>
            <p:cNvSpPr/>
            <p:nvPr/>
          </p:nvSpPr>
          <p:spPr>
            <a:xfrm rot="3733129">
              <a:off x="465114" y="534292"/>
              <a:ext cx="1508849" cy="1482381"/>
            </a:xfrm>
            <a:custGeom>
              <a:avLst/>
              <a:gdLst/>
              <a:ahLst/>
              <a:cxnLst/>
              <a:rect l="l" t="t" r="r" b="b"/>
              <a:pathLst>
                <a:path w="45321" h="44526" extrusionOk="0">
                  <a:moveTo>
                    <a:pt x="28288" y="0"/>
                  </a:moveTo>
                  <a:cubicBezTo>
                    <a:pt x="27839" y="0"/>
                    <a:pt x="27383" y="112"/>
                    <a:pt x="26962" y="348"/>
                  </a:cubicBezTo>
                  <a:lnTo>
                    <a:pt x="1794" y="14269"/>
                  </a:lnTo>
                  <a:cubicBezTo>
                    <a:pt x="487" y="14998"/>
                    <a:pt x="1" y="16670"/>
                    <a:pt x="730" y="17977"/>
                  </a:cubicBezTo>
                  <a:lnTo>
                    <a:pt x="14682" y="43145"/>
                  </a:lnTo>
                  <a:cubicBezTo>
                    <a:pt x="15176" y="44030"/>
                    <a:pt x="16089" y="44525"/>
                    <a:pt x="17043" y="44525"/>
                  </a:cubicBezTo>
                  <a:cubicBezTo>
                    <a:pt x="17496" y="44525"/>
                    <a:pt x="17959" y="44413"/>
                    <a:pt x="18390" y="44178"/>
                  </a:cubicBezTo>
                  <a:lnTo>
                    <a:pt x="43527" y="30257"/>
                  </a:lnTo>
                  <a:cubicBezTo>
                    <a:pt x="44834" y="29527"/>
                    <a:pt x="45321" y="27856"/>
                    <a:pt x="44591" y="26549"/>
                  </a:cubicBezTo>
                  <a:lnTo>
                    <a:pt x="30640" y="1381"/>
                  </a:lnTo>
                  <a:cubicBezTo>
                    <a:pt x="30145" y="495"/>
                    <a:pt x="29232" y="0"/>
                    <a:pt x="2828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5"/>
            <p:cNvSpPr/>
            <p:nvPr/>
          </p:nvSpPr>
          <p:spPr>
            <a:xfrm rot="3733129">
              <a:off x="1313467" y="1041372"/>
              <a:ext cx="672974" cy="932023"/>
            </a:xfrm>
            <a:custGeom>
              <a:avLst/>
              <a:gdLst/>
              <a:ahLst/>
              <a:cxnLst/>
              <a:rect l="l" t="t" r="r" b="b"/>
              <a:pathLst>
                <a:path w="20214" h="27995" extrusionOk="0">
                  <a:moveTo>
                    <a:pt x="4165" y="0"/>
                  </a:moveTo>
                  <a:lnTo>
                    <a:pt x="1" y="21307"/>
                  </a:lnTo>
                  <a:lnTo>
                    <a:pt x="20184" y="27994"/>
                  </a:lnTo>
                  <a:cubicBezTo>
                    <a:pt x="20214" y="27478"/>
                    <a:pt x="20123" y="26961"/>
                    <a:pt x="19849" y="26475"/>
                  </a:cubicBezTo>
                  <a:lnTo>
                    <a:pt x="5898" y="1307"/>
                  </a:lnTo>
                  <a:cubicBezTo>
                    <a:pt x="5533" y="638"/>
                    <a:pt x="4864" y="182"/>
                    <a:pt x="4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5"/>
            <p:cNvSpPr/>
            <p:nvPr/>
          </p:nvSpPr>
          <p:spPr>
            <a:xfrm rot="3733129">
              <a:off x="433100" y="607912"/>
              <a:ext cx="742789" cy="934054"/>
            </a:xfrm>
            <a:custGeom>
              <a:avLst/>
              <a:gdLst/>
              <a:ahLst/>
              <a:cxnLst/>
              <a:rect l="l" t="t" r="r" b="b"/>
              <a:pathLst>
                <a:path w="22311" h="28056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517"/>
                    <a:pt x="122" y="1034"/>
                    <a:pt x="365" y="1520"/>
                  </a:cubicBezTo>
                  <a:lnTo>
                    <a:pt x="14317" y="26688"/>
                  </a:lnTo>
                  <a:cubicBezTo>
                    <a:pt x="14742" y="27447"/>
                    <a:pt x="15472" y="27934"/>
                    <a:pt x="16293" y="28055"/>
                  </a:cubicBezTo>
                  <a:lnTo>
                    <a:pt x="22311" y="580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5"/>
            <p:cNvSpPr/>
            <p:nvPr/>
          </p:nvSpPr>
          <p:spPr>
            <a:xfrm rot="3733129">
              <a:off x="616948" y="746864"/>
              <a:ext cx="1205255" cy="1057236"/>
            </a:xfrm>
            <a:custGeom>
              <a:avLst/>
              <a:gdLst/>
              <a:ahLst/>
              <a:cxnLst/>
              <a:rect l="l" t="t" r="r" b="b"/>
              <a:pathLst>
                <a:path w="36202" h="31756" extrusionOk="0">
                  <a:moveTo>
                    <a:pt x="18092" y="0"/>
                  </a:moveTo>
                  <a:cubicBezTo>
                    <a:pt x="15221" y="0"/>
                    <a:pt x="12314" y="779"/>
                    <a:pt x="9696" y="2414"/>
                  </a:cubicBezTo>
                  <a:cubicBezTo>
                    <a:pt x="2249" y="7064"/>
                    <a:pt x="0" y="16851"/>
                    <a:pt x="4651" y="24268"/>
                  </a:cubicBezTo>
                  <a:cubicBezTo>
                    <a:pt x="7648" y="29099"/>
                    <a:pt x="12821" y="31756"/>
                    <a:pt x="18118" y="31756"/>
                  </a:cubicBezTo>
                  <a:cubicBezTo>
                    <a:pt x="20986" y="31756"/>
                    <a:pt x="23890" y="30977"/>
                    <a:pt x="26505" y="29344"/>
                  </a:cubicBezTo>
                  <a:cubicBezTo>
                    <a:pt x="33952" y="24694"/>
                    <a:pt x="36201" y="14906"/>
                    <a:pt x="31581" y="7459"/>
                  </a:cubicBezTo>
                  <a:cubicBezTo>
                    <a:pt x="28565" y="2650"/>
                    <a:pt x="23389" y="0"/>
                    <a:pt x="18092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5"/>
            <p:cNvSpPr/>
            <p:nvPr/>
          </p:nvSpPr>
          <p:spPr>
            <a:xfrm rot="3733129">
              <a:off x="732843" y="841282"/>
              <a:ext cx="972507" cy="868867"/>
            </a:xfrm>
            <a:custGeom>
              <a:avLst/>
              <a:gdLst/>
              <a:ahLst/>
              <a:cxnLst/>
              <a:rect l="l" t="t" r="r" b="b"/>
              <a:pathLst>
                <a:path w="29211" h="26098" extrusionOk="0">
                  <a:moveTo>
                    <a:pt x="14606" y="0"/>
                  </a:moveTo>
                  <a:cubicBezTo>
                    <a:pt x="9058" y="0"/>
                    <a:pt x="3909" y="3572"/>
                    <a:pt x="2159" y="9143"/>
                  </a:cubicBezTo>
                  <a:cubicBezTo>
                    <a:pt x="1" y="16013"/>
                    <a:pt x="3830" y="23338"/>
                    <a:pt x="10730" y="25496"/>
                  </a:cubicBezTo>
                  <a:cubicBezTo>
                    <a:pt x="12028" y="25904"/>
                    <a:pt x="13342" y="26098"/>
                    <a:pt x="14634" y="26098"/>
                  </a:cubicBezTo>
                  <a:cubicBezTo>
                    <a:pt x="20183" y="26098"/>
                    <a:pt x="25333" y="22521"/>
                    <a:pt x="27083" y="16924"/>
                  </a:cubicBezTo>
                  <a:cubicBezTo>
                    <a:pt x="29211" y="10055"/>
                    <a:pt x="25381" y="2730"/>
                    <a:pt x="18512" y="602"/>
                  </a:cubicBezTo>
                  <a:cubicBezTo>
                    <a:pt x="17213" y="194"/>
                    <a:pt x="15899" y="0"/>
                    <a:pt x="14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5"/>
            <p:cNvSpPr/>
            <p:nvPr/>
          </p:nvSpPr>
          <p:spPr>
            <a:xfrm rot="3733129">
              <a:off x="857934" y="952400"/>
              <a:ext cx="723579" cy="646007"/>
            </a:xfrm>
            <a:custGeom>
              <a:avLst/>
              <a:gdLst/>
              <a:ahLst/>
              <a:cxnLst/>
              <a:rect l="l" t="t" r="r" b="b"/>
              <a:pathLst>
                <a:path w="21734" h="19404" extrusionOk="0">
                  <a:moveTo>
                    <a:pt x="10894" y="1"/>
                  </a:moveTo>
                  <a:cubicBezTo>
                    <a:pt x="9915" y="1"/>
                    <a:pt x="8918" y="151"/>
                    <a:pt x="7934" y="468"/>
                  </a:cubicBezTo>
                  <a:cubicBezTo>
                    <a:pt x="2827" y="2079"/>
                    <a:pt x="0" y="7550"/>
                    <a:pt x="1642" y="12656"/>
                  </a:cubicBezTo>
                  <a:cubicBezTo>
                    <a:pt x="2944" y="16785"/>
                    <a:pt x="6770" y="19403"/>
                    <a:pt x="10886" y="19403"/>
                  </a:cubicBezTo>
                  <a:cubicBezTo>
                    <a:pt x="11861" y="19403"/>
                    <a:pt x="12853" y="19257"/>
                    <a:pt x="13830" y="18948"/>
                  </a:cubicBezTo>
                  <a:cubicBezTo>
                    <a:pt x="18937" y="17307"/>
                    <a:pt x="21733" y="11866"/>
                    <a:pt x="20122" y="6759"/>
                  </a:cubicBezTo>
                  <a:cubicBezTo>
                    <a:pt x="18797" y="2637"/>
                    <a:pt x="14997" y="1"/>
                    <a:pt x="1089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5"/>
            <p:cNvSpPr/>
            <p:nvPr/>
          </p:nvSpPr>
          <p:spPr>
            <a:xfrm rot="3733129">
              <a:off x="950164" y="1030524"/>
              <a:ext cx="538406" cy="491264"/>
            </a:xfrm>
            <a:custGeom>
              <a:avLst/>
              <a:gdLst/>
              <a:ahLst/>
              <a:cxnLst/>
              <a:rect l="l" t="t" r="r" b="b"/>
              <a:pathLst>
                <a:path w="16172" h="14756" extrusionOk="0">
                  <a:moveTo>
                    <a:pt x="8102" y="1"/>
                  </a:moveTo>
                  <a:cubicBezTo>
                    <a:pt x="7555" y="1"/>
                    <a:pt x="7000" y="62"/>
                    <a:pt x="6445" y="190"/>
                  </a:cubicBezTo>
                  <a:cubicBezTo>
                    <a:pt x="2463" y="1102"/>
                    <a:pt x="1" y="5054"/>
                    <a:pt x="913" y="9036"/>
                  </a:cubicBezTo>
                  <a:cubicBezTo>
                    <a:pt x="1697" y="12436"/>
                    <a:pt x="4733" y="14756"/>
                    <a:pt x="8082" y="14756"/>
                  </a:cubicBezTo>
                  <a:cubicBezTo>
                    <a:pt x="8625" y="14756"/>
                    <a:pt x="9176" y="14695"/>
                    <a:pt x="9727" y="14568"/>
                  </a:cubicBezTo>
                  <a:cubicBezTo>
                    <a:pt x="13709" y="13656"/>
                    <a:pt x="16171" y="9674"/>
                    <a:pt x="15259" y="5722"/>
                  </a:cubicBezTo>
                  <a:cubicBezTo>
                    <a:pt x="14476" y="2300"/>
                    <a:pt x="11447" y="1"/>
                    <a:pt x="8102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5"/>
            <p:cNvSpPr/>
            <p:nvPr/>
          </p:nvSpPr>
          <p:spPr>
            <a:xfrm rot="3733129">
              <a:off x="1057112" y="1112564"/>
              <a:ext cx="324868" cy="325867"/>
            </a:xfrm>
            <a:custGeom>
              <a:avLst/>
              <a:gdLst/>
              <a:ahLst/>
              <a:cxnLst/>
              <a:rect l="l" t="t" r="r" b="b"/>
              <a:pathLst>
                <a:path w="9758" h="9788" fill="none" extrusionOk="0">
                  <a:moveTo>
                    <a:pt x="8633" y="2827"/>
                  </a:moveTo>
                  <a:cubicBezTo>
                    <a:pt x="9757" y="4894"/>
                    <a:pt x="9028" y="7477"/>
                    <a:pt x="6961" y="8632"/>
                  </a:cubicBezTo>
                  <a:cubicBezTo>
                    <a:pt x="4894" y="9788"/>
                    <a:pt x="2280" y="9028"/>
                    <a:pt x="1155" y="6961"/>
                  </a:cubicBezTo>
                  <a:cubicBezTo>
                    <a:pt x="0" y="4894"/>
                    <a:pt x="760" y="2310"/>
                    <a:pt x="2827" y="1155"/>
                  </a:cubicBezTo>
                  <a:cubicBezTo>
                    <a:pt x="4864" y="0"/>
                    <a:pt x="7478" y="760"/>
                    <a:pt x="8633" y="2827"/>
                  </a:cubicBezTo>
                  <a:close/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5"/>
            <p:cNvSpPr/>
            <p:nvPr/>
          </p:nvSpPr>
          <p:spPr>
            <a:xfrm rot="3733129">
              <a:off x="1116815" y="1172243"/>
              <a:ext cx="205448" cy="206480"/>
            </a:xfrm>
            <a:custGeom>
              <a:avLst/>
              <a:gdLst/>
              <a:ahLst/>
              <a:cxnLst/>
              <a:rect l="l" t="t" r="r" b="b"/>
              <a:pathLst>
                <a:path w="6171" h="6202" fill="none" extrusionOk="0">
                  <a:moveTo>
                    <a:pt x="5472" y="1794"/>
                  </a:moveTo>
                  <a:cubicBezTo>
                    <a:pt x="6171" y="3101"/>
                    <a:pt x="5715" y="4742"/>
                    <a:pt x="4408" y="5472"/>
                  </a:cubicBezTo>
                  <a:cubicBezTo>
                    <a:pt x="3101" y="6201"/>
                    <a:pt x="1460" y="5715"/>
                    <a:pt x="730" y="4408"/>
                  </a:cubicBezTo>
                  <a:cubicBezTo>
                    <a:pt x="1" y="3101"/>
                    <a:pt x="487" y="1459"/>
                    <a:pt x="1794" y="730"/>
                  </a:cubicBezTo>
                  <a:cubicBezTo>
                    <a:pt x="3101" y="0"/>
                    <a:pt x="4742" y="487"/>
                    <a:pt x="5472" y="1794"/>
                  </a:cubicBezTo>
                  <a:close/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5"/>
            <p:cNvSpPr/>
            <p:nvPr/>
          </p:nvSpPr>
          <p:spPr>
            <a:xfrm rot="3733129">
              <a:off x="1006198" y="1087141"/>
              <a:ext cx="426077" cy="377037"/>
            </a:xfrm>
            <a:custGeom>
              <a:avLst/>
              <a:gdLst/>
              <a:ahLst/>
              <a:cxnLst/>
              <a:rect l="l" t="t" r="r" b="b"/>
              <a:pathLst>
                <a:path w="12798" h="11325" extrusionOk="0">
                  <a:moveTo>
                    <a:pt x="6404" y="1"/>
                  </a:moveTo>
                  <a:cubicBezTo>
                    <a:pt x="4712" y="1"/>
                    <a:pt x="3034" y="762"/>
                    <a:pt x="1915" y="2217"/>
                  </a:cubicBezTo>
                  <a:cubicBezTo>
                    <a:pt x="0" y="4679"/>
                    <a:pt x="487" y="8235"/>
                    <a:pt x="2949" y="10150"/>
                  </a:cubicBezTo>
                  <a:cubicBezTo>
                    <a:pt x="3968" y="10943"/>
                    <a:pt x="5174" y="11324"/>
                    <a:pt x="6375" y="11324"/>
                  </a:cubicBezTo>
                  <a:cubicBezTo>
                    <a:pt x="8074" y="11324"/>
                    <a:pt x="9760" y="10560"/>
                    <a:pt x="10882" y="9117"/>
                  </a:cubicBezTo>
                  <a:cubicBezTo>
                    <a:pt x="12797" y="6624"/>
                    <a:pt x="12341" y="3099"/>
                    <a:pt x="9849" y="1184"/>
                  </a:cubicBezTo>
                  <a:cubicBezTo>
                    <a:pt x="8824" y="387"/>
                    <a:pt x="7611" y="1"/>
                    <a:pt x="6404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5"/>
            <p:cNvSpPr/>
            <p:nvPr/>
          </p:nvSpPr>
          <p:spPr>
            <a:xfrm>
              <a:off x="1014821" y="2235303"/>
              <a:ext cx="181688" cy="159234"/>
            </a:xfrm>
            <a:custGeom>
              <a:avLst/>
              <a:gdLst/>
              <a:ahLst/>
              <a:cxnLst/>
              <a:rect l="l" t="t" r="r" b="b"/>
              <a:pathLst>
                <a:path w="3892" h="3411" extrusionOk="0">
                  <a:moveTo>
                    <a:pt x="1942" y="1"/>
                  </a:moveTo>
                  <a:cubicBezTo>
                    <a:pt x="1665" y="1"/>
                    <a:pt x="1384" y="69"/>
                    <a:pt x="1125" y="213"/>
                  </a:cubicBezTo>
                  <a:cubicBezTo>
                    <a:pt x="304" y="669"/>
                    <a:pt x="1" y="1702"/>
                    <a:pt x="456" y="2523"/>
                  </a:cubicBezTo>
                  <a:cubicBezTo>
                    <a:pt x="765" y="3099"/>
                    <a:pt x="1338" y="3410"/>
                    <a:pt x="1930" y="3410"/>
                  </a:cubicBezTo>
                  <a:cubicBezTo>
                    <a:pt x="2213" y="3410"/>
                    <a:pt x="2501" y="3339"/>
                    <a:pt x="2767" y="3192"/>
                  </a:cubicBezTo>
                  <a:cubicBezTo>
                    <a:pt x="3618" y="2736"/>
                    <a:pt x="3891" y="1702"/>
                    <a:pt x="3435" y="882"/>
                  </a:cubicBezTo>
                  <a:cubicBezTo>
                    <a:pt x="3123" y="320"/>
                    <a:pt x="2541" y="1"/>
                    <a:pt x="1942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5"/>
            <p:cNvSpPr/>
            <p:nvPr/>
          </p:nvSpPr>
          <p:spPr>
            <a:xfrm>
              <a:off x="1044605" y="2240951"/>
              <a:ext cx="151905" cy="154146"/>
            </a:xfrm>
            <a:custGeom>
              <a:avLst/>
              <a:gdLst/>
              <a:ahLst/>
              <a:cxnLst/>
              <a:rect l="l" t="t" r="r" b="b"/>
              <a:pathLst>
                <a:path w="3254" h="3302" extrusionOk="0">
                  <a:moveTo>
                    <a:pt x="1916" y="1"/>
                  </a:moveTo>
                  <a:lnTo>
                    <a:pt x="1916" y="1"/>
                  </a:lnTo>
                  <a:cubicBezTo>
                    <a:pt x="1977" y="62"/>
                    <a:pt x="2037" y="153"/>
                    <a:pt x="2098" y="274"/>
                  </a:cubicBezTo>
                  <a:cubicBezTo>
                    <a:pt x="2554" y="1095"/>
                    <a:pt x="2250" y="2128"/>
                    <a:pt x="1429" y="2584"/>
                  </a:cubicBezTo>
                  <a:cubicBezTo>
                    <a:pt x="1169" y="2723"/>
                    <a:pt x="889" y="2793"/>
                    <a:pt x="611" y="2793"/>
                  </a:cubicBezTo>
                  <a:cubicBezTo>
                    <a:pt x="403" y="2793"/>
                    <a:pt x="196" y="2754"/>
                    <a:pt x="1" y="2676"/>
                  </a:cubicBezTo>
                  <a:lnTo>
                    <a:pt x="1" y="2676"/>
                  </a:lnTo>
                  <a:cubicBezTo>
                    <a:pt x="328" y="3080"/>
                    <a:pt x="801" y="3301"/>
                    <a:pt x="1290" y="3301"/>
                  </a:cubicBezTo>
                  <a:cubicBezTo>
                    <a:pt x="1573" y="3301"/>
                    <a:pt x="1861" y="3227"/>
                    <a:pt x="2129" y="3071"/>
                  </a:cubicBezTo>
                  <a:cubicBezTo>
                    <a:pt x="2980" y="2615"/>
                    <a:pt x="3253" y="1581"/>
                    <a:pt x="2797" y="761"/>
                  </a:cubicBezTo>
                  <a:cubicBezTo>
                    <a:pt x="2615" y="396"/>
                    <a:pt x="2281" y="122"/>
                    <a:pt x="1916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5"/>
            <p:cNvSpPr/>
            <p:nvPr/>
          </p:nvSpPr>
          <p:spPr>
            <a:xfrm>
              <a:off x="1044605" y="2258317"/>
              <a:ext cx="75252" cy="64702"/>
            </a:xfrm>
            <a:custGeom>
              <a:avLst/>
              <a:gdLst/>
              <a:ahLst/>
              <a:cxnLst/>
              <a:rect l="l" t="t" r="r" b="b"/>
              <a:pathLst>
                <a:path w="1612" h="1386" extrusionOk="0">
                  <a:moveTo>
                    <a:pt x="790" y="0"/>
                  </a:moveTo>
                  <a:cubicBezTo>
                    <a:pt x="676" y="0"/>
                    <a:pt x="562" y="27"/>
                    <a:pt x="457" y="85"/>
                  </a:cubicBezTo>
                  <a:cubicBezTo>
                    <a:pt x="122" y="267"/>
                    <a:pt x="1" y="693"/>
                    <a:pt x="183" y="1027"/>
                  </a:cubicBezTo>
                  <a:cubicBezTo>
                    <a:pt x="308" y="1256"/>
                    <a:pt x="547" y="1385"/>
                    <a:pt x="793" y="1385"/>
                  </a:cubicBezTo>
                  <a:cubicBezTo>
                    <a:pt x="906" y="1385"/>
                    <a:pt x="1020" y="1358"/>
                    <a:pt x="1125" y="1301"/>
                  </a:cubicBezTo>
                  <a:cubicBezTo>
                    <a:pt x="1490" y="1118"/>
                    <a:pt x="1612" y="693"/>
                    <a:pt x="1429" y="358"/>
                  </a:cubicBezTo>
                  <a:cubicBezTo>
                    <a:pt x="1284" y="129"/>
                    <a:pt x="1038" y="0"/>
                    <a:pt x="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5"/>
            <p:cNvSpPr/>
            <p:nvPr/>
          </p:nvSpPr>
          <p:spPr>
            <a:xfrm>
              <a:off x="1437663" y="2458632"/>
              <a:ext cx="278423" cy="243106"/>
            </a:xfrm>
            <a:custGeom>
              <a:avLst/>
              <a:gdLst/>
              <a:ahLst/>
              <a:cxnLst/>
              <a:rect l="l" t="t" r="r" b="b"/>
              <a:pathLst>
                <a:path w="3922" h="3425" extrusionOk="0">
                  <a:moveTo>
                    <a:pt x="1963" y="1"/>
                  </a:moveTo>
                  <a:cubicBezTo>
                    <a:pt x="1681" y="1"/>
                    <a:pt x="1394" y="69"/>
                    <a:pt x="1125" y="213"/>
                  </a:cubicBezTo>
                  <a:cubicBezTo>
                    <a:pt x="305" y="669"/>
                    <a:pt x="1" y="1702"/>
                    <a:pt x="457" y="2553"/>
                  </a:cubicBezTo>
                  <a:cubicBezTo>
                    <a:pt x="784" y="3106"/>
                    <a:pt x="1361" y="3425"/>
                    <a:pt x="1953" y="3425"/>
                  </a:cubicBezTo>
                  <a:cubicBezTo>
                    <a:pt x="2239" y="3425"/>
                    <a:pt x="2530" y="3350"/>
                    <a:pt x="2797" y="3192"/>
                  </a:cubicBezTo>
                  <a:cubicBezTo>
                    <a:pt x="3618" y="2736"/>
                    <a:pt x="3922" y="1702"/>
                    <a:pt x="3466" y="882"/>
                  </a:cubicBezTo>
                  <a:cubicBezTo>
                    <a:pt x="3154" y="320"/>
                    <a:pt x="2572" y="1"/>
                    <a:pt x="1963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5"/>
            <p:cNvSpPr/>
            <p:nvPr/>
          </p:nvSpPr>
          <p:spPr>
            <a:xfrm>
              <a:off x="1485156" y="2467221"/>
              <a:ext cx="230930" cy="234376"/>
            </a:xfrm>
            <a:custGeom>
              <a:avLst/>
              <a:gdLst/>
              <a:ahLst/>
              <a:cxnLst/>
              <a:rect l="l" t="t" r="r" b="b"/>
              <a:pathLst>
                <a:path w="3253" h="3302" extrusionOk="0">
                  <a:moveTo>
                    <a:pt x="1885" y="1"/>
                  </a:moveTo>
                  <a:lnTo>
                    <a:pt x="1885" y="1"/>
                  </a:lnTo>
                  <a:cubicBezTo>
                    <a:pt x="1976" y="92"/>
                    <a:pt x="2037" y="183"/>
                    <a:pt x="2098" y="274"/>
                  </a:cubicBezTo>
                  <a:cubicBezTo>
                    <a:pt x="2554" y="1095"/>
                    <a:pt x="2250" y="2128"/>
                    <a:pt x="1429" y="2584"/>
                  </a:cubicBezTo>
                  <a:cubicBezTo>
                    <a:pt x="1178" y="2735"/>
                    <a:pt x="909" y="2803"/>
                    <a:pt x="641" y="2803"/>
                  </a:cubicBezTo>
                  <a:cubicBezTo>
                    <a:pt x="423" y="2803"/>
                    <a:pt x="205" y="2757"/>
                    <a:pt x="0" y="2676"/>
                  </a:cubicBezTo>
                  <a:lnTo>
                    <a:pt x="0" y="2676"/>
                  </a:lnTo>
                  <a:cubicBezTo>
                    <a:pt x="328" y="3080"/>
                    <a:pt x="801" y="3301"/>
                    <a:pt x="1290" y="3301"/>
                  </a:cubicBezTo>
                  <a:cubicBezTo>
                    <a:pt x="1573" y="3301"/>
                    <a:pt x="1861" y="3227"/>
                    <a:pt x="2128" y="3071"/>
                  </a:cubicBezTo>
                  <a:cubicBezTo>
                    <a:pt x="2949" y="2615"/>
                    <a:pt x="3253" y="1581"/>
                    <a:pt x="2797" y="761"/>
                  </a:cubicBezTo>
                  <a:cubicBezTo>
                    <a:pt x="2584" y="396"/>
                    <a:pt x="2250" y="122"/>
                    <a:pt x="1885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5"/>
            <p:cNvSpPr/>
            <p:nvPr/>
          </p:nvSpPr>
          <p:spPr>
            <a:xfrm>
              <a:off x="1483026" y="2493554"/>
              <a:ext cx="114436" cy="99869"/>
            </a:xfrm>
            <a:custGeom>
              <a:avLst/>
              <a:gdLst/>
              <a:ahLst/>
              <a:cxnLst/>
              <a:rect l="l" t="t" r="r" b="b"/>
              <a:pathLst>
                <a:path w="1612" h="1407" extrusionOk="0">
                  <a:moveTo>
                    <a:pt x="819" y="1"/>
                  </a:moveTo>
                  <a:cubicBezTo>
                    <a:pt x="706" y="1"/>
                    <a:pt x="592" y="28"/>
                    <a:pt x="486" y="86"/>
                  </a:cubicBezTo>
                  <a:cubicBezTo>
                    <a:pt x="122" y="268"/>
                    <a:pt x="0" y="694"/>
                    <a:pt x="213" y="1028"/>
                  </a:cubicBezTo>
                  <a:cubicBezTo>
                    <a:pt x="334" y="1271"/>
                    <a:pt x="564" y="1406"/>
                    <a:pt x="803" y="1406"/>
                  </a:cubicBezTo>
                  <a:cubicBezTo>
                    <a:pt x="922" y="1406"/>
                    <a:pt x="1044" y="1372"/>
                    <a:pt x="1155" y="1301"/>
                  </a:cubicBezTo>
                  <a:cubicBezTo>
                    <a:pt x="1489" y="1119"/>
                    <a:pt x="1611" y="694"/>
                    <a:pt x="1429" y="359"/>
                  </a:cubicBezTo>
                  <a:cubicBezTo>
                    <a:pt x="1304" y="130"/>
                    <a:pt x="1065" y="1"/>
                    <a:pt x="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5"/>
            <p:cNvSpPr/>
            <p:nvPr/>
          </p:nvSpPr>
          <p:spPr>
            <a:xfrm>
              <a:off x="1029004" y="2727646"/>
              <a:ext cx="183089" cy="159888"/>
            </a:xfrm>
            <a:custGeom>
              <a:avLst/>
              <a:gdLst/>
              <a:ahLst/>
              <a:cxnLst/>
              <a:rect l="l" t="t" r="r" b="b"/>
              <a:pathLst>
                <a:path w="3922" h="3425" extrusionOk="0">
                  <a:moveTo>
                    <a:pt x="1963" y="1"/>
                  </a:moveTo>
                  <a:cubicBezTo>
                    <a:pt x="1681" y="1"/>
                    <a:pt x="1394" y="69"/>
                    <a:pt x="1125" y="213"/>
                  </a:cubicBezTo>
                  <a:cubicBezTo>
                    <a:pt x="305" y="669"/>
                    <a:pt x="1" y="1702"/>
                    <a:pt x="457" y="2553"/>
                  </a:cubicBezTo>
                  <a:cubicBezTo>
                    <a:pt x="784" y="3106"/>
                    <a:pt x="1361" y="3425"/>
                    <a:pt x="1953" y="3425"/>
                  </a:cubicBezTo>
                  <a:cubicBezTo>
                    <a:pt x="2239" y="3425"/>
                    <a:pt x="2530" y="3350"/>
                    <a:pt x="2797" y="3192"/>
                  </a:cubicBezTo>
                  <a:cubicBezTo>
                    <a:pt x="3618" y="2736"/>
                    <a:pt x="3922" y="1702"/>
                    <a:pt x="3466" y="882"/>
                  </a:cubicBezTo>
                  <a:cubicBezTo>
                    <a:pt x="3154" y="320"/>
                    <a:pt x="2572" y="1"/>
                    <a:pt x="1963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5"/>
            <p:cNvSpPr/>
            <p:nvPr/>
          </p:nvSpPr>
          <p:spPr>
            <a:xfrm>
              <a:off x="1060235" y="2733295"/>
              <a:ext cx="151858" cy="154146"/>
            </a:xfrm>
            <a:custGeom>
              <a:avLst/>
              <a:gdLst/>
              <a:ahLst/>
              <a:cxnLst/>
              <a:rect l="l" t="t" r="r" b="b"/>
              <a:pathLst>
                <a:path w="3253" h="3302" extrusionOk="0">
                  <a:moveTo>
                    <a:pt x="1885" y="1"/>
                  </a:moveTo>
                  <a:lnTo>
                    <a:pt x="1885" y="1"/>
                  </a:lnTo>
                  <a:cubicBezTo>
                    <a:pt x="1976" y="92"/>
                    <a:pt x="2037" y="183"/>
                    <a:pt x="2098" y="274"/>
                  </a:cubicBezTo>
                  <a:cubicBezTo>
                    <a:pt x="2554" y="1095"/>
                    <a:pt x="2250" y="2128"/>
                    <a:pt x="1429" y="2584"/>
                  </a:cubicBezTo>
                  <a:cubicBezTo>
                    <a:pt x="1178" y="2735"/>
                    <a:pt x="909" y="2803"/>
                    <a:pt x="641" y="2803"/>
                  </a:cubicBezTo>
                  <a:cubicBezTo>
                    <a:pt x="423" y="2803"/>
                    <a:pt x="205" y="2757"/>
                    <a:pt x="0" y="2676"/>
                  </a:cubicBezTo>
                  <a:lnTo>
                    <a:pt x="0" y="2676"/>
                  </a:lnTo>
                  <a:cubicBezTo>
                    <a:pt x="328" y="3080"/>
                    <a:pt x="801" y="3301"/>
                    <a:pt x="1290" y="3301"/>
                  </a:cubicBezTo>
                  <a:cubicBezTo>
                    <a:pt x="1573" y="3301"/>
                    <a:pt x="1861" y="3227"/>
                    <a:pt x="2128" y="3071"/>
                  </a:cubicBezTo>
                  <a:cubicBezTo>
                    <a:pt x="2949" y="2615"/>
                    <a:pt x="3253" y="1581"/>
                    <a:pt x="2797" y="761"/>
                  </a:cubicBezTo>
                  <a:cubicBezTo>
                    <a:pt x="2584" y="396"/>
                    <a:pt x="2250" y="122"/>
                    <a:pt x="1885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5"/>
            <p:cNvSpPr/>
            <p:nvPr/>
          </p:nvSpPr>
          <p:spPr>
            <a:xfrm>
              <a:off x="1058834" y="2750614"/>
              <a:ext cx="75252" cy="65682"/>
            </a:xfrm>
            <a:custGeom>
              <a:avLst/>
              <a:gdLst/>
              <a:ahLst/>
              <a:cxnLst/>
              <a:rect l="l" t="t" r="r" b="b"/>
              <a:pathLst>
                <a:path w="1612" h="1407" extrusionOk="0">
                  <a:moveTo>
                    <a:pt x="819" y="1"/>
                  </a:moveTo>
                  <a:cubicBezTo>
                    <a:pt x="706" y="1"/>
                    <a:pt x="592" y="28"/>
                    <a:pt x="486" y="86"/>
                  </a:cubicBezTo>
                  <a:cubicBezTo>
                    <a:pt x="122" y="268"/>
                    <a:pt x="0" y="694"/>
                    <a:pt x="213" y="1028"/>
                  </a:cubicBezTo>
                  <a:cubicBezTo>
                    <a:pt x="334" y="1271"/>
                    <a:pt x="564" y="1406"/>
                    <a:pt x="803" y="1406"/>
                  </a:cubicBezTo>
                  <a:cubicBezTo>
                    <a:pt x="922" y="1406"/>
                    <a:pt x="1044" y="1372"/>
                    <a:pt x="1155" y="1301"/>
                  </a:cubicBezTo>
                  <a:cubicBezTo>
                    <a:pt x="1489" y="1119"/>
                    <a:pt x="1611" y="694"/>
                    <a:pt x="1429" y="359"/>
                  </a:cubicBezTo>
                  <a:cubicBezTo>
                    <a:pt x="1304" y="130"/>
                    <a:pt x="1065" y="1"/>
                    <a:pt x="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2" name="Google Shape;2172;p45"/>
          <p:cNvSpPr/>
          <p:nvPr/>
        </p:nvSpPr>
        <p:spPr>
          <a:xfrm>
            <a:off x="6151132" y="5405446"/>
            <a:ext cx="8092" cy="11321"/>
          </a:xfrm>
          <a:custGeom>
            <a:avLst/>
            <a:gdLst/>
            <a:ahLst/>
            <a:cxnLst/>
            <a:rect l="l" t="t" r="r" b="b"/>
            <a:pathLst>
              <a:path w="233" h="326" extrusionOk="0">
                <a:moveTo>
                  <a:pt x="233" y="1"/>
                </a:moveTo>
                <a:lnTo>
                  <a:pt x="233" y="1"/>
                </a:lnTo>
                <a:cubicBezTo>
                  <a:pt x="186" y="32"/>
                  <a:pt x="140" y="47"/>
                  <a:pt x="93" y="63"/>
                </a:cubicBezTo>
                <a:cubicBezTo>
                  <a:pt x="62" y="156"/>
                  <a:pt x="32" y="233"/>
                  <a:pt x="1" y="326"/>
                </a:cubicBezTo>
                <a:cubicBezTo>
                  <a:pt x="78" y="217"/>
                  <a:pt x="155" y="109"/>
                  <a:pt x="233" y="1"/>
                </a:cubicBezTo>
                <a:close/>
              </a:path>
            </a:pathLst>
          </a:custGeom>
          <a:solidFill>
            <a:srgbClr val="00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45"/>
          <p:cNvSpPr/>
          <p:nvPr/>
        </p:nvSpPr>
        <p:spPr>
          <a:xfrm>
            <a:off x="6143075" y="5400619"/>
            <a:ext cx="13474" cy="12398"/>
          </a:xfrm>
          <a:custGeom>
            <a:avLst/>
            <a:gdLst/>
            <a:ahLst/>
            <a:cxnLst/>
            <a:rect l="l" t="t" r="r" b="b"/>
            <a:pathLst>
              <a:path w="388" h="357" extrusionOk="0">
                <a:moveTo>
                  <a:pt x="387" y="1"/>
                </a:moveTo>
                <a:cubicBezTo>
                  <a:pt x="264" y="124"/>
                  <a:pt x="124" y="233"/>
                  <a:pt x="1" y="356"/>
                </a:cubicBezTo>
                <a:cubicBezTo>
                  <a:pt x="93" y="310"/>
                  <a:pt x="202" y="264"/>
                  <a:pt x="325" y="202"/>
                </a:cubicBezTo>
                <a:cubicBezTo>
                  <a:pt x="341" y="140"/>
                  <a:pt x="372" y="78"/>
                  <a:pt x="387" y="1"/>
                </a:cubicBezTo>
                <a:close/>
              </a:path>
            </a:pathLst>
          </a:custGeom>
          <a:solidFill>
            <a:srgbClr val="00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45"/>
          <p:cNvSpPr/>
          <p:nvPr/>
        </p:nvSpPr>
        <p:spPr>
          <a:xfrm>
            <a:off x="6154361" y="5382909"/>
            <a:ext cx="23129" cy="24726"/>
          </a:xfrm>
          <a:custGeom>
            <a:avLst/>
            <a:gdLst/>
            <a:ahLst/>
            <a:cxnLst/>
            <a:rect l="l" t="t" r="r" b="b"/>
            <a:pathLst>
              <a:path w="666" h="712" extrusionOk="0">
                <a:moveTo>
                  <a:pt x="666" y="0"/>
                </a:moveTo>
                <a:cubicBezTo>
                  <a:pt x="464" y="170"/>
                  <a:pt x="263" y="341"/>
                  <a:pt x="62" y="511"/>
                </a:cubicBezTo>
                <a:cubicBezTo>
                  <a:pt x="47" y="588"/>
                  <a:pt x="16" y="650"/>
                  <a:pt x="0" y="712"/>
                </a:cubicBezTo>
                <a:cubicBezTo>
                  <a:pt x="47" y="696"/>
                  <a:pt x="93" y="681"/>
                  <a:pt x="140" y="650"/>
                </a:cubicBezTo>
                <a:cubicBezTo>
                  <a:pt x="294" y="449"/>
                  <a:pt x="464" y="232"/>
                  <a:pt x="666" y="0"/>
                </a:cubicBezTo>
                <a:close/>
              </a:path>
            </a:pathLst>
          </a:custGeom>
          <a:solidFill>
            <a:srgbClr val="00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45"/>
          <p:cNvSpPr/>
          <p:nvPr/>
        </p:nvSpPr>
        <p:spPr>
          <a:xfrm>
            <a:off x="372618" y="2285913"/>
            <a:ext cx="1110" cy="1145"/>
          </a:xfrm>
          <a:custGeom>
            <a:avLst/>
            <a:gdLst/>
            <a:ahLst/>
            <a:cxnLst/>
            <a:rect l="l" t="t" r="r" b="b"/>
            <a:pathLst>
              <a:path w="31" h="32" extrusionOk="0">
                <a:moveTo>
                  <a:pt x="0" y="1"/>
                </a:moveTo>
                <a:cubicBezTo>
                  <a:pt x="0" y="31"/>
                  <a:pt x="0" y="31"/>
                  <a:pt x="0" y="31"/>
                </a:cubicBezTo>
                <a:cubicBezTo>
                  <a:pt x="31" y="31"/>
                  <a:pt x="31" y="31"/>
                  <a:pt x="0" y="1"/>
                </a:cubicBezTo>
                <a:close/>
              </a:path>
            </a:pathLst>
          </a:custGeom>
          <a:solidFill>
            <a:srgbClr val="4959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45"/>
          <p:cNvSpPr/>
          <p:nvPr/>
        </p:nvSpPr>
        <p:spPr>
          <a:xfrm>
            <a:off x="238790" y="2287023"/>
            <a:ext cx="36" cy="3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4959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7" name="Google Shape;2177;p45"/>
          <p:cNvGrpSpPr/>
          <p:nvPr/>
        </p:nvGrpSpPr>
        <p:grpSpPr>
          <a:xfrm>
            <a:off x="2490615" y="1164915"/>
            <a:ext cx="5270253" cy="3053425"/>
            <a:chOff x="2490615" y="1164915"/>
            <a:chExt cx="5270253" cy="3053425"/>
          </a:xfrm>
        </p:grpSpPr>
        <p:sp>
          <p:nvSpPr>
            <p:cNvPr id="2178" name="Google Shape;2178;p45"/>
            <p:cNvSpPr/>
            <p:nvPr/>
          </p:nvSpPr>
          <p:spPr>
            <a:xfrm>
              <a:off x="7628114" y="3329725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5"/>
            <p:cNvSpPr/>
            <p:nvPr/>
          </p:nvSpPr>
          <p:spPr>
            <a:xfrm>
              <a:off x="7159861" y="1355738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5"/>
            <p:cNvSpPr/>
            <p:nvPr/>
          </p:nvSpPr>
          <p:spPr>
            <a:xfrm>
              <a:off x="2512201" y="3746521"/>
              <a:ext cx="132790" cy="163214"/>
            </a:xfrm>
            <a:custGeom>
              <a:avLst/>
              <a:gdLst/>
              <a:ahLst/>
              <a:cxnLst/>
              <a:rect l="l" t="t" r="r" b="b"/>
              <a:pathLst>
                <a:path w="3710" h="4560" extrusionOk="0">
                  <a:moveTo>
                    <a:pt x="1855" y="0"/>
                  </a:moveTo>
                  <a:cubicBezTo>
                    <a:pt x="1825" y="1216"/>
                    <a:pt x="1004" y="2219"/>
                    <a:pt x="1" y="2280"/>
                  </a:cubicBezTo>
                  <a:cubicBezTo>
                    <a:pt x="1004" y="2310"/>
                    <a:pt x="1825" y="3313"/>
                    <a:pt x="1855" y="4559"/>
                  </a:cubicBezTo>
                  <a:cubicBezTo>
                    <a:pt x="1916" y="3313"/>
                    <a:pt x="2736" y="2341"/>
                    <a:pt x="3709" y="2280"/>
                  </a:cubicBezTo>
                  <a:cubicBezTo>
                    <a:pt x="2736" y="2219"/>
                    <a:pt x="1916" y="1216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5"/>
            <p:cNvSpPr/>
            <p:nvPr/>
          </p:nvSpPr>
          <p:spPr>
            <a:xfrm>
              <a:off x="5897667" y="3736017"/>
              <a:ext cx="133828" cy="164288"/>
            </a:xfrm>
            <a:custGeom>
              <a:avLst/>
              <a:gdLst/>
              <a:ahLst/>
              <a:cxnLst/>
              <a:rect l="l" t="t" r="r" b="b"/>
              <a:pathLst>
                <a:path w="3739" h="4590" extrusionOk="0">
                  <a:moveTo>
                    <a:pt x="1885" y="0"/>
                  </a:moveTo>
                  <a:cubicBezTo>
                    <a:pt x="1824" y="1246"/>
                    <a:pt x="1003" y="2250"/>
                    <a:pt x="0" y="2280"/>
                  </a:cubicBezTo>
                  <a:lnTo>
                    <a:pt x="0" y="2310"/>
                  </a:lnTo>
                  <a:cubicBezTo>
                    <a:pt x="1003" y="2341"/>
                    <a:pt x="1824" y="3344"/>
                    <a:pt x="1885" y="4590"/>
                  </a:cubicBezTo>
                  <a:cubicBezTo>
                    <a:pt x="1915" y="3344"/>
                    <a:pt x="2736" y="2341"/>
                    <a:pt x="3739" y="2310"/>
                  </a:cubicBezTo>
                  <a:cubicBezTo>
                    <a:pt x="3739" y="2310"/>
                    <a:pt x="3739" y="2280"/>
                    <a:pt x="3739" y="2280"/>
                  </a:cubicBezTo>
                  <a:cubicBezTo>
                    <a:pt x="2736" y="2250"/>
                    <a:pt x="1915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5"/>
            <p:cNvSpPr/>
            <p:nvPr/>
          </p:nvSpPr>
          <p:spPr>
            <a:xfrm>
              <a:off x="5121153" y="4064933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2" y="66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5"/>
            <p:cNvSpPr/>
            <p:nvPr/>
          </p:nvSpPr>
          <p:spPr>
            <a:xfrm>
              <a:off x="3824116" y="4129466"/>
              <a:ext cx="30495" cy="3053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5"/>
            <p:cNvSpPr/>
            <p:nvPr/>
          </p:nvSpPr>
          <p:spPr>
            <a:xfrm>
              <a:off x="7356126" y="4187844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5"/>
            <p:cNvSpPr/>
            <p:nvPr/>
          </p:nvSpPr>
          <p:spPr>
            <a:xfrm>
              <a:off x="2490615" y="1164915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18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1" y="669"/>
                    <a:pt x="851" y="426"/>
                  </a:cubicBezTo>
                  <a:cubicBezTo>
                    <a:pt x="851" y="183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6" name="Google Shape;2186;p45"/>
          <p:cNvSpPr/>
          <p:nvPr/>
        </p:nvSpPr>
        <p:spPr>
          <a:xfrm>
            <a:off x="3043490" y="618126"/>
            <a:ext cx="31605" cy="30495"/>
          </a:xfrm>
          <a:custGeom>
            <a:avLst/>
            <a:gdLst/>
            <a:ahLst/>
            <a:cxnLst/>
            <a:rect l="l" t="t" r="r" b="b"/>
            <a:pathLst>
              <a:path w="883" h="852" extrusionOk="0">
                <a:moveTo>
                  <a:pt x="426" y="0"/>
                </a:moveTo>
                <a:cubicBezTo>
                  <a:pt x="214" y="0"/>
                  <a:pt x="1" y="183"/>
                  <a:pt x="1" y="426"/>
                </a:cubicBezTo>
                <a:cubicBezTo>
                  <a:pt x="1" y="639"/>
                  <a:pt x="214" y="852"/>
                  <a:pt x="426" y="852"/>
                </a:cubicBezTo>
                <a:cubicBezTo>
                  <a:pt x="669" y="852"/>
                  <a:pt x="882" y="639"/>
                  <a:pt x="882" y="426"/>
                </a:cubicBezTo>
                <a:cubicBezTo>
                  <a:pt x="882" y="183"/>
                  <a:pt x="669" y="0"/>
                  <a:pt x="426" y="0"/>
                </a:cubicBezTo>
                <a:close/>
              </a:path>
            </a:pathLst>
          </a:custGeom>
          <a:solidFill>
            <a:srgbClr val="4959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879;p36">
            <a:extLst>
              <a:ext uri="{FF2B5EF4-FFF2-40B4-BE49-F238E27FC236}">
                <a16:creationId xmlns:a16="http://schemas.microsoft.com/office/drawing/2014/main" id="{898A3DB4-D7ED-4F22-971D-4573A4EF2CD7}"/>
              </a:ext>
            </a:extLst>
          </p:cNvPr>
          <p:cNvSpPr txBox="1">
            <a:spLocks/>
          </p:cNvSpPr>
          <p:nvPr/>
        </p:nvSpPr>
        <p:spPr>
          <a:xfrm>
            <a:off x="1274000" y="795792"/>
            <a:ext cx="7019153" cy="29126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9017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BÀI 31</a:t>
            </a:r>
          </a:p>
          <a:p>
            <a:pPr marL="0" marR="9017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THỰC HÀNH CHỨNG MINH THÂN VẬN CHUYỂN NƯỚC VÀ LÁ THOÁT HƠI NƯỚC </a:t>
            </a:r>
            <a:endParaRPr lang="en-US" sz="4000" dirty="0">
              <a:solidFill>
                <a:srgbClr val="C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6" name="Google Shape;3906;p64"/>
          <p:cNvGrpSpPr/>
          <p:nvPr/>
        </p:nvGrpSpPr>
        <p:grpSpPr>
          <a:xfrm>
            <a:off x="5394644" y="-113873"/>
            <a:ext cx="3332847" cy="1052150"/>
            <a:chOff x="5394644" y="-113873"/>
            <a:chExt cx="3332847" cy="1052150"/>
          </a:xfrm>
        </p:grpSpPr>
        <p:grpSp>
          <p:nvGrpSpPr>
            <p:cNvPr id="3907" name="Google Shape;3907;p64"/>
            <p:cNvGrpSpPr/>
            <p:nvPr/>
          </p:nvGrpSpPr>
          <p:grpSpPr>
            <a:xfrm rot="10800000" flipH="1">
              <a:off x="5394644" y="-56108"/>
              <a:ext cx="691980" cy="936635"/>
              <a:chOff x="3051600" y="3618575"/>
              <a:chExt cx="498150" cy="674275"/>
            </a:xfrm>
          </p:grpSpPr>
          <p:sp>
            <p:nvSpPr>
              <p:cNvPr id="3908" name="Google Shape;3908;p64"/>
              <p:cNvSpPr/>
              <p:nvPr/>
            </p:nvSpPr>
            <p:spPr>
              <a:xfrm>
                <a:off x="3051600" y="3854600"/>
                <a:ext cx="191850" cy="41852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 extrusionOk="0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/>
                  <a:t> </a:t>
                </a:r>
                <a:endParaRPr/>
              </a:p>
            </p:txBody>
          </p:sp>
          <p:sp>
            <p:nvSpPr>
              <p:cNvPr id="3909" name="Google Shape;3909;p64"/>
              <p:cNvSpPr/>
              <p:nvPr/>
            </p:nvSpPr>
            <p:spPr>
              <a:xfrm>
                <a:off x="3203200" y="3618575"/>
                <a:ext cx="141175" cy="6742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 extrusionOk="0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64"/>
              <p:cNvSpPr/>
              <p:nvPr/>
            </p:nvSpPr>
            <p:spPr>
              <a:xfrm>
                <a:off x="3256575" y="4093025"/>
                <a:ext cx="293175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 extrusionOk="0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64"/>
              <p:cNvSpPr/>
              <p:nvPr/>
            </p:nvSpPr>
            <p:spPr>
              <a:xfrm>
                <a:off x="3254250" y="3903600"/>
                <a:ext cx="2746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 extrusionOk="0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64"/>
              <p:cNvSpPr/>
              <p:nvPr/>
            </p:nvSpPr>
            <p:spPr>
              <a:xfrm>
                <a:off x="3051600" y="3867425"/>
                <a:ext cx="182175" cy="39450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 extrusionOk="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64"/>
              <p:cNvSpPr/>
              <p:nvPr/>
            </p:nvSpPr>
            <p:spPr>
              <a:xfrm>
                <a:off x="3203200" y="3618750"/>
                <a:ext cx="107925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 extrusionOk="0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64"/>
              <p:cNvSpPr/>
              <p:nvPr/>
            </p:nvSpPr>
            <p:spPr>
              <a:xfrm>
                <a:off x="3277850" y="3903600"/>
                <a:ext cx="243650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 extrusionOk="0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64"/>
              <p:cNvSpPr/>
              <p:nvPr/>
            </p:nvSpPr>
            <p:spPr>
              <a:xfrm>
                <a:off x="3260450" y="4093025"/>
                <a:ext cx="286975" cy="1909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 extrusionOk="0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64"/>
              <p:cNvSpPr/>
              <p:nvPr/>
            </p:nvSpPr>
            <p:spPr>
              <a:xfrm>
                <a:off x="3114250" y="4014775"/>
                <a:ext cx="12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 extrusionOk="0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64"/>
              <p:cNvSpPr/>
              <p:nvPr/>
            </p:nvSpPr>
            <p:spPr>
              <a:xfrm>
                <a:off x="3256575" y="4131950"/>
                <a:ext cx="185275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 extrusionOk="0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64"/>
              <p:cNvSpPr/>
              <p:nvPr/>
            </p:nvSpPr>
            <p:spPr>
              <a:xfrm>
                <a:off x="3254250" y="4047250"/>
                <a:ext cx="159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 extrusionOk="0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9" name="Google Shape;3919;p64"/>
            <p:cNvGrpSpPr/>
            <p:nvPr/>
          </p:nvGrpSpPr>
          <p:grpSpPr>
            <a:xfrm rot="10800000" flipH="1">
              <a:off x="6585658" y="-38918"/>
              <a:ext cx="434094" cy="536679"/>
              <a:chOff x="3909000" y="3894125"/>
              <a:chExt cx="312500" cy="386350"/>
            </a:xfrm>
          </p:grpSpPr>
          <p:sp>
            <p:nvSpPr>
              <p:cNvPr id="3920" name="Google Shape;3920;p64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64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64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64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64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64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6" name="Google Shape;3926;p64"/>
            <p:cNvGrpSpPr/>
            <p:nvPr/>
          </p:nvGrpSpPr>
          <p:grpSpPr>
            <a:xfrm rot="-8531278" flipH="1">
              <a:off x="7782290" y="63355"/>
              <a:ext cx="817119" cy="697694"/>
              <a:chOff x="4806600" y="3805275"/>
              <a:chExt cx="588250" cy="502275"/>
            </a:xfrm>
          </p:grpSpPr>
          <p:sp>
            <p:nvSpPr>
              <p:cNvPr id="3927" name="Google Shape;3927;p64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64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64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64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64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64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3" name="Google Shape;3933;p64"/>
            <p:cNvGrpSpPr/>
            <p:nvPr/>
          </p:nvGrpSpPr>
          <p:grpSpPr>
            <a:xfrm rot="10800000" flipH="1">
              <a:off x="7296912" y="-74834"/>
              <a:ext cx="357277" cy="629089"/>
              <a:chOff x="4421025" y="3798600"/>
              <a:chExt cx="257200" cy="452875"/>
            </a:xfrm>
          </p:grpSpPr>
          <p:sp>
            <p:nvSpPr>
              <p:cNvPr id="3934" name="Google Shape;3934;p64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64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64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64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64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64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64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64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64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64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1792E32E-57AA-4041-BD1D-E3E0E1142393}"/>
              </a:ext>
            </a:extLst>
          </p:cNvPr>
          <p:cNvSpPr/>
          <p:nvPr/>
        </p:nvSpPr>
        <p:spPr>
          <a:xfrm>
            <a:off x="2498548" y="705558"/>
            <a:ext cx="3926586" cy="628928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078FB79-26C9-4A1A-8B9A-4912608960F4}"/>
              </a:ext>
            </a:extLst>
          </p:cNvPr>
          <p:cNvSpPr txBox="1"/>
          <p:nvPr/>
        </p:nvSpPr>
        <p:spPr>
          <a:xfrm>
            <a:off x="718342" y="1790789"/>
            <a:ext cx="777641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sym typeface="Arial"/>
              </a:rPr>
              <a:t>Câu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sym typeface="Arial"/>
              </a:rPr>
              <a:t> 2.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quản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tẩm</a:t>
            </a:r>
            <a:r>
              <a:rPr lang="en-US" sz="2000" dirty="0"/>
              <a:t> CoCl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khí</a:t>
            </a:r>
            <a:r>
              <a:rPr lang="en-US" sz="2000" dirty="0"/>
              <a:t> </a:t>
            </a:r>
            <a:r>
              <a:rPr lang="en-US" sz="2000" dirty="0" err="1"/>
              <a:t>ẩm</a:t>
            </a:r>
            <a:r>
              <a:rPr lang="en-US" sz="2000" dirty="0"/>
              <a:t>, ta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hoá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? 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FA3781D-01F5-4889-BC6E-3C0C8174D4A1}"/>
              </a:ext>
            </a:extLst>
          </p:cNvPr>
          <p:cNvSpPr txBox="1"/>
          <p:nvPr/>
        </p:nvSpPr>
        <p:spPr>
          <a:xfrm>
            <a:off x="1120510" y="2957254"/>
            <a:ext cx="1668513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9017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A. CaSO</a:t>
            </a:r>
            <a:r>
              <a:rPr kumimoji="0" lang="en-US" sz="20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DE60C7C-709B-435D-9545-929BF36C2ADA}"/>
              </a:ext>
            </a:extLst>
          </p:cNvPr>
          <p:cNvSpPr txBox="1"/>
          <p:nvPr/>
        </p:nvSpPr>
        <p:spPr>
          <a:xfrm>
            <a:off x="1120510" y="3722449"/>
            <a:ext cx="1668513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0170"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B. </a:t>
            </a:r>
            <a:r>
              <a:rPr lang="en-US" sz="2000" i="1" dirty="0">
                <a:ea typeface="Times New Roman" panose="02020603050405020304" pitchFamily="18" charset="0"/>
              </a:rPr>
              <a:t>H</a:t>
            </a:r>
            <a:r>
              <a:rPr lang="en-US" sz="2000" i="1" baseline="-25000" dirty="0">
                <a:ea typeface="Times New Roman" panose="02020603050405020304" pitchFamily="18" charset="0"/>
              </a:rPr>
              <a:t>2</a:t>
            </a:r>
            <a:r>
              <a:rPr lang="en-US" sz="2000" i="1" dirty="0">
                <a:ea typeface="Times New Roman" panose="02020603050405020304" pitchFamily="18" charset="0"/>
              </a:rPr>
              <a:t>SO</a:t>
            </a:r>
            <a:r>
              <a:rPr lang="en-US" sz="2000" i="1" baseline="-25000" dirty="0">
                <a:ea typeface="Times New Roman" panose="02020603050405020304" pitchFamily="18" charset="0"/>
              </a:rPr>
              <a:t>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7CD5FC0-3A19-4529-AD48-49850ABCDA2D}"/>
              </a:ext>
            </a:extLst>
          </p:cNvPr>
          <p:cNvSpPr txBox="1"/>
          <p:nvPr/>
        </p:nvSpPr>
        <p:spPr>
          <a:xfrm>
            <a:off x="5370588" y="2957254"/>
            <a:ext cx="133488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9017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C. CaCl</a:t>
            </a:r>
            <a:r>
              <a:rPr kumimoji="0" lang="en-US" sz="20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48E1FB2-4B25-423B-89DA-72644688951A}"/>
              </a:ext>
            </a:extLst>
          </p:cNvPr>
          <p:cNvSpPr txBox="1"/>
          <p:nvPr/>
        </p:nvSpPr>
        <p:spPr>
          <a:xfrm>
            <a:off x="5372860" y="3694265"/>
            <a:ext cx="248405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9017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D. HCl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3" grpId="0"/>
      <p:bldP spid="154" grpId="0"/>
      <p:bldP spid="1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0" name="Google Shape;3550;p58"/>
          <p:cNvGrpSpPr/>
          <p:nvPr/>
        </p:nvGrpSpPr>
        <p:grpSpPr>
          <a:xfrm>
            <a:off x="6320321" y="-135576"/>
            <a:ext cx="1398718" cy="1402192"/>
            <a:chOff x="6320321" y="-135576"/>
            <a:chExt cx="1398718" cy="1402192"/>
          </a:xfrm>
        </p:grpSpPr>
        <p:grpSp>
          <p:nvGrpSpPr>
            <p:cNvPr id="3551" name="Google Shape;3551;p58"/>
            <p:cNvGrpSpPr/>
            <p:nvPr/>
          </p:nvGrpSpPr>
          <p:grpSpPr>
            <a:xfrm rot="10800000">
              <a:off x="7132908" y="-135576"/>
              <a:ext cx="586131" cy="1402192"/>
              <a:chOff x="2331900" y="3286925"/>
              <a:chExt cx="421950" cy="1009425"/>
            </a:xfrm>
          </p:grpSpPr>
          <p:sp>
            <p:nvSpPr>
              <p:cNvPr id="3552" name="Google Shape;3552;p58"/>
              <p:cNvSpPr/>
              <p:nvPr/>
            </p:nvSpPr>
            <p:spPr>
              <a:xfrm>
                <a:off x="2483100" y="3478375"/>
                <a:ext cx="129200" cy="8179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719" fill="none" extrusionOk="0">
                    <a:moveTo>
                      <a:pt x="2012" y="32718"/>
                    </a:moveTo>
                    <a:cubicBezTo>
                      <a:pt x="5167" y="22029"/>
                      <a:pt x="4440" y="10226"/>
                      <a:pt x="1" y="1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58"/>
              <p:cNvSpPr/>
              <p:nvPr/>
            </p:nvSpPr>
            <p:spPr>
              <a:xfrm>
                <a:off x="2416575" y="3286925"/>
                <a:ext cx="99050" cy="271525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10861" extrusionOk="0">
                    <a:moveTo>
                      <a:pt x="745" y="1"/>
                    </a:moveTo>
                    <a:cubicBezTo>
                      <a:pt x="688" y="1"/>
                      <a:pt x="631" y="11"/>
                      <a:pt x="573" y="32"/>
                    </a:cubicBezTo>
                    <a:cubicBezTo>
                      <a:pt x="233" y="140"/>
                      <a:pt x="125" y="543"/>
                      <a:pt x="94" y="883"/>
                    </a:cubicBezTo>
                    <a:cubicBezTo>
                      <a:pt x="1" y="1950"/>
                      <a:pt x="248" y="3002"/>
                      <a:pt x="511" y="4023"/>
                    </a:cubicBezTo>
                    <a:cubicBezTo>
                      <a:pt x="1177" y="6529"/>
                      <a:pt x="2074" y="9097"/>
                      <a:pt x="3961" y="10861"/>
                    </a:cubicBezTo>
                    <a:cubicBezTo>
                      <a:pt x="3791" y="9654"/>
                      <a:pt x="3791" y="8324"/>
                      <a:pt x="3652" y="7117"/>
                    </a:cubicBezTo>
                    <a:cubicBezTo>
                      <a:pt x="3373" y="4874"/>
                      <a:pt x="2677" y="2693"/>
                      <a:pt x="1594" y="728"/>
                    </a:cubicBezTo>
                    <a:cubicBezTo>
                      <a:pt x="1408" y="382"/>
                      <a:pt x="1095" y="1"/>
                      <a:pt x="74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58"/>
              <p:cNvSpPr/>
              <p:nvPr/>
            </p:nvSpPr>
            <p:spPr>
              <a:xfrm>
                <a:off x="2331900" y="3438300"/>
                <a:ext cx="216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8679" h="8689" extrusionOk="0">
                    <a:moveTo>
                      <a:pt x="515" y="0"/>
                    </a:moveTo>
                    <a:cubicBezTo>
                      <a:pt x="394" y="0"/>
                      <a:pt x="280" y="35"/>
                      <a:pt x="186" y="118"/>
                    </a:cubicBezTo>
                    <a:cubicBezTo>
                      <a:pt x="47" y="258"/>
                      <a:pt x="0" y="459"/>
                      <a:pt x="16" y="644"/>
                    </a:cubicBezTo>
                    <a:cubicBezTo>
                      <a:pt x="16" y="1155"/>
                      <a:pt x="279" y="1634"/>
                      <a:pt x="572" y="2068"/>
                    </a:cubicBezTo>
                    <a:cubicBezTo>
                      <a:pt x="2506" y="5038"/>
                      <a:pt x="5383" y="7389"/>
                      <a:pt x="8678" y="8688"/>
                    </a:cubicBezTo>
                    <a:cubicBezTo>
                      <a:pt x="7472" y="7389"/>
                      <a:pt x="5987" y="5935"/>
                      <a:pt x="4904" y="4527"/>
                    </a:cubicBezTo>
                    <a:cubicBezTo>
                      <a:pt x="4424" y="3908"/>
                      <a:pt x="3960" y="3305"/>
                      <a:pt x="3481" y="2686"/>
                    </a:cubicBezTo>
                    <a:cubicBezTo>
                      <a:pt x="2800" y="1805"/>
                      <a:pt x="2119" y="923"/>
                      <a:pt x="1207" y="273"/>
                    </a:cubicBezTo>
                    <a:cubicBezTo>
                      <a:pt x="1012" y="130"/>
                      <a:pt x="751" y="0"/>
                      <a:pt x="51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58"/>
              <p:cNvSpPr/>
              <p:nvPr/>
            </p:nvSpPr>
            <p:spPr>
              <a:xfrm>
                <a:off x="2337700" y="3636825"/>
                <a:ext cx="237850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7493" extrusionOk="0">
                    <a:moveTo>
                      <a:pt x="488" y="1"/>
                    </a:moveTo>
                    <a:cubicBezTo>
                      <a:pt x="304" y="1"/>
                      <a:pt x="145" y="64"/>
                      <a:pt x="78" y="237"/>
                    </a:cubicBezTo>
                    <a:cubicBezTo>
                      <a:pt x="0" y="438"/>
                      <a:pt x="93" y="639"/>
                      <a:pt x="186" y="825"/>
                    </a:cubicBezTo>
                    <a:cubicBezTo>
                      <a:pt x="1145" y="2526"/>
                      <a:pt x="2630" y="3872"/>
                      <a:pt x="4270" y="4924"/>
                    </a:cubicBezTo>
                    <a:cubicBezTo>
                      <a:pt x="5925" y="5961"/>
                      <a:pt x="7719" y="6734"/>
                      <a:pt x="9514" y="7492"/>
                    </a:cubicBezTo>
                    <a:cubicBezTo>
                      <a:pt x="8075" y="6208"/>
                      <a:pt x="6915" y="4847"/>
                      <a:pt x="5585" y="3455"/>
                    </a:cubicBezTo>
                    <a:cubicBezTo>
                      <a:pt x="4285" y="2109"/>
                      <a:pt x="2754" y="980"/>
                      <a:pt x="1083" y="160"/>
                    </a:cubicBezTo>
                    <a:cubicBezTo>
                      <a:pt x="908" y="72"/>
                      <a:pt x="684" y="1"/>
                      <a:pt x="48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p58"/>
              <p:cNvSpPr/>
              <p:nvPr/>
            </p:nvSpPr>
            <p:spPr>
              <a:xfrm>
                <a:off x="2360500" y="3831350"/>
                <a:ext cx="22550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9020" h="7261" extrusionOk="0">
                    <a:moveTo>
                      <a:pt x="418" y="1"/>
                    </a:moveTo>
                    <a:cubicBezTo>
                      <a:pt x="328" y="1"/>
                      <a:pt x="243" y="24"/>
                      <a:pt x="171" y="82"/>
                    </a:cubicBezTo>
                    <a:cubicBezTo>
                      <a:pt x="1" y="222"/>
                      <a:pt x="32" y="485"/>
                      <a:pt x="94" y="701"/>
                    </a:cubicBezTo>
                    <a:cubicBezTo>
                      <a:pt x="558" y="2341"/>
                      <a:pt x="2012" y="3517"/>
                      <a:pt x="3435" y="4460"/>
                    </a:cubicBezTo>
                    <a:cubicBezTo>
                      <a:pt x="4533" y="5203"/>
                      <a:pt x="5678" y="5883"/>
                      <a:pt x="6838" y="6502"/>
                    </a:cubicBezTo>
                    <a:cubicBezTo>
                      <a:pt x="7534" y="6858"/>
                      <a:pt x="8246" y="7214"/>
                      <a:pt x="9019" y="7260"/>
                    </a:cubicBezTo>
                    <a:cubicBezTo>
                      <a:pt x="7736" y="6193"/>
                      <a:pt x="6715" y="4909"/>
                      <a:pt x="5508" y="3733"/>
                    </a:cubicBezTo>
                    <a:cubicBezTo>
                      <a:pt x="4085" y="2325"/>
                      <a:pt x="2615" y="902"/>
                      <a:pt x="790" y="98"/>
                    </a:cubicBezTo>
                    <a:cubicBezTo>
                      <a:pt x="673" y="44"/>
                      <a:pt x="541" y="1"/>
                      <a:pt x="41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7" name="Google Shape;3557;p58"/>
              <p:cNvSpPr/>
              <p:nvPr/>
            </p:nvSpPr>
            <p:spPr>
              <a:xfrm>
                <a:off x="2553100" y="3442600"/>
                <a:ext cx="1148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9770" extrusionOk="0">
                    <a:moveTo>
                      <a:pt x="4050" y="1"/>
                    </a:moveTo>
                    <a:cubicBezTo>
                      <a:pt x="4025" y="1"/>
                      <a:pt x="4001" y="3"/>
                      <a:pt x="3976" y="8"/>
                    </a:cubicBezTo>
                    <a:cubicBezTo>
                      <a:pt x="3868" y="39"/>
                      <a:pt x="3775" y="117"/>
                      <a:pt x="3698" y="194"/>
                    </a:cubicBezTo>
                    <a:cubicBezTo>
                      <a:pt x="2429" y="1385"/>
                      <a:pt x="1702" y="3040"/>
                      <a:pt x="1223" y="4711"/>
                    </a:cubicBezTo>
                    <a:cubicBezTo>
                      <a:pt x="728" y="6366"/>
                      <a:pt x="480" y="8099"/>
                      <a:pt x="1" y="9769"/>
                    </a:cubicBezTo>
                    <a:cubicBezTo>
                      <a:pt x="728" y="8733"/>
                      <a:pt x="1470" y="7418"/>
                      <a:pt x="2135" y="6351"/>
                    </a:cubicBezTo>
                    <a:cubicBezTo>
                      <a:pt x="3156" y="4665"/>
                      <a:pt x="4208" y="2932"/>
                      <a:pt x="4533" y="998"/>
                    </a:cubicBezTo>
                    <a:cubicBezTo>
                      <a:pt x="4564" y="782"/>
                      <a:pt x="4595" y="550"/>
                      <a:pt x="4502" y="333"/>
                    </a:cubicBezTo>
                    <a:cubicBezTo>
                      <a:pt x="4434" y="155"/>
                      <a:pt x="4243" y="1"/>
                      <a:pt x="405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8" name="Google Shape;3558;p58"/>
              <p:cNvSpPr/>
              <p:nvPr/>
            </p:nvSpPr>
            <p:spPr>
              <a:xfrm>
                <a:off x="2579025" y="3604250"/>
                <a:ext cx="139625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10312" extrusionOk="0">
                    <a:moveTo>
                      <a:pt x="5029" y="0"/>
                    </a:moveTo>
                    <a:cubicBezTo>
                      <a:pt x="4875" y="0"/>
                      <a:pt x="4713" y="100"/>
                      <a:pt x="4579" y="210"/>
                    </a:cubicBezTo>
                    <a:cubicBezTo>
                      <a:pt x="3573" y="1076"/>
                      <a:pt x="2970" y="2313"/>
                      <a:pt x="2429" y="3536"/>
                    </a:cubicBezTo>
                    <a:cubicBezTo>
                      <a:pt x="1470" y="5732"/>
                      <a:pt x="665" y="8006"/>
                      <a:pt x="0" y="10311"/>
                    </a:cubicBezTo>
                    <a:cubicBezTo>
                      <a:pt x="1222" y="8548"/>
                      <a:pt x="2522" y="6753"/>
                      <a:pt x="3682" y="4943"/>
                    </a:cubicBezTo>
                    <a:cubicBezTo>
                      <a:pt x="4316" y="3953"/>
                      <a:pt x="4842" y="2901"/>
                      <a:pt x="5244" y="1803"/>
                    </a:cubicBezTo>
                    <a:cubicBezTo>
                      <a:pt x="5430" y="1308"/>
                      <a:pt x="5584" y="751"/>
                      <a:pt x="5368" y="271"/>
                    </a:cubicBezTo>
                    <a:cubicBezTo>
                      <a:pt x="5321" y="179"/>
                      <a:pt x="5260" y="70"/>
                      <a:pt x="5151" y="24"/>
                    </a:cubicBezTo>
                    <a:cubicBezTo>
                      <a:pt x="5112" y="7"/>
                      <a:pt x="5071" y="0"/>
                      <a:pt x="502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9" name="Google Shape;3559;p58"/>
              <p:cNvSpPr/>
              <p:nvPr/>
            </p:nvSpPr>
            <p:spPr>
              <a:xfrm>
                <a:off x="2571675" y="3832050"/>
                <a:ext cx="161275" cy="23380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9352" extrusionOk="0">
                    <a:moveTo>
                      <a:pt x="6179" y="0"/>
                    </a:moveTo>
                    <a:cubicBezTo>
                      <a:pt x="6114" y="0"/>
                      <a:pt x="6047" y="24"/>
                      <a:pt x="5987" y="54"/>
                    </a:cubicBezTo>
                    <a:cubicBezTo>
                      <a:pt x="5554" y="209"/>
                      <a:pt x="5120" y="364"/>
                      <a:pt x="4749" y="658"/>
                    </a:cubicBezTo>
                    <a:cubicBezTo>
                      <a:pt x="4285" y="1029"/>
                      <a:pt x="4007" y="1570"/>
                      <a:pt x="3728" y="2112"/>
                    </a:cubicBezTo>
                    <a:cubicBezTo>
                      <a:pt x="2491" y="4525"/>
                      <a:pt x="1238" y="6938"/>
                      <a:pt x="0" y="9351"/>
                    </a:cubicBezTo>
                    <a:cubicBezTo>
                      <a:pt x="866" y="8717"/>
                      <a:pt x="1810" y="7789"/>
                      <a:pt x="2506" y="6969"/>
                    </a:cubicBezTo>
                    <a:cubicBezTo>
                      <a:pt x="4146" y="5035"/>
                      <a:pt x="5832" y="2994"/>
                      <a:pt x="6404" y="518"/>
                    </a:cubicBezTo>
                    <a:cubicBezTo>
                      <a:pt x="6451" y="333"/>
                      <a:pt x="6451" y="85"/>
                      <a:pt x="6281" y="23"/>
                    </a:cubicBezTo>
                    <a:cubicBezTo>
                      <a:pt x="6248" y="7"/>
                      <a:pt x="6214" y="0"/>
                      <a:pt x="61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0" name="Google Shape;3560;p58"/>
              <p:cNvSpPr/>
              <p:nvPr/>
            </p:nvSpPr>
            <p:spPr>
              <a:xfrm>
                <a:off x="2376375" y="3986775"/>
                <a:ext cx="194150" cy="157575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6303" extrusionOk="0">
                    <a:moveTo>
                      <a:pt x="420" y="1"/>
                    </a:moveTo>
                    <a:cubicBezTo>
                      <a:pt x="246" y="1"/>
                      <a:pt x="75" y="53"/>
                      <a:pt x="31" y="208"/>
                    </a:cubicBezTo>
                    <a:cubicBezTo>
                      <a:pt x="0" y="301"/>
                      <a:pt x="46" y="424"/>
                      <a:pt x="93" y="517"/>
                    </a:cubicBezTo>
                    <a:cubicBezTo>
                      <a:pt x="789" y="2002"/>
                      <a:pt x="2011" y="3193"/>
                      <a:pt x="3372" y="4106"/>
                    </a:cubicBezTo>
                    <a:cubicBezTo>
                      <a:pt x="4734" y="5019"/>
                      <a:pt x="6250" y="5668"/>
                      <a:pt x="7766" y="6303"/>
                    </a:cubicBezTo>
                    <a:cubicBezTo>
                      <a:pt x="6884" y="5545"/>
                      <a:pt x="6080" y="4384"/>
                      <a:pt x="5306" y="3503"/>
                    </a:cubicBezTo>
                    <a:cubicBezTo>
                      <a:pt x="4007" y="2018"/>
                      <a:pt x="2537" y="486"/>
                      <a:pt x="619" y="22"/>
                    </a:cubicBezTo>
                    <a:cubicBezTo>
                      <a:pt x="557" y="9"/>
                      <a:pt x="488" y="1"/>
                      <a:pt x="42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1" name="Google Shape;3561;p58"/>
              <p:cNvSpPr/>
              <p:nvPr/>
            </p:nvSpPr>
            <p:spPr>
              <a:xfrm>
                <a:off x="2563550" y="4007750"/>
                <a:ext cx="190300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7553" extrusionOk="0">
                    <a:moveTo>
                      <a:pt x="6974" y="0"/>
                    </a:moveTo>
                    <a:cubicBezTo>
                      <a:pt x="6195" y="0"/>
                      <a:pt x="5531" y="536"/>
                      <a:pt x="4966" y="1086"/>
                    </a:cubicBezTo>
                    <a:cubicBezTo>
                      <a:pt x="3017" y="2989"/>
                      <a:pt x="1501" y="5278"/>
                      <a:pt x="0" y="7552"/>
                    </a:cubicBezTo>
                    <a:cubicBezTo>
                      <a:pt x="1439" y="6763"/>
                      <a:pt x="2352" y="6268"/>
                      <a:pt x="3666" y="5324"/>
                    </a:cubicBezTo>
                    <a:cubicBezTo>
                      <a:pt x="4533" y="4721"/>
                      <a:pt x="5384" y="4102"/>
                      <a:pt x="6095" y="3344"/>
                    </a:cubicBezTo>
                    <a:cubicBezTo>
                      <a:pt x="6822" y="2586"/>
                      <a:pt x="7395" y="1658"/>
                      <a:pt x="7580" y="622"/>
                    </a:cubicBezTo>
                    <a:cubicBezTo>
                      <a:pt x="7596" y="498"/>
                      <a:pt x="7611" y="359"/>
                      <a:pt x="7549" y="235"/>
                    </a:cubicBezTo>
                    <a:cubicBezTo>
                      <a:pt x="7472" y="65"/>
                      <a:pt x="7255" y="3"/>
                      <a:pt x="7070" y="3"/>
                    </a:cubicBezTo>
                    <a:cubicBezTo>
                      <a:pt x="7038" y="1"/>
                      <a:pt x="7006" y="0"/>
                      <a:pt x="697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2" name="Google Shape;3562;p58"/>
              <p:cNvSpPr/>
              <p:nvPr/>
            </p:nvSpPr>
            <p:spPr>
              <a:xfrm>
                <a:off x="2582875" y="3604250"/>
                <a:ext cx="126875" cy="244650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9786" extrusionOk="0">
                    <a:moveTo>
                      <a:pt x="4875" y="0"/>
                    </a:moveTo>
                    <a:cubicBezTo>
                      <a:pt x="4721" y="0"/>
                      <a:pt x="4559" y="100"/>
                      <a:pt x="4425" y="210"/>
                    </a:cubicBezTo>
                    <a:cubicBezTo>
                      <a:pt x="3419" y="1076"/>
                      <a:pt x="2816" y="2313"/>
                      <a:pt x="2275" y="3536"/>
                    </a:cubicBezTo>
                    <a:cubicBezTo>
                      <a:pt x="1393" y="5577"/>
                      <a:pt x="635" y="7666"/>
                      <a:pt x="1" y="9785"/>
                    </a:cubicBezTo>
                    <a:cubicBezTo>
                      <a:pt x="1826" y="6629"/>
                      <a:pt x="3512" y="3381"/>
                      <a:pt x="5075" y="86"/>
                    </a:cubicBezTo>
                    <a:cubicBezTo>
                      <a:pt x="5059" y="55"/>
                      <a:pt x="5028" y="39"/>
                      <a:pt x="4997" y="24"/>
                    </a:cubicBezTo>
                    <a:cubicBezTo>
                      <a:pt x="4958" y="7"/>
                      <a:pt x="4917" y="0"/>
                      <a:pt x="487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3" name="Google Shape;3563;p58"/>
              <p:cNvSpPr/>
              <p:nvPr/>
            </p:nvSpPr>
            <p:spPr>
              <a:xfrm>
                <a:off x="2416575" y="3287325"/>
                <a:ext cx="93250" cy="265725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10629" extrusionOk="0">
                    <a:moveTo>
                      <a:pt x="635" y="1"/>
                    </a:moveTo>
                    <a:cubicBezTo>
                      <a:pt x="620" y="1"/>
                      <a:pt x="589" y="1"/>
                      <a:pt x="573" y="16"/>
                    </a:cubicBezTo>
                    <a:cubicBezTo>
                      <a:pt x="233" y="124"/>
                      <a:pt x="125" y="527"/>
                      <a:pt x="94" y="867"/>
                    </a:cubicBezTo>
                    <a:cubicBezTo>
                      <a:pt x="1" y="1934"/>
                      <a:pt x="248" y="2986"/>
                      <a:pt x="511" y="4007"/>
                    </a:cubicBezTo>
                    <a:cubicBezTo>
                      <a:pt x="1146" y="6405"/>
                      <a:pt x="1996" y="8865"/>
                      <a:pt x="3729" y="10628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4" name="Google Shape;3564;p58"/>
              <p:cNvSpPr/>
              <p:nvPr/>
            </p:nvSpPr>
            <p:spPr>
              <a:xfrm>
                <a:off x="2337300" y="3438350"/>
                <a:ext cx="208875" cy="214075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563" extrusionOk="0">
                    <a:moveTo>
                      <a:pt x="313" y="1"/>
                    </a:moveTo>
                    <a:cubicBezTo>
                      <a:pt x="199" y="1"/>
                      <a:pt x="92" y="30"/>
                      <a:pt x="1" y="101"/>
                    </a:cubicBezTo>
                    <a:cubicBezTo>
                      <a:pt x="1594" y="2746"/>
                      <a:pt x="3930" y="4943"/>
                      <a:pt x="6219" y="7047"/>
                    </a:cubicBezTo>
                    <a:cubicBezTo>
                      <a:pt x="6869" y="7650"/>
                      <a:pt x="7550" y="8253"/>
                      <a:pt x="8354" y="8563"/>
                    </a:cubicBezTo>
                    <a:cubicBezTo>
                      <a:pt x="7163" y="7294"/>
                      <a:pt x="5740" y="5902"/>
                      <a:pt x="4688" y="4525"/>
                    </a:cubicBezTo>
                    <a:cubicBezTo>
                      <a:pt x="4208" y="3906"/>
                      <a:pt x="3744" y="3303"/>
                      <a:pt x="3265" y="2684"/>
                    </a:cubicBezTo>
                    <a:cubicBezTo>
                      <a:pt x="2584" y="1803"/>
                      <a:pt x="1903" y="921"/>
                      <a:pt x="991" y="271"/>
                    </a:cubicBezTo>
                    <a:cubicBezTo>
                      <a:pt x="803" y="125"/>
                      <a:pt x="546" y="1"/>
                      <a:pt x="31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5" name="Google Shape;3565;p58"/>
              <p:cNvSpPr/>
              <p:nvPr/>
            </p:nvSpPr>
            <p:spPr>
              <a:xfrm>
                <a:off x="2346200" y="3636775"/>
                <a:ext cx="229350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7495" extrusionOk="0">
                    <a:moveTo>
                      <a:pt x="178" y="1"/>
                    </a:moveTo>
                    <a:cubicBezTo>
                      <a:pt x="116" y="1"/>
                      <a:pt x="57" y="7"/>
                      <a:pt x="0" y="22"/>
                    </a:cubicBezTo>
                    <a:cubicBezTo>
                      <a:pt x="2244" y="2173"/>
                      <a:pt x="4641" y="4168"/>
                      <a:pt x="7178" y="5963"/>
                    </a:cubicBezTo>
                    <a:cubicBezTo>
                      <a:pt x="7843" y="6442"/>
                      <a:pt x="8524" y="6922"/>
                      <a:pt x="9127" y="7479"/>
                    </a:cubicBezTo>
                    <a:cubicBezTo>
                      <a:pt x="9143" y="7479"/>
                      <a:pt x="9158" y="7494"/>
                      <a:pt x="9174" y="7494"/>
                    </a:cubicBezTo>
                    <a:cubicBezTo>
                      <a:pt x="7735" y="6210"/>
                      <a:pt x="6575" y="4849"/>
                      <a:pt x="5245" y="3457"/>
                    </a:cubicBezTo>
                    <a:cubicBezTo>
                      <a:pt x="3945" y="2111"/>
                      <a:pt x="2414" y="982"/>
                      <a:pt x="743" y="162"/>
                    </a:cubicBezTo>
                    <a:cubicBezTo>
                      <a:pt x="579" y="68"/>
                      <a:pt x="370" y="1"/>
                      <a:pt x="178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6" name="Google Shape;3566;p58"/>
              <p:cNvSpPr/>
              <p:nvPr/>
            </p:nvSpPr>
            <p:spPr>
              <a:xfrm>
                <a:off x="2362050" y="3831350"/>
                <a:ext cx="22395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7261" extrusionOk="0">
                    <a:moveTo>
                      <a:pt x="356" y="1"/>
                    </a:moveTo>
                    <a:cubicBezTo>
                      <a:pt x="266" y="1"/>
                      <a:pt x="181" y="24"/>
                      <a:pt x="109" y="82"/>
                    </a:cubicBezTo>
                    <a:cubicBezTo>
                      <a:pt x="47" y="129"/>
                      <a:pt x="16" y="206"/>
                      <a:pt x="1" y="283"/>
                    </a:cubicBezTo>
                    <a:lnTo>
                      <a:pt x="8602" y="7183"/>
                    </a:lnTo>
                    <a:cubicBezTo>
                      <a:pt x="8633" y="7198"/>
                      <a:pt x="8648" y="7214"/>
                      <a:pt x="8664" y="7229"/>
                    </a:cubicBezTo>
                    <a:cubicBezTo>
                      <a:pt x="8756" y="7245"/>
                      <a:pt x="8865" y="7260"/>
                      <a:pt x="8957" y="7260"/>
                    </a:cubicBezTo>
                    <a:cubicBezTo>
                      <a:pt x="7674" y="6193"/>
                      <a:pt x="6653" y="4909"/>
                      <a:pt x="5446" y="3733"/>
                    </a:cubicBezTo>
                    <a:cubicBezTo>
                      <a:pt x="4023" y="2325"/>
                      <a:pt x="2553" y="902"/>
                      <a:pt x="728" y="98"/>
                    </a:cubicBezTo>
                    <a:cubicBezTo>
                      <a:pt x="611" y="44"/>
                      <a:pt x="479" y="1"/>
                      <a:pt x="356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7" name="Google Shape;3567;p58"/>
              <p:cNvSpPr/>
              <p:nvPr/>
            </p:nvSpPr>
            <p:spPr>
              <a:xfrm>
                <a:off x="2554650" y="3442625"/>
                <a:ext cx="103675" cy="23765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9506" extrusionOk="0">
                    <a:moveTo>
                      <a:pt x="3982" y="1"/>
                    </a:moveTo>
                    <a:cubicBezTo>
                      <a:pt x="3960" y="1"/>
                      <a:pt x="3937" y="3"/>
                      <a:pt x="3914" y="7"/>
                    </a:cubicBezTo>
                    <a:cubicBezTo>
                      <a:pt x="3806" y="38"/>
                      <a:pt x="3713" y="116"/>
                      <a:pt x="3636" y="193"/>
                    </a:cubicBezTo>
                    <a:cubicBezTo>
                      <a:pt x="2367" y="1384"/>
                      <a:pt x="1640" y="3039"/>
                      <a:pt x="1161" y="4710"/>
                    </a:cubicBezTo>
                    <a:cubicBezTo>
                      <a:pt x="697" y="6288"/>
                      <a:pt x="434" y="7928"/>
                      <a:pt x="0" y="9506"/>
                    </a:cubicBezTo>
                    <a:cubicBezTo>
                      <a:pt x="1377" y="6350"/>
                      <a:pt x="2754" y="3194"/>
                      <a:pt x="4146" y="23"/>
                    </a:cubicBezTo>
                    <a:cubicBezTo>
                      <a:pt x="4092" y="12"/>
                      <a:pt x="4037" y="1"/>
                      <a:pt x="398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8" name="Google Shape;3568;p58"/>
              <p:cNvSpPr/>
              <p:nvPr/>
            </p:nvSpPr>
            <p:spPr>
              <a:xfrm>
                <a:off x="2572450" y="3833000"/>
                <a:ext cx="149300" cy="23207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9283" extrusionOk="0">
                    <a:moveTo>
                      <a:pt x="5971" y="1"/>
                    </a:moveTo>
                    <a:lnTo>
                      <a:pt x="5971" y="1"/>
                    </a:lnTo>
                    <a:cubicBezTo>
                      <a:pt x="5969" y="5"/>
                      <a:pt x="5966" y="10"/>
                      <a:pt x="5963" y="14"/>
                    </a:cubicBezTo>
                    <a:lnTo>
                      <a:pt x="5963" y="14"/>
                    </a:lnTo>
                    <a:cubicBezTo>
                      <a:pt x="5967" y="13"/>
                      <a:pt x="5971" y="9"/>
                      <a:pt x="5971" y="1"/>
                    </a:cubicBezTo>
                    <a:close/>
                    <a:moveTo>
                      <a:pt x="5963" y="14"/>
                    </a:moveTo>
                    <a:cubicBezTo>
                      <a:pt x="5960" y="16"/>
                      <a:pt x="5956" y="16"/>
                      <a:pt x="5956" y="16"/>
                    </a:cubicBezTo>
                    <a:cubicBezTo>
                      <a:pt x="5523" y="171"/>
                      <a:pt x="5089" y="326"/>
                      <a:pt x="4718" y="620"/>
                    </a:cubicBezTo>
                    <a:cubicBezTo>
                      <a:pt x="4254" y="991"/>
                      <a:pt x="3976" y="1532"/>
                      <a:pt x="3697" y="2074"/>
                    </a:cubicBezTo>
                    <a:cubicBezTo>
                      <a:pt x="2460" y="4472"/>
                      <a:pt x="1222" y="6869"/>
                      <a:pt x="0" y="9282"/>
                    </a:cubicBezTo>
                    <a:cubicBezTo>
                      <a:pt x="2132" y="6301"/>
                      <a:pt x="4125" y="3196"/>
                      <a:pt x="5963" y="14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9" name="Google Shape;3569;p58"/>
              <p:cNvSpPr/>
              <p:nvPr/>
            </p:nvSpPr>
            <p:spPr>
              <a:xfrm>
                <a:off x="2377150" y="3986900"/>
                <a:ext cx="193375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7735" h="6298" extrusionOk="0">
                    <a:moveTo>
                      <a:pt x="362" y="1"/>
                    </a:moveTo>
                    <a:cubicBezTo>
                      <a:pt x="203" y="1"/>
                      <a:pt x="52" y="52"/>
                      <a:pt x="0" y="187"/>
                    </a:cubicBezTo>
                    <a:cubicBezTo>
                      <a:pt x="1748" y="1982"/>
                      <a:pt x="3728" y="3544"/>
                      <a:pt x="5693" y="5091"/>
                    </a:cubicBezTo>
                    <a:cubicBezTo>
                      <a:pt x="6064" y="5385"/>
                      <a:pt x="6466" y="5679"/>
                      <a:pt x="6868" y="5926"/>
                    </a:cubicBezTo>
                    <a:cubicBezTo>
                      <a:pt x="7162" y="6066"/>
                      <a:pt x="7441" y="6189"/>
                      <a:pt x="7735" y="6298"/>
                    </a:cubicBezTo>
                    <a:cubicBezTo>
                      <a:pt x="6853" y="5540"/>
                      <a:pt x="6049" y="4379"/>
                      <a:pt x="5275" y="3498"/>
                    </a:cubicBezTo>
                    <a:cubicBezTo>
                      <a:pt x="3976" y="2013"/>
                      <a:pt x="2506" y="481"/>
                      <a:pt x="588" y="33"/>
                    </a:cubicBezTo>
                    <a:cubicBezTo>
                      <a:pt x="517" y="12"/>
                      <a:pt x="439" y="1"/>
                      <a:pt x="36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58"/>
              <p:cNvSpPr/>
              <p:nvPr/>
            </p:nvSpPr>
            <p:spPr>
              <a:xfrm>
                <a:off x="2563550" y="4007750"/>
                <a:ext cx="188750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7553" extrusionOk="0">
                    <a:moveTo>
                      <a:pt x="6974" y="0"/>
                    </a:moveTo>
                    <a:cubicBezTo>
                      <a:pt x="6195" y="0"/>
                      <a:pt x="5531" y="536"/>
                      <a:pt x="4966" y="1086"/>
                    </a:cubicBezTo>
                    <a:cubicBezTo>
                      <a:pt x="3017" y="2989"/>
                      <a:pt x="1501" y="5278"/>
                      <a:pt x="0" y="7552"/>
                    </a:cubicBezTo>
                    <a:cubicBezTo>
                      <a:pt x="155" y="7475"/>
                      <a:pt x="294" y="7397"/>
                      <a:pt x="433" y="7320"/>
                    </a:cubicBezTo>
                    <a:cubicBezTo>
                      <a:pt x="2878" y="5031"/>
                      <a:pt x="5260" y="2664"/>
                      <a:pt x="7549" y="235"/>
                    </a:cubicBezTo>
                    <a:cubicBezTo>
                      <a:pt x="7456" y="65"/>
                      <a:pt x="7255" y="3"/>
                      <a:pt x="7070" y="3"/>
                    </a:cubicBezTo>
                    <a:cubicBezTo>
                      <a:pt x="7038" y="1"/>
                      <a:pt x="7006" y="0"/>
                      <a:pt x="697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1" name="Google Shape;3571;p58"/>
              <p:cNvSpPr/>
              <p:nvPr/>
            </p:nvSpPr>
            <p:spPr>
              <a:xfrm>
                <a:off x="2439400" y="3364675"/>
                <a:ext cx="76225" cy="19377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7751" extrusionOk="0">
                    <a:moveTo>
                      <a:pt x="1764" y="1"/>
                    </a:moveTo>
                    <a:lnTo>
                      <a:pt x="1826" y="3698"/>
                    </a:lnTo>
                    <a:cubicBezTo>
                      <a:pt x="1841" y="3760"/>
                      <a:pt x="1826" y="3837"/>
                      <a:pt x="1780" y="3883"/>
                    </a:cubicBezTo>
                    <a:cubicBezTo>
                      <a:pt x="1757" y="3906"/>
                      <a:pt x="1729" y="3915"/>
                      <a:pt x="1698" y="3915"/>
                    </a:cubicBezTo>
                    <a:cubicBezTo>
                      <a:pt x="1625" y="3915"/>
                      <a:pt x="1536" y="3861"/>
                      <a:pt x="1470" y="3806"/>
                    </a:cubicBezTo>
                    <a:cubicBezTo>
                      <a:pt x="944" y="3342"/>
                      <a:pt x="465" y="2847"/>
                      <a:pt x="1" y="2321"/>
                    </a:cubicBezTo>
                    <a:lnTo>
                      <a:pt x="1" y="2321"/>
                    </a:lnTo>
                    <a:cubicBezTo>
                      <a:pt x="635" y="4347"/>
                      <a:pt x="1517" y="6312"/>
                      <a:pt x="3048" y="7751"/>
                    </a:cubicBezTo>
                    <a:cubicBezTo>
                      <a:pt x="2878" y="6544"/>
                      <a:pt x="2878" y="5214"/>
                      <a:pt x="2739" y="4007"/>
                    </a:cubicBezTo>
                    <a:cubicBezTo>
                      <a:pt x="2569" y="2630"/>
                      <a:pt x="2244" y="1284"/>
                      <a:pt x="17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2" name="Google Shape;3572;p58"/>
              <p:cNvSpPr/>
              <p:nvPr/>
            </p:nvSpPr>
            <p:spPr>
              <a:xfrm>
                <a:off x="2399575" y="3540250"/>
                <a:ext cx="149300" cy="11527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611" extrusionOk="0">
                    <a:moveTo>
                      <a:pt x="1857" y="1"/>
                    </a:moveTo>
                    <a:lnTo>
                      <a:pt x="1857" y="1"/>
                    </a:lnTo>
                    <a:cubicBezTo>
                      <a:pt x="2011" y="418"/>
                      <a:pt x="2166" y="836"/>
                      <a:pt x="2321" y="1238"/>
                    </a:cubicBezTo>
                    <a:cubicBezTo>
                      <a:pt x="2279" y="1240"/>
                      <a:pt x="2237" y="1241"/>
                      <a:pt x="2196" y="1241"/>
                    </a:cubicBezTo>
                    <a:cubicBezTo>
                      <a:pt x="1423" y="1241"/>
                      <a:pt x="705" y="973"/>
                      <a:pt x="0" y="650"/>
                    </a:cubicBezTo>
                    <a:lnTo>
                      <a:pt x="0" y="650"/>
                    </a:lnTo>
                    <a:cubicBezTo>
                      <a:pt x="1686" y="2367"/>
                      <a:pt x="3728" y="3729"/>
                      <a:pt x="5971" y="4610"/>
                    </a:cubicBezTo>
                    <a:cubicBezTo>
                      <a:pt x="4765" y="3311"/>
                      <a:pt x="3280" y="1857"/>
                      <a:pt x="2197" y="449"/>
                    </a:cubicBezTo>
                    <a:cubicBezTo>
                      <a:pt x="2089" y="310"/>
                      <a:pt x="1965" y="155"/>
                      <a:pt x="185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58"/>
              <p:cNvSpPr/>
              <p:nvPr/>
            </p:nvSpPr>
            <p:spPr>
              <a:xfrm>
                <a:off x="2378675" y="3698825"/>
                <a:ext cx="196875" cy="125325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5013" extrusionOk="0">
                    <a:moveTo>
                      <a:pt x="2925" y="0"/>
                    </a:moveTo>
                    <a:cubicBezTo>
                      <a:pt x="3017" y="201"/>
                      <a:pt x="3110" y="387"/>
                      <a:pt x="3219" y="588"/>
                    </a:cubicBezTo>
                    <a:cubicBezTo>
                      <a:pt x="3389" y="959"/>
                      <a:pt x="3559" y="1330"/>
                      <a:pt x="3574" y="1733"/>
                    </a:cubicBezTo>
                    <a:cubicBezTo>
                      <a:pt x="2352" y="1330"/>
                      <a:pt x="1161" y="851"/>
                      <a:pt x="1" y="278"/>
                    </a:cubicBezTo>
                    <a:lnTo>
                      <a:pt x="1" y="278"/>
                    </a:lnTo>
                    <a:cubicBezTo>
                      <a:pt x="774" y="1114"/>
                      <a:pt x="1672" y="1825"/>
                      <a:pt x="2631" y="2444"/>
                    </a:cubicBezTo>
                    <a:cubicBezTo>
                      <a:pt x="4286" y="3481"/>
                      <a:pt x="6080" y="4254"/>
                      <a:pt x="7875" y="5012"/>
                    </a:cubicBezTo>
                    <a:cubicBezTo>
                      <a:pt x="6436" y="3728"/>
                      <a:pt x="5276" y="2367"/>
                      <a:pt x="3946" y="975"/>
                    </a:cubicBezTo>
                    <a:cubicBezTo>
                      <a:pt x="3621" y="634"/>
                      <a:pt x="3280" y="309"/>
                      <a:pt x="292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4" name="Google Shape;3574;p58"/>
              <p:cNvSpPr/>
              <p:nvPr/>
            </p:nvSpPr>
            <p:spPr>
              <a:xfrm>
                <a:off x="2410400" y="3893350"/>
                <a:ext cx="17560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4781" extrusionOk="0">
                    <a:moveTo>
                      <a:pt x="2197" y="0"/>
                    </a:moveTo>
                    <a:cubicBezTo>
                      <a:pt x="2584" y="712"/>
                      <a:pt x="2955" y="1439"/>
                      <a:pt x="3280" y="2181"/>
                    </a:cubicBezTo>
                    <a:cubicBezTo>
                      <a:pt x="3253" y="2263"/>
                      <a:pt x="3172" y="2292"/>
                      <a:pt x="3085" y="2292"/>
                    </a:cubicBezTo>
                    <a:cubicBezTo>
                      <a:pt x="3024" y="2292"/>
                      <a:pt x="2960" y="2278"/>
                      <a:pt x="2909" y="2259"/>
                    </a:cubicBezTo>
                    <a:cubicBezTo>
                      <a:pt x="1903" y="1887"/>
                      <a:pt x="929" y="1423"/>
                      <a:pt x="0" y="913"/>
                    </a:cubicBezTo>
                    <a:lnTo>
                      <a:pt x="0" y="913"/>
                    </a:lnTo>
                    <a:cubicBezTo>
                      <a:pt x="449" y="1300"/>
                      <a:pt x="944" y="1655"/>
                      <a:pt x="1439" y="1980"/>
                    </a:cubicBezTo>
                    <a:cubicBezTo>
                      <a:pt x="2537" y="2723"/>
                      <a:pt x="3682" y="3403"/>
                      <a:pt x="4842" y="4022"/>
                    </a:cubicBezTo>
                    <a:cubicBezTo>
                      <a:pt x="5538" y="4378"/>
                      <a:pt x="6250" y="4734"/>
                      <a:pt x="7023" y="4780"/>
                    </a:cubicBezTo>
                    <a:cubicBezTo>
                      <a:pt x="5740" y="3713"/>
                      <a:pt x="4719" y="2429"/>
                      <a:pt x="3512" y="1253"/>
                    </a:cubicBezTo>
                    <a:cubicBezTo>
                      <a:pt x="3079" y="835"/>
                      <a:pt x="2646" y="402"/>
                      <a:pt x="219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5" name="Google Shape;3575;p58"/>
              <p:cNvSpPr/>
              <p:nvPr/>
            </p:nvSpPr>
            <p:spPr>
              <a:xfrm>
                <a:off x="2553100" y="3529025"/>
                <a:ext cx="92450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6313" extrusionOk="0">
                    <a:moveTo>
                      <a:pt x="1625" y="1"/>
                    </a:moveTo>
                    <a:lnTo>
                      <a:pt x="1625" y="1"/>
                    </a:lnTo>
                    <a:cubicBezTo>
                      <a:pt x="1470" y="419"/>
                      <a:pt x="1331" y="836"/>
                      <a:pt x="1223" y="1254"/>
                    </a:cubicBezTo>
                    <a:cubicBezTo>
                      <a:pt x="728" y="2909"/>
                      <a:pt x="480" y="4642"/>
                      <a:pt x="1" y="6312"/>
                    </a:cubicBezTo>
                    <a:cubicBezTo>
                      <a:pt x="728" y="5276"/>
                      <a:pt x="1470" y="3961"/>
                      <a:pt x="2135" y="2894"/>
                    </a:cubicBezTo>
                    <a:cubicBezTo>
                      <a:pt x="2692" y="1981"/>
                      <a:pt x="3249" y="1053"/>
                      <a:pt x="3698" y="94"/>
                    </a:cubicBezTo>
                    <a:lnTo>
                      <a:pt x="3698" y="94"/>
                    </a:lnTo>
                    <a:cubicBezTo>
                      <a:pt x="3033" y="883"/>
                      <a:pt x="2352" y="1656"/>
                      <a:pt x="1640" y="2399"/>
                    </a:cubicBezTo>
                    <a:cubicBezTo>
                      <a:pt x="1408" y="1641"/>
                      <a:pt x="1517" y="805"/>
                      <a:pt x="162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6" name="Google Shape;3576;p58"/>
              <p:cNvSpPr/>
              <p:nvPr/>
            </p:nvSpPr>
            <p:spPr>
              <a:xfrm>
                <a:off x="2579025" y="3706150"/>
                <a:ext cx="103650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4146" h="6236" extrusionOk="0">
                    <a:moveTo>
                      <a:pt x="2212" y="1"/>
                    </a:moveTo>
                    <a:cubicBezTo>
                      <a:pt x="1346" y="2043"/>
                      <a:pt x="603" y="4116"/>
                      <a:pt x="0" y="6235"/>
                    </a:cubicBezTo>
                    <a:cubicBezTo>
                      <a:pt x="1222" y="4472"/>
                      <a:pt x="2522" y="2677"/>
                      <a:pt x="3682" y="867"/>
                    </a:cubicBezTo>
                    <a:cubicBezTo>
                      <a:pt x="3836" y="620"/>
                      <a:pt x="4007" y="357"/>
                      <a:pt x="4146" y="94"/>
                    </a:cubicBezTo>
                    <a:lnTo>
                      <a:pt x="4146" y="94"/>
                    </a:lnTo>
                    <a:cubicBezTo>
                      <a:pt x="3481" y="743"/>
                      <a:pt x="2800" y="1378"/>
                      <a:pt x="2243" y="2120"/>
                    </a:cubicBezTo>
                    <a:cubicBezTo>
                      <a:pt x="2233" y="2124"/>
                      <a:pt x="2224" y="2125"/>
                      <a:pt x="2215" y="2125"/>
                    </a:cubicBezTo>
                    <a:cubicBezTo>
                      <a:pt x="2141" y="2125"/>
                      <a:pt x="2104" y="2018"/>
                      <a:pt x="2104" y="1935"/>
                    </a:cubicBezTo>
                    <a:cubicBezTo>
                      <a:pt x="2104" y="1285"/>
                      <a:pt x="2135" y="651"/>
                      <a:pt x="221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7" name="Google Shape;3577;p58"/>
              <p:cNvSpPr/>
              <p:nvPr/>
            </p:nvSpPr>
            <p:spPr>
              <a:xfrm>
                <a:off x="2571675" y="3934325"/>
                <a:ext cx="114100" cy="1315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5261" extrusionOk="0">
                    <a:moveTo>
                      <a:pt x="2707" y="1"/>
                    </a:moveTo>
                    <a:lnTo>
                      <a:pt x="2707" y="1"/>
                    </a:lnTo>
                    <a:cubicBezTo>
                      <a:pt x="1810" y="1764"/>
                      <a:pt x="897" y="3512"/>
                      <a:pt x="0" y="5260"/>
                    </a:cubicBezTo>
                    <a:cubicBezTo>
                      <a:pt x="866" y="4626"/>
                      <a:pt x="1810" y="3698"/>
                      <a:pt x="2506" y="2878"/>
                    </a:cubicBezTo>
                    <a:cubicBezTo>
                      <a:pt x="3218" y="2043"/>
                      <a:pt x="3929" y="1192"/>
                      <a:pt x="4564" y="295"/>
                    </a:cubicBezTo>
                    <a:lnTo>
                      <a:pt x="4564" y="295"/>
                    </a:lnTo>
                    <a:cubicBezTo>
                      <a:pt x="4038" y="682"/>
                      <a:pt x="3512" y="1053"/>
                      <a:pt x="2986" y="1439"/>
                    </a:cubicBezTo>
                    <a:cubicBezTo>
                      <a:pt x="2932" y="1480"/>
                      <a:pt x="2867" y="1520"/>
                      <a:pt x="2800" y="1520"/>
                    </a:cubicBezTo>
                    <a:cubicBezTo>
                      <a:pt x="2790" y="1520"/>
                      <a:pt x="2779" y="1519"/>
                      <a:pt x="2769" y="1517"/>
                    </a:cubicBezTo>
                    <a:cubicBezTo>
                      <a:pt x="2583" y="1517"/>
                      <a:pt x="2537" y="1254"/>
                      <a:pt x="2553" y="1068"/>
                    </a:cubicBezTo>
                    <a:cubicBezTo>
                      <a:pt x="2599" y="712"/>
                      <a:pt x="2645" y="357"/>
                      <a:pt x="270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8" name="Google Shape;3578;p58"/>
              <p:cNvSpPr/>
              <p:nvPr/>
            </p:nvSpPr>
            <p:spPr>
              <a:xfrm>
                <a:off x="2431675" y="4039150"/>
                <a:ext cx="138850" cy="105200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4208" extrusionOk="0">
                    <a:moveTo>
                      <a:pt x="1779" y="0"/>
                    </a:moveTo>
                    <a:cubicBezTo>
                      <a:pt x="1903" y="217"/>
                      <a:pt x="2042" y="449"/>
                      <a:pt x="2181" y="665"/>
                    </a:cubicBezTo>
                    <a:cubicBezTo>
                      <a:pt x="2321" y="897"/>
                      <a:pt x="2460" y="1238"/>
                      <a:pt x="2259" y="1439"/>
                    </a:cubicBezTo>
                    <a:cubicBezTo>
                      <a:pt x="2178" y="1519"/>
                      <a:pt x="2073" y="1545"/>
                      <a:pt x="1960" y="1545"/>
                    </a:cubicBezTo>
                    <a:cubicBezTo>
                      <a:pt x="1855" y="1545"/>
                      <a:pt x="1744" y="1523"/>
                      <a:pt x="1640" y="1501"/>
                    </a:cubicBezTo>
                    <a:cubicBezTo>
                      <a:pt x="1099" y="1377"/>
                      <a:pt x="557" y="1253"/>
                      <a:pt x="0" y="1129"/>
                    </a:cubicBezTo>
                    <a:lnTo>
                      <a:pt x="0" y="1129"/>
                    </a:lnTo>
                    <a:cubicBezTo>
                      <a:pt x="371" y="1454"/>
                      <a:pt x="758" y="1748"/>
                      <a:pt x="1160" y="2011"/>
                    </a:cubicBezTo>
                    <a:cubicBezTo>
                      <a:pt x="2522" y="2924"/>
                      <a:pt x="4038" y="3573"/>
                      <a:pt x="5554" y="4208"/>
                    </a:cubicBezTo>
                    <a:cubicBezTo>
                      <a:pt x="4672" y="3450"/>
                      <a:pt x="3852" y="2289"/>
                      <a:pt x="3094" y="1408"/>
                    </a:cubicBezTo>
                    <a:cubicBezTo>
                      <a:pt x="2676" y="928"/>
                      <a:pt x="2228" y="449"/>
                      <a:pt x="17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9" name="Google Shape;3579;p58"/>
              <p:cNvSpPr/>
              <p:nvPr/>
            </p:nvSpPr>
            <p:spPr>
              <a:xfrm>
                <a:off x="2563550" y="4083625"/>
                <a:ext cx="130725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518" extrusionOk="0">
                    <a:moveTo>
                      <a:pt x="3218" y="0"/>
                    </a:moveTo>
                    <a:cubicBezTo>
                      <a:pt x="2058" y="1439"/>
                      <a:pt x="1021" y="2970"/>
                      <a:pt x="0" y="4517"/>
                    </a:cubicBezTo>
                    <a:cubicBezTo>
                      <a:pt x="1439" y="3728"/>
                      <a:pt x="2352" y="3233"/>
                      <a:pt x="3666" y="2289"/>
                    </a:cubicBezTo>
                    <a:cubicBezTo>
                      <a:pt x="4208" y="1918"/>
                      <a:pt x="4734" y="1531"/>
                      <a:pt x="5229" y="1114"/>
                    </a:cubicBezTo>
                    <a:lnTo>
                      <a:pt x="5229" y="1114"/>
                    </a:lnTo>
                    <a:cubicBezTo>
                      <a:pt x="4378" y="1439"/>
                      <a:pt x="3496" y="1733"/>
                      <a:pt x="2615" y="1980"/>
                    </a:cubicBezTo>
                    <a:cubicBezTo>
                      <a:pt x="2738" y="1299"/>
                      <a:pt x="2939" y="634"/>
                      <a:pt x="3218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80" name="Google Shape;3580;p58"/>
            <p:cNvGrpSpPr/>
            <p:nvPr/>
          </p:nvGrpSpPr>
          <p:grpSpPr>
            <a:xfrm rot="10800000">
              <a:off x="6320321" y="-49087"/>
              <a:ext cx="434094" cy="536679"/>
              <a:chOff x="3909000" y="3894125"/>
              <a:chExt cx="312500" cy="386350"/>
            </a:xfrm>
          </p:grpSpPr>
          <p:sp>
            <p:nvSpPr>
              <p:cNvPr id="3581" name="Google Shape;3581;p58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2" name="Google Shape;3582;p58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58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4" name="Google Shape;3584;p58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585;p58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6" name="Google Shape;3586;p58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BFF561C-480A-4C7D-872E-43A5C9D439B5}"/>
              </a:ext>
            </a:extLst>
          </p:cNvPr>
          <p:cNvSpPr/>
          <p:nvPr/>
        </p:nvSpPr>
        <p:spPr>
          <a:xfrm>
            <a:off x="2393735" y="557014"/>
            <a:ext cx="3926586" cy="628928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2718CA-B874-45D5-A738-EDDEC183313D}"/>
              </a:ext>
            </a:extLst>
          </p:cNvPr>
          <p:cNvSpPr txBox="1"/>
          <p:nvPr/>
        </p:nvSpPr>
        <p:spPr>
          <a:xfrm>
            <a:off x="683794" y="1305451"/>
            <a:ext cx="777641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0" lang="en-US" sz="20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sym typeface="Arial"/>
              </a:rPr>
              <a:t>Câu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sym typeface="Arial"/>
              </a:rPr>
              <a:t> 3.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rõ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thấm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tẩm</a:t>
            </a:r>
            <a:r>
              <a:rPr lang="en-US" sz="2000" dirty="0"/>
              <a:t> CoCl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dán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thấm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? 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9386A2-7557-46F2-A647-009971A7B756}"/>
              </a:ext>
            </a:extLst>
          </p:cNvPr>
          <p:cNvGrpSpPr/>
          <p:nvPr/>
        </p:nvGrpSpPr>
        <p:grpSpPr>
          <a:xfrm>
            <a:off x="683794" y="2383620"/>
            <a:ext cx="1920962" cy="1144608"/>
            <a:chOff x="683794" y="2537446"/>
            <a:chExt cx="1920962" cy="11446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9500CF-E007-4255-A2B9-639B5B918CEB}"/>
                </a:ext>
              </a:extLst>
            </p:cNvPr>
            <p:cNvSpPr txBox="1"/>
            <p:nvPr/>
          </p:nvSpPr>
          <p:spPr>
            <a:xfrm>
              <a:off x="683794" y="2909695"/>
              <a:ext cx="753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A.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26A776-AD34-4157-AEFA-C3AD22F6C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7557" y="2537446"/>
              <a:ext cx="1167199" cy="114460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9FFB34-4766-4031-A0FB-4234D21752C5}"/>
              </a:ext>
            </a:extLst>
          </p:cNvPr>
          <p:cNvGrpSpPr/>
          <p:nvPr/>
        </p:nvGrpSpPr>
        <p:grpSpPr>
          <a:xfrm>
            <a:off x="683794" y="3764827"/>
            <a:ext cx="1920962" cy="1151532"/>
            <a:chOff x="683794" y="3764827"/>
            <a:chExt cx="1920962" cy="115153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C30765-218A-479B-B834-374002DAB3BB}"/>
                </a:ext>
              </a:extLst>
            </p:cNvPr>
            <p:cNvSpPr txBox="1"/>
            <p:nvPr/>
          </p:nvSpPr>
          <p:spPr>
            <a:xfrm>
              <a:off x="683794" y="4078042"/>
              <a:ext cx="753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B.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DB5EA8-3B6A-4053-82B2-F32B42027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7557" y="3764827"/>
              <a:ext cx="1167199" cy="1151532"/>
            </a:xfrm>
            <a:prstGeom prst="rect">
              <a:avLst/>
            </a:prstGeom>
          </p:spPr>
        </p:pic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ECDC16D-3AAA-4CAE-ADF1-3FBBA3C99EFC}"/>
              </a:ext>
            </a:extLst>
          </p:cNvPr>
          <p:cNvSpPr txBox="1"/>
          <p:nvPr/>
        </p:nvSpPr>
        <p:spPr>
          <a:xfrm>
            <a:off x="4713643" y="2775830"/>
            <a:ext cx="753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DB2863-30E7-4337-990F-985EE416A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020" y="2383620"/>
            <a:ext cx="1194165" cy="12101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D2413E6-3A60-4251-B4B4-DB807137EBAD}"/>
              </a:ext>
            </a:extLst>
          </p:cNvPr>
          <p:cNvGrpSpPr/>
          <p:nvPr/>
        </p:nvGrpSpPr>
        <p:grpSpPr>
          <a:xfrm>
            <a:off x="4686459" y="3773050"/>
            <a:ext cx="1783692" cy="1143309"/>
            <a:chOff x="4686459" y="3773050"/>
            <a:chExt cx="1783692" cy="114330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065275-C950-4DF1-B783-7C249D1DAE84}"/>
                </a:ext>
              </a:extLst>
            </p:cNvPr>
            <p:cNvSpPr txBox="1"/>
            <p:nvPr/>
          </p:nvSpPr>
          <p:spPr>
            <a:xfrm>
              <a:off x="4686459" y="4157037"/>
              <a:ext cx="753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D.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E345D1-6E0A-4A78-B9AA-DD5507E5D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351"/>
            <a:stretch/>
          </p:blipFill>
          <p:spPr>
            <a:xfrm>
              <a:off x="5311020" y="3773050"/>
              <a:ext cx="1159131" cy="1143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0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6" name="Google Shape;3906;p64"/>
          <p:cNvGrpSpPr/>
          <p:nvPr/>
        </p:nvGrpSpPr>
        <p:grpSpPr>
          <a:xfrm>
            <a:off x="5394644" y="-113873"/>
            <a:ext cx="3332847" cy="1052150"/>
            <a:chOff x="5394644" y="-113873"/>
            <a:chExt cx="3332847" cy="1052150"/>
          </a:xfrm>
        </p:grpSpPr>
        <p:grpSp>
          <p:nvGrpSpPr>
            <p:cNvPr id="3907" name="Google Shape;3907;p64"/>
            <p:cNvGrpSpPr/>
            <p:nvPr/>
          </p:nvGrpSpPr>
          <p:grpSpPr>
            <a:xfrm rot="10800000" flipH="1">
              <a:off x="5394644" y="-56108"/>
              <a:ext cx="691980" cy="936635"/>
              <a:chOff x="3051600" y="3618575"/>
              <a:chExt cx="498150" cy="674275"/>
            </a:xfrm>
          </p:grpSpPr>
          <p:sp>
            <p:nvSpPr>
              <p:cNvPr id="3908" name="Google Shape;3908;p64"/>
              <p:cNvSpPr/>
              <p:nvPr/>
            </p:nvSpPr>
            <p:spPr>
              <a:xfrm>
                <a:off x="3051600" y="3854600"/>
                <a:ext cx="191850" cy="41852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 extrusionOk="0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64"/>
              <p:cNvSpPr/>
              <p:nvPr/>
            </p:nvSpPr>
            <p:spPr>
              <a:xfrm>
                <a:off x="3203200" y="3618575"/>
                <a:ext cx="141175" cy="6742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 extrusionOk="0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64"/>
              <p:cNvSpPr/>
              <p:nvPr/>
            </p:nvSpPr>
            <p:spPr>
              <a:xfrm>
                <a:off x="3256575" y="4093025"/>
                <a:ext cx="293175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 extrusionOk="0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64"/>
              <p:cNvSpPr/>
              <p:nvPr/>
            </p:nvSpPr>
            <p:spPr>
              <a:xfrm>
                <a:off x="3254250" y="3903600"/>
                <a:ext cx="2746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 extrusionOk="0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64"/>
              <p:cNvSpPr/>
              <p:nvPr/>
            </p:nvSpPr>
            <p:spPr>
              <a:xfrm>
                <a:off x="3051600" y="3867425"/>
                <a:ext cx="182175" cy="39450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 extrusionOk="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64"/>
              <p:cNvSpPr/>
              <p:nvPr/>
            </p:nvSpPr>
            <p:spPr>
              <a:xfrm>
                <a:off x="3203200" y="3618750"/>
                <a:ext cx="107925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 extrusionOk="0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4" name="Google Shape;3914;p64"/>
              <p:cNvSpPr/>
              <p:nvPr/>
            </p:nvSpPr>
            <p:spPr>
              <a:xfrm>
                <a:off x="3277850" y="3903600"/>
                <a:ext cx="243650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 extrusionOk="0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5" name="Google Shape;3915;p64"/>
              <p:cNvSpPr/>
              <p:nvPr/>
            </p:nvSpPr>
            <p:spPr>
              <a:xfrm>
                <a:off x="3260450" y="4093025"/>
                <a:ext cx="286975" cy="1909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 extrusionOk="0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6" name="Google Shape;3916;p64"/>
              <p:cNvSpPr/>
              <p:nvPr/>
            </p:nvSpPr>
            <p:spPr>
              <a:xfrm>
                <a:off x="3114250" y="4014775"/>
                <a:ext cx="12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 extrusionOk="0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7" name="Google Shape;3917;p64"/>
              <p:cNvSpPr/>
              <p:nvPr/>
            </p:nvSpPr>
            <p:spPr>
              <a:xfrm>
                <a:off x="3256575" y="4131950"/>
                <a:ext cx="185275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 extrusionOk="0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8" name="Google Shape;3918;p64"/>
              <p:cNvSpPr/>
              <p:nvPr/>
            </p:nvSpPr>
            <p:spPr>
              <a:xfrm>
                <a:off x="3254250" y="4047250"/>
                <a:ext cx="159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 extrusionOk="0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9" name="Google Shape;3919;p64"/>
            <p:cNvGrpSpPr/>
            <p:nvPr/>
          </p:nvGrpSpPr>
          <p:grpSpPr>
            <a:xfrm rot="10800000" flipH="1">
              <a:off x="6585658" y="-38918"/>
              <a:ext cx="434094" cy="536679"/>
              <a:chOff x="3909000" y="3894125"/>
              <a:chExt cx="312500" cy="386350"/>
            </a:xfrm>
          </p:grpSpPr>
          <p:sp>
            <p:nvSpPr>
              <p:cNvPr id="3920" name="Google Shape;3920;p64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1" name="Google Shape;3921;p64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2" name="Google Shape;3922;p64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3" name="Google Shape;3923;p64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4" name="Google Shape;3924;p64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5" name="Google Shape;3925;p64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6" name="Google Shape;3926;p64"/>
            <p:cNvGrpSpPr/>
            <p:nvPr/>
          </p:nvGrpSpPr>
          <p:grpSpPr>
            <a:xfrm rot="-8531278" flipH="1">
              <a:off x="7782290" y="63355"/>
              <a:ext cx="817119" cy="697694"/>
              <a:chOff x="4806600" y="3805275"/>
              <a:chExt cx="588250" cy="502275"/>
            </a:xfrm>
          </p:grpSpPr>
          <p:sp>
            <p:nvSpPr>
              <p:cNvPr id="3927" name="Google Shape;3927;p64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8" name="Google Shape;3928;p64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9" name="Google Shape;3929;p64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0" name="Google Shape;3930;p64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1" name="Google Shape;3931;p64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2" name="Google Shape;3932;p64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3" name="Google Shape;3933;p64"/>
            <p:cNvGrpSpPr/>
            <p:nvPr/>
          </p:nvGrpSpPr>
          <p:grpSpPr>
            <a:xfrm rot="10800000" flipH="1">
              <a:off x="7296912" y="-74834"/>
              <a:ext cx="357277" cy="629089"/>
              <a:chOff x="4421025" y="3798600"/>
              <a:chExt cx="257200" cy="452875"/>
            </a:xfrm>
          </p:grpSpPr>
          <p:sp>
            <p:nvSpPr>
              <p:cNvPr id="3934" name="Google Shape;3934;p64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5" name="Google Shape;3935;p64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6" name="Google Shape;3936;p64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7" name="Google Shape;3937;p64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8" name="Google Shape;3938;p64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9" name="Google Shape;3939;p64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0" name="Google Shape;3940;p64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1" name="Google Shape;3941;p64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2" name="Google Shape;3942;p64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3" name="Google Shape;3943;p64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1792E32E-57AA-4041-BD1D-E3E0E1142393}"/>
              </a:ext>
            </a:extLst>
          </p:cNvPr>
          <p:cNvSpPr/>
          <p:nvPr/>
        </p:nvSpPr>
        <p:spPr>
          <a:xfrm>
            <a:off x="2498548" y="705558"/>
            <a:ext cx="3926586" cy="628928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078FB79-26C9-4A1A-8B9A-4912608960F4}"/>
              </a:ext>
            </a:extLst>
          </p:cNvPr>
          <p:cNvSpPr txBox="1"/>
          <p:nvPr/>
        </p:nvSpPr>
        <p:spPr>
          <a:xfrm>
            <a:off x="718342" y="1790789"/>
            <a:ext cx="777641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0" lang="en-US" sz="20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sym typeface="Arial"/>
              </a:rPr>
              <a:t>Câu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sym typeface="Arial"/>
              </a:rPr>
              <a:t> 4.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dễ</a:t>
            </a:r>
            <a:r>
              <a:rPr lang="en-US" sz="2000" dirty="0"/>
              <a:t> </a:t>
            </a:r>
            <a:r>
              <a:rPr lang="en-US" sz="2000" dirty="0" err="1"/>
              <a:t>dàng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thí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chứng</a:t>
            </a:r>
            <a:r>
              <a:rPr lang="en-US" sz="2000" dirty="0"/>
              <a:t> </a:t>
            </a:r>
            <a:r>
              <a:rPr lang="en-US" sz="2000" dirty="0" err="1"/>
              <a:t>minh</a:t>
            </a:r>
            <a:r>
              <a:rPr lang="en-US" sz="2000" dirty="0"/>
              <a:t> </a:t>
            </a:r>
            <a:r>
              <a:rPr lang="en-US" sz="2000" dirty="0" err="1"/>
              <a:t>thân</a:t>
            </a:r>
            <a:r>
              <a:rPr lang="en-US" sz="2000" dirty="0"/>
              <a:t>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? 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FA3781D-01F5-4889-BC6E-3C0C8174D4A1}"/>
              </a:ext>
            </a:extLst>
          </p:cNvPr>
          <p:cNvSpPr txBox="1"/>
          <p:nvPr/>
        </p:nvSpPr>
        <p:spPr>
          <a:xfrm>
            <a:off x="1120510" y="2957254"/>
            <a:ext cx="313330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0170"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sym typeface="Arial"/>
              </a:rPr>
              <a:t>A. </a:t>
            </a:r>
            <a:r>
              <a:rPr lang="en-US" sz="2000" i="1" dirty="0" err="1"/>
              <a:t>Hoa</a:t>
            </a:r>
            <a:r>
              <a:rPr lang="en-US" sz="2000" i="1" dirty="0"/>
              <a:t> </a:t>
            </a:r>
            <a:r>
              <a:rPr lang="en-US" sz="2000" i="1" dirty="0" err="1"/>
              <a:t>cúc</a:t>
            </a:r>
            <a:r>
              <a:rPr lang="en-US" sz="2000" i="1" dirty="0"/>
              <a:t> </a:t>
            </a:r>
            <a:r>
              <a:rPr lang="en-US" sz="2000" i="1" dirty="0" err="1"/>
              <a:t>trắng</a:t>
            </a:r>
            <a:r>
              <a:rPr lang="en-US" sz="2000" i="1" dirty="0"/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sym typeface="Arial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DE60C7C-709B-435D-9545-929BF36C2ADA}"/>
              </a:ext>
            </a:extLst>
          </p:cNvPr>
          <p:cNvSpPr txBox="1"/>
          <p:nvPr/>
        </p:nvSpPr>
        <p:spPr>
          <a:xfrm>
            <a:off x="1120510" y="3722449"/>
            <a:ext cx="2104604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0170"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sym typeface="Arial"/>
              </a:rPr>
              <a:t>B. </a:t>
            </a:r>
            <a:r>
              <a:rPr lang="en-US" sz="2000" i="1" dirty="0" err="1"/>
              <a:t>Hoa</a:t>
            </a:r>
            <a:r>
              <a:rPr lang="en-US" sz="2000" i="1" dirty="0"/>
              <a:t> </a:t>
            </a:r>
            <a:r>
              <a:rPr lang="en-US" sz="2000" i="1" dirty="0" err="1"/>
              <a:t>mai</a:t>
            </a:r>
            <a:r>
              <a:rPr lang="en-US" sz="2000" i="1" dirty="0"/>
              <a:t>. 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sym typeface="Arial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7CD5FC0-3A19-4529-AD48-49850ABCDA2D}"/>
              </a:ext>
            </a:extLst>
          </p:cNvPr>
          <p:cNvSpPr txBox="1"/>
          <p:nvPr/>
        </p:nvSpPr>
        <p:spPr>
          <a:xfrm>
            <a:off x="5370588" y="2957254"/>
            <a:ext cx="242979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0170"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sym typeface="Arial"/>
              </a:rPr>
              <a:t>C. </a:t>
            </a:r>
            <a:r>
              <a:rPr lang="en-US" sz="2000" i="1" dirty="0" err="1"/>
              <a:t>Hoa</a:t>
            </a:r>
            <a:r>
              <a:rPr lang="en-US" sz="2000" i="1" dirty="0"/>
              <a:t> </a:t>
            </a:r>
            <a:r>
              <a:rPr lang="en-US" sz="2000" i="1" dirty="0" err="1"/>
              <a:t>hồng</a:t>
            </a:r>
            <a:r>
              <a:rPr lang="en-US" sz="2000" i="1" dirty="0"/>
              <a:t>.	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sym typeface="Arial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48E1FB2-4B25-423B-89DA-72644688951A}"/>
              </a:ext>
            </a:extLst>
          </p:cNvPr>
          <p:cNvSpPr txBox="1"/>
          <p:nvPr/>
        </p:nvSpPr>
        <p:spPr>
          <a:xfrm>
            <a:off x="5378194" y="3694265"/>
            <a:ext cx="313330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0170"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sym typeface="Arial"/>
              </a:rPr>
              <a:t>D. </a:t>
            </a:r>
            <a:r>
              <a:rPr lang="en-US" sz="2000" i="1" dirty="0" err="1"/>
              <a:t>Hoa</a:t>
            </a:r>
            <a:r>
              <a:rPr lang="en-US" sz="2000" i="1" dirty="0"/>
              <a:t> </a:t>
            </a:r>
            <a:r>
              <a:rPr lang="en-US" sz="2000" i="1" dirty="0" err="1"/>
              <a:t>trạng</a:t>
            </a:r>
            <a:r>
              <a:rPr lang="en-US" sz="2000" i="1" dirty="0"/>
              <a:t> </a:t>
            </a:r>
            <a:r>
              <a:rPr lang="en-US" sz="2000" i="1" dirty="0" err="1"/>
              <a:t>nguyên</a:t>
            </a:r>
            <a:r>
              <a:rPr lang="en-US" sz="2000" i="1" dirty="0"/>
              <a:t>. 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9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3" grpId="0"/>
      <p:bldP spid="154" grpId="0"/>
      <p:bldP spid="1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6" name="Google Shape;3906;p64"/>
          <p:cNvGrpSpPr/>
          <p:nvPr/>
        </p:nvGrpSpPr>
        <p:grpSpPr>
          <a:xfrm>
            <a:off x="5394644" y="-113873"/>
            <a:ext cx="3332847" cy="1052150"/>
            <a:chOff x="5394644" y="-113873"/>
            <a:chExt cx="3332847" cy="1052150"/>
          </a:xfrm>
        </p:grpSpPr>
        <p:grpSp>
          <p:nvGrpSpPr>
            <p:cNvPr id="3907" name="Google Shape;3907;p64"/>
            <p:cNvGrpSpPr/>
            <p:nvPr/>
          </p:nvGrpSpPr>
          <p:grpSpPr>
            <a:xfrm rot="10800000" flipH="1">
              <a:off x="5394644" y="-56108"/>
              <a:ext cx="691980" cy="936635"/>
              <a:chOff x="3051600" y="3618575"/>
              <a:chExt cx="498150" cy="674275"/>
            </a:xfrm>
          </p:grpSpPr>
          <p:sp>
            <p:nvSpPr>
              <p:cNvPr id="3908" name="Google Shape;3908;p64"/>
              <p:cNvSpPr/>
              <p:nvPr/>
            </p:nvSpPr>
            <p:spPr>
              <a:xfrm>
                <a:off x="3051600" y="3854600"/>
                <a:ext cx="191850" cy="41852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 extrusionOk="0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64"/>
              <p:cNvSpPr/>
              <p:nvPr/>
            </p:nvSpPr>
            <p:spPr>
              <a:xfrm>
                <a:off x="3203200" y="3618575"/>
                <a:ext cx="141175" cy="6742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 extrusionOk="0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64"/>
              <p:cNvSpPr/>
              <p:nvPr/>
            </p:nvSpPr>
            <p:spPr>
              <a:xfrm>
                <a:off x="3256575" y="4093025"/>
                <a:ext cx="293175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 extrusionOk="0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64"/>
              <p:cNvSpPr/>
              <p:nvPr/>
            </p:nvSpPr>
            <p:spPr>
              <a:xfrm>
                <a:off x="3254250" y="3903600"/>
                <a:ext cx="2746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 extrusionOk="0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64"/>
              <p:cNvSpPr/>
              <p:nvPr/>
            </p:nvSpPr>
            <p:spPr>
              <a:xfrm>
                <a:off x="3051600" y="3867425"/>
                <a:ext cx="182175" cy="39450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 extrusionOk="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64"/>
              <p:cNvSpPr/>
              <p:nvPr/>
            </p:nvSpPr>
            <p:spPr>
              <a:xfrm>
                <a:off x="3203200" y="3618750"/>
                <a:ext cx="107925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 extrusionOk="0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4" name="Google Shape;3914;p64"/>
              <p:cNvSpPr/>
              <p:nvPr/>
            </p:nvSpPr>
            <p:spPr>
              <a:xfrm>
                <a:off x="3277850" y="3903600"/>
                <a:ext cx="243650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 extrusionOk="0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5" name="Google Shape;3915;p64"/>
              <p:cNvSpPr/>
              <p:nvPr/>
            </p:nvSpPr>
            <p:spPr>
              <a:xfrm>
                <a:off x="3260450" y="4093025"/>
                <a:ext cx="286975" cy="1909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 extrusionOk="0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6" name="Google Shape;3916;p64"/>
              <p:cNvSpPr/>
              <p:nvPr/>
            </p:nvSpPr>
            <p:spPr>
              <a:xfrm>
                <a:off x="3114250" y="4014775"/>
                <a:ext cx="12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 extrusionOk="0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7" name="Google Shape;3917;p64"/>
              <p:cNvSpPr/>
              <p:nvPr/>
            </p:nvSpPr>
            <p:spPr>
              <a:xfrm>
                <a:off x="3256575" y="4131950"/>
                <a:ext cx="185275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 extrusionOk="0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8" name="Google Shape;3918;p64"/>
              <p:cNvSpPr/>
              <p:nvPr/>
            </p:nvSpPr>
            <p:spPr>
              <a:xfrm>
                <a:off x="3254250" y="4047250"/>
                <a:ext cx="159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 extrusionOk="0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9" name="Google Shape;3919;p64"/>
            <p:cNvGrpSpPr/>
            <p:nvPr/>
          </p:nvGrpSpPr>
          <p:grpSpPr>
            <a:xfrm rot="10800000" flipH="1">
              <a:off x="6585658" y="-38918"/>
              <a:ext cx="434094" cy="536679"/>
              <a:chOff x="3909000" y="3894125"/>
              <a:chExt cx="312500" cy="386350"/>
            </a:xfrm>
          </p:grpSpPr>
          <p:sp>
            <p:nvSpPr>
              <p:cNvPr id="3920" name="Google Shape;3920;p64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1" name="Google Shape;3921;p64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2" name="Google Shape;3922;p64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3" name="Google Shape;3923;p64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4" name="Google Shape;3924;p64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5" name="Google Shape;3925;p64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6" name="Google Shape;3926;p64"/>
            <p:cNvGrpSpPr/>
            <p:nvPr/>
          </p:nvGrpSpPr>
          <p:grpSpPr>
            <a:xfrm rot="-8531278" flipH="1">
              <a:off x="7782290" y="63355"/>
              <a:ext cx="817119" cy="697694"/>
              <a:chOff x="4806600" y="3805275"/>
              <a:chExt cx="588250" cy="502275"/>
            </a:xfrm>
          </p:grpSpPr>
          <p:sp>
            <p:nvSpPr>
              <p:cNvPr id="3927" name="Google Shape;3927;p64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8" name="Google Shape;3928;p64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9" name="Google Shape;3929;p64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0" name="Google Shape;3930;p64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1" name="Google Shape;3931;p64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2" name="Google Shape;3932;p64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3" name="Google Shape;3933;p64"/>
            <p:cNvGrpSpPr/>
            <p:nvPr/>
          </p:nvGrpSpPr>
          <p:grpSpPr>
            <a:xfrm rot="10800000" flipH="1">
              <a:off x="7296912" y="-74834"/>
              <a:ext cx="357277" cy="629089"/>
              <a:chOff x="4421025" y="3798600"/>
              <a:chExt cx="257200" cy="452875"/>
            </a:xfrm>
          </p:grpSpPr>
          <p:sp>
            <p:nvSpPr>
              <p:cNvPr id="3934" name="Google Shape;3934;p64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5" name="Google Shape;3935;p64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6" name="Google Shape;3936;p64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7" name="Google Shape;3937;p64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8" name="Google Shape;3938;p64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9" name="Google Shape;3939;p64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0" name="Google Shape;3940;p64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1" name="Google Shape;3941;p64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2" name="Google Shape;3942;p64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3" name="Google Shape;3943;p64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1792E32E-57AA-4041-BD1D-E3E0E1142393}"/>
              </a:ext>
            </a:extLst>
          </p:cNvPr>
          <p:cNvSpPr/>
          <p:nvPr/>
        </p:nvSpPr>
        <p:spPr>
          <a:xfrm>
            <a:off x="2399694" y="831581"/>
            <a:ext cx="3926586" cy="628928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078FB79-26C9-4A1A-8B9A-4912608960F4}"/>
              </a:ext>
            </a:extLst>
          </p:cNvPr>
          <p:cNvSpPr txBox="1"/>
          <p:nvPr/>
        </p:nvSpPr>
        <p:spPr>
          <a:xfrm>
            <a:off x="605781" y="1816109"/>
            <a:ext cx="7776412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sym typeface="Arial"/>
              </a:rPr>
              <a:t>Câu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sym typeface="Arial"/>
              </a:rPr>
              <a:t> 5. </a:t>
            </a:r>
            <a:r>
              <a:rPr lang="en-US" sz="2000" i="1" dirty="0"/>
              <a:t>Sau </a:t>
            </a:r>
            <a:r>
              <a:rPr lang="en-US" sz="2000" i="1" dirty="0" err="1"/>
              <a:t>khi</a:t>
            </a:r>
            <a:r>
              <a:rPr lang="en-US" sz="2000" i="1" dirty="0"/>
              <a:t> </a:t>
            </a:r>
            <a:r>
              <a:rPr lang="en-US" sz="2000" i="1" dirty="0" err="1"/>
              <a:t>ngâm</a:t>
            </a:r>
            <a:r>
              <a:rPr lang="en-US" sz="2000" i="1" dirty="0"/>
              <a:t> </a:t>
            </a:r>
            <a:r>
              <a:rPr lang="en-US" sz="2000" i="1" dirty="0" err="1"/>
              <a:t>trong</a:t>
            </a:r>
            <a:r>
              <a:rPr lang="en-US" sz="2000" i="1" dirty="0"/>
              <a:t> dung </a:t>
            </a:r>
            <a:r>
              <a:rPr lang="en-US" sz="2000" i="1" dirty="0" err="1"/>
              <a:t>dịch</a:t>
            </a:r>
            <a:r>
              <a:rPr lang="en-US" sz="2000" i="1" dirty="0"/>
              <a:t> </a:t>
            </a:r>
            <a:r>
              <a:rPr lang="en-US" sz="2000" i="1" dirty="0" err="1"/>
              <a:t>màu</a:t>
            </a:r>
            <a:r>
              <a:rPr lang="en-US" sz="2000" i="1" dirty="0"/>
              <a:t>, </a:t>
            </a:r>
            <a:r>
              <a:rPr lang="en-US" sz="2000" i="1" dirty="0" err="1"/>
              <a:t>để</a:t>
            </a:r>
            <a:r>
              <a:rPr lang="en-US" sz="2000" i="1" dirty="0"/>
              <a:t> </a:t>
            </a:r>
            <a:r>
              <a:rPr lang="en-US" sz="2000" i="1" dirty="0" err="1"/>
              <a:t>xác</a:t>
            </a:r>
            <a:r>
              <a:rPr lang="en-US" sz="2000" i="1" dirty="0"/>
              <a:t> </a:t>
            </a:r>
            <a:r>
              <a:rPr lang="en-US" sz="2000" i="1" dirty="0" err="1"/>
              <a:t>định</a:t>
            </a:r>
            <a:r>
              <a:rPr lang="en-US" sz="2000" i="1" dirty="0"/>
              <a:t> </a:t>
            </a:r>
            <a:r>
              <a:rPr lang="en-US" sz="2000" i="1" dirty="0" err="1"/>
              <a:t>vị</a:t>
            </a:r>
            <a:r>
              <a:rPr lang="en-US" sz="2000" i="1" dirty="0"/>
              <a:t> </a:t>
            </a:r>
            <a:r>
              <a:rPr lang="en-US" sz="2000" i="1" dirty="0" err="1"/>
              <a:t>trí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dung </a:t>
            </a:r>
            <a:r>
              <a:rPr lang="en-US" sz="2000" i="1" dirty="0" err="1"/>
              <a:t>dịch</a:t>
            </a:r>
            <a:r>
              <a:rPr lang="en-US" sz="2000" i="1" dirty="0"/>
              <a:t> </a:t>
            </a:r>
            <a:r>
              <a:rPr lang="en-US" sz="2000" i="1" dirty="0" err="1"/>
              <a:t>màu</a:t>
            </a:r>
            <a:r>
              <a:rPr lang="en-US" sz="2000" i="1" dirty="0"/>
              <a:t>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cành</a:t>
            </a:r>
            <a:r>
              <a:rPr lang="en-US" sz="2000" i="1" dirty="0"/>
              <a:t> </a:t>
            </a:r>
            <a:r>
              <a:rPr lang="en-US" sz="2000" i="1" dirty="0" err="1"/>
              <a:t>hoa</a:t>
            </a:r>
            <a:r>
              <a:rPr lang="en-US" sz="2000" i="1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</a:t>
            </a:r>
            <a:r>
              <a:rPr lang="en-US" sz="2000" i="1" dirty="0" err="1"/>
              <a:t>bên</a:t>
            </a:r>
            <a:r>
              <a:rPr lang="en-US" sz="2000" i="1" dirty="0"/>
              <a:t>,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sẽ</a:t>
            </a:r>
            <a:r>
              <a:rPr lang="en-US" sz="2000" i="1" dirty="0"/>
              <a:t> </a:t>
            </a:r>
            <a:r>
              <a:rPr lang="en-US" sz="2000" i="1" dirty="0" err="1"/>
              <a:t>cắt</a:t>
            </a:r>
            <a:r>
              <a:rPr lang="en-US" sz="2000" i="1" dirty="0"/>
              <a:t> </a:t>
            </a:r>
            <a:r>
              <a:rPr lang="en-US" sz="2000" i="1" dirty="0" err="1"/>
              <a:t>cành</a:t>
            </a:r>
            <a:r>
              <a:rPr lang="en-US" sz="2000" i="1" dirty="0"/>
              <a:t> </a:t>
            </a:r>
            <a:r>
              <a:rPr lang="en-US" sz="2000" i="1" dirty="0" err="1"/>
              <a:t>hoa</a:t>
            </a:r>
            <a:r>
              <a:rPr lang="en-US" sz="2000" i="1" dirty="0"/>
              <a:t> </a:t>
            </a:r>
            <a:r>
              <a:rPr lang="en-US" sz="2000" i="1" dirty="0" err="1"/>
              <a:t>bắt</a:t>
            </a:r>
            <a:r>
              <a:rPr lang="en-US" sz="2000" i="1" dirty="0"/>
              <a:t> </a:t>
            </a:r>
            <a:r>
              <a:rPr lang="en-US" sz="2000" i="1" dirty="0" err="1"/>
              <a:t>đầu</a:t>
            </a:r>
            <a:r>
              <a:rPr lang="en-US" sz="2000" i="1" dirty="0"/>
              <a:t> </a:t>
            </a:r>
            <a:r>
              <a:rPr lang="en-US" sz="2000" i="1" dirty="0" err="1"/>
              <a:t>từ</a:t>
            </a:r>
            <a:r>
              <a:rPr lang="en-US" sz="2000" i="1" dirty="0"/>
              <a:t> </a:t>
            </a:r>
            <a:r>
              <a:rPr lang="en-US" sz="2000" i="1" dirty="0" err="1"/>
              <a:t>vị</a:t>
            </a:r>
            <a:r>
              <a:rPr lang="en-US" sz="2000" i="1" dirty="0"/>
              <a:t> </a:t>
            </a:r>
            <a:r>
              <a:rPr lang="en-US" sz="2000" i="1" dirty="0" err="1"/>
              <a:t>trí</a:t>
            </a:r>
            <a:r>
              <a:rPr lang="en-US" sz="2000" i="1" dirty="0"/>
              <a:t> </a:t>
            </a:r>
            <a:r>
              <a:rPr lang="en-US" sz="2000" i="1" dirty="0" err="1"/>
              <a:t>nào</a:t>
            </a:r>
            <a:r>
              <a:rPr lang="en-US" sz="2000" i="1" dirty="0"/>
              <a:t>? </a:t>
            </a:r>
            <a:endParaRPr lang="en-US" sz="20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FA3781D-01F5-4889-BC6E-3C0C8174D4A1}"/>
              </a:ext>
            </a:extLst>
          </p:cNvPr>
          <p:cNvSpPr txBox="1"/>
          <p:nvPr/>
        </p:nvSpPr>
        <p:spPr>
          <a:xfrm>
            <a:off x="937433" y="3673779"/>
            <a:ext cx="104518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9017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A.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(4)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DE60C7C-709B-435D-9545-929BF36C2ADA}"/>
              </a:ext>
            </a:extLst>
          </p:cNvPr>
          <p:cNvSpPr txBox="1"/>
          <p:nvPr/>
        </p:nvSpPr>
        <p:spPr>
          <a:xfrm>
            <a:off x="2647986" y="3671962"/>
            <a:ext cx="104518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9017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B.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(2)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7CD5FC0-3A19-4529-AD48-49850ABCDA2D}"/>
              </a:ext>
            </a:extLst>
          </p:cNvPr>
          <p:cNvSpPr txBox="1"/>
          <p:nvPr/>
        </p:nvSpPr>
        <p:spPr>
          <a:xfrm>
            <a:off x="4346034" y="3671962"/>
            <a:ext cx="104518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9017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C.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(3)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48E1FB2-4B25-423B-89DA-72644688951A}"/>
              </a:ext>
            </a:extLst>
          </p:cNvPr>
          <p:cNvSpPr txBox="1"/>
          <p:nvPr/>
        </p:nvSpPr>
        <p:spPr>
          <a:xfrm>
            <a:off x="6122970" y="3671962"/>
            <a:ext cx="104518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9017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D.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(1)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FEEDC-065A-4CD7-9700-3A316D596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470" y="2679619"/>
            <a:ext cx="1362075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8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3" grpId="0"/>
      <p:bldP spid="154" grpId="0"/>
      <p:bldP spid="1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6" name="Google Shape;3956;p65"/>
          <p:cNvGrpSpPr/>
          <p:nvPr/>
        </p:nvGrpSpPr>
        <p:grpSpPr>
          <a:xfrm>
            <a:off x="5485603" y="1055807"/>
            <a:ext cx="2886346" cy="3962485"/>
            <a:chOff x="5485603" y="1055807"/>
            <a:chExt cx="2886346" cy="3962485"/>
          </a:xfrm>
        </p:grpSpPr>
        <p:grpSp>
          <p:nvGrpSpPr>
            <p:cNvPr id="3957" name="Google Shape;3957;p65"/>
            <p:cNvGrpSpPr/>
            <p:nvPr/>
          </p:nvGrpSpPr>
          <p:grpSpPr>
            <a:xfrm rot="1799922">
              <a:off x="5794182" y="2813516"/>
              <a:ext cx="2106121" cy="1798739"/>
              <a:chOff x="4364125" y="2562275"/>
              <a:chExt cx="914000" cy="780575"/>
            </a:xfrm>
          </p:grpSpPr>
          <p:sp>
            <p:nvSpPr>
              <p:cNvPr id="3958" name="Google Shape;3958;p65"/>
              <p:cNvSpPr/>
              <p:nvPr/>
            </p:nvSpPr>
            <p:spPr>
              <a:xfrm>
                <a:off x="4364125" y="2927550"/>
                <a:ext cx="914000" cy="415300"/>
              </a:xfrm>
              <a:custGeom>
                <a:avLst/>
                <a:gdLst/>
                <a:ahLst/>
                <a:cxnLst/>
                <a:rect l="l" t="t" r="r" b="b"/>
                <a:pathLst>
                  <a:path w="36560" h="16612" extrusionOk="0">
                    <a:moveTo>
                      <a:pt x="834" y="0"/>
                    </a:moveTo>
                    <a:cubicBezTo>
                      <a:pt x="834" y="0"/>
                      <a:pt x="0" y="1968"/>
                      <a:pt x="2369" y="3536"/>
                    </a:cubicBezTo>
                    <a:cubicBezTo>
                      <a:pt x="4704" y="5137"/>
                      <a:pt x="22383" y="15378"/>
                      <a:pt x="23350" y="15978"/>
                    </a:cubicBezTo>
                    <a:cubicBezTo>
                      <a:pt x="23885" y="16310"/>
                      <a:pt x="24492" y="16612"/>
                      <a:pt x="25130" y="16612"/>
                    </a:cubicBezTo>
                    <a:cubicBezTo>
                      <a:pt x="25646" y="16612"/>
                      <a:pt x="26183" y="16415"/>
                      <a:pt x="26719" y="15878"/>
                    </a:cubicBezTo>
                    <a:cubicBezTo>
                      <a:pt x="27920" y="14677"/>
                      <a:pt x="36560" y="1468"/>
                      <a:pt x="36560" y="1468"/>
                    </a:cubicBezTo>
                    <a:lnTo>
                      <a:pt x="33458" y="0"/>
                    </a:lnTo>
                    <a:close/>
                  </a:path>
                </a:pathLst>
              </a:custGeom>
              <a:solidFill>
                <a:srgbClr val="253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65"/>
              <p:cNvSpPr/>
              <p:nvPr/>
            </p:nvSpPr>
            <p:spPr>
              <a:xfrm>
                <a:off x="4579275" y="3040125"/>
                <a:ext cx="42550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3837" extrusionOk="0">
                    <a:moveTo>
                      <a:pt x="434" y="0"/>
                    </a:moveTo>
                    <a:lnTo>
                      <a:pt x="434" y="0"/>
                    </a:lnTo>
                    <a:cubicBezTo>
                      <a:pt x="0" y="968"/>
                      <a:pt x="0" y="2135"/>
                      <a:pt x="467" y="3102"/>
                    </a:cubicBezTo>
                    <a:cubicBezTo>
                      <a:pt x="868" y="3336"/>
                      <a:pt x="1268" y="3569"/>
                      <a:pt x="1702" y="3836"/>
                    </a:cubicBezTo>
                    <a:cubicBezTo>
                      <a:pt x="1301" y="2769"/>
                      <a:pt x="1168" y="1601"/>
                      <a:pt x="1335" y="501"/>
                    </a:cubicBez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65"/>
              <p:cNvSpPr/>
              <p:nvPr/>
            </p:nvSpPr>
            <p:spPr>
              <a:xfrm>
                <a:off x="4681850" y="3096000"/>
                <a:ext cx="42550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004" extrusionOk="0">
                    <a:moveTo>
                      <a:pt x="434" y="0"/>
                    </a:moveTo>
                    <a:cubicBezTo>
                      <a:pt x="67" y="701"/>
                      <a:pt x="0" y="1535"/>
                      <a:pt x="167" y="2302"/>
                    </a:cubicBezTo>
                    <a:cubicBezTo>
                      <a:pt x="234" y="2635"/>
                      <a:pt x="334" y="2969"/>
                      <a:pt x="467" y="3269"/>
                    </a:cubicBezTo>
                    <a:cubicBezTo>
                      <a:pt x="868" y="3536"/>
                      <a:pt x="1301" y="3770"/>
                      <a:pt x="1702" y="4003"/>
                    </a:cubicBezTo>
                    <a:cubicBezTo>
                      <a:pt x="1602" y="3736"/>
                      <a:pt x="1501" y="3469"/>
                      <a:pt x="1435" y="3202"/>
                    </a:cubicBezTo>
                    <a:cubicBezTo>
                      <a:pt x="1168" y="2302"/>
                      <a:pt x="1101" y="1368"/>
                      <a:pt x="1335" y="467"/>
                    </a:cubicBez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65"/>
              <p:cNvSpPr/>
              <p:nvPr/>
            </p:nvSpPr>
            <p:spPr>
              <a:xfrm>
                <a:off x="4483375" y="2985925"/>
                <a:ext cx="317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3403" extrusionOk="0">
                    <a:moveTo>
                      <a:pt x="334" y="0"/>
                    </a:moveTo>
                    <a:cubicBezTo>
                      <a:pt x="67" y="500"/>
                      <a:pt x="0" y="1101"/>
                      <a:pt x="0" y="1635"/>
                    </a:cubicBezTo>
                    <a:cubicBezTo>
                      <a:pt x="34" y="2035"/>
                      <a:pt x="67" y="2402"/>
                      <a:pt x="134" y="2802"/>
                    </a:cubicBezTo>
                    <a:cubicBezTo>
                      <a:pt x="467" y="2969"/>
                      <a:pt x="801" y="3169"/>
                      <a:pt x="1135" y="3402"/>
                    </a:cubicBezTo>
                    <a:cubicBezTo>
                      <a:pt x="868" y="2468"/>
                      <a:pt x="901" y="1434"/>
                      <a:pt x="1268" y="534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65"/>
              <p:cNvSpPr/>
              <p:nvPr/>
            </p:nvSpPr>
            <p:spPr>
              <a:xfrm>
                <a:off x="4788600" y="3153525"/>
                <a:ext cx="467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4304" extrusionOk="0">
                    <a:moveTo>
                      <a:pt x="400" y="1"/>
                    </a:moveTo>
                    <a:cubicBezTo>
                      <a:pt x="0" y="935"/>
                      <a:pt x="33" y="2002"/>
                      <a:pt x="300" y="2936"/>
                    </a:cubicBezTo>
                    <a:cubicBezTo>
                      <a:pt x="367" y="3136"/>
                      <a:pt x="434" y="3337"/>
                      <a:pt x="500" y="3503"/>
                    </a:cubicBezTo>
                    <a:cubicBezTo>
                      <a:pt x="967" y="3770"/>
                      <a:pt x="1434" y="4037"/>
                      <a:pt x="1868" y="4304"/>
                    </a:cubicBezTo>
                    <a:cubicBezTo>
                      <a:pt x="1768" y="4104"/>
                      <a:pt x="1701" y="3937"/>
                      <a:pt x="1668" y="3737"/>
                    </a:cubicBezTo>
                    <a:cubicBezTo>
                      <a:pt x="1334" y="2736"/>
                      <a:pt x="1301" y="1669"/>
                      <a:pt x="1635" y="668"/>
                    </a:cubicBezTo>
                    <a:lnTo>
                      <a:pt x="400" y="1"/>
                    </a:ln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65"/>
              <p:cNvSpPr/>
              <p:nvPr/>
            </p:nvSpPr>
            <p:spPr>
              <a:xfrm>
                <a:off x="4594275" y="3045950"/>
                <a:ext cx="26725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3604" extrusionOk="0">
                    <a:moveTo>
                      <a:pt x="268" y="1"/>
                    </a:moveTo>
                    <a:cubicBezTo>
                      <a:pt x="234" y="168"/>
                      <a:pt x="168" y="334"/>
                      <a:pt x="134" y="501"/>
                    </a:cubicBezTo>
                    <a:cubicBezTo>
                      <a:pt x="1" y="1102"/>
                      <a:pt x="34" y="1735"/>
                      <a:pt x="134" y="2336"/>
                    </a:cubicBezTo>
                    <a:cubicBezTo>
                      <a:pt x="201" y="2603"/>
                      <a:pt x="268" y="2869"/>
                      <a:pt x="334" y="3136"/>
                    </a:cubicBezTo>
                    <a:cubicBezTo>
                      <a:pt x="568" y="3303"/>
                      <a:pt x="835" y="3437"/>
                      <a:pt x="1068" y="3603"/>
                    </a:cubicBezTo>
                    <a:cubicBezTo>
                      <a:pt x="701" y="2536"/>
                      <a:pt x="568" y="1368"/>
                      <a:pt x="735" y="268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65"/>
              <p:cNvSpPr/>
              <p:nvPr/>
            </p:nvSpPr>
            <p:spPr>
              <a:xfrm>
                <a:off x="4696850" y="3100150"/>
                <a:ext cx="2755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3838" extrusionOk="0">
                    <a:moveTo>
                      <a:pt x="168" y="1"/>
                    </a:moveTo>
                    <a:cubicBezTo>
                      <a:pt x="34" y="568"/>
                      <a:pt x="1" y="1168"/>
                      <a:pt x="34" y="1769"/>
                    </a:cubicBezTo>
                    <a:cubicBezTo>
                      <a:pt x="68" y="2303"/>
                      <a:pt x="168" y="2836"/>
                      <a:pt x="301" y="3370"/>
                    </a:cubicBezTo>
                    <a:cubicBezTo>
                      <a:pt x="568" y="3537"/>
                      <a:pt x="835" y="3670"/>
                      <a:pt x="1102" y="3837"/>
                    </a:cubicBezTo>
                    <a:cubicBezTo>
                      <a:pt x="1002" y="3570"/>
                      <a:pt x="901" y="3303"/>
                      <a:pt x="835" y="3036"/>
                    </a:cubicBezTo>
                    <a:cubicBezTo>
                      <a:pt x="568" y="2136"/>
                      <a:pt x="501" y="1202"/>
                      <a:pt x="735" y="301"/>
                    </a:cubicBez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65"/>
              <p:cNvSpPr/>
              <p:nvPr/>
            </p:nvSpPr>
            <p:spPr>
              <a:xfrm>
                <a:off x="4494225" y="2991750"/>
                <a:ext cx="2085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170" extrusionOk="0">
                    <a:moveTo>
                      <a:pt x="300" y="1"/>
                    </a:moveTo>
                    <a:cubicBezTo>
                      <a:pt x="133" y="401"/>
                      <a:pt x="67" y="868"/>
                      <a:pt x="33" y="1301"/>
                    </a:cubicBezTo>
                    <a:cubicBezTo>
                      <a:pt x="0" y="1802"/>
                      <a:pt x="67" y="2302"/>
                      <a:pt x="133" y="2803"/>
                    </a:cubicBezTo>
                    <a:cubicBezTo>
                      <a:pt x="300" y="2936"/>
                      <a:pt x="500" y="3036"/>
                      <a:pt x="701" y="3169"/>
                    </a:cubicBezTo>
                    <a:cubicBezTo>
                      <a:pt x="434" y="2235"/>
                      <a:pt x="467" y="1201"/>
                      <a:pt x="834" y="301"/>
                    </a:cubicBezTo>
                    <a:lnTo>
                      <a:pt x="300" y="1"/>
                    </a:ln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65"/>
              <p:cNvSpPr/>
              <p:nvPr/>
            </p:nvSpPr>
            <p:spPr>
              <a:xfrm>
                <a:off x="4805275" y="3159375"/>
                <a:ext cx="30050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4070" extrusionOk="0">
                    <a:moveTo>
                      <a:pt x="167" y="0"/>
                    </a:moveTo>
                    <a:cubicBezTo>
                      <a:pt x="34" y="567"/>
                      <a:pt x="0" y="1134"/>
                      <a:pt x="0" y="1668"/>
                    </a:cubicBezTo>
                    <a:cubicBezTo>
                      <a:pt x="34" y="2302"/>
                      <a:pt x="100" y="2902"/>
                      <a:pt x="234" y="3503"/>
                    </a:cubicBezTo>
                    <a:cubicBezTo>
                      <a:pt x="567" y="3703"/>
                      <a:pt x="868" y="3870"/>
                      <a:pt x="1201" y="4070"/>
                    </a:cubicBezTo>
                    <a:cubicBezTo>
                      <a:pt x="1101" y="3870"/>
                      <a:pt x="1034" y="3703"/>
                      <a:pt x="1001" y="3503"/>
                    </a:cubicBezTo>
                    <a:cubicBezTo>
                      <a:pt x="667" y="2502"/>
                      <a:pt x="634" y="1435"/>
                      <a:pt x="968" y="434"/>
                    </a:cubicBez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65"/>
              <p:cNvSpPr/>
              <p:nvPr/>
            </p:nvSpPr>
            <p:spPr>
              <a:xfrm>
                <a:off x="4381625" y="2927550"/>
                <a:ext cx="896500" cy="415300"/>
              </a:xfrm>
              <a:custGeom>
                <a:avLst/>
                <a:gdLst/>
                <a:ahLst/>
                <a:cxnLst/>
                <a:rect l="l" t="t" r="r" b="b"/>
                <a:pathLst>
                  <a:path w="35860" h="16612" extrusionOk="0">
                    <a:moveTo>
                      <a:pt x="30456" y="0"/>
                    </a:moveTo>
                    <a:lnTo>
                      <a:pt x="33692" y="1601"/>
                    </a:lnTo>
                    <a:cubicBezTo>
                      <a:pt x="33692" y="1601"/>
                      <a:pt x="25519" y="15611"/>
                      <a:pt x="24418" y="15678"/>
                    </a:cubicBezTo>
                    <a:cubicBezTo>
                      <a:pt x="24416" y="15678"/>
                      <a:pt x="24413" y="15678"/>
                      <a:pt x="24410" y="15678"/>
                    </a:cubicBezTo>
                    <a:cubicBezTo>
                      <a:pt x="23345" y="15678"/>
                      <a:pt x="3827" y="3396"/>
                      <a:pt x="1" y="967"/>
                    </a:cubicBezTo>
                    <a:lnTo>
                      <a:pt x="1" y="967"/>
                    </a:lnTo>
                    <a:cubicBezTo>
                      <a:pt x="34" y="1668"/>
                      <a:pt x="334" y="2669"/>
                      <a:pt x="1669" y="3536"/>
                    </a:cubicBezTo>
                    <a:cubicBezTo>
                      <a:pt x="4004" y="5137"/>
                      <a:pt x="21683" y="15378"/>
                      <a:pt x="22650" y="15978"/>
                    </a:cubicBezTo>
                    <a:cubicBezTo>
                      <a:pt x="23204" y="16310"/>
                      <a:pt x="23808" y="16612"/>
                      <a:pt x="24441" y="16612"/>
                    </a:cubicBezTo>
                    <a:cubicBezTo>
                      <a:pt x="24953" y="16612"/>
                      <a:pt x="25483" y="16415"/>
                      <a:pt x="26019" y="15878"/>
                    </a:cubicBezTo>
                    <a:cubicBezTo>
                      <a:pt x="27220" y="14677"/>
                      <a:pt x="35860" y="1468"/>
                      <a:pt x="35860" y="1468"/>
                    </a:cubicBezTo>
                    <a:lnTo>
                      <a:pt x="32758" y="0"/>
                    </a:lnTo>
                    <a:close/>
                  </a:path>
                </a:pathLst>
              </a:custGeom>
              <a:solidFill>
                <a:srgbClr val="253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65"/>
              <p:cNvSpPr/>
              <p:nvPr/>
            </p:nvSpPr>
            <p:spPr>
              <a:xfrm>
                <a:off x="4969550" y="2889175"/>
                <a:ext cx="272725" cy="430550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17222" extrusionOk="0">
                    <a:moveTo>
                      <a:pt x="9774" y="1"/>
                    </a:moveTo>
                    <a:lnTo>
                      <a:pt x="1" y="15612"/>
                    </a:lnTo>
                    <a:cubicBezTo>
                      <a:pt x="1" y="15612"/>
                      <a:pt x="65" y="17221"/>
                      <a:pt x="1055" y="17221"/>
                    </a:cubicBezTo>
                    <a:cubicBezTo>
                      <a:pt x="1299" y="17221"/>
                      <a:pt x="1599" y="17124"/>
                      <a:pt x="1969" y="16879"/>
                    </a:cubicBezTo>
                    <a:cubicBezTo>
                      <a:pt x="3937" y="14678"/>
                      <a:pt x="10908" y="3670"/>
                      <a:pt x="10908" y="3670"/>
                    </a:cubicBezTo>
                    <a:lnTo>
                      <a:pt x="9774" y="1"/>
                    </a:ln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65"/>
              <p:cNvSpPr/>
              <p:nvPr/>
            </p:nvSpPr>
            <p:spPr>
              <a:xfrm>
                <a:off x="4969550" y="2889175"/>
                <a:ext cx="272725" cy="430550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17222" extrusionOk="0">
                    <a:moveTo>
                      <a:pt x="9774" y="1"/>
                    </a:moveTo>
                    <a:lnTo>
                      <a:pt x="1" y="15612"/>
                    </a:lnTo>
                    <a:cubicBezTo>
                      <a:pt x="1" y="15612"/>
                      <a:pt x="65" y="17221"/>
                      <a:pt x="1055" y="17221"/>
                    </a:cubicBezTo>
                    <a:cubicBezTo>
                      <a:pt x="1299" y="17221"/>
                      <a:pt x="1599" y="17124"/>
                      <a:pt x="1969" y="16879"/>
                    </a:cubicBezTo>
                    <a:cubicBezTo>
                      <a:pt x="3937" y="14678"/>
                      <a:pt x="10908" y="3670"/>
                      <a:pt x="10908" y="3670"/>
                    </a:cubicBezTo>
                    <a:lnTo>
                      <a:pt x="10775" y="3203"/>
                    </a:lnTo>
                    <a:cubicBezTo>
                      <a:pt x="8407" y="6906"/>
                      <a:pt x="2769" y="15645"/>
                      <a:pt x="1802" y="16145"/>
                    </a:cubicBezTo>
                    <a:cubicBezTo>
                      <a:pt x="1612" y="16240"/>
                      <a:pt x="1460" y="16280"/>
                      <a:pt x="1338" y="16280"/>
                    </a:cubicBezTo>
                    <a:cubicBezTo>
                      <a:pt x="688" y="16280"/>
                      <a:pt x="901" y="15145"/>
                      <a:pt x="901" y="15145"/>
                    </a:cubicBezTo>
                    <a:lnTo>
                      <a:pt x="10175" y="1268"/>
                    </a:lnTo>
                    <a:lnTo>
                      <a:pt x="9774" y="1"/>
                    </a:ln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65"/>
              <p:cNvSpPr/>
              <p:nvPr/>
            </p:nvSpPr>
            <p:spPr>
              <a:xfrm>
                <a:off x="4976225" y="3004250"/>
                <a:ext cx="203500" cy="30192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12077" extrusionOk="0">
                    <a:moveTo>
                      <a:pt x="8140" y="1"/>
                    </a:moveTo>
                    <a:lnTo>
                      <a:pt x="8140" y="1"/>
                    </a:lnTo>
                    <a:cubicBezTo>
                      <a:pt x="7773" y="501"/>
                      <a:pt x="7406" y="1002"/>
                      <a:pt x="7039" y="1469"/>
                    </a:cubicBezTo>
                    <a:lnTo>
                      <a:pt x="6005" y="2970"/>
                    </a:lnTo>
                    <a:cubicBezTo>
                      <a:pt x="5304" y="3937"/>
                      <a:pt x="4604" y="4971"/>
                      <a:pt x="3937" y="5972"/>
                    </a:cubicBezTo>
                    <a:cubicBezTo>
                      <a:pt x="3269" y="6973"/>
                      <a:pt x="2602" y="7973"/>
                      <a:pt x="1935" y="9007"/>
                    </a:cubicBezTo>
                    <a:cubicBezTo>
                      <a:pt x="1268" y="10008"/>
                      <a:pt x="634" y="11042"/>
                      <a:pt x="0" y="12076"/>
                    </a:cubicBezTo>
                    <a:cubicBezTo>
                      <a:pt x="734" y="11109"/>
                      <a:pt x="1435" y="10141"/>
                      <a:pt x="2135" y="9141"/>
                    </a:cubicBezTo>
                    <a:cubicBezTo>
                      <a:pt x="2836" y="8140"/>
                      <a:pt x="3536" y="7139"/>
                      <a:pt x="4203" y="6139"/>
                    </a:cubicBezTo>
                    <a:cubicBezTo>
                      <a:pt x="4871" y="5138"/>
                      <a:pt x="5538" y="4137"/>
                      <a:pt x="6205" y="3103"/>
                    </a:cubicBezTo>
                    <a:lnTo>
                      <a:pt x="7172" y="1569"/>
                    </a:lnTo>
                    <a:cubicBezTo>
                      <a:pt x="7506" y="1035"/>
                      <a:pt x="7806" y="535"/>
                      <a:pt x="8140" y="1"/>
                    </a:cubicBez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65"/>
              <p:cNvSpPr/>
              <p:nvPr/>
            </p:nvSpPr>
            <p:spPr>
              <a:xfrm>
                <a:off x="5063775" y="2958400"/>
                <a:ext cx="171825" cy="270200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10808" extrusionOk="0">
                    <a:moveTo>
                      <a:pt x="6873" y="0"/>
                    </a:moveTo>
                    <a:cubicBezTo>
                      <a:pt x="6239" y="868"/>
                      <a:pt x="5638" y="1768"/>
                      <a:pt x="5038" y="2635"/>
                    </a:cubicBezTo>
                    <a:cubicBezTo>
                      <a:pt x="4437" y="3536"/>
                      <a:pt x="3870" y="4437"/>
                      <a:pt x="3303" y="5337"/>
                    </a:cubicBezTo>
                    <a:cubicBezTo>
                      <a:pt x="2736" y="6238"/>
                      <a:pt x="2169" y="7139"/>
                      <a:pt x="1602" y="8039"/>
                    </a:cubicBezTo>
                    <a:lnTo>
                      <a:pt x="768" y="9440"/>
                    </a:lnTo>
                    <a:cubicBezTo>
                      <a:pt x="535" y="9907"/>
                      <a:pt x="234" y="10341"/>
                      <a:pt x="1" y="10808"/>
                    </a:cubicBezTo>
                    <a:cubicBezTo>
                      <a:pt x="301" y="10374"/>
                      <a:pt x="601" y="9941"/>
                      <a:pt x="902" y="9507"/>
                    </a:cubicBezTo>
                    <a:lnTo>
                      <a:pt x="1802" y="8173"/>
                    </a:lnTo>
                    <a:cubicBezTo>
                      <a:pt x="2403" y="7305"/>
                      <a:pt x="3003" y="6405"/>
                      <a:pt x="3570" y="5504"/>
                    </a:cubicBezTo>
                    <a:cubicBezTo>
                      <a:pt x="4137" y="4604"/>
                      <a:pt x="4704" y="3703"/>
                      <a:pt x="5271" y="2769"/>
                    </a:cubicBezTo>
                    <a:cubicBezTo>
                      <a:pt x="5805" y="1868"/>
                      <a:pt x="6372" y="968"/>
                      <a:pt x="6873" y="0"/>
                    </a:cubicBez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65"/>
              <p:cNvSpPr/>
              <p:nvPr/>
            </p:nvSpPr>
            <p:spPr>
              <a:xfrm>
                <a:off x="4384975" y="2562275"/>
                <a:ext cx="850625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34025" h="28688" extrusionOk="0">
                    <a:moveTo>
                      <a:pt x="11675" y="1"/>
                    </a:moveTo>
                    <a:lnTo>
                      <a:pt x="0" y="14611"/>
                    </a:lnTo>
                    <a:lnTo>
                      <a:pt x="23384" y="28688"/>
                    </a:lnTo>
                    <a:lnTo>
                      <a:pt x="34025" y="12510"/>
                    </a:lnTo>
                    <a:lnTo>
                      <a:pt x="11675" y="1"/>
                    </a:lnTo>
                    <a:close/>
                  </a:path>
                </a:pathLst>
              </a:custGeom>
              <a:solidFill>
                <a:srgbClr val="344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65"/>
              <p:cNvSpPr/>
              <p:nvPr/>
            </p:nvSpPr>
            <p:spPr>
              <a:xfrm>
                <a:off x="4459200" y="2624325"/>
                <a:ext cx="702175" cy="592600"/>
              </a:xfrm>
              <a:custGeom>
                <a:avLst/>
                <a:gdLst/>
                <a:ahLst/>
                <a:cxnLst/>
                <a:rect l="l" t="t" r="r" b="b"/>
                <a:pathLst>
                  <a:path w="28087" h="23704" extrusionOk="0">
                    <a:moveTo>
                      <a:pt x="9774" y="487"/>
                    </a:moveTo>
                    <a:lnTo>
                      <a:pt x="27553" y="10428"/>
                    </a:lnTo>
                    <a:lnTo>
                      <a:pt x="19147" y="23237"/>
                    </a:lnTo>
                    <a:lnTo>
                      <a:pt x="534" y="12029"/>
                    </a:lnTo>
                    <a:lnTo>
                      <a:pt x="9774" y="487"/>
                    </a:lnTo>
                    <a:close/>
                    <a:moveTo>
                      <a:pt x="9715" y="0"/>
                    </a:moveTo>
                    <a:cubicBezTo>
                      <a:pt x="9656" y="0"/>
                      <a:pt x="9595" y="24"/>
                      <a:pt x="9574" y="87"/>
                    </a:cubicBezTo>
                    <a:lnTo>
                      <a:pt x="67" y="11962"/>
                    </a:lnTo>
                    <a:cubicBezTo>
                      <a:pt x="33" y="11996"/>
                      <a:pt x="0" y="12062"/>
                      <a:pt x="0" y="12129"/>
                    </a:cubicBezTo>
                    <a:cubicBezTo>
                      <a:pt x="33" y="12196"/>
                      <a:pt x="67" y="12229"/>
                      <a:pt x="100" y="12262"/>
                    </a:cubicBezTo>
                    <a:lnTo>
                      <a:pt x="19114" y="23671"/>
                    </a:lnTo>
                    <a:cubicBezTo>
                      <a:pt x="19147" y="23704"/>
                      <a:pt x="19180" y="23704"/>
                      <a:pt x="19214" y="23704"/>
                    </a:cubicBezTo>
                    <a:cubicBezTo>
                      <a:pt x="19280" y="23704"/>
                      <a:pt x="19347" y="23671"/>
                      <a:pt x="19381" y="23637"/>
                    </a:cubicBezTo>
                    <a:lnTo>
                      <a:pt x="28020" y="10495"/>
                    </a:lnTo>
                    <a:cubicBezTo>
                      <a:pt x="28053" y="10428"/>
                      <a:pt x="28087" y="10361"/>
                      <a:pt x="28053" y="10328"/>
                    </a:cubicBezTo>
                    <a:cubicBezTo>
                      <a:pt x="28053" y="10261"/>
                      <a:pt x="28020" y="10228"/>
                      <a:pt x="27953" y="10194"/>
                    </a:cubicBezTo>
                    <a:lnTo>
                      <a:pt x="9807" y="20"/>
                    </a:lnTo>
                    <a:cubicBezTo>
                      <a:pt x="9783" y="8"/>
                      <a:pt x="9749" y="0"/>
                      <a:pt x="9715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65"/>
              <p:cNvSpPr/>
              <p:nvPr/>
            </p:nvSpPr>
            <p:spPr>
              <a:xfrm>
                <a:off x="4533400" y="2687375"/>
                <a:ext cx="553750" cy="467025"/>
              </a:xfrm>
              <a:custGeom>
                <a:avLst/>
                <a:gdLst/>
                <a:ahLst/>
                <a:cxnLst/>
                <a:rect l="l" t="t" r="r" b="b"/>
                <a:pathLst>
                  <a:path w="22150" h="18681" extrusionOk="0">
                    <a:moveTo>
                      <a:pt x="7606" y="0"/>
                    </a:moveTo>
                    <a:lnTo>
                      <a:pt x="1" y="9507"/>
                    </a:lnTo>
                    <a:lnTo>
                      <a:pt x="15212" y="18680"/>
                    </a:lnTo>
                    <a:lnTo>
                      <a:pt x="22150" y="8139"/>
                    </a:lnTo>
                    <a:lnTo>
                      <a:pt x="7606" y="0"/>
                    </a:lnTo>
                    <a:close/>
                  </a:path>
                </a:pathLst>
              </a:custGeom>
              <a:solidFill>
                <a:srgbClr val="495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5" name="Google Shape;3975;p65"/>
            <p:cNvGrpSpPr/>
            <p:nvPr/>
          </p:nvGrpSpPr>
          <p:grpSpPr>
            <a:xfrm flipH="1">
              <a:off x="5889275" y="2569148"/>
              <a:ext cx="2244601" cy="1351012"/>
              <a:chOff x="2290150" y="2749075"/>
              <a:chExt cx="974050" cy="586275"/>
            </a:xfrm>
          </p:grpSpPr>
          <p:sp>
            <p:nvSpPr>
              <p:cNvPr id="3976" name="Google Shape;3976;p65"/>
              <p:cNvSpPr/>
              <p:nvPr/>
            </p:nvSpPr>
            <p:spPr>
              <a:xfrm>
                <a:off x="2297650" y="3119350"/>
                <a:ext cx="606275" cy="202650"/>
              </a:xfrm>
              <a:custGeom>
                <a:avLst/>
                <a:gdLst/>
                <a:ahLst/>
                <a:cxnLst/>
                <a:rect l="l" t="t" r="r" b="b"/>
                <a:pathLst>
                  <a:path w="24251" h="8106" extrusionOk="0">
                    <a:moveTo>
                      <a:pt x="100" y="0"/>
                    </a:moveTo>
                    <a:cubicBezTo>
                      <a:pt x="100" y="0"/>
                      <a:pt x="2168" y="2836"/>
                      <a:pt x="0" y="5004"/>
                    </a:cubicBezTo>
                    <a:lnTo>
                      <a:pt x="21215" y="8106"/>
                    </a:lnTo>
                    <a:cubicBezTo>
                      <a:pt x="24251" y="5904"/>
                      <a:pt x="21883" y="2735"/>
                      <a:pt x="21883" y="2735"/>
                    </a:cubicBez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65"/>
              <p:cNvSpPr/>
              <p:nvPr/>
            </p:nvSpPr>
            <p:spPr>
              <a:xfrm>
                <a:off x="2315150" y="3219425"/>
                <a:ext cx="5496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27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35" y="300"/>
                      <a:pt x="3637" y="567"/>
                      <a:pt x="5471" y="834"/>
                    </a:cubicBezTo>
                    <a:cubicBezTo>
                      <a:pt x="7306" y="1067"/>
                      <a:pt x="9141" y="1301"/>
                      <a:pt x="10975" y="1534"/>
                    </a:cubicBezTo>
                    <a:cubicBezTo>
                      <a:pt x="12810" y="1735"/>
                      <a:pt x="14645" y="1968"/>
                      <a:pt x="16479" y="2168"/>
                    </a:cubicBezTo>
                    <a:lnTo>
                      <a:pt x="19215" y="2468"/>
                    </a:lnTo>
                    <a:cubicBezTo>
                      <a:pt x="20149" y="2535"/>
                      <a:pt x="21049" y="2635"/>
                      <a:pt x="21983" y="2735"/>
                    </a:cubicBezTo>
                    <a:cubicBezTo>
                      <a:pt x="21083" y="2569"/>
                      <a:pt x="20149" y="2435"/>
                      <a:pt x="19248" y="2302"/>
                    </a:cubicBezTo>
                    <a:lnTo>
                      <a:pt x="16513" y="1901"/>
                    </a:lnTo>
                    <a:cubicBezTo>
                      <a:pt x="14678" y="1668"/>
                      <a:pt x="12843" y="1434"/>
                      <a:pt x="11009" y="1201"/>
                    </a:cubicBezTo>
                    <a:cubicBezTo>
                      <a:pt x="9174" y="967"/>
                      <a:pt x="7339" y="767"/>
                      <a:pt x="5505" y="567"/>
                    </a:cubicBezTo>
                    <a:cubicBezTo>
                      <a:pt x="3670" y="367"/>
                      <a:pt x="1835" y="167"/>
                      <a:pt x="1" y="0"/>
                    </a:cubicBez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65"/>
              <p:cNvSpPr/>
              <p:nvPr/>
            </p:nvSpPr>
            <p:spPr>
              <a:xfrm>
                <a:off x="2314325" y="3148525"/>
                <a:ext cx="365275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4611" h="19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35" y="234"/>
                      <a:pt x="2436" y="401"/>
                      <a:pt x="3636" y="601"/>
                    </a:cubicBezTo>
                    <a:cubicBezTo>
                      <a:pt x="4871" y="801"/>
                      <a:pt x="6071" y="968"/>
                      <a:pt x="7306" y="1135"/>
                    </a:cubicBezTo>
                    <a:cubicBezTo>
                      <a:pt x="8507" y="1302"/>
                      <a:pt x="9707" y="1468"/>
                      <a:pt x="10942" y="1602"/>
                    </a:cubicBezTo>
                    <a:lnTo>
                      <a:pt x="12776" y="1802"/>
                    </a:lnTo>
                    <a:cubicBezTo>
                      <a:pt x="13377" y="1835"/>
                      <a:pt x="14010" y="1902"/>
                      <a:pt x="14611" y="1935"/>
                    </a:cubicBezTo>
                    <a:cubicBezTo>
                      <a:pt x="14010" y="1835"/>
                      <a:pt x="13410" y="1735"/>
                      <a:pt x="12810" y="1635"/>
                    </a:cubicBezTo>
                    <a:lnTo>
                      <a:pt x="10975" y="1335"/>
                    </a:lnTo>
                    <a:cubicBezTo>
                      <a:pt x="9774" y="1135"/>
                      <a:pt x="8540" y="968"/>
                      <a:pt x="7339" y="801"/>
                    </a:cubicBezTo>
                    <a:cubicBezTo>
                      <a:pt x="6105" y="634"/>
                      <a:pt x="4904" y="468"/>
                      <a:pt x="3670" y="334"/>
                    </a:cubicBezTo>
                    <a:cubicBezTo>
                      <a:pt x="2469" y="201"/>
                      <a:pt x="1235" y="67"/>
                      <a:pt x="0" y="1"/>
                    </a:cubicBez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65"/>
              <p:cNvSpPr/>
              <p:nvPr/>
            </p:nvSpPr>
            <p:spPr>
              <a:xfrm>
                <a:off x="2446925" y="3195225"/>
                <a:ext cx="366125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4645" h="15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34" y="201"/>
                      <a:pt x="2435" y="368"/>
                      <a:pt x="3636" y="534"/>
                    </a:cubicBezTo>
                    <a:cubicBezTo>
                      <a:pt x="4870" y="701"/>
                      <a:pt x="6105" y="835"/>
                      <a:pt x="7305" y="935"/>
                    </a:cubicBezTo>
                    <a:cubicBezTo>
                      <a:pt x="8540" y="1068"/>
                      <a:pt x="9741" y="1202"/>
                      <a:pt x="10975" y="1302"/>
                    </a:cubicBezTo>
                    <a:lnTo>
                      <a:pt x="12809" y="1435"/>
                    </a:lnTo>
                    <a:cubicBezTo>
                      <a:pt x="13410" y="1468"/>
                      <a:pt x="14044" y="1535"/>
                      <a:pt x="14644" y="1535"/>
                    </a:cubicBezTo>
                    <a:cubicBezTo>
                      <a:pt x="14044" y="1435"/>
                      <a:pt x="13443" y="1368"/>
                      <a:pt x="12843" y="1268"/>
                    </a:cubicBezTo>
                    <a:lnTo>
                      <a:pt x="11008" y="1035"/>
                    </a:lnTo>
                    <a:cubicBezTo>
                      <a:pt x="9774" y="868"/>
                      <a:pt x="8573" y="735"/>
                      <a:pt x="7339" y="601"/>
                    </a:cubicBezTo>
                    <a:cubicBezTo>
                      <a:pt x="6138" y="468"/>
                      <a:pt x="4904" y="368"/>
                      <a:pt x="3670" y="268"/>
                    </a:cubicBezTo>
                    <a:cubicBezTo>
                      <a:pt x="2469" y="167"/>
                      <a:pt x="1234" y="67"/>
                      <a:pt x="0" y="1"/>
                    </a:cubicBez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65"/>
              <p:cNvSpPr/>
              <p:nvPr/>
            </p:nvSpPr>
            <p:spPr>
              <a:xfrm>
                <a:off x="2321825" y="3206075"/>
                <a:ext cx="36612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4645" h="1535" extrusionOk="0">
                    <a:moveTo>
                      <a:pt x="1" y="0"/>
                    </a:moveTo>
                    <a:cubicBezTo>
                      <a:pt x="1235" y="200"/>
                      <a:pt x="2436" y="367"/>
                      <a:pt x="3637" y="501"/>
                    </a:cubicBezTo>
                    <a:cubicBezTo>
                      <a:pt x="4871" y="667"/>
                      <a:pt x="6105" y="801"/>
                      <a:pt x="7306" y="934"/>
                    </a:cubicBezTo>
                    <a:cubicBezTo>
                      <a:pt x="8540" y="1068"/>
                      <a:pt x="9741" y="1168"/>
                      <a:pt x="10975" y="1268"/>
                    </a:cubicBezTo>
                    <a:lnTo>
                      <a:pt x="12810" y="1435"/>
                    </a:lnTo>
                    <a:cubicBezTo>
                      <a:pt x="13410" y="1468"/>
                      <a:pt x="14044" y="1501"/>
                      <a:pt x="14644" y="1535"/>
                    </a:cubicBezTo>
                    <a:cubicBezTo>
                      <a:pt x="14044" y="1435"/>
                      <a:pt x="13444" y="1335"/>
                      <a:pt x="12843" y="1235"/>
                    </a:cubicBezTo>
                    <a:lnTo>
                      <a:pt x="11009" y="1001"/>
                    </a:lnTo>
                    <a:cubicBezTo>
                      <a:pt x="9774" y="868"/>
                      <a:pt x="8573" y="734"/>
                      <a:pt x="7339" y="601"/>
                    </a:cubicBezTo>
                    <a:cubicBezTo>
                      <a:pt x="6138" y="467"/>
                      <a:pt x="4904" y="334"/>
                      <a:pt x="3670" y="234"/>
                    </a:cubicBezTo>
                    <a:cubicBezTo>
                      <a:pt x="2469" y="134"/>
                      <a:pt x="1235" y="34"/>
                      <a:pt x="1" y="0"/>
                    </a:cubicBez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65"/>
              <p:cNvSpPr/>
              <p:nvPr/>
            </p:nvSpPr>
            <p:spPr>
              <a:xfrm>
                <a:off x="2297650" y="3119350"/>
                <a:ext cx="606275" cy="202650"/>
              </a:xfrm>
              <a:custGeom>
                <a:avLst/>
                <a:gdLst/>
                <a:ahLst/>
                <a:cxnLst/>
                <a:rect l="l" t="t" r="r" b="b"/>
                <a:pathLst>
                  <a:path w="24251" h="8106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00" y="0"/>
                      <a:pt x="534" y="601"/>
                      <a:pt x="801" y="1468"/>
                    </a:cubicBezTo>
                    <a:lnTo>
                      <a:pt x="19981" y="4237"/>
                    </a:lnTo>
                    <a:cubicBezTo>
                      <a:pt x="19981" y="4237"/>
                      <a:pt x="21717" y="6782"/>
                      <a:pt x="19208" y="6782"/>
                    </a:cubicBezTo>
                    <a:cubicBezTo>
                      <a:pt x="19023" y="6782"/>
                      <a:pt x="18814" y="6768"/>
                      <a:pt x="18580" y="6738"/>
                    </a:cubicBezTo>
                    <a:cubicBezTo>
                      <a:pt x="16045" y="6438"/>
                      <a:pt x="5771" y="4970"/>
                      <a:pt x="567" y="4237"/>
                    </a:cubicBezTo>
                    <a:cubicBezTo>
                      <a:pt x="434" y="4503"/>
                      <a:pt x="267" y="4737"/>
                      <a:pt x="0" y="5004"/>
                    </a:cubicBezTo>
                    <a:lnTo>
                      <a:pt x="21215" y="8106"/>
                    </a:lnTo>
                    <a:cubicBezTo>
                      <a:pt x="24251" y="5904"/>
                      <a:pt x="21883" y="2735"/>
                      <a:pt x="21883" y="2735"/>
                    </a:cubicBez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65"/>
              <p:cNvSpPr/>
              <p:nvPr/>
            </p:nvSpPr>
            <p:spPr>
              <a:xfrm>
                <a:off x="2290150" y="2749075"/>
                <a:ext cx="918175" cy="434500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17380" extrusionOk="0">
                    <a:moveTo>
                      <a:pt x="18280" y="1"/>
                    </a:moveTo>
                    <a:lnTo>
                      <a:pt x="0" y="14411"/>
                    </a:lnTo>
                    <a:lnTo>
                      <a:pt x="20882" y="17380"/>
                    </a:lnTo>
                    <a:lnTo>
                      <a:pt x="36726" y="868"/>
                    </a:lnTo>
                    <a:lnTo>
                      <a:pt x="18280" y="1"/>
                    </a:lnTo>
                    <a:close/>
                  </a:path>
                </a:pathLst>
              </a:custGeom>
              <a:solidFill>
                <a:srgbClr val="344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65"/>
              <p:cNvSpPr/>
              <p:nvPr/>
            </p:nvSpPr>
            <p:spPr>
              <a:xfrm>
                <a:off x="2401875" y="2785550"/>
                <a:ext cx="700525" cy="358825"/>
              </a:xfrm>
              <a:custGeom>
                <a:avLst/>
                <a:gdLst/>
                <a:ahLst/>
                <a:cxnLst/>
                <a:rect l="l" t="t" r="r" b="b"/>
                <a:pathLst>
                  <a:path w="28021" h="14353" extrusionOk="0">
                    <a:moveTo>
                      <a:pt x="15245" y="410"/>
                    </a:moveTo>
                    <a:lnTo>
                      <a:pt x="27154" y="977"/>
                    </a:lnTo>
                    <a:cubicBezTo>
                      <a:pt x="27154" y="1344"/>
                      <a:pt x="27287" y="1677"/>
                      <a:pt x="27521" y="1944"/>
                    </a:cubicBezTo>
                    <a:lnTo>
                      <a:pt x="16813" y="13119"/>
                    </a:lnTo>
                    <a:cubicBezTo>
                      <a:pt x="16579" y="12919"/>
                      <a:pt x="16279" y="12818"/>
                      <a:pt x="15946" y="12818"/>
                    </a:cubicBezTo>
                    <a:cubicBezTo>
                      <a:pt x="15279" y="12818"/>
                      <a:pt x="14711" y="13285"/>
                      <a:pt x="14545" y="13919"/>
                    </a:cubicBezTo>
                    <a:lnTo>
                      <a:pt x="835" y="12218"/>
                    </a:lnTo>
                    <a:cubicBezTo>
                      <a:pt x="835" y="12151"/>
                      <a:pt x="835" y="12118"/>
                      <a:pt x="835" y="12051"/>
                    </a:cubicBezTo>
                    <a:cubicBezTo>
                      <a:pt x="835" y="11718"/>
                      <a:pt x="735" y="11417"/>
                      <a:pt x="501" y="11151"/>
                    </a:cubicBezTo>
                    <a:lnTo>
                      <a:pt x="13044" y="1043"/>
                    </a:lnTo>
                    <a:cubicBezTo>
                      <a:pt x="13277" y="1244"/>
                      <a:pt x="13577" y="1310"/>
                      <a:pt x="13878" y="1310"/>
                    </a:cubicBezTo>
                    <a:cubicBezTo>
                      <a:pt x="14511" y="1310"/>
                      <a:pt x="15012" y="977"/>
                      <a:pt x="15245" y="410"/>
                    </a:cubicBezTo>
                    <a:close/>
                    <a:moveTo>
                      <a:pt x="15062" y="1"/>
                    </a:moveTo>
                    <a:cubicBezTo>
                      <a:pt x="14989" y="1"/>
                      <a:pt x="14939" y="60"/>
                      <a:pt x="14912" y="143"/>
                    </a:cubicBezTo>
                    <a:cubicBezTo>
                      <a:pt x="14778" y="610"/>
                      <a:pt x="14378" y="910"/>
                      <a:pt x="13878" y="910"/>
                    </a:cubicBezTo>
                    <a:cubicBezTo>
                      <a:pt x="13644" y="910"/>
                      <a:pt x="13377" y="810"/>
                      <a:pt x="13177" y="643"/>
                    </a:cubicBezTo>
                    <a:cubicBezTo>
                      <a:pt x="13136" y="602"/>
                      <a:pt x="13069" y="573"/>
                      <a:pt x="13008" y="573"/>
                    </a:cubicBezTo>
                    <a:cubicBezTo>
                      <a:pt x="12971" y="573"/>
                      <a:pt x="12936" y="584"/>
                      <a:pt x="12910" y="610"/>
                    </a:cubicBezTo>
                    <a:lnTo>
                      <a:pt x="68" y="10984"/>
                    </a:lnTo>
                    <a:cubicBezTo>
                      <a:pt x="34" y="11017"/>
                      <a:pt x="1" y="11051"/>
                      <a:pt x="1" y="11117"/>
                    </a:cubicBezTo>
                    <a:cubicBezTo>
                      <a:pt x="1" y="11184"/>
                      <a:pt x="34" y="11251"/>
                      <a:pt x="68" y="11284"/>
                    </a:cubicBezTo>
                    <a:cubicBezTo>
                      <a:pt x="301" y="11484"/>
                      <a:pt x="401" y="11784"/>
                      <a:pt x="401" y="12051"/>
                    </a:cubicBezTo>
                    <a:cubicBezTo>
                      <a:pt x="401" y="12151"/>
                      <a:pt x="401" y="12251"/>
                      <a:pt x="368" y="12351"/>
                    </a:cubicBezTo>
                    <a:cubicBezTo>
                      <a:pt x="368" y="12385"/>
                      <a:pt x="368" y="12452"/>
                      <a:pt x="401" y="12518"/>
                    </a:cubicBezTo>
                    <a:cubicBezTo>
                      <a:pt x="435" y="12552"/>
                      <a:pt x="501" y="12585"/>
                      <a:pt x="535" y="12585"/>
                    </a:cubicBezTo>
                    <a:lnTo>
                      <a:pt x="14678" y="14353"/>
                    </a:lnTo>
                    <a:lnTo>
                      <a:pt x="14711" y="14353"/>
                    </a:lnTo>
                    <a:cubicBezTo>
                      <a:pt x="14812" y="14353"/>
                      <a:pt x="14878" y="14286"/>
                      <a:pt x="14912" y="14186"/>
                    </a:cubicBezTo>
                    <a:cubicBezTo>
                      <a:pt x="14978" y="13652"/>
                      <a:pt x="15412" y="13252"/>
                      <a:pt x="15946" y="13252"/>
                    </a:cubicBezTo>
                    <a:cubicBezTo>
                      <a:pt x="16246" y="13252"/>
                      <a:pt x="16513" y="13352"/>
                      <a:pt x="16713" y="13552"/>
                    </a:cubicBezTo>
                    <a:cubicBezTo>
                      <a:pt x="16746" y="13586"/>
                      <a:pt x="16796" y="13602"/>
                      <a:pt x="16846" y="13602"/>
                    </a:cubicBezTo>
                    <a:cubicBezTo>
                      <a:pt x="16896" y="13602"/>
                      <a:pt x="16946" y="13586"/>
                      <a:pt x="16980" y="13552"/>
                    </a:cubicBezTo>
                    <a:lnTo>
                      <a:pt x="27954" y="2077"/>
                    </a:lnTo>
                    <a:cubicBezTo>
                      <a:pt x="28021" y="2044"/>
                      <a:pt x="28021" y="1977"/>
                      <a:pt x="28021" y="1944"/>
                    </a:cubicBezTo>
                    <a:cubicBezTo>
                      <a:pt x="28021" y="1877"/>
                      <a:pt x="27988" y="1811"/>
                      <a:pt x="27954" y="1777"/>
                    </a:cubicBezTo>
                    <a:cubicBezTo>
                      <a:pt x="27687" y="1577"/>
                      <a:pt x="27554" y="1277"/>
                      <a:pt x="27554" y="977"/>
                    </a:cubicBezTo>
                    <a:cubicBezTo>
                      <a:pt x="27554" y="910"/>
                      <a:pt x="27554" y="843"/>
                      <a:pt x="27587" y="810"/>
                    </a:cubicBezTo>
                    <a:cubicBezTo>
                      <a:pt x="27587" y="743"/>
                      <a:pt x="27554" y="676"/>
                      <a:pt x="27521" y="643"/>
                    </a:cubicBezTo>
                    <a:cubicBezTo>
                      <a:pt x="27487" y="576"/>
                      <a:pt x="27454" y="576"/>
                      <a:pt x="27387" y="543"/>
                    </a:cubicBezTo>
                    <a:lnTo>
                      <a:pt x="15112" y="9"/>
                    </a:lnTo>
                    <a:cubicBezTo>
                      <a:pt x="15094" y="3"/>
                      <a:pt x="15077" y="1"/>
                      <a:pt x="15062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65"/>
              <p:cNvSpPr/>
              <p:nvPr/>
            </p:nvSpPr>
            <p:spPr>
              <a:xfrm>
                <a:off x="2465275" y="2819950"/>
                <a:ext cx="573750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22950" h="11610" extrusionOk="0">
                    <a:moveTo>
                      <a:pt x="12409" y="1"/>
                    </a:moveTo>
                    <a:cubicBezTo>
                      <a:pt x="12276" y="435"/>
                      <a:pt x="11842" y="768"/>
                      <a:pt x="11375" y="768"/>
                    </a:cubicBezTo>
                    <a:cubicBezTo>
                      <a:pt x="11108" y="768"/>
                      <a:pt x="10841" y="668"/>
                      <a:pt x="10674" y="501"/>
                    </a:cubicBezTo>
                    <a:lnTo>
                      <a:pt x="0" y="9074"/>
                    </a:lnTo>
                    <a:cubicBezTo>
                      <a:pt x="200" y="9274"/>
                      <a:pt x="334" y="9574"/>
                      <a:pt x="334" y="9875"/>
                    </a:cubicBezTo>
                    <a:cubicBezTo>
                      <a:pt x="334" y="9975"/>
                      <a:pt x="334" y="10041"/>
                      <a:pt x="300" y="10142"/>
                    </a:cubicBezTo>
                    <a:lnTo>
                      <a:pt x="12042" y="11609"/>
                    </a:lnTo>
                    <a:cubicBezTo>
                      <a:pt x="12109" y="11076"/>
                      <a:pt x="12542" y="10675"/>
                      <a:pt x="13109" y="10675"/>
                    </a:cubicBezTo>
                    <a:cubicBezTo>
                      <a:pt x="13376" y="10675"/>
                      <a:pt x="13643" y="10775"/>
                      <a:pt x="13843" y="10975"/>
                    </a:cubicBezTo>
                    <a:lnTo>
                      <a:pt x="22950" y="1469"/>
                    </a:lnTo>
                    <a:cubicBezTo>
                      <a:pt x="22716" y="1269"/>
                      <a:pt x="22583" y="968"/>
                      <a:pt x="22583" y="635"/>
                    </a:cubicBezTo>
                    <a:cubicBezTo>
                      <a:pt x="22583" y="568"/>
                      <a:pt x="22583" y="535"/>
                      <a:pt x="22583" y="468"/>
                    </a:cubicBezTo>
                    <a:lnTo>
                      <a:pt x="12409" y="1"/>
                    </a:lnTo>
                    <a:close/>
                  </a:path>
                </a:pathLst>
              </a:custGeom>
              <a:solidFill>
                <a:srgbClr val="495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65"/>
              <p:cNvSpPr/>
              <p:nvPr/>
            </p:nvSpPr>
            <p:spPr>
              <a:xfrm>
                <a:off x="2290150" y="3109325"/>
                <a:ext cx="53957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21583" h="3504" extrusionOk="0">
                    <a:moveTo>
                      <a:pt x="0" y="1"/>
                    </a:moveTo>
                    <a:lnTo>
                      <a:pt x="0" y="568"/>
                    </a:lnTo>
                    <a:lnTo>
                      <a:pt x="21582" y="3503"/>
                    </a:lnTo>
                    <a:lnTo>
                      <a:pt x="21582" y="3503"/>
                    </a:lnTo>
                    <a:lnTo>
                      <a:pt x="21215" y="28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65"/>
              <p:cNvSpPr/>
              <p:nvPr/>
            </p:nvSpPr>
            <p:spPr>
              <a:xfrm>
                <a:off x="2290150" y="3243600"/>
                <a:ext cx="547075" cy="875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3503" extrusionOk="0">
                    <a:moveTo>
                      <a:pt x="0" y="0"/>
                    </a:moveTo>
                    <a:lnTo>
                      <a:pt x="0" y="567"/>
                    </a:lnTo>
                    <a:lnTo>
                      <a:pt x="21582" y="3503"/>
                    </a:lnTo>
                    <a:lnTo>
                      <a:pt x="21882" y="2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65"/>
              <p:cNvSpPr/>
              <p:nvPr/>
            </p:nvSpPr>
            <p:spPr>
              <a:xfrm>
                <a:off x="2812175" y="2770750"/>
                <a:ext cx="452025" cy="564600"/>
              </a:xfrm>
              <a:custGeom>
                <a:avLst/>
                <a:gdLst/>
                <a:ahLst/>
                <a:cxnLst/>
                <a:rect l="l" t="t" r="r" b="b"/>
                <a:pathLst>
                  <a:path w="18081" h="22584" extrusionOk="0">
                    <a:moveTo>
                      <a:pt x="15845" y="1"/>
                    </a:moveTo>
                    <a:lnTo>
                      <a:pt x="1" y="16513"/>
                    </a:lnTo>
                    <a:cubicBezTo>
                      <a:pt x="1" y="16513"/>
                      <a:pt x="901" y="17780"/>
                      <a:pt x="1168" y="19448"/>
                    </a:cubicBezTo>
                    <a:cubicBezTo>
                      <a:pt x="1504" y="21241"/>
                      <a:pt x="806" y="22234"/>
                      <a:pt x="573" y="22506"/>
                    </a:cubicBezTo>
                    <a:lnTo>
                      <a:pt x="573" y="22506"/>
                    </a:lnTo>
                    <a:lnTo>
                      <a:pt x="16479" y="5305"/>
                    </a:lnTo>
                    <a:cubicBezTo>
                      <a:pt x="16479" y="5305"/>
                      <a:pt x="18080" y="1836"/>
                      <a:pt x="15845" y="1"/>
                    </a:cubicBezTo>
                    <a:close/>
                    <a:moveTo>
                      <a:pt x="573" y="22506"/>
                    </a:moveTo>
                    <a:lnTo>
                      <a:pt x="501" y="22584"/>
                    </a:lnTo>
                    <a:cubicBezTo>
                      <a:pt x="501" y="22584"/>
                      <a:pt x="528" y="22558"/>
                      <a:pt x="573" y="22506"/>
                    </a:cubicBezTo>
                    <a:close/>
                  </a:path>
                </a:pathLst>
              </a:custGeom>
              <a:solidFill>
                <a:srgbClr val="253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65"/>
              <p:cNvSpPr/>
              <p:nvPr/>
            </p:nvSpPr>
            <p:spPr>
              <a:xfrm>
                <a:off x="2893075" y="3067650"/>
                <a:ext cx="6090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6605" extrusionOk="0">
                    <a:moveTo>
                      <a:pt x="1235" y="0"/>
                    </a:moveTo>
                    <a:lnTo>
                      <a:pt x="0" y="1234"/>
                    </a:lnTo>
                    <a:cubicBezTo>
                      <a:pt x="301" y="1534"/>
                      <a:pt x="567" y="1868"/>
                      <a:pt x="734" y="2235"/>
                    </a:cubicBezTo>
                    <a:cubicBezTo>
                      <a:pt x="1068" y="2969"/>
                      <a:pt x="1168" y="3769"/>
                      <a:pt x="1201" y="4570"/>
                    </a:cubicBezTo>
                    <a:cubicBezTo>
                      <a:pt x="1235" y="5270"/>
                      <a:pt x="1235" y="5971"/>
                      <a:pt x="1034" y="6605"/>
                    </a:cubicBezTo>
                    <a:lnTo>
                      <a:pt x="2302" y="5270"/>
                    </a:lnTo>
                    <a:cubicBezTo>
                      <a:pt x="2402" y="4270"/>
                      <a:pt x="2435" y="3269"/>
                      <a:pt x="2269" y="2302"/>
                    </a:cubicBezTo>
                    <a:cubicBezTo>
                      <a:pt x="2102" y="1468"/>
                      <a:pt x="1768" y="634"/>
                      <a:pt x="1235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65"/>
              <p:cNvSpPr/>
              <p:nvPr/>
            </p:nvSpPr>
            <p:spPr>
              <a:xfrm>
                <a:off x="2824700" y="3333650"/>
                <a:ext cx="16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7" h="68" extrusionOk="0">
                    <a:moveTo>
                      <a:pt x="67" y="1"/>
                    </a:moveTo>
                    <a:lnTo>
                      <a:pt x="0" y="68"/>
                    </a:lnTo>
                    <a:cubicBezTo>
                      <a:pt x="0" y="68"/>
                      <a:pt x="33" y="34"/>
                      <a:pt x="67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65"/>
              <p:cNvSpPr/>
              <p:nvPr/>
            </p:nvSpPr>
            <p:spPr>
              <a:xfrm>
                <a:off x="3127400" y="2828300"/>
                <a:ext cx="592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5872" extrusionOk="0">
                    <a:moveTo>
                      <a:pt x="1001" y="1"/>
                    </a:moveTo>
                    <a:lnTo>
                      <a:pt x="1" y="1035"/>
                    </a:lnTo>
                    <a:cubicBezTo>
                      <a:pt x="301" y="1268"/>
                      <a:pt x="534" y="1568"/>
                      <a:pt x="701" y="1902"/>
                    </a:cubicBezTo>
                    <a:cubicBezTo>
                      <a:pt x="1001" y="2536"/>
                      <a:pt x="1135" y="3270"/>
                      <a:pt x="1168" y="3970"/>
                    </a:cubicBezTo>
                    <a:cubicBezTo>
                      <a:pt x="1235" y="4604"/>
                      <a:pt x="1235" y="5238"/>
                      <a:pt x="1202" y="5871"/>
                    </a:cubicBezTo>
                    <a:lnTo>
                      <a:pt x="2369" y="4637"/>
                    </a:lnTo>
                    <a:cubicBezTo>
                      <a:pt x="2336" y="3370"/>
                      <a:pt x="2236" y="2102"/>
                      <a:pt x="1702" y="1001"/>
                    </a:cubicBezTo>
                    <a:cubicBezTo>
                      <a:pt x="1535" y="634"/>
                      <a:pt x="1302" y="267"/>
                      <a:pt x="1001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65"/>
              <p:cNvSpPr/>
              <p:nvPr/>
            </p:nvSpPr>
            <p:spPr>
              <a:xfrm>
                <a:off x="3012325" y="2945875"/>
                <a:ext cx="65900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6039" extrusionOk="0">
                    <a:moveTo>
                      <a:pt x="1135" y="1"/>
                    </a:moveTo>
                    <a:lnTo>
                      <a:pt x="0" y="1168"/>
                    </a:lnTo>
                    <a:cubicBezTo>
                      <a:pt x="534" y="1535"/>
                      <a:pt x="901" y="2169"/>
                      <a:pt x="1101" y="2803"/>
                    </a:cubicBezTo>
                    <a:cubicBezTo>
                      <a:pt x="1468" y="3837"/>
                      <a:pt x="1535" y="4971"/>
                      <a:pt x="1301" y="6039"/>
                    </a:cubicBezTo>
                    <a:lnTo>
                      <a:pt x="2602" y="4638"/>
                    </a:lnTo>
                    <a:cubicBezTo>
                      <a:pt x="2636" y="3804"/>
                      <a:pt x="2636" y="2936"/>
                      <a:pt x="2435" y="2102"/>
                    </a:cubicBezTo>
                    <a:cubicBezTo>
                      <a:pt x="2235" y="1302"/>
                      <a:pt x="1768" y="501"/>
                      <a:pt x="1135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65"/>
              <p:cNvSpPr/>
              <p:nvPr/>
            </p:nvSpPr>
            <p:spPr>
              <a:xfrm>
                <a:off x="2909750" y="3067650"/>
                <a:ext cx="44225" cy="1434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5738" extrusionOk="0">
                    <a:moveTo>
                      <a:pt x="568" y="0"/>
                    </a:moveTo>
                    <a:lnTo>
                      <a:pt x="0" y="567"/>
                    </a:lnTo>
                    <a:cubicBezTo>
                      <a:pt x="568" y="1468"/>
                      <a:pt x="934" y="2502"/>
                      <a:pt x="1101" y="3536"/>
                    </a:cubicBezTo>
                    <a:cubicBezTo>
                      <a:pt x="1201" y="4270"/>
                      <a:pt x="1201" y="5004"/>
                      <a:pt x="1201" y="5737"/>
                    </a:cubicBezTo>
                    <a:lnTo>
                      <a:pt x="1635" y="5270"/>
                    </a:lnTo>
                    <a:cubicBezTo>
                      <a:pt x="1735" y="4270"/>
                      <a:pt x="1768" y="3269"/>
                      <a:pt x="1602" y="2302"/>
                    </a:cubicBezTo>
                    <a:cubicBezTo>
                      <a:pt x="1435" y="1468"/>
                      <a:pt x="1101" y="634"/>
                      <a:pt x="568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65"/>
              <p:cNvSpPr/>
              <p:nvPr/>
            </p:nvSpPr>
            <p:spPr>
              <a:xfrm>
                <a:off x="2824700" y="3333650"/>
                <a:ext cx="16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7" h="68" extrusionOk="0">
                    <a:moveTo>
                      <a:pt x="67" y="1"/>
                    </a:moveTo>
                    <a:lnTo>
                      <a:pt x="0" y="68"/>
                    </a:lnTo>
                    <a:cubicBezTo>
                      <a:pt x="0" y="68"/>
                      <a:pt x="33" y="34"/>
                      <a:pt x="67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65"/>
              <p:cNvSpPr/>
              <p:nvPr/>
            </p:nvSpPr>
            <p:spPr>
              <a:xfrm>
                <a:off x="3140750" y="2828300"/>
                <a:ext cx="45900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5238" extrusionOk="0">
                    <a:moveTo>
                      <a:pt x="467" y="1"/>
                    </a:moveTo>
                    <a:lnTo>
                      <a:pt x="0" y="501"/>
                    </a:lnTo>
                    <a:cubicBezTo>
                      <a:pt x="534" y="1268"/>
                      <a:pt x="901" y="2169"/>
                      <a:pt x="1068" y="3103"/>
                    </a:cubicBezTo>
                    <a:cubicBezTo>
                      <a:pt x="1201" y="3803"/>
                      <a:pt x="1235" y="4537"/>
                      <a:pt x="1235" y="5238"/>
                    </a:cubicBezTo>
                    <a:lnTo>
                      <a:pt x="1835" y="4637"/>
                    </a:lnTo>
                    <a:cubicBezTo>
                      <a:pt x="1802" y="3370"/>
                      <a:pt x="1702" y="2102"/>
                      <a:pt x="1168" y="1001"/>
                    </a:cubicBezTo>
                    <a:cubicBezTo>
                      <a:pt x="1001" y="634"/>
                      <a:pt x="768" y="267"/>
                      <a:pt x="467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65"/>
              <p:cNvSpPr/>
              <p:nvPr/>
            </p:nvSpPr>
            <p:spPr>
              <a:xfrm>
                <a:off x="3026500" y="2945875"/>
                <a:ext cx="51725" cy="12930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172" extrusionOk="0">
                    <a:moveTo>
                      <a:pt x="568" y="1"/>
                    </a:moveTo>
                    <a:lnTo>
                      <a:pt x="0" y="568"/>
                    </a:lnTo>
                    <a:cubicBezTo>
                      <a:pt x="167" y="768"/>
                      <a:pt x="367" y="1002"/>
                      <a:pt x="501" y="1235"/>
                    </a:cubicBezTo>
                    <a:cubicBezTo>
                      <a:pt x="1201" y="2269"/>
                      <a:pt x="1468" y="3537"/>
                      <a:pt x="1535" y="4771"/>
                    </a:cubicBezTo>
                    <a:cubicBezTo>
                      <a:pt x="1535" y="4904"/>
                      <a:pt x="1535" y="5038"/>
                      <a:pt x="1535" y="5171"/>
                    </a:cubicBezTo>
                    <a:lnTo>
                      <a:pt x="2035" y="4638"/>
                    </a:lnTo>
                    <a:cubicBezTo>
                      <a:pt x="2069" y="3804"/>
                      <a:pt x="2069" y="2936"/>
                      <a:pt x="1868" y="2102"/>
                    </a:cubicBezTo>
                    <a:cubicBezTo>
                      <a:pt x="1668" y="1302"/>
                      <a:pt x="1201" y="501"/>
                      <a:pt x="568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65"/>
              <p:cNvSpPr/>
              <p:nvPr/>
            </p:nvSpPr>
            <p:spPr>
              <a:xfrm>
                <a:off x="2824700" y="3333650"/>
                <a:ext cx="16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7" h="68" extrusionOk="0">
                    <a:moveTo>
                      <a:pt x="67" y="1"/>
                    </a:moveTo>
                    <a:lnTo>
                      <a:pt x="0" y="68"/>
                    </a:lnTo>
                    <a:cubicBezTo>
                      <a:pt x="0" y="68"/>
                      <a:pt x="33" y="34"/>
                      <a:pt x="67" y="1"/>
                    </a:cubicBezTo>
                    <a:close/>
                  </a:path>
                </a:pathLst>
              </a:custGeom>
              <a:solidFill>
                <a:srgbClr val="253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65"/>
              <p:cNvSpPr/>
              <p:nvPr/>
            </p:nvSpPr>
            <p:spPr>
              <a:xfrm>
                <a:off x="2826350" y="2829125"/>
                <a:ext cx="414500" cy="504550"/>
              </a:xfrm>
              <a:custGeom>
                <a:avLst/>
                <a:gdLst/>
                <a:ahLst/>
                <a:cxnLst/>
                <a:rect l="l" t="t" r="r" b="b"/>
                <a:pathLst>
                  <a:path w="16580" h="20182" extrusionOk="0">
                    <a:moveTo>
                      <a:pt x="16446" y="1"/>
                    </a:moveTo>
                    <a:lnTo>
                      <a:pt x="368" y="16146"/>
                    </a:lnTo>
                    <a:cubicBezTo>
                      <a:pt x="468" y="16446"/>
                      <a:pt x="568" y="16746"/>
                      <a:pt x="601" y="17113"/>
                    </a:cubicBezTo>
                    <a:cubicBezTo>
                      <a:pt x="935" y="18914"/>
                      <a:pt x="234" y="19882"/>
                      <a:pt x="1" y="20182"/>
                    </a:cubicBezTo>
                    <a:lnTo>
                      <a:pt x="15912" y="2970"/>
                    </a:lnTo>
                    <a:cubicBezTo>
                      <a:pt x="15912" y="2970"/>
                      <a:pt x="16579" y="1535"/>
                      <a:pt x="16446" y="1"/>
                    </a:cubicBezTo>
                    <a:close/>
                  </a:path>
                </a:pathLst>
              </a:custGeom>
              <a:solidFill>
                <a:srgbClr val="253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8" name="Google Shape;3998;p65"/>
            <p:cNvGrpSpPr/>
            <p:nvPr/>
          </p:nvGrpSpPr>
          <p:grpSpPr>
            <a:xfrm rot="851293">
              <a:off x="6077555" y="1286498"/>
              <a:ext cx="2106122" cy="1798728"/>
              <a:chOff x="4364125" y="2562275"/>
              <a:chExt cx="914000" cy="780575"/>
            </a:xfrm>
          </p:grpSpPr>
          <p:sp>
            <p:nvSpPr>
              <p:cNvPr id="3999" name="Google Shape;3999;p65"/>
              <p:cNvSpPr/>
              <p:nvPr/>
            </p:nvSpPr>
            <p:spPr>
              <a:xfrm>
                <a:off x="4364125" y="2927550"/>
                <a:ext cx="914000" cy="415300"/>
              </a:xfrm>
              <a:custGeom>
                <a:avLst/>
                <a:gdLst/>
                <a:ahLst/>
                <a:cxnLst/>
                <a:rect l="l" t="t" r="r" b="b"/>
                <a:pathLst>
                  <a:path w="36560" h="16612" extrusionOk="0">
                    <a:moveTo>
                      <a:pt x="834" y="0"/>
                    </a:moveTo>
                    <a:cubicBezTo>
                      <a:pt x="834" y="0"/>
                      <a:pt x="0" y="1968"/>
                      <a:pt x="2369" y="3536"/>
                    </a:cubicBezTo>
                    <a:cubicBezTo>
                      <a:pt x="4704" y="5137"/>
                      <a:pt x="22383" y="15378"/>
                      <a:pt x="23350" y="15978"/>
                    </a:cubicBezTo>
                    <a:cubicBezTo>
                      <a:pt x="23885" y="16310"/>
                      <a:pt x="24492" y="16612"/>
                      <a:pt x="25130" y="16612"/>
                    </a:cubicBezTo>
                    <a:cubicBezTo>
                      <a:pt x="25646" y="16612"/>
                      <a:pt x="26183" y="16415"/>
                      <a:pt x="26719" y="15878"/>
                    </a:cubicBezTo>
                    <a:cubicBezTo>
                      <a:pt x="27920" y="14677"/>
                      <a:pt x="36560" y="1468"/>
                      <a:pt x="36560" y="1468"/>
                    </a:cubicBezTo>
                    <a:lnTo>
                      <a:pt x="33458" y="0"/>
                    </a:lnTo>
                    <a:close/>
                  </a:path>
                </a:pathLst>
              </a:custGeom>
              <a:solidFill>
                <a:srgbClr val="253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65"/>
              <p:cNvSpPr/>
              <p:nvPr/>
            </p:nvSpPr>
            <p:spPr>
              <a:xfrm>
                <a:off x="4579275" y="3040125"/>
                <a:ext cx="42550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3837" extrusionOk="0">
                    <a:moveTo>
                      <a:pt x="434" y="0"/>
                    </a:moveTo>
                    <a:lnTo>
                      <a:pt x="434" y="0"/>
                    </a:lnTo>
                    <a:cubicBezTo>
                      <a:pt x="0" y="968"/>
                      <a:pt x="0" y="2135"/>
                      <a:pt x="467" y="3102"/>
                    </a:cubicBezTo>
                    <a:cubicBezTo>
                      <a:pt x="868" y="3336"/>
                      <a:pt x="1268" y="3569"/>
                      <a:pt x="1702" y="3836"/>
                    </a:cubicBezTo>
                    <a:cubicBezTo>
                      <a:pt x="1301" y="2769"/>
                      <a:pt x="1168" y="1601"/>
                      <a:pt x="1335" y="501"/>
                    </a:cubicBez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65"/>
              <p:cNvSpPr/>
              <p:nvPr/>
            </p:nvSpPr>
            <p:spPr>
              <a:xfrm>
                <a:off x="4681850" y="3096000"/>
                <a:ext cx="42550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004" extrusionOk="0">
                    <a:moveTo>
                      <a:pt x="434" y="0"/>
                    </a:moveTo>
                    <a:cubicBezTo>
                      <a:pt x="67" y="701"/>
                      <a:pt x="0" y="1535"/>
                      <a:pt x="167" y="2302"/>
                    </a:cubicBezTo>
                    <a:cubicBezTo>
                      <a:pt x="234" y="2635"/>
                      <a:pt x="334" y="2969"/>
                      <a:pt x="467" y="3269"/>
                    </a:cubicBezTo>
                    <a:cubicBezTo>
                      <a:pt x="868" y="3536"/>
                      <a:pt x="1301" y="3770"/>
                      <a:pt x="1702" y="4003"/>
                    </a:cubicBezTo>
                    <a:cubicBezTo>
                      <a:pt x="1602" y="3736"/>
                      <a:pt x="1501" y="3469"/>
                      <a:pt x="1435" y="3202"/>
                    </a:cubicBezTo>
                    <a:cubicBezTo>
                      <a:pt x="1168" y="2302"/>
                      <a:pt x="1101" y="1368"/>
                      <a:pt x="1335" y="467"/>
                    </a:cubicBez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65"/>
              <p:cNvSpPr/>
              <p:nvPr/>
            </p:nvSpPr>
            <p:spPr>
              <a:xfrm>
                <a:off x="4483375" y="2985925"/>
                <a:ext cx="317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3403" extrusionOk="0">
                    <a:moveTo>
                      <a:pt x="334" y="0"/>
                    </a:moveTo>
                    <a:cubicBezTo>
                      <a:pt x="67" y="500"/>
                      <a:pt x="0" y="1101"/>
                      <a:pt x="0" y="1635"/>
                    </a:cubicBezTo>
                    <a:cubicBezTo>
                      <a:pt x="34" y="2035"/>
                      <a:pt x="67" y="2402"/>
                      <a:pt x="134" y="2802"/>
                    </a:cubicBezTo>
                    <a:cubicBezTo>
                      <a:pt x="467" y="2969"/>
                      <a:pt x="801" y="3169"/>
                      <a:pt x="1135" y="3402"/>
                    </a:cubicBezTo>
                    <a:cubicBezTo>
                      <a:pt x="868" y="2468"/>
                      <a:pt x="901" y="1434"/>
                      <a:pt x="1268" y="534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65"/>
              <p:cNvSpPr/>
              <p:nvPr/>
            </p:nvSpPr>
            <p:spPr>
              <a:xfrm>
                <a:off x="4788600" y="3153525"/>
                <a:ext cx="467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4304" extrusionOk="0">
                    <a:moveTo>
                      <a:pt x="400" y="1"/>
                    </a:moveTo>
                    <a:cubicBezTo>
                      <a:pt x="0" y="935"/>
                      <a:pt x="33" y="2002"/>
                      <a:pt x="300" y="2936"/>
                    </a:cubicBezTo>
                    <a:cubicBezTo>
                      <a:pt x="367" y="3136"/>
                      <a:pt x="434" y="3337"/>
                      <a:pt x="500" y="3503"/>
                    </a:cubicBezTo>
                    <a:cubicBezTo>
                      <a:pt x="967" y="3770"/>
                      <a:pt x="1434" y="4037"/>
                      <a:pt x="1868" y="4304"/>
                    </a:cubicBezTo>
                    <a:cubicBezTo>
                      <a:pt x="1768" y="4104"/>
                      <a:pt x="1701" y="3937"/>
                      <a:pt x="1668" y="3737"/>
                    </a:cubicBezTo>
                    <a:cubicBezTo>
                      <a:pt x="1334" y="2736"/>
                      <a:pt x="1301" y="1669"/>
                      <a:pt x="1635" y="668"/>
                    </a:cubicBezTo>
                    <a:lnTo>
                      <a:pt x="400" y="1"/>
                    </a:ln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65"/>
              <p:cNvSpPr/>
              <p:nvPr/>
            </p:nvSpPr>
            <p:spPr>
              <a:xfrm>
                <a:off x="4594275" y="3045950"/>
                <a:ext cx="26725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3604" extrusionOk="0">
                    <a:moveTo>
                      <a:pt x="268" y="1"/>
                    </a:moveTo>
                    <a:cubicBezTo>
                      <a:pt x="234" y="168"/>
                      <a:pt x="168" y="334"/>
                      <a:pt x="134" y="501"/>
                    </a:cubicBezTo>
                    <a:cubicBezTo>
                      <a:pt x="1" y="1102"/>
                      <a:pt x="34" y="1735"/>
                      <a:pt x="134" y="2336"/>
                    </a:cubicBezTo>
                    <a:cubicBezTo>
                      <a:pt x="201" y="2603"/>
                      <a:pt x="268" y="2869"/>
                      <a:pt x="334" y="3136"/>
                    </a:cubicBezTo>
                    <a:cubicBezTo>
                      <a:pt x="568" y="3303"/>
                      <a:pt x="835" y="3437"/>
                      <a:pt x="1068" y="3603"/>
                    </a:cubicBezTo>
                    <a:cubicBezTo>
                      <a:pt x="701" y="2536"/>
                      <a:pt x="568" y="1368"/>
                      <a:pt x="735" y="268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65"/>
              <p:cNvSpPr/>
              <p:nvPr/>
            </p:nvSpPr>
            <p:spPr>
              <a:xfrm>
                <a:off x="4696850" y="3100150"/>
                <a:ext cx="2755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3838" extrusionOk="0">
                    <a:moveTo>
                      <a:pt x="168" y="1"/>
                    </a:moveTo>
                    <a:cubicBezTo>
                      <a:pt x="34" y="568"/>
                      <a:pt x="1" y="1168"/>
                      <a:pt x="34" y="1769"/>
                    </a:cubicBezTo>
                    <a:cubicBezTo>
                      <a:pt x="68" y="2303"/>
                      <a:pt x="168" y="2836"/>
                      <a:pt x="301" y="3370"/>
                    </a:cubicBezTo>
                    <a:cubicBezTo>
                      <a:pt x="568" y="3537"/>
                      <a:pt x="835" y="3670"/>
                      <a:pt x="1102" y="3837"/>
                    </a:cubicBezTo>
                    <a:cubicBezTo>
                      <a:pt x="1002" y="3570"/>
                      <a:pt x="901" y="3303"/>
                      <a:pt x="835" y="3036"/>
                    </a:cubicBezTo>
                    <a:cubicBezTo>
                      <a:pt x="568" y="2136"/>
                      <a:pt x="501" y="1202"/>
                      <a:pt x="735" y="301"/>
                    </a:cubicBez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65"/>
              <p:cNvSpPr/>
              <p:nvPr/>
            </p:nvSpPr>
            <p:spPr>
              <a:xfrm>
                <a:off x="4494225" y="2991750"/>
                <a:ext cx="2085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170" extrusionOk="0">
                    <a:moveTo>
                      <a:pt x="300" y="1"/>
                    </a:moveTo>
                    <a:cubicBezTo>
                      <a:pt x="133" y="401"/>
                      <a:pt x="67" y="868"/>
                      <a:pt x="33" y="1301"/>
                    </a:cubicBezTo>
                    <a:cubicBezTo>
                      <a:pt x="0" y="1802"/>
                      <a:pt x="67" y="2302"/>
                      <a:pt x="133" y="2803"/>
                    </a:cubicBezTo>
                    <a:cubicBezTo>
                      <a:pt x="300" y="2936"/>
                      <a:pt x="500" y="3036"/>
                      <a:pt x="701" y="3169"/>
                    </a:cubicBezTo>
                    <a:cubicBezTo>
                      <a:pt x="434" y="2235"/>
                      <a:pt x="467" y="1201"/>
                      <a:pt x="834" y="301"/>
                    </a:cubicBezTo>
                    <a:lnTo>
                      <a:pt x="300" y="1"/>
                    </a:ln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65"/>
              <p:cNvSpPr/>
              <p:nvPr/>
            </p:nvSpPr>
            <p:spPr>
              <a:xfrm>
                <a:off x="4805275" y="3159375"/>
                <a:ext cx="30050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4070" extrusionOk="0">
                    <a:moveTo>
                      <a:pt x="167" y="0"/>
                    </a:moveTo>
                    <a:cubicBezTo>
                      <a:pt x="34" y="567"/>
                      <a:pt x="0" y="1134"/>
                      <a:pt x="0" y="1668"/>
                    </a:cubicBezTo>
                    <a:cubicBezTo>
                      <a:pt x="34" y="2302"/>
                      <a:pt x="100" y="2902"/>
                      <a:pt x="234" y="3503"/>
                    </a:cubicBezTo>
                    <a:cubicBezTo>
                      <a:pt x="567" y="3703"/>
                      <a:pt x="868" y="3870"/>
                      <a:pt x="1201" y="4070"/>
                    </a:cubicBezTo>
                    <a:cubicBezTo>
                      <a:pt x="1101" y="3870"/>
                      <a:pt x="1034" y="3703"/>
                      <a:pt x="1001" y="3503"/>
                    </a:cubicBezTo>
                    <a:cubicBezTo>
                      <a:pt x="667" y="2502"/>
                      <a:pt x="634" y="1435"/>
                      <a:pt x="968" y="434"/>
                    </a:cubicBez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65"/>
              <p:cNvSpPr/>
              <p:nvPr/>
            </p:nvSpPr>
            <p:spPr>
              <a:xfrm>
                <a:off x="4381625" y="2927550"/>
                <a:ext cx="896500" cy="415300"/>
              </a:xfrm>
              <a:custGeom>
                <a:avLst/>
                <a:gdLst/>
                <a:ahLst/>
                <a:cxnLst/>
                <a:rect l="l" t="t" r="r" b="b"/>
                <a:pathLst>
                  <a:path w="35860" h="16612" extrusionOk="0">
                    <a:moveTo>
                      <a:pt x="30456" y="0"/>
                    </a:moveTo>
                    <a:lnTo>
                      <a:pt x="33692" y="1601"/>
                    </a:lnTo>
                    <a:cubicBezTo>
                      <a:pt x="33692" y="1601"/>
                      <a:pt x="25519" y="15611"/>
                      <a:pt x="24418" y="15678"/>
                    </a:cubicBezTo>
                    <a:cubicBezTo>
                      <a:pt x="24416" y="15678"/>
                      <a:pt x="24413" y="15678"/>
                      <a:pt x="24410" y="15678"/>
                    </a:cubicBezTo>
                    <a:cubicBezTo>
                      <a:pt x="23345" y="15678"/>
                      <a:pt x="3827" y="3396"/>
                      <a:pt x="1" y="967"/>
                    </a:cubicBezTo>
                    <a:lnTo>
                      <a:pt x="1" y="967"/>
                    </a:lnTo>
                    <a:cubicBezTo>
                      <a:pt x="34" y="1668"/>
                      <a:pt x="334" y="2669"/>
                      <a:pt x="1669" y="3536"/>
                    </a:cubicBezTo>
                    <a:cubicBezTo>
                      <a:pt x="4004" y="5137"/>
                      <a:pt x="21683" y="15378"/>
                      <a:pt x="22650" y="15978"/>
                    </a:cubicBezTo>
                    <a:cubicBezTo>
                      <a:pt x="23204" y="16310"/>
                      <a:pt x="23808" y="16612"/>
                      <a:pt x="24441" y="16612"/>
                    </a:cubicBezTo>
                    <a:cubicBezTo>
                      <a:pt x="24953" y="16612"/>
                      <a:pt x="25483" y="16415"/>
                      <a:pt x="26019" y="15878"/>
                    </a:cubicBezTo>
                    <a:cubicBezTo>
                      <a:pt x="27220" y="14677"/>
                      <a:pt x="35860" y="1468"/>
                      <a:pt x="35860" y="1468"/>
                    </a:cubicBezTo>
                    <a:lnTo>
                      <a:pt x="32758" y="0"/>
                    </a:lnTo>
                    <a:close/>
                  </a:path>
                </a:pathLst>
              </a:custGeom>
              <a:solidFill>
                <a:srgbClr val="253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65"/>
              <p:cNvSpPr/>
              <p:nvPr/>
            </p:nvSpPr>
            <p:spPr>
              <a:xfrm>
                <a:off x="4969550" y="2889175"/>
                <a:ext cx="272725" cy="430550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17222" extrusionOk="0">
                    <a:moveTo>
                      <a:pt x="9774" y="1"/>
                    </a:moveTo>
                    <a:lnTo>
                      <a:pt x="1" y="15612"/>
                    </a:lnTo>
                    <a:cubicBezTo>
                      <a:pt x="1" y="15612"/>
                      <a:pt x="65" y="17221"/>
                      <a:pt x="1055" y="17221"/>
                    </a:cubicBezTo>
                    <a:cubicBezTo>
                      <a:pt x="1299" y="17221"/>
                      <a:pt x="1599" y="17124"/>
                      <a:pt x="1969" y="16879"/>
                    </a:cubicBezTo>
                    <a:cubicBezTo>
                      <a:pt x="3937" y="14678"/>
                      <a:pt x="10908" y="3670"/>
                      <a:pt x="10908" y="3670"/>
                    </a:cubicBezTo>
                    <a:lnTo>
                      <a:pt x="9774" y="1"/>
                    </a:ln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65"/>
              <p:cNvSpPr/>
              <p:nvPr/>
            </p:nvSpPr>
            <p:spPr>
              <a:xfrm>
                <a:off x="4969550" y="2889175"/>
                <a:ext cx="272725" cy="430550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17222" extrusionOk="0">
                    <a:moveTo>
                      <a:pt x="9774" y="1"/>
                    </a:moveTo>
                    <a:lnTo>
                      <a:pt x="1" y="15612"/>
                    </a:lnTo>
                    <a:cubicBezTo>
                      <a:pt x="1" y="15612"/>
                      <a:pt x="65" y="17221"/>
                      <a:pt x="1055" y="17221"/>
                    </a:cubicBezTo>
                    <a:cubicBezTo>
                      <a:pt x="1299" y="17221"/>
                      <a:pt x="1599" y="17124"/>
                      <a:pt x="1969" y="16879"/>
                    </a:cubicBezTo>
                    <a:cubicBezTo>
                      <a:pt x="3937" y="14678"/>
                      <a:pt x="10908" y="3670"/>
                      <a:pt x="10908" y="3670"/>
                    </a:cubicBezTo>
                    <a:lnTo>
                      <a:pt x="10775" y="3203"/>
                    </a:lnTo>
                    <a:cubicBezTo>
                      <a:pt x="8407" y="6906"/>
                      <a:pt x="2769" y="15645"/>
                      <a:pt x="1802" y="16145"/>
                    </a:cubicBezTo>
                    <a:cubicBezTo>
                      <a:pt x="1612" y="16240"/>
                      <a:pt x="1460" y="16280"/>
                      <a:pt x="1338" y="16280"/>
                    </a:cubicBezTo>
                    <a:cubicBezTo>
                      <a:pt x="688" y="16280"/>
                      <a:pt x="901" y="15145"/>
                      <a:pt x="901" y="15145"/>
                    </a:cubicBezTo>
                    <a:lnTo>
                      <a:pt x="10175" y="1268"/>
                    </a:lnTo>
                    <a:lnTo>
                      <a:pt x="9774" y="1"/>
                    </a:ln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65"/>
              <p:cNvSpPr/>
              <p:nvPr/>
            </p:nvSpPr>
            <p:spPr>
              <a:xfrm>
                <a:off x="4976225" y="3004250"/>
                <a:ext cx="203500" cy="30192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12077" extrusionOk="0">
                    <a:moveTo>
                      <a:pt x="8140" y="1"/>
                    </a:moveTo>
                    <a:lnTo>
                      <a:pt x="8140" y="1"/>
                    </a:lnTo>
                    <a:cubicBezTo>
                      <a:pt x="7773" y="501"/>
                      <a:pt x="7406" y="1002"/>
                      <a:pt x="7039" y="1469"/>
                    </a:cubicBezTo>
                    <a:lnTo>
                      <a:pt x="6005" y="2970"/>
                    </a:lnTo>
                    <a:cubicBezTo>
                      <a:pt x="5304" y="3937"/>
                      <a:pt x="4604" y="4971"/>
                      <a:pt x="3937" y="5972"/>
                    </a:cubicBezTo>
                    <a:cubicBezTo>
                      <a:pt x="3269" y="6973"/>
                      <a:pt x="2602" y="7973"/>
                      <a:pt x="1935" y="9007"/>
                    </a:cubicBezTo>
                    <a:cubicBezTo>
                      <a:pt x="1268" y="10008"/>
                      <a:pt x="634" y="11042"/>
                      <a:pt x="0" y="12076"/>
                    </a:cubicBezTo>
                    <a:cubicBezTo>
                      <a:pt x="734" y="11109"/>
                      <a:pt x="1435" y="10141"/>
                      <a:pt x="2135" y="9141"/>
                    </a:cubicBezTo>
                    <a:cubicBezTo>
                      <a:pt x="2836" y="8140"/>
                      <a:pt x="3536" y="7139"/>
                      <a:pt x="4203" y="6139"/>
                    </a:cubicBezTo>
                    <a:cubicBezTo>
                      <a:pt x="4871" y="5138"/>
                      <a:pt x="5538" y="4137"/>
                      <a:pt x="6205" y="3103"/>
                    </a:cubicBezTo>
                    <a:lnTo>
                      <a:pt x="7172" y="1569"/>
                    </a:lnTo>
                    <a:cubicBezTo>
                      <a:pt x="7506" y="1035"/>
                      <a:pt x="7806" y="535"/>
                      <a:pt x="8140" y="1"/>
                    </a:cubicBez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65"/>
              <p:cNvSpPr/>
              <p:nvPr/>
            </p:nvSpPr>
            <p:spPr>
              <a:xfrm>
                <a:off x="5063775" y="2958400"/>
                <a:ext cx="171825" cy="270200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10808" extrusionOk="0">
                    <a:moveTo>
                      <a:pt x="6873" y="0"/>
                    </a:moveTo>
                    <a:cubicBezTo>
                      <a:pt x="6239" y="868"/>
                      <a:pt x="5638" y="1768"/>
                      <a:pt x="5038" y="2635"/>
                    </a:cubicBezTo>
                    <a:cubicBezTo>
                      <a:pt x="4437" y="3536"/>
                      <a:pt x="3870" y="4437"/>
                      <a:pt x="3303" y="5337"/>
                    </a:cubicBezTo>
                    <a:cubicBezTo>
                      <a:pt x="2736" y="6238"/>
                      <a:pt x="2169" y="7139"/>
                      <a:pt x="1602" y="8039"/>
                    </a:cubicBezTo>
                    <a:lnTo>
                      <a:pt x="768" y="9440"/>
                    </a:lnTo>
                    <a:cubicBezTo>
                      <a:pt x="535" y="9907"/>
                      <a:pt x="234" y="10341"/>
                      <a:pt x="1" y="10808"/>
                    </a:cubicBezTo>
                    <a:cubicBezTo>
                      <a:pt x="301" y="10374"/>
                      <a:pt x="601" y="9941"/>
                      <a:pt x="902" y="9507"/>
                    </a:cubicBezTo>
                    <a:lnTo>
                      <a:pt x="1802" y="8173"/>
                    </a:lnTo>
                    <a:cubicBezTo>
                      <a:pt x="2403" y="7305"/>
                      <a:pt x="3003" y="6405"/>
                      <a:pt x="3570" y="5504"/>
                    </a:cubicBezTo>
                    <a:cubicBezTo>
                      <a:pt x="4137" y="4604"/>
                      <a:pt x="4704" y="3703"/>
                      <a:pt x="5271" y="2769"/>
                    </a:cubicBezTo>
                    <a:cubicBezTo>
                      <a:pt x="5805" y="1868"/>
                      <a:pt x="6372" y="968"/>
                      <a:pt x="6873" y="0"/>
                    </a:cubicBez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65"/>
              <p:cNvSpPr/>
              <p:nvPr/>
            </p:nvSpPr>
            <p:spPr>
              <a:xfrm>
                <a:off x="4384975" y="2562275"/>
                <a:ext cx="850625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34025" h="28688" extrusionOk="0">
                    <a:moveTo>
                      <a:pt x="11675" y="1"/>
                    </a:moveTo>
                    <a:lnTo>
                      <a:pt x="0" y="14611"/>
                    </a:lnTo>
                    <a:lnTo>
                      <a:pt x="23384" y="28688"/>
                    </a:lnTo>
                    <a:lnTo>
                      <a:pt x="34025" y="12510"/>
                    </a:lnTo>
                    <a:lnTo>
                      <a:pt x="11675" y="1"/>
                    </a:lnTo>
                    <a:close/>
                  </a:path>
                </a:pathLst>
              </a:custGeom>
              <a:solidFill>
                <a:srgbClr val="344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65"/>
              <p:cNvSpPr/>
              <p:nvPr/>
            </p:nvSpPr>
            <p:spPr>
              <a:xfrm>
                <a:off x="4459200" y="2624325"/>
                <a:ext cx="702175" cy="592600"/>
              </a:xfrm>
              <a:custGeom>
                <a:avLst/>
                <a:gdLst/>
                <a:ahLst/>
                <a:cxnLst/>
                <a:rect l="l" t="t" r="r" b="b"/>
                <a:pathLst>
                  <a:path w="28087" h="23704" extrusionOk="0">
                    <a:moveTo>
                      <a:pt x="9774" y="487"/>
                    </a:moveTo>
                    <a:lnTo>
                      <a:pt x="27553" y="10428"/>
                    </a:lnTo>
                    <a:lnTo>
                      <a:pt x="19147" y="23237"/>
                    </a:lnTo>
                    <a:lnTo>
                      <a:pt x="534" y="12029"/>
                    </a:lnTo>
                    <a:lnTo>
                      <a:pt x="9774" y="487"/>
                    </a:lnTo>
                    <a:close/>
                    <a:moveTo>
                      <a:pt x="9715" y="0"/>
                    </a:moveTo>
                    <a:cubicBezTo>
                      <a:pt x="9656" y="0"/>
                      <a:pt x="9595" y="24"/>
                      <a:pt x="9574" y="87"/>
                    </a:cubicBezTo>
                    <a:lnTo>
                      <a:pt x="67" y="11962"/>
                    </a:lnTo>
                    <a:cubicBezTo>
                      <a:pt x="33" y="11996"/>
                      <a:pt x="0" y="12062"/>
                      <a:pt x="0" y="12129"/>
                    </a:cubicBezTo>
                    <a:cubicBezTo>
                      <a:pt x="33" y="12196"/>
                      <a:pt x="67" y="12229"/>
                      <a:pt x="100" y="12262"/>
                    </a:cubicBezTo>
                    <a:lnTo>
                      <a:pt x="19114" y="23671"/>
                    </a:lnTo>
                    <a:cubicBezTo>
                      <a:pt x="19147" y="23704"/>
                      <a:pt x="19180" y="23704"/>
                      <a:pt x="19214" y="23704"/>
                    </a:cubicBezTo>
                    <a:cubicBezTo>
                      <a:pt x="19280" y="23704"/>
                      <a:pt x="19347" y="23671"/>
                      <a:pt x="19381" y="23637"/>
                    </a:cubicBezTo>
                    <a:lnTo>
                      <a:pt x="28020" y="10495"/>
                    </a:lnTo>
                    <a:cubicBezTo>
                      <a:pt x="28053" y="10428"/>
                      <a:pt x="28087" y="10361"/>
                      <a:pt x="28053" y="10328"/>
                    </a:cubicBezTo>
                    <a:cubicBezTo>
                      <a:pt x="28053" y="10261"/>
                      <a:pt x="28020" y="10228"/>
                      <a:pt x="27953" y="10194"/>
                    </a:cubicBezTo>
                    <a:lnTo>
                      <a:pt x="9807" y="20"/>
                    </a:lnTo>
                    <a:cubicBezTo>
                      <a:pt x="9783" y="8"/>
                      <a:pt x="9749" y="0"/>
                      <a:pt x="9715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65"/>
              <p:cNvSpPr/>
              <p:nvPr/>
            </p:nvSpPr>
            <p:spPr>
              <a:xfrm>
                <a:off x="4533400" y="2687375"/>
                <a:ext cx="553750" cy="467025"/>
              </a:xfrm>
              <a:custGeom>
                <a:avLst/>
                <a:gdLst/>
                <a:ahLst/>
                <a:cxnLst/>
                <a:rect l="l" t="t" r="r" b="b"/>
                <a:pathLst>
                  <a:path w="22150" h="18681" extrusionOk="0">
                    <a:moveTo>
                      <a:pt x="7606" y="0"/>
                    </a:moveTo>
                    <a:lnTo>
                      <a:pt x="1" y="9507"/>
                    </a:lnTo>
                    <a:lnTo>
                      <a:pt x="15212" y="18680"/>
                    </a:lnTo>
                    <a:lnTo>
                      <a:pt x="22150" y="8139"/>
                    </a:lnTo>
                    <a:lnTo>
                      <a:pt x="7606" y="0"/>
                    </a:lnTo>
                    <a:close/>
                  </a:path>
                </a:pathLst>
              </a:custGeom>
              <a:solidFill>
                <a:srgbClr val="495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6" name="Google Shape;4016;p65"/>
          <p:cNvGrpSpPr/>
          <p:nvPr/>
        </p:nvGrpSpPr>
        <p:grpSpPr>
          <a:xfrm>
            <a:off x="5744566" y="-175586"/>
            <a:ext cx="1816824" cy="1514967"/>
            <a:chOff x="5744566" y="-175586"/>
            <a:chExt cx="1816824" cy="1514967"/>
          </a:xfrm>
        </p:grpSpPr>
        <p:grpSp>
          <p:nvGrpSpPr>
            <p:cNvPr id="4017" name="Google Shape;4017;p65"/>
            <p:cNvGrpSpPr/>
            <p:nvPr/>
          </p:nvGrpSpPr>
          <p:grpSpPr>
            <a:xfrm rot="-9164040">
              <a:off x="6033201" y="-119224"/>
              <a:ext cx="586152" cy="1402242"/>
              <a:chOff x="2331900" y="3286925"/>
              <a:chExt cx="421950" cy="1009425"/>
            </a:xfrm>
          </p:grpSpPr>
          <p:sp>
            <p:nvSpPr>
              <p:cNvPr id="4018" name="Google Shape;4018;p65"/>
              <p:cNvSpPr/>
              <p:nvPr/>
            </p:nvSpPr>
            <p:spPr>
              <a:xfrm>
                <a:off x="2483100" y="3478375"/>
                <a:ext cx="129200" cy="8179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719" fill="none" extrusionOk="0">
                    <a:moveTo>
                      <a:pt x="2012" y="32718"/>
                    </a:moveTo>
                    <a:cubicBezTo>
                      <a:pt x="5167" y="22029"/>
                      <a:pt x="4440" y="10226"/>
                      <a:pt x="1" y="1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65"/>
              <p:cNvSpPr/>
              <p:nvPr/>
            </p:nvSpPr>
            <p:spPr>
              <a:xfrm>
                <a:off x="2416575" y="3286925"/>
                <a:ext cx="99050" cy="271525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10861" extrusionOk="0">
                    <a:moveTo>
                      <a:pt x="745" y="1"/>
                    </a:moveTo>
                    <a:cubicBezTo>
                      <a:pt x="688" y="1"/>
                      <a:pt x="631" y="11"/>
                      <a:pt x="573" y="32"/>
                    </a:cubicBezTo>
                    <a:cubicBezTo>
                      <a:pt x="233" y="140"/>
                      <a:pt x="125" y="543"/>
                      <a:pt x="94" y="883"/>
                    </a:cubicBezTo>
                    <a:cubicBezTo>
                      <a:pt x="1" y="1950"/>
                      <a:pt x="248" y="3002"/>
                      <a:pt x="511" y="4023"/>
                    </a:cubicBezTo>
                    <a:cubicBezTo>
                      <a:pt x="1177" y="6529"/>
                      <a:pt x="2074" y="9097"/>
                      <a:pt x="3961" y="10861"/>
                    </a:cubicBezTo>
                    <a:cubicBezTo>
                      <a:pt x="3791" y="9654"/>
                      <a:pt x="3791" y="8324"/>
                      <a:pt x="3652" y="7117"/>
                    </a:cubicBezTo>
                    <a:cubicBezTo>
                      <a:pt x="3373" y="4874"/>
                      <a:pt x="2677" y="2693"/>
                      <a:pt x="1594" y="728"/>
                    </a:cubicBezTo>
                    <a:cubicBezTo>
                      <a:pt x="1408" y="382"/>
                      <a:pt x="1095" y="1"/>
                      <a:pt x="74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65"/>
              <p:cNvSpPr/>
              <p:nvPr/>
            </p:nvSpPr>
            <p:spPr>
              <a:xfrm>
                <a:off x="2331900" y="3438300"/>
                <a:ext cx="216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8679" h="8689" extrusionOk="0">
                    <a:moveTo>
                      <a:pt x="515" y="0"/>
                    </a:moveTo>
                    <a:cubicBezTo>
                      <a:pt x="394" y="0"/>
                      <a:pt x="280" y="35"/>
                      <a:pt x="186" y="118"/>
                    </a:cubicBezTo>
                    <a:cubicBezTo>
                      <a:pt x="47" y="258"/>
                      <a:pt x="0" y="459"/>
                      <a:pt x="16" y="644"/>
                    </a:cubicBezTo>
                    <a:cubicBezTo>
                      <a:pt x="16" y="1155"/>
                      <a:pt x="279" y="1634"/>
                      <a:pt x="572" y="2068"/>
                    </a:cubicBezTo>
                    <a:cubicBezTo>
                      <a:pt x="2506" y="5038"/>
                      <a:pt x="5383" y="7389"/>
                      <a:pt x="8678" y="8688"/>
                    </a:cubicBezTo>
                    <a:cubicBezTo>
                      <a:pt x="7472" y="7389"/>
                      <a:pt x="5987" y="5935"/>
                      <a:pt x="4904" y="4527"/>
                    </a:cubicBezTo>
                    <a:cubicBezTo>
                      <a:pt x="4424" y="3908"/>
                      <a:pt x="3960" y="3305"/>
                      <a:pt x="3481" y="2686"/>
                    </a:cubicBezTo>
                    <a:cubicBezTo>
                      <a:pt x="2800" y="1805"/>
                      <a:pt x="2119" y="923"/>
                      <a:pt x="1207" y="273"/>
                    </a:cubicBezTo>
                    <a:cubicBezTo>
                      <a:pt x="1012" y="130"/>
                      <a:pt x="751" y="0"/>
                      <a:pt x="51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65"/>
              <p:cNvSpPr/>
              <p:nvPr/>
            </p:nvSpPr>
            <p:spPr>
              <a:xfrm>
                <a:off x="2337700" y="3636825"/>
                <a:ext cx="237850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7493" extrusionOk="0">
                    <a:moveTo>
                      <a:pt x="488" y="1"/>
                    </a:moveTo>
                    <a:cubicBezTo>
                      <a:pt x="304" y="1"/>
                      <a:pt x="145" y="64"/>
                      <a:pt x="78" y="237"/>
                    </a:cubicBezTo>
                    <a:cubicBezTo>
                      <a:pt x="0" y="438"/>
                      <a:pt x="93" y="639"/>
                      <a:pt x="186" y="825"/>
                    </a:cubicBezTo>
                    <a:cubicBezTo>
                      <a:pt x="1145" y="2526"/>
                      <a:pt x="2630" y="3872"/>
                      <a:pt x="4270" y="4924"/>
                    </a:cubicBezTo>
                    <a:cubicBezTo>
                      <a:pt x="5925" y="5961"/>
                      <a:pt x="7719" y="6734"/>
                      <a:pt x="9514" y="7492"/>
                    </a:cubicBezTo>
                    <a:cubicBezTo>
                      <a:pt x="8075" y="6208"/>
                      <a:pt x="6915" y="4847"/>
                      <a:pt x="5585" y="3455"/>
                    </a:cubicBezTo>
                    <a:cubicBezTo>
                      <a:pt x="4285" y="2109"/>
                      <a:pt x="2754" y="980"/>
                      <a:pt x="1083" y="160"/>
                    </a:cubicBezTo>
                    <a:cubicBezTo>
                      <a:pt x="908" y="72"/>
                      <a:pt x="684" y="1"/>
                      <a:pt x="48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65"/>
              <p:cNvSpPr/>
              <p:nvPr/>
            </p:nvSpPr>
            <p:spPr>
              <a:xfrm>
                <a:off x="2360500" y="3831350"/>
                <a:ext cx="22550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9020" h="7261" extrusionOk="0">
                    <a:moveTo>
                      <a:pt x="418" y="1"/>
                    </a:moveTo>
                    <a:cubicBezTo>
                      <a:pt x="328" y="1"/>
                      <a:pt x="243" y="24"/>
                      <a:pt x="171" y="82"/>
                    </a:cubicBezTo>
                    <a:cubicBezTo>
                      <a:pt x="1" y="222"/>
                      <a:pt x="32" y="485"/>
                      <a:pt x="94" y="701"/>
                    </a:cubicBezTo>
                    <a:cubicBezTo>
                      <a:pt x="558" y="2341"/>
                      <a:pt x="2012" y="3517"/>
                      <a:pt x="3435" y="4460"/>
                    </a:cubicBezTo>
                    <a:cubicBezTo>
                      <a:pt x="4533" y="5203"/>
                      <a:pt x="5678" y="5883"/>
                      <a:pt x="6838" y="6502"/>
                    </a:cubicBezTo>
                    <a:cubicBezTo>
                      <a:pt x="7534" y="6858"/>
                      <a:pt x="8246" y="7214"/>
                      <a:pt x="9019" y="7260"/>
                    </a:cubicBezTo>
                    <a:cubicBezTo>
                      <a:pt x="7736" y="6193"/>
                      <a:pt x="6715" y="4909"/>
                      <a:pt x="5508" y="3733"/>
                    </a:cubicBezTo>
                    <a:cubicBezTo>
                      <a:pt x="4085" y="2325"/>
                      <a:pt x="2615" y="902"/>
                      <a:pt x="790" y="98"/>
                    </a:cubicBezTo>
                    <a:cubicBezTo>
                      <a:pt x="673" y="44"/>
                      <a:pt x="541" y="1"/>
                      <a:pt x="41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65"/>
              <p:cNvSpPr/>
              <p:nvPr/>
            </p:nvSpPr>
            <p:spPr>
              <a:xfrm>
                <a:off x="2553100" y="3442600"/>
                <a:ext cx="1148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9770" extrusionOk="0">
                    <a:moveTo>
                      <a:pt x="4050" y="1"/>
                    </a:moveTo>
                    <a:cubicBezTo>
                      <a:pt x="4025" y="1"/>
                      <a:pt x="4001" y="3"/>
                      <a:pt x="3976" y="8"/>
                    </a:cubicBezTo>
                    <a:cubicBezTo>
                      <a:pt x="3868" y="39"/>
                      <a:pt x="3775" y="117"/>
                      <a:pt x="3698" y="194"/>
                    </a:cubicBezTo>
                    <a:cubicBezTo>
                      <a:pt x="2429" y="1385"/>
                      <a:pt x="1702" y="3040"/>
                      <a:pt x="1223" y="4711"/>
                    </a:cubicBezTo>
                    <a:cubicBezTo>
                      <a:pt x="728" y="6366"/>
                      <a:pt x="480" y="8099"/>
                      <a:pt x="1" y="9769"/>
                    </a:cubicBezTo>
                    <a:cubicBezTo>
                      <a:pt x="728" y="8733"/>
                      <a:pt x="1470" y="7418"/>
                      <a:pt x="2135" y="6351"/>
                    </a:cubicBezTo>
                    <a:cubicBezTo>
                      <a:pt x="3156" y="4665"/>
                      <a:pt x="4208" y="2932"/>
                      <a:pt x="4533" y="998"/>
                    </a:cubicBezTo>
                    <a:cubicBezTo>
                      <a:pt x="4564" y="782"/>
                      <a:pt x="4595" y="550"/>
                      <a:pt x="4502" y="333"/>
                    </a:cubicBezTo>
                    <a:cubicBezTo>
                      <a:pt x="4434" y="155"/>
                      <a:pt x="4243" y="1"/>
                      <a:pt x="405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65"/>
              <p:cNvSpPr/>
              <p:nvPr/>
            </p:nvSpPr>
            <p:spPr>
              <a:xfrm>
                <a:off x="2579025" y="3604250"/>
                <a:ext cx="139625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10312" extrusionOk="0">
                    <a:moveTo>
                      <a:pt x="5029" y="0"/>
                    </a:moveTo>
                    <a:cubicBezTo>
                      <a:pt x="4875" y="0"/>
                      <a:pt x="4713" y="100"/>
                      <a:pt x="4579" y="210"/>
                    </a:cubicBezTo>
                    <a:cubicBezTo>
                      <a:pt x="3573" y="1076"/>
                      <a:pt x="2970" y="2313"/>
                      <a:pt x="2429" y="3536"/>
                    </a:cubicBezTo>
                    <a:cubicBezTo>
                      <a:pt x="1470" y="5732"/>
                      <a:pt x="665" y="8006"/>
                      <a:pt x="0" y="10311"/>
                    </a:cubicBezTo>
                    <a:cubicBezTo>
                      <a:pt x="1222" y="8548"/>
                      <a:pt x="2522" y="6753"/>
                      <a:pt x="3682" y="4943"/>
                    </a:cubicBezTo>
                    <a:cubicBezTo>
                      <a:pt x="4316" y="3953"/>
                      <a:pt x="4842" y="2901"/>
                      <a:pt x="5244" y="1803"/>
                    </a:cubicBezTo>
                    <a:cubicBezTo>
                      <a:pt x="5430" y="1308"/>
                      <a:pt x="5584" y="751"/>
                      <a:pt x="5368" y="271"/>
                    </a:cubicBezTo>
                    <a:cubicBezTo>
                      <a:pt x="5321" y="179"/>
                      <a:pt x="5260" y="70"/>
                      <a:pt x="5151" y="24"/>
                    </a:cubicBezTo>
                    <a:cubicBezTo>
                      <a:pt x="5112" y="7"/>
                      <a:pt x="5071" y="0"/>
                      <a:pt x="502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65"/>
              <p:cNvSpPr/>
              <p:nvPr/>
            </p:nvSpPr>
            <p:spPr>
              <a:xfrm>
                <a:off x="2571675" y="3832050"/>
                <a:ext cx="161275" cy="23380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9352" extrusionOk="0">
                    <a:moveTo>
                      <a:pt x="6179" y="0"/>
                    </a:moveTo>
                    <a:cubicBezTo>
                      <a:pt x="6114" y="0"/>
                      <a:pt x="6047" y="24"/>
                      <a:pt x="5987" y="54"/>
                    </a:cubicBezTo>
                    <a:cubicBezTo>
                      <a:pt x="5554" y="209"/>
                      <a:pt x="5120" y="364"/>
                      <a:pt x="4749" y="658"/>
                    </a:cubicBezTo>
                    <a:cubicBezTo>
                      <a:pt x="4285" y="1029"/>
                      <a:pt x="4007" y="1570"/>
                      <a:pt x="3728" y="2112"/>
                    </a:cubicBezTo>
                    <a:cubicBezTo>
                      <a:pt x="2491" y="4525"/>
                      <a:pt x="1238" y="6938"/>
                      <a:pt x="0" y="9351"/>
                    </a:cubicBezTo>
                    <a:cubicBezTo>
                      <a:pt x="866" y="8717"/>
                      <a:pt x="1810" y="7789"/>
                      <a:pt x="2506" y="6969"/>
                    </a:cubicBezTo>
                    <a:cubicBezTo>
                      <a:pt x="4146" y="5035"/>
                      <a:pt x="5832" y="2994"/>
                      <a:pt x="6404" y="518"/>
                    </a:cubicBezTo>
                    <a:cubicBezTo>
                      <a:pt x="6451" y="333"/>
                      <a:pt x="6451" y="85"/>
                      <a:pt x="6281" y="23"/>
                    </a:cubicBezTo>
                    <a:cubicBezTo>
                      <a:pt x="6248" y="7"/>
                      <a:pt x="6214" y="0"/>
                      <a:pt x="61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65"/>
              <p:cNvSpPr/>
              <p:nvPr/>
            </p:nvSpPr>
            <p:spPr>
              <a:xfrm>
                <a:off x="2376375" y="3986775"/>
                <a:ext cx="194150" cy="157575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6303" extrusionOk="0">
                    <a:moveTo>
                      <a:pt x="420" y="1"/>
                    </a:moveTo>
                    <a:cubicBezTo>
                      <a:pt x="246" y="1"/>
                      <a:pt x="75" y="53"/>
                      <a:pt x="31" y="208"/>
                    </a:cubicBezTo>
                    <a:cubicBezTo>
                      <a:pt x="0" y="301"/>
                      <a:pt x="46" y="424"/>
                      <a:pt x="93" y="517"/>
                    </a:cubicBezTo>
                    <a:cubicBezTo>
                      <a:pt x="789" y="2002"/>
                      <a:pt x="2011" y="3193"/>
                      <a:pt x="3372" y="4106"/>
                    </a:cubicBezTo>
                    <a:cubicBezTo>
                      <a:pt x="4734" y="5019"/>
                      <a:pt x="6250" y="5668"/>
                      <a:pt x="7766" y="6303"/>
                    </a:cubicBezTo>
                    <a:cubicBezTo>
                      <a:pt x="6884" y="5545"/>
                      <a:pt x="6080" y="4384"/>
                      <a:pt x="5306" y="3503"/>
                    </a:cubicBezTo>
                    <a:cubicBezTo>
                      <a:pt x="4007" y="2018"/>
                      <a:pt x="2537" y="486"/>
                      <a:pt x="619" y="22"/>
                    </a:cubicBezTo>
                    <a:cubicBezTo>
                      <a:pt x="557" y="9"/>
                      <a:pt x="488" y="1"/>
                      <a:pt x="42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65"/>
              <p:cNvSpPr/>
              <p:nvPr/>
            </p:nvSpPr>
            <p:spPr>
              <a:xfrm>
                <a:off x="2563550" y="4007750"/>
                <a:ext cx="190300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7553" extrusionOk="0">
                    <a:moveTo>
                      <a:pt x="6974" y="0"/>
                    </a:moveTo>
                    <a:cubicBezTo>
                      <a:pt x="6195" y="0"/>
                      <a:pt x="5531" y="536"/>
                      <a:pt x="4966" y="1086"/>
                    </a:cubicBezTo>
                    <a:cubicBezTo>
                      <a:pt x="3017" y="2989"/>
                      <a:pt x="1501" y="5278"/>
                      <a:pt x="0" y="7552"/>
                    </a:cubicBezTo>
                    <a:cubicBezTo>
                      <a:pt x="1439" y="6763"/>
                      <a:pt x="2352" y="6268"/>
                      <a:pt x="3666" y="5324"/>
                    </a:cubicBezTo>
                    <a:cubicBezTo>
                      <a:pt x="4533" y="4721"/>
                      <a:pt x="5384" y="4102"/>
                      <a:pt x="6095" y="3344"/>
                    </a:cubicBezTo>
                    <a:cubicBezTo>
                      <a:pt x="6822" y="2586"/>
                      <a:pt x="7395" y="1658"/>
                      <a:pt x="7580" y="622"/>
                    </a:cubicBezTo>
                    <a:cubicBezTo>
                      <a:pt x="7596" y="498"/>
                      <a:pt x="7611" y="359"/>
                      <a:pt x="7549" y="235"/>
                    </a:cubicBezTo>
                    <a:cubicBezTo>
                      <a:pt x="7472" y="65"/>
                      <a:pt x="7255" y="3"/>
                      <a:pt x="7070" y="3"/>
                    </a:cubicBezTo>
                    <a:cubicBezTo>
                      <a:pt x="7038" y="1"/>
                      <a:pt x="7006" y="0"/>
                      <a:pt x="697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65"/>
              <p:cNvSpPr/>
              <p:nvPr/>
            </p:nvSpPr>
            <p:spPr>
              <a:xfrm>
                <a:off x="2582875" y="3604250"/>
                <a:ext cx="126875" cy="244650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9786" extrusionOk="0">
                    <a:moveTo>
                      <a:pt x="4875" y="0"/>
                    </a:moveTo>
                    <a:cubicBezTo>
                      <a:pt x="4721" y="0"/>
                      <a:pt x="4559" y="100"/>
                      <a:pt x="4425" y="210"/>
                    </a:cubicBezTo>
                    <a:cubicBezTo>
                      <a:pt x="3419" y="1076"/>
                      <a:pt x="2816" y="2313"/>
                      <a:pt x="2275" y="3536"/>
                    </a:cubicBezTo>
                    <a:cubicBezTo>
                      <a:pt x="1393" y="5577"/>
                      <a:pt x="635" y="7666"/>
                      <a:pt x="1" y="9785"/>
                    </a:cubicBezTo>
                    <a:cubicBezTo>
                      <a:pt x="1826" y="6629"/>
                      <a:pt x="3512" y="3381"/>
                      <a:pt x="5075" y="86"/>
                    </a:cubicBezTo>
                    <a:cubicBezTo>
                      <a:pt x="5059" y="55"/>
                      <a:pt x="5028" y="39"/>
                      <a:pt x="4997" y="24"/>
                    </a:cubicBezTo>
                    <a:cubicBezTo>
                      <a:pt x="4958" y="7"/>
                      <a:pt x="4917" y="0"/>
                      <a:pt x="487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65"/>
              <p:cNvSpPr/>
              <p:nvPr/>
            </p:nvSpPr>
            <p:spPr>
              <a:xfrm>
                <a:off x="2416575" y="3287325"/>
                <a:ext cx="93250" cy="265725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10629" extrusionOk="0">
                    <a:moveTo>
                      <a:pt x="635" y="1"/>
                    </a:moveTo>
                    <a:cubicBezTo>
                      <a:pt x="620" y="1"/>
                      <a:pt x="589" y="1"/>
                      <a:pt x="573" y="16"/>
                    </a:cubicBezTo>
                    <a:cubicBezTo>
                      <a:pt x="233" y="124"/>
                      <a:pt x="125" y="527"/>
                      <a:pt x="94" y="867"/>
                    </a:cubicBezTo>
                    <a:cubicBezTo>
                      <a:pt x="1" y="1934"/>
                      <a:pt x="248" y="2986"/>
                      <a:pt x="511" y="4007"/>
                    </a:cubicBezTo>
                    <a:cubicBezTo>
                      <a:pt x="1146" y="6405"/>
                      <a:pt x="1996" y="8865"/>
                      <a:pt x="3729" y="10628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65"/>
              <p:cNvSpPr/>
              <p:nvPr/>
            </p:nvSpPr>
            <p:spPr>
              <a:xfrm>
                <a:off x="2337300" y="3438350"/>
                <a:ext cx="208875" cy="214075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563" extrusionOk="0">
                    <a:moveTo>
                      <a:pt x="313" y="1"/>
                    </a:moveTo>
                    <a:cubicBezTo>
                      <a:pt x="199" y="1"/>
                      <a:pt x="92" y="30"/>
                      <a:pt x="1" y="101"/>
                    </a:cubicBezTo>
                    <a:cubicBezTo>
                      <a:pt x="1594" y="2746"/>
                      <a:pt x="3930" y="4943"/>
                      <a:pt x="6219" y="7047"/>
                    </a:cubicBezTo>
                    <a:cubicBezTo>
                      <a:pt x="6869" y="7650"/>
                      <a:pt x="7550" y="8253"/>
                      <a:pt x="8354" y="8563"/>
                    </a:cubicBezTo>
                    <a:cubicBezTo>
                      <a:pt x="7163" y="7294"/>
                      <a:pt x="5740" y="5902"/>
                      <a:pt x="4688" y="4525"/>
                    </a:cubicBezTo>
                    <a:cubicBezTo>
                      <a:pt x="4208" y="3906"/>
                      <a:pt x="3744" y="3303"/>
                      <a:pt x="3265" y="2684"/>
                    </a:cubicBezTo>
                    <a:cubicBezTo>
                      <a:pt x="2584" y="1803"/>
                      <a:pt x="1903" y="921"/>
                      <a:pt x="991" y="271"/>
                    </a:cubicBezTo>
                    <a:cubicBezTo>
                      <a:pt x="803" y="125"/>
                      <a:pt x="546" y="1"/>
                      <a:pt x="31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65"/>
              <p:cNvSpPr/>
              <p:nvPr/>
            </p:nvSpPr>
            <p:spPr>
              <a:xfrm>
                <a:off x="2346200" y="3636775"/>
                <a:ext cx="229350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7495" extrusionOk="0">
                    <a:moveTo>
                      <a:pt x="178" y="1"/>
                    </a:moveTo>
                    <a:cubicBezTo>
                      <a:pt x="116" y="1"/>
                      <a:pt x="57" y="7"/>
                      <a:pt x="0" y="22"/>
                    </a:cubicBezTo>
                    <a:cubicBezTo>
                      <a:pt x="2244" y="2173"/>
                      <a:pt x="4641" y="4168"/>
                      <a:pt x="7178" y="5963"/>
                    </a:cubicBezTo>
                    <a:cubicBezTo>
                      <a:pt x="7843" y="6442"/>
                      <a:pt x="8524" y="6922"/>
                      <a:pt x="9127" y="7479"/>
                    </a:cubicBezTo>
                    <a:cubicBezTo>
                      <a:pt x="9143" y="7479"/>
                      <a:pt x="9158" y="7494"/>
                      <a:pt x="9174" y="7494"/>
                    </a:cubicBezTo>
                    <a:cubicBezTo>
                      <a:pt x="7735" y="6210"/>
                      <a:pt x="6575" y="4849"/>
                      <a:pt x="5245" y="3457"/>
                    </a:cubicBezTo>
                    <a:cubicBezTo>
                      <a:pt x="3945" y="2111"/>
                      <a:pt x="2414" y="982"/>
                      <a:pt x="743" y="162"/>
                    </a:cubicBezTo>
                    <a:cubicBezTo>
                      <a:pt x="579" y="68"/>
                      <a:pt x="370" y="1"/>
                      <a:pt x="178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65"/>
              <p:cNvSpPr/>
              <p:nvPr/>
            </p:nvSpPr>
            <p:spPr>
              <a:xfrm>
                <a:off x="2362050" y="3831350"/>
                <a:ext cx="22395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7261" extrusionOk="0">
                    <a:moveTo>
                      <a:pt x="356" y="1"/>
                    </a:moveTo>
                    <a:cubicBezTo>
                      <a:pt x="266" y="1"/>
                      <a:pt x="181" y="24"/>
                      <a:pt x="109" y="82"/>
                    </a:cubicBezTo>
                    <a:cubicBezTo>
                      <a:pt x="47" y="129"/>
                      <a:pt x="16" y="206"/>
                      <a:pt x="1" y="283"/>
                    </a:cubicBezTo>
                    <a:lnTo>
                      <a:pt x="8602" y="7183"/>
                    </a:lnTo>
                    <a:cubicBezTo>
                      <a:pt x="8633" y="7198"/>
                      <a:pt x="8648" y="7214"/>
                      <a:pt x="8664" y="7229"/>
                    </a:cubicBezTo>
                    <a:cubicBezTo>
                      <a:pt x="8756" y="7245"/>
                      <a:pt x="8865" y="7260"/>
                      <a:pt x="8957" y="7260"/>
                    </a:cubicBezTo>
                    <a:cubicBezTo>
                      <a:pt x="7674" y="6193"/>
                      <a:pt x="6653" y="4909"/>
                      <a:pt x="5446" y="3733"/>
                    </a:cubicBezTo>
                    <a:cubicBezTo>
                      <a:pt x="4023" y="2325"/>
                      <a:pt x="2553" y="902"/>
                      <a:pt x="728" y="98"/>
                    </a:cubicBezTo>
                    <a:cubicBezTo>
                      <a:pt x="611" y="44"/>
                      <a:pt x="479" y="1"/>
                      <a:pt x="356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65"/>
              <p:cNvSpPr/>
              <p:nvPr/>
            </p:nvSpPr>
            <p:spPr>
              <a:xfrm>
                <a:off x="2554650" y="3442625"/>
                <a:ext cx="103675" cy="23765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9506" extrusionOk="0">
                    <a:moveTo>
                      <a:pt x="3982" y="1"/>
                    </a:moveTo>
                    <a:cubicBezTo>
                      <a:pt x="3960" y="1"/>
                      <a:pt x="3937" y="3"/>
                      <a:pt x="3914" y="7"/>
                    </a:cubicBezTo>
                    <a:cubicBezTo>
                      <a:pt x="3806" y="38"/>
                      <a:pt x="3713" y="116"/>
                      <a:pt x="3636" y="193"/>
                    </a:cubicBezTo>
                    <a:cubicBezTo>
                      <a:pt x="2367" y="1384"/>
                      <a:pt x="1640" y="3039"/>
                      <a:pt x="1161" y="4710"/>
                    </a:cubicBezTo>
                    <a:cubicBezTo>
                      <a:pt x="697" y="6288"/>
                      <a:pt x="434" y="7928"/>
                      <a:pt x="0" y="9506"/>
                    </a:cubicBezTo>
                    <a:cubicBezTo>
                      <a:pt x="1377" y="6350"/>
                      <a:pt x="2754" y="3194"/>
                      <a:pt x="4146" y="23"/>
                    </a:cubicBezTo>
                    <a:cubicBezTo>
                      <a:pt x="4092" y="12"/>
                      <a:pt x="4037" y="1"/>
                      <a:pt x="398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65"/>
              <p:cNvSpPr/>
              <p:nvPr/>
            </p:nvSpPr>
            <p:spPr>
              <a:xfrm>
                <a:off x="2572450" y="3833000"/>
                <a:ext cx="149300" cy="23207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9283" extrusionOk="0">
                    <a:moveTo>
                      <a:pt x="5971" y="1"/>
                    </a:moveTo>
                    <a:lnTo>
                      <a:pt x="5971" y="1"/>
                    </a:lnTo>
                    <a:cubicBezTo>
                      <a:pt x="5969" y="5"/>
                      <a:pt x="5966" y="10"/>
                      <a:pt x="5963" y="14"/>
                    </a:cubicBezTo>
                    <a:lnTo>
                      <a:pt x="5963" y="14"/>
                    </a:lnTo>
                    <a:cubicBezTo>
                      <a:pt x="5967" y="13"/>
                      <a:pt x="5971" y="9"/>
                      <a:pt x="5971" y="1"/>
                    </a:cubicBezTo>
                    <a:close/>
                    <a:moveTo>
                      <a:pt x="5963" y="14"/>
                    </a:moveTo>
                    <a:cubicBezTo>
                      <a:pt x="5960" y="16"/>
                      <a:pt x="5956" y="16"/>
                      <a:pt x="5956" y="16"/>
                    </a:cubicBezTo>
                    <a:cubicBezTo>
                      <a:pt x="5523" y="171"/>
                      <a:pt x="5089" y="326"/>
                      <a:pt x="4718" y="620"/>
                    </a:cubicBezTo>
                    <a:cubicBezTo>
                      <a:pt x="4254" y="991"/>
                      <a:pt x="3976" y="1532"/>
                      <a:pt x="3697" y="2074"/>
                    </a:cubicBezTo>
                    <a:cubicBezTo>
                      <a:pt x="2460" y="4472"/>
                      <a:pt x="1222" y="6869"/>
                      <a:pt x="0" y="9282"/>
                    </a:cubicBezTo>
                    <a:cubicBezTo>
                      <a:pt x="2132" y="6301"/>
                      <a:pt x="4125" y="3196"/>
                      <a:pt x="5963" y="14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65"/>
              <p:cNvSpPr/>
              <p:nvPr/>
            </p:nvSpPr>
            <p:spPr>
              <a:xfrm>
                <a:off x="2377150" y="3986900"/>
                <a:ext cx="193375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7735" h="6298" extrusionOk="0">
                    <a:moveTo>
                      <a:pt x="362" y="1"/>
                    </a:moveTo>
                    <a:cubicBezTo>
                      <a:pt x="203" y="1"/>
                      <a:pt x="52" y="52"/>
                      <a:pt x="0" y="187"/>
                    </a:cubicBezTo>
                    <a:cubicBezTo>
                      <a:pt x="1748" y="1982"/>
                      <a:pt x="3728" y="3544"/>
                      <a:pt x="5693" y="5091"/>
                    </a:cubicBezTo>
                    <a:cubicBezTo>
                      <a:pt x="6064" y="5385"/>
                      <a:pt x="6466" y="5679"/>
                      <a:pt x="6868" y="5926"/>
                    </a:cubicBezTo>
                    <a:cubicBezTo>
                      <a:pt x="7162" y="6066"/>
                      <a:pt x="7441" y="6189"/>
                      <a:pt x="7735" y="6298"/>
                    </a:cubicBezTo>
                    <a:cubicBezTo>
                      <a:pt x="6853" y="5540"/>
                      <a:pt x="6049" y="4379"/>
                      <a:pt x="5275" y="3498"/>
                    </a:cubicBezTo>
                    <a:cubicBezTo>
                      <a:pt x="3976" y="2013"/>
                      <a:pt x="2506" y="481"/>
                      <a:pt x="588" y="33"/>
                    </a:cubicBezTo>
                    <a:cubicBezTo>
                      <a:pt x="517" y="12"/>
                      <a:pt x="439" y="1"/>
                      <a:pt x="36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65"/>
              <p:cNvSpPr/>
              <p:nvPr/>
            </p:nvSpPr>
            <p:spPr>
              <a:xfrm>
                <a:off x="2563550" y="4007750"/>
                <a:ext cx="188750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7553" extrusionOk="0">
                    <a:moveTo>
                      <a:pt x="6974" y="0"/>
                    </a:moveTo>
                    <a:cubicBezTo>
                      <a:pt x="6195" y="0"/>
                      <a:pt x="5531" y="536"/>
                      <a:pt x="4966" y="1086"/>
                    </a:cubicBezTo>
                    <a:cubicBezTo>
                      <a:pt x="3017" y="2989"/>
                      <a:pt x="1501" y="5278"/>
                      <a:pt x="0" y="7552"/>
                    </a:cubicBezTo>
                    <a:cubicBezTo>
                      <a:pt x="155" y="7475"/>
                      <a:pt x="294" y="7397"/>
                      <a:pt x="433" y="7320"/>
                    </a:cubicBezTo>
                    <a:cubicBezTo>
                      <a:pt x="2878" y="5031"/>
                      <a:pt x="5260" y="2664"/>
                      <a:pt x="7549" y="235"/>
                    </a:cubicBezTo>
                    <a:cubicBezTo>
                      <a:pt x="7456" y="65"/>
                      <a:pt x="7255" y="3"/>
                      <a:pt x="7070" y="3"/>
                    </a:cubicBezTo>
                    <a:cubicBezTo>
                      <a:pt x="7038" y="1"/>
                      <a:pt x="7006" y="0"/>
                      <a:pt x="697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65"/>
              <p:cNvSpPr/>
              <p:nvPr/>
            </p:nvSpPr>
            <p:spPr>
              <a:xfrm>
                <a:off x="2439400" y="3364675"/>
                <a:ext cx="76225" cy="19377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7751" extrusionOk="0">
                    <a:moveTo>
                      <a:pt x="1764" y="1"/>
                    </a:moveTo>
                    <a:lnTo>
                      <a:pt x="1826" y="3698"/>
                    </a:lnTo>
                    <a:cubicBezTo>
                      <a:pt x="1841" y="3760"/>
                      <a:pt x="1826" y="3837"/>
                      <a:pt x="1780" y="3883"/>
                    </a:cubicBezTo>
                    <a:cubicBezTo>
                      <a:pt x="1757" y="3906"/>
                      <a:pt x="1729" y="3915"/>
                      <a:pt x="1698" y="3915"/>
                    </a:cubicBezTo>
                    <a:cubicBezTo>
                      <a:pt x="1625" y="3915"/>
                      <a:pt x="1536" y="3861"/>
                      <a:pt x="1470" y="3806"/>
                    </a:cubicBezTo>
                    <a:cubicBezTo>
                      <a:pt x="944" y="3342"/>
                      <a:pt x="465" y="2847"/>
                      <a:pt x="1" y="2321"/>
                    </a:cubicBezTo>
                    <a:lnTo>
                      <a:pt x="1" y="2321"/>
                    </a:lnTo>
                    <a:cubicBezTo>
                      <a:pt x="635" y="4347"/>
                      <a:pt x="1517" y="6312"/>
                      <a:pt x="3048" y="7751"/>
                    </a:cubicBezTo>
                    <a:cubicBezTo>
                      <a:pt x="2878" y="6544"/>
                      <a:pt x="2878" y="5214"/>
                      <a:pt x="2739" y="4007"/>
                    </a:cubicBezTo>
                    <a:cubicBezTo>
                      <a:pt x="2569" y="2630"/>
                      <a:pt x="2244" y="1284"/>
                      <a:pt x="17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65"/>
              <p:cNvSpPr/>
              <p:nvPr/>
            </p:nvSpPr>
            <p:spPr>
              <a:xfrm>
                <a:off x="2399575" y="3540250"/>
                <a:ext cx="149300" cy="11527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611" extrusionOk="0">
                    <a:moveTo>
                      <a:pt x="1857" y="1"/>
                    </a:moveTo>
                    <a:lnTo>
                      <a:pt x="1857" y="1"/>
                    </a:lnTo>
                    <a:cubicBezTo>
                      <a:pt x="2011" y="418"/>
                      <a:pt x="2166" y="836"/>
                      <a:pt x="2321" y="1238"/>
                    </a:cubicBezTo>
                    <a:cubicBezTo>
                      <a:pt x="2279" y="1240"/>
                      <a:pt x="2237" y="1241"/>
                      <a:pt x="2196" y="1241"/>
                    </a:cubicBezTo>
                    <a:cubicBezTo>
                      <a:pt x="1423" y="1241"/>
                      <a:pt x="705" y="973"/>
                      <a:pt x="0" y="650"/>
                    </a:cubicBezTo>
                    <a:lnTo>
                      <a:pt x="0" y="650"/>
                    </a:lnTo>
                    <a:cubicBezTo>
                      <a:pt x="1686" y="2367"/>
                      <a:pt x="3728" y="3729"/>
                      <a:pt x="5971" y="4610"/>
                    </a:cubicBezTo>
                    <a:cubicBezTo>
                      <a:pt x="4765" y="3311"/>
                      <a:pt x="3280" y="1857"/>
                      <a:pt x="2197" y="449"/>
                    </a:cubicBezTo>
                    <a:cubicBezTo>
                      <a:pt x="2089" y="310"/>
                      <a:pt x="1965" y="155"/>
                      <a:pt x="185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65"/>
              <p:cNvSpPr/>
              <p:nvPr/>
            </p:nvSpPr>
            <p:spPr>
              <a:xfrm>
                <a:off x="2378675" y="3698825"/>
                <a:ext cx="196875" cy="125325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5013" extrusionOk="0">
                    <a:moveTo>
                      <a:pt x="2925" y="0"/>
                    </a:moveTo>
                    <a:cubicBezTo>
                      <a:pt x="3017" y="201"/>
                      <a:pt x="3110" y="387"/>
                      <a:pt x="3219" y="588"/>
                    </a:cubicBezTo>
                    <a:cubicBezTo>
                      <a:pt x="3389" y="959"/>
                      <a:pt x="3559" y="1330"/>
                      <a:pt x="3574" y="1733"/>
                    </a:cubicBezTo>
                    <a:cubicBezTo>
                      <a:pt x="2352" y="1330"/>
                      <a:pt x="1161" y="851"/>
                      <a:pt x="1" y="278"/>
                    </a:cubicBezTo>
                    <a:lnTo>
                      <a:pt x="1" y="278"/>
                    </a:lnTo>
                    <a:cubicBezTo>
                      <a:pt x="774" y="1114"/>
                      <a:pt x="1672" y="1825"/>
                      <a:pt x="2631" y="2444"/>
                    </a:cubicBezTo>
                    <a:cubicBezTo>
                      <a:pt x="4286" y="3481"/>
                      <a:pt x="6080" y="4254"/>
                      <a:pt x="7875" y="5012"/>
                    </a:cubicBezTo>
                    <a:cubicBezTo>
                      <a:pt x="6436" y="3728"/>
                      <a:pt x="5276" y="2367"/>
                      <a:pt x="3946" y="975"/>
                    </a:cubicBezTo>
                    <a:cubicBezTo>
                      <a:pt x="3621" y="634"/>
                      <a:pt x="3280" y="309"/>
                      <a:pt x="292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65"/>
              <p:cNvSpPr/>
              <p:nvPr/>
            </p:nvSpPr>
            <p:spPr>
              <a:xfrm>
                <a:off x="2410400" y="3893350"/>
                <a:ext cx="17560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4781" extrusionOk="0">
                    <a:moveTo>
                      <a:pt x="2197" y="0"/>
                    </a:moveTo>
                    <a:cubicBezTo>
                      <a:pt x="2584" y="712"/>
                      <a:pt x="2955" y="1439"/>
                      <a:pt x="3280" y="2181"/>
                    </a:cubicBezTo>
                    <a:cubicBezTo>
                      <a:pt x="3253" y="2263"/>
                      <a:pt x="3172" y="2292"/>
                      <a:pt x="3085" y="2292"/>
                    </a:cubicBezTo>
                    <a:cubicBezTo>
                      <a:pt x="3024" y="2292"/>
                      <a:pt x="2960" y="2278"/>
                      <a:pt x="2909" y="2259"/>
                    </a:cubicBezTo>
                    <a:cubicBezTo>
                      <a:pt x="1903" y="1887"/>
                      <a:pt x="929" y="1423"/>
                      <a:pt x="0" y="913"/>
                    </a:cubicBezTo>
                    <a:lnTo>
                      <a:pt x="0" y="913"/>
                    </a:lnTo>
                    <a:cubicBezTo>
                      <a:pt x="449" y="1300"/>
                      <a:pt x="944" y="1655"/>
                      <a:pt x="1439" y="1980"/>
                    </a:cubicBezTo>
                    <a:cubicBezTo>
                      <a:pt x="2537" y="2723"/>
                      <a:pt x="3682" y="3403"/>
                      <a:pt x="4842" y="4022"/>
                    </a:cubicBezTo>
                    <a:cubicBezTo>
                      <a:pt x="5538" y="4378"/>
                      <a:pt x="6250" y="4734"/>
                      <a:pt x="7023" y="4780"/>
                    </a:cubicBezTo>
                    <a:cubicBezTo>
                      <a:pt x="5740" y="3713"/>
                      <a:pt x="4719" y="2429"/>
                      <a:pt x="3512" y="1253"/>
                    </a:cubicBezTo>
                    <a:cubicBezTo>
                      <a:pt x="3079" y="835"/>
                      <a:pt x="2646" y="402"/>
                      <a:pt x="219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65"/>
              <p:cNvSpPr/>
              <p:nvPr/>
            </p:nvSpPr>
            <p:spPr>
              <a:xfrm>
                <a:off x="2553100" y="3529025"/>
                <a:ext cx="92450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6313" extrusionOk="0">
                    <a:moveTo>
                      <a:pt x="1625" y="1"/>
                    </a:moveTo>
                    <a:lnTo>
                      <a:pt x="1625" y="1"/>
                    </a:lnTo>
                    <a:cubicBezTo>
                      <a:pt x="1470" y="419"/>
                      <a:pt x="1331" y="836"/>
                      <a:pt x="1223" y="1254"/>
                    </a:cubicBezTo>
                    <a:cubicBezTo>
                      <a:pt x="728" y="2909"/>
                      <a:pt x="480" y="4642"/>
                      <a:pt x="1" y="6312"/>
                    </a:cubicBezTo>
                    <a:cubicBezTo>
                      <a:pt x="728" y="5276"/>
                      <a:pt x="1470" y="3961"/>
                      <a:pt x="2135" y="2894"/>
                    </a:cubicBezTo>
                    <a:cubicBezTo>
                      <a:pt x="2692" y="1981"/>
                      <a:pt x="3249" y="1053"/>
                      <a:pt x="3698" y="94"/>
                    </a:cubicBezTo>
                    <a:lnTo>
                      <a:pt x="3698" y="94"/>
                    </a:lnTo>
                    <a:cubicBezTo>
                      <a:pt x="3033" y="883"/>
                      <a:pt x="2352" y="1656"/>
                      <a:pt x="1640" y="2399"/>
                    </a:cubicBezTo>
                    <a:cubicBezTo>
                      <a:pt x="1408" y="1641"/>
                      <a:pt x="1517" y="805"/>
                      <a:pt x="162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65"/>
              <p:cNvSpPr/>
              <p:nvPr/>
            </p:nvSpPr>
            <p:spPr>
              <a:xfrm>
                <a:off x="2579025" y="3706150"/>
                <a:ext cx="103650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4146" h="6236" extrusionOk="0">
                    <a:moveTo>
                      <a:pt x="2212" y="1"/>
                    </a:moveTo>
                    <a:cubicBezTo>
                      <a:pt x="1346" y="2043"/>
                      <a:pt x="603" y="4116"/>
                      <a:pt x="0" y="6235"/>
                    </a:cubicBezTo>
                    <a:cubicBezTo>
                      <a:pt x="1222" y="4472"/>
                      <a:pt x="2522" y="2677"/>
                      <a:pt x="3682" y="867"/>
                    </a:cubicBezTo>
                    <a:cubicBezTo>
                      <a:pt x="3836" y="620"/>
                      <a:pt x="4007" y="357"/>
                      <a:pt x="4146" y="94"/>
                    </a:cubicBezTo>
                    <a:lnTo>
                      <a:pt x="4146" y="94"/>
                    </a:lnTo>
                    <a:cubicBezTo>
                      <a:pt x="3481" y="743"/>
                      <a:pt x="2800" y="1378"/>
                      <a:pt x="2243" y="2120"/>
                    </a:cubicBezTo>
                    <a:cubicBezTo>
                      <a:pt x="2233" y="2124"/>
                      <a:pt x="2224" y="2125"/>
                      <a:pt x="2215" y="2125"/>
                    </a:cubicBezTo>
                    <a:cubicBezTo>
                      <a:pt x="2141" y="2125"/>
                      <a:pt x="2104" y="2018"/>
                      <a:pt x="2104" y="1935"/>
                    </a:cubicBezTo>
                    <a:cubicBezTo>
                      <a:pt x="2104" y="1285"/>
                      <a:pt x="2135" y="651"/>
                      <a:pt x="221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65"/>
              <p:cNvSpPr/>
              <p:nvPr/>
            </p:nvSpPr>
            <p:spPr>
              <a:xfrm>
                <a:off x="2571675" y="3934325"/>
                <a:ext cx="114100" cy="1315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5261" extrusionOk="0">
                    <a:moveTo>
                      <a:pt x="2707" y="1"/>
                    </a:moveTo>
                    <a:lnTo>
                      <a:pt x="2707" y="1"/>
                    </a:lnTo>
                    <a:cubicBezTo>
                      <a:pt x="1810" y="1764"/>
                      <a:pt x="897" y="3512"/>
                      <a:pt x="0" y="5260"/>
                    </a:cubicBezTo>
                    <a:cubicBezTo>
                      <a:pt x="866" y="4626"/>
                      <a:pt x="1810" y="3698"/>
                      <a:pt x="2506" y="2878"/>
                    </a:cubicBezTo>
                    <a:cubicBezTo>
                      <a:pt x="3218" y="2043"/>
                      <a:pt x="3929" y="1192"/>
                      <a:pt x="4564" y="295"/>
                    </a:cubicBezTo>
                    <a:lnTo>
                      <a:pt x="4564" y="295"/>
                    </a:lnTo>
                    <a:cubicBezTo>
                      <a:pt x="4038" y="682"/>
                      <a:pt x="3512" y="1053"/>
                      <a:pt x="2986" y="1439"/>
                    </a:cubicBezTo>
                    <a:cubicBezTo>
                      <a:pt x="2932" y="1480"/>
                      <a:pt x="2867" y="1520"/>
                      <a:pt x="2800" y="1520"/>
                    </a:cubicBezTo>
                    <a:cubicBezTo>
                      <a:pt x="2790" y="1520"/>
                      <a:pt x="2779" y="1519"/>
                      <a:pt x="2769" y="1517"/>
                    </a:cubicBezTo>
                    <a:cubicBezTo>
                      <a:pt x="2583" y="1517"/>
                      <a:pt x="2537" y="1254"/>
                      <a:pt x="2553" y="1068"/>
                    </a:cubicBezTo>
                    <a:cubicBezTo>
                      <a:pt x="2599" y="712"/>
                      <a:pt x="2645" y="357"/>
                      <a:pt x="270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65"/>
              <p:cNvSpPr/>
              <p:nvPr/>
            </p:nvSpPr>
            <p:spPr>
              <a:xfrm>
                <a:off x="2431675" y="4039150"/>
                <a:ext cx="138850" cy="105200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4208" extrusionOk="0">
                    <a:moveTo>
                      <a:pt x="1779" y="0"/>
                    </a:moveTo>
                    <a:cubicBezTo>
                      <a:pt x="1903" y="217"/>
                      <a:pt x="2042" y="449"/>
                      <a:pt x="2181" y="665"/>
                    </a:cubicBezTo>
                    <a:cubicBezTo>
                      <a:pt x="2321" y="897"/>
                      <a:pt x="2460" y="1238"/>
                      <a:pt x="2259" y="1439"/>
                    </a:cubicBezTo>
                    <a:cubicBezTo>
                      <a:pt x="2178" y="1519"/>
                      <a:pt x="2073" y="1545"/>
                      <a:pt x="1960" y="1545"/>
                    </a:cubicBezTo>
                    <a:cubicBezTo>
                      <a:pt x="1855" y="1545"/>
                      <a:pt x="1744" y="1523"/>
                      <a:pt x="1640" y="1501"/>
                    </a:cubicBezTo>
                    <a:cubicBezTo>
                      <a:pt x="1099" y="1377"/>
                      <a:pt x="557" y="1253"/>
                      <a:pt x="0" y="1129"/>
                    </a:cubicBezTo>
                    <a:lnTo>
                      <a:pt x="0" y="1129"/>
                    </a:lnTo>
                    <a:cubicBezTo>
                      <a:pt x="371" y="1454"/>
                      <a:pt x="758" y="1748"/>
                      <a:pt x="1160" y="2011"/>
                    </a:cubicBezTo>
                    <a:cubicBezTo>
                      <a:pt x="2522" y="2924"/>
                      <a:pt x="4038" y="3573"/>
                      <a:pt x="5554" y="4208"/>
                    </a:cubicBezTo>
                    <a:cubicBezTo>
                      <a:pt x="4672" y="3450"/>
                      <a:pt x="3852" y="2289"/>
                      <a:pt x="3094" y="1408"/>
                    </a:cubicBezTo>
                    <a:cubicBezTo>
                      <a:pt x="2676" y="928"/>
                      <a:pt x="2228" y="449"/>
                      <a:pt x="17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65"/>
              <p:cNvSpPr/>
              <p:nvPr/>
            </p:nvSpPr>
            <p:spPr>
              <a:xfrm>
                <a:off x="2563550" y="4083625"/>
                <a:ext cx="130725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518" extrusionOk="0">
                    <a:moveTo>
                      <a:pt x="3218" y="0"/>
                    </a:moveTo>
                    <a:cubicBezTo>
                      <a:pt x="2058" y="1439"/>
                      <a:pt x="1021" y="2970"/>
                      <a:pt x="0" y="4517"/>
                    </a:cubicBezTo>
                    <a:cubicBezTo>
                      <a:pt x="1439" y="3728"/>
                      <a:pt x="2352" y="3233"/>
                      <a:pt x="3666" y="2289"/>
                    </a:cubicBezTo>
                    <a:cubicBezTo>
                      <a:pt x="4208" y="1918"/>
                      <a:pt x="4734" y="1531"/>
                      <a:pt x="5229" y="1114"/>
                    </a:cubicBezTo>
                    <a:lnTo>
                      <a:pt x="5229" y="1114"/>
                    </a:lnTo>
                    <a:cubicBezTo>
                      <a:pt x="4378" y="1439"/>
                      <a:pt x="3496" y="1733"/>
                      <a:pt x="2615" y="1980"/>
                    </a:cubicBezTo>
                    <a:cubicBezTo>
                      <a:pt x="2738" y="1299"/>
                      <a:pt x="2939" y="634"/>
                      <a:pt x="3218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6" name="Google Shape;4046;p65"/>
            <p:cNvGrpSpPr/>
            <p:nvPr/>
          </p:nvGrpSpPr>
          <p:grpSpPr>
            <a:xfrm rot="10800000" flipH="1">
              <a:off x="7150615" y="-47811"/>
              <a:ext cx="410774" cy="723241"/>
              <a:chOff x="4421025" y="3798600"/>
              <a:chExt cx="257200" cy="452875"/>
            </a:xfrm>
          </p:grpSpPr>
          <p:sp>
            <p:nvSpPr>
              <p:cNvPr id="4047" name="Google Shape;4047;p65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65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65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65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65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65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65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65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65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65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57" name="Google Shape;4057;p65"/>
          <p:cNvGrpSpPr/>
          <p:nvPr/>
        </p:nvGrpSpPr>
        <p:grpSpPr>
          <a:xfrm>
            <a:off x="1558893" y="1069165"/>
            <a:ext cx="6323864" cy="3319178"/>
            <a:chOff x="1558893" y="1069165"/>
            <a:chExt cx="6323864" cy="3319178"/>
          </a:xfrm>
        </p:grpSpPr>
        <p:sp>
          <p:nvSpPr>
            <p:cNvPr id="4058" name="Google Shape;4058;p65"/>
            <p:cNvSpPr/>
            <p:nvPr/>
          </p:nvSpPr>
          <p:spPr>
            <a:xfrm>
              <a:off x="5336169" y="2032137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65"/>
            <p:cNvSpPr/>
            <p:nvPr/>
          </p:nvSpPr>
          <p:spPr>
            <a:xfrm>
              <a:off x="7750003" y="1069165"/>
              <a:ext cx="132754" cy="164323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65"/>
            <p:cNvSpPr/>
            <p:nvPr/>
          </p:nvSpPr>
          <p:spPr>
            <a:xfrm>
              <a:off x="5362245" y="4357812"/>
              <a:ext cx="30495" cy="3053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65"/>
            <p:cNvSpPr/>
            <p:nvPr/>
          </p:nvSpPr>
          <p:spPr>
            <a:xfrm>
              <a:off x="5480485" y="115463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65"/>
            <p:cNvSpPr/>
            <p:nvPr/>
          </p:nvSpPr>
          <p:spPr>
            <a:xfrm>
              <a:off x="1558893" y="124295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65"/>
            <p:cNvSpPr/>
            <p:nvPr/>
          </p:nvSpPr>
          <p:spPr>
            <a:xfrm>
              <a:off x="5398449" y="323920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BB9061D8-04E0-474A-AC74-4AA792E9997B}"/>
              </a:ext>
            </a:extLst>
          </p:cNvPr>
          <p:cNvSpPr/>
          <p:nvPr/>
        </p:nvSpPr>
        <p:spPr>
          <a:xfrm>
            <a:off x="371296" y="615999"/>
            <a:ext cx="5273190" cy="628928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HƯỚNG DẪN VỀ NHÀ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8A1CE-4274-4C32-9DC8-8C28A82A4B0E}"/>
              </a:ext>
            </a:extLst>
          </p:cNvPr>
          <p:cNvSpPr txBox="1"/>
          <p:nvPr/>
        </p:nvSpPr>
        <p:spPr>
          <a:xfrm>
            <a:off x="443853" y="1735229"/>
            <a:ext cx="4819629" cy="142032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Quan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thí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nghiệm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chứng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minh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vận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nước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60 – 90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phút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thiện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báo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cáo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 </a:t>
            </a:r>
            <a:endParaRPr lang="en-US" sz="2000" dirty="0">
              <a:effectLst/>
              <a:latin typeface="+mn-lt"/>
              <a:ea typeface="Noto Sans Symbols"/>
              <a:cs typeface="Noto Sans Symbol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F3FD7BA-0282-4E94-ADEF-137A603046EC}"/>
              </a:ext>
            </a:extLst>
          </p:cNvPr>
          <p:cNvSpPr txBox="1"/>
          <p:nvPr/>
        </p:nvSpPr>
        <p:spPr>
          <a:xfrm>
            <a:off x="515451" y="3351332"/>
            <a:ext cx="4747652" cy="958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toàn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dung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b="1" dirty="0" err="1"/>
              <a:t>chủ</a:t>
            </a:r>
            <a:r>
              <a:rPr lang="en-US" sz="2000" b="1" dirty="0"/>
              <a:t> </a:t>
            </a:r>
            <a:r>
              <a:rPr lang="en-US" sz="2000" b="1" dirty="0" err="1"/>
              <a:t>đề</a:t>
            </a:r>
            <a:r>
              <a:rPr lang="en-US" sz="2000" b="1" dirty="0"/>
              <a:t> 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6" grpId="0"/>
      <p:bldP spid="1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7" name="Google Shape;4077;p66"/>
          <p:cNvGrpSpPr/>
          <p:nvPr/>
        </p:nvGrpSpPr>
        <p:grpSpPr>
          <a:xfrm>
            <a:off x="194784" y="335325"/>
            <a:ext cx="4082102" cy="4736045"/>
            <a:chOff x="194784" y="335325"/>
            <a:chExt cx="4082102" cy="4736045"/>
          </a:xfrm>
        </p:grpSpPr>
        <p:grpSp>
          <p:nvGrpSpPr>
            <p:cNvPr id="4078" name="Google Shape;4078;p66"/>
            <p:cNvGrpSpPr/>
            <p:nvPr/>
          </p:nvGrpSpPr>
          <p:grpSpPr>
            <a:xfrm rot="3858082">
              <a:off x="690819" y="2810981"/>
              <a:ext cx="1632687" cy="2127165"/>
              <a:chOff x="212148" y="262551"/>
              <a:chExt cx="2014782" cy="2624982"/>
            </a:xfrm>
          </p:grpSpPr>
          <p:sp>
            <p:nvSpPr>
              <p:cNvPr id="4079" name="Google Shape;4079;p66"/>
              <p:cNvSpPr/>
              <p:nvPr/>
            </p:nvSpPr>
            <p:spPr>
              <a:xfrm rot="3733129">
                <a:off x="465114" y="534292"/>
                <a:ext cx="1508849" cy="1482381"/>
              </a:xfrm>
              <a:custGeom>
                <a:avLst/>
                <a:gdLst/>
                <a:ahLst/>
                <a:cxnLst/>
                <a:rect l="l" t="t" r="r" b="b"/>
                <a:pathLst>
                  <a:path w="45321" h="44526" extrusionOk="0">
                    <a:moveTo>
                      <a:pt x="28288" y="0"/>
                    </a:moveTo>
                    <a:cubicBezTo>
                      <a:pt x="27839" y="0"/>
                      <a:pt x="27383" y="112"/>
                      <a:pt x="26962" y="348"/>
                    </a:cubicBezTo>
                    <a:lnTo>
                      <a:pt x="1794" y="14269"/>
                    </a:lnTo>
                    <a:cubicBezTo>
                      <a:pt x="487" y="14998"/>
                      <a:pt x="1" y="16670"/>
                      <a:pt x="730" y="17977"/>
                    </a:cubicBezTo>
                    <a:lnTo>
                      <a:pt x="14682" y="43145"/>
                    </a:lnTo>
                    <a:cubicBezTo>
                      <a:pt x="15176" y="44030"/>
                      <a:pt x="16089" y="44525"/>
                      <a:pt x="17043" y="44525"/>
                    </a:cubicBezTo>
                    <a:cubicBezTo>
                      <a:pt x="17496" y="44525"/>
                      <a:pt x="17959" y="44413"/>
                      <a:pt x="18390" y="44178"/>
                    </a:cubicBezTo>
                    <a:lnTo>
                      <a:pt x="43527" y="30257"/>
                    </a:lnTo>
                    <a:cubicBezTo>
                      <a:pt x="44834" y="29527"/>
                      <a:pt x="45321" y="27856"/>
                      <a:pt x="44591" y="26549"/>
                    </a:cubicBezTo>
                    <a:lnTo>
                      <a:pt x="30640" y="1381"/>
                    </a:lnTo>
                    <a:cubicBezTo>
                      <a:pt x="30145" y="495"/>
                      <a:pt x="29232" y="0"/>
                      <a:pt x="28288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66"/>
              <p:cNvSpPr/>
              <p:nvPr/>
            </p:nvSpPr>
            <p:spPr>
              <a:xfrm rot="3733129">
                <a:off x="1313467" y="1041372"/>
                <a:ext cx="672974" cy="932023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27995" extrusionOk="0">
                    <a:moveTo>
                      <a:pt x="4165" y="0"/>
                    </a:moveTo>
                    <a:lnTo>
                      <a:pt x="1" y="21307"/>
                    </a:lnTo>
                    <a:lnTo>
                      <a:pt x="20184" y="27994"/>
                    </a:lnTo>
                    <a:cubicBezTo>
                      <a:pt x="20214" y="27478"/>
                      <a:pt x="20123" y="26961"/>
                      <a:pt x="19849" y="26475"/>
                    </a:cubicBezTo>
                    <a:lnTo>
                      <a:pt x="5898" y="1307"/>
                    </a:lnTo>
                    <a:cubicBezTo>
                      <a:pt x="5533" y="638"/>
                      <a:pt x="4864" y="182"/>
                      <a:pt x="4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66"/>
              <p:cNvSpPr/>
              <p:nvPr/>
            </p:nvSpPr>
            <p:spPr>
              <a:xfrm rot="3733129">
                <a:off x="433100" y="607912"/>
                <a:ext cx="742789" cy="934054"/>
              </a:xfrm>
              <a:custGeom>
                <a:avLst/>
                <a:gdLst/>
                <a:ahLst/>
                <a:cxnLst/>
                <a:rect l="l" t="t" r="r" b="b"/>
                <a:pathLst>
                  <a:path w="22311" h="28056" extrusionOk="0">
                    <a:moveTo>
                      <a:pt x="31" y="0"/>
                    </a:moveTo>
                    <a:lnTo>
                      <a:pt x="31" y="0"/>
                    </a:lnTo>
                    <a:cubicBezTo>
                      <a:pt x="1" y="517"/>
                      <a:pt x="122" y="1034"/>
                      <a:pt x="365" y="1520"/>
                    </a:cubicBezTo>
                    <a:lnTo>
                      <a:pt x="14317" y="26688"/>
                    </a:lnTo>
                    <a:cubicBezTo>
                      <a:pt x="14742" y="27447"/>
                      <a:pt x="15472" y="27934"/>
                      <a:pt x="16293" y="28055"/>
                    </a:cubicBezTo>
                    <a:lnTo>
                      <a:pt x="22311" y="580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66"/>
              <p:cNvSpPr/>
              <p:nvPr/>
            </p:nvSpPr>
            <p:spPr>
              <a:xfrm rot="3733129">
                <a:off x="616948" y="746864"/>
                <a:ext cx="1205255" cy="1057236"/>
              </a:xfrm>
              <a:custGeom>
                <a:avLst/>
                <a:gdLst/>
                <a:ahLst/>
                <a:cxnLst/>
                <a:rect l="l" t="t" r="r" b="b"/>
                <a:pathLst>
                  <a:path w="36202" h="31756" extrusionOk="0">
                    <a:moveTo>
                      <a:pt x="18092" y="0"/>
                    </a:moveTo>
                    <a:cubicBezTo>
                      <a:pt x="15221" y="0"/>
                      <a:pt x="12314" y="779"/>
                      <a:pt x="9696" y="2414"/>
                    </a:cubicBezTo>
                    <a:cubicBezTo>
                      <a:pt x="2249" y="7064"/>
                      <a:pt x="0" y="16851"/>
                      <a:pt x="4651" y="24268"/>
                    </a:cubicBezTo>
                    <a:cubicBezTo>
                      <a:pt x="7648" y="29099"/>
                      <a:pt x="12821" y="31756"/>
                      <a:pt x="18118" y="31756"/>
                    </a:cubicBezTo>
                    <a:cubicBezTo>
                      <a:pt x="20986" y="31756"/>
                      <a:pt x="23890" y="30977"/>
                      <a:pt x="26505" y="29344"/>
                    </a:cubicBezTo>
                    <a:cubicBezTo>
                      <a:pt x="33952" y="24694"/>
                      <a:pt x="36201" y="14906"/>
                      <a:pt x="31581" y="7459"/>
                    </a:cubicBezTo>
                    <a:cubicBezTo>
                      <a:pt x="28565" y="2650"/>
                      <a:pt x="23389" y="0"/>
                      <a:pt x="18092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66"/>
              <p:cNvSpPr/>
              <p:nvPr/>
            </p:nvSpPr>
            <p:spPr>
              <a:xfrm rot="3733129">
                <a:off x="732843" y="841282"/>
                <a:ext cx="972507" cy="868867"/>
              </a:xfrm>
              <a:custGeom>
                <a:avLst/>
                <a:gdLst/>
                <a:ahLst/>
                <a:cxnLst/>
                <a:rect l="l" t="t" r="r" b="b"/>
                <a:pathLst>
                  <a:path w="29211" h="26098" extrusionOk="0">
                    <a:moveTo>
                      <a:pt x="14606" y="0"/>
                    </a:moveTo>
                    <a:cubicBezTo>
                      <a:pt x="9058" y="0"/>
                      <a:pt x="3909" y="3572"/>
                      <a:pt x="2159" y="9143"/>
                    </a:cubicBezTo>
                    <a:cubicBezTo>
                      <a:pt x="1" y="16013"/>
                      <a:pt x="3830" y="23338"/>
                      <a:pt x="10730" y="25496"/>
                    </a:cubicBezTo>
                    <a:cubicBezTo>
                      <a:pt x="12028" y="25904"/>
                      <a:pt x="13342" y="26098"/>
                      <a:pt x="14634" y="26098"/>
                    </a:cubicBezTo>
                    <a:cubicBezTo>
                      <a:pt x="20183" y="26098"/>
                      <a:pt x="25333" y="22521"/>
                      <a:pt x="27083" y="16924"/>
                    </a:cubicBezTo>
                    <a:cubicBezTo>
                      <a:pt x="29211" y="10055"/>
                      <a:pt x="25381" y="2730"/>
                      <a:pt x="18512" y="602"/>
                    </a:cubicBezTo>
                    <a:cubicBezTo>
                      <a:pt x="17213" y="194"/>
                      <a:pt x="15899" y="0"/>
                      <a:pt x="146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66"/>
              <p:cNvSpPr/>
              <p:nvPr/>
            </p:nvSpPr>
            <p:spPr>
              <a:xfrm rot="3733129">
                <a:off x="857934" y="952400"/>
                <a:ext cx="723579" cy="646007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9404" extrusionOk="0">
                    <a:moveTo>
                      <a:pt x="10894" y="1"/>
                    </a:moveTo>
                    <a:cubicBezTo>
                      <a:pt x="9915" y="1"/>
                      <a:pt x="8918" y="151"/>
                      <a:pt x="7934" y="468"/>
                    </a:cubicBezTo>
                    <a:cubicBezTo>
                      <a:pt x="2827" y="2079"/>
                      <a:pt x="0" y="7550"/>
                      <a:pt x="1642" y="12656"/>
                    </a:cubicBezTo>
                    <a:cubicBezTo>
                      <a:pt x="2944" y="16785"/>
                      <a:pt x="6770" y="19403"/>
                      <a:pt x="10886" y="19403"/>
                    </a:cubicBezTo>
                    <a:cubicBezTo>
                      <a:pt x="11861" y="19403"/>
                      <a:pt x="12853" y="19257"/>
                      <a:pt x="13830" y="18948"/>
                    </a:cubicBezTo>
                    <a:cubicBezTo>
                      <a:pt x="18937" y="17307"/>
                      <a:pt x="21733" y="11866"/>
                      <a:pt x="20122" y="6759"/>
                    </a:cubicBezTo>
                    <a:cubicBezTo>
                      <a:pt x="18797" y="2637"/>
                      <a:pt x="14997" y="1"/>
                      <a:pt x="1089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66"/>
              <p:cNvSpPr/>
              <p:nvPr/>
            </p:nvSpPr>
            <p:spPr>
              <a:xfrm rot="3733129">
                <a:off x="950164" y="1030524"/>
                <a:ext cx="538406" cy="491264"/>
              </a:xfrm>
              <a:custGeom>
                <a:avLst/>
                <a:gdLst/>
                <a:ahLst/>
                <a:cxnLst/>
                <a:rect l="l" t="t" r="r" b="b"/>
                <a:pathLst>
                  <a:path w="16172" h="14756" extrusionOk="0">
                    <a:moveTo>
                      <a:pt x="8102" y="1"/>
                    </a:moveTo>
                    <a:cubicBezTo>
                      <a:pt x="7555" y="1"/>
                      <a:pt x="7000" y="62"/>
                      <a:pt x="6445" y="190"/>
                    </a:cubicBezTo>
                    <a:cubicBezTo>
                      <a:pt x="2463" y="1102"/>
                      <a:pt x="1" y="5054"/>
                      <a:pt x="913" y="9036"/>
                    </a:cubicBezTo>
                    <a:cubicBezTo>
                      <a:pt x="1697" y="12436"/>
                      <a:pt x="4733" y="14756"/>
                      <a:pt x="8082" y="14756"/>
                    </a:cubicBezTo>
                    <a:cubicBezTo>
                      <a:pt x="8625" y="14756"/>
                      <a:pt x="9176" y="14695"/>
                      <a:pt x="9727" y="14568"/>
                    </a:cubicBezTo>
                    <a:cubicBezTo>
                      <a:pt x="13709" y="13656"/>
                      <a:pt x="16171" y="9674"/>
                      <a:pt x="15259" y="5722"/>
                    </a:cubicBezTo>
                    <a:cubicBezTo>
                      <a:pt x="14476" y="2300"/>
                      <a:pt x="11447" y="1"/>
                      <a:pt x="8102" y="1"/>
                    </a:cubicBezTo>
                    <a:close/>
                  </a:path>
                </a:pathLst>
              </a:custGeom>
              <a:solidFill>
                <a:srgbClr val="344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66"/>
              <p:cNvSpPr/>
              <p:nvPr/>
            </p:nvSpPr>
            <p:spPr>
              <a:xfrm rot="3733129">
                <a:off x="1057112" y="1112564"/>
                <a:ext cx="324868" cy="325867"/>
              </a:xfrm>
              <a:custGeom>
                <a:avLst/>
                <a:gdLst/>
                <a:ahLst/>
                <a:cxnLst/>
                <a:rect l="l" t="t" r="r" b="b"/>
                <a:pathLst>
                  <a:path w="9758" h="9788" fill="none" extrusionOk="0">
                    <a:moveTo>
                      <a:pt x="8633" y="2827"/>
                    </a:moveTo>
                    <a:cubicBezTo>
                      <a:pt x="9757" y="4894"/>
                      <a:pt x="9028" y="7477"/>
                      <a:pt x="6961" y="8632"/>
                    </a:cubicBezTo>
                    <a:cubicBezTo>
                      <a:pt x="4894" y="9788"/>
                      <a:pt x="2280" y="9028"/>
                      <a:pt x="1155" y="6961"/>
                    </a:cubicBezTo>
                    <a:cubicBezTo>
                      <a:pt x="0" y="4894"/>
                      <a:pt x="760" y="2310"/>
                      <a:pt x="2827" y="1155"/>
                    </a:cubicBezTo>
                    <a:cubicBezTo>
                      <a:pt x="4864" y="0"/>
                      <a:pt x="7478" y="760"/>
                      <a:pt x="8633" y="2827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66"/>
              <p:cNvSpPr/>
              <p:nvPr/>
            </p:nvSpPr>
            <p:spPr>
              <a:xfrm rot="3733129">
                <a:off x="1116815" y="1172243"/>
                <a:ext cx="205448" cy="206480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6202" fill="none" extrusionOk="0">
                    <a:moveTo>
                      <a:pt x="5472" y="1794"/>
                    </a:moveTo>
                    <a:cubicBezTo>
                      <a:pt x="6171" y="3101"/>
                      <a:pt x="5715" y="4742"/>
                      <a:pt x="4408" y="5472"/>
                    </a:cubicBezTo>
                    <a:cubicBezTo>
                      <a:pt x="3101" y="6201"/>
                      <a:pt x="1460" y="5715"/>
                      <a:pt x="730" y="4408"/>
                    </a:cubicBezTo>
                    <a:cubicBezTo>
                      <a:pt x="1" y="3101"/>
                      <a:pt x="487" y="1459"/>
                      <a:pt x="1794" y="730"/>
                    </a:cubicBezTo>
                    <a:cubicBezTo>
                      <a:pt x="3101" y="0"/>
                      <a:pt x="4742" y="487"/>
                      <a:pt x="5472" y="1794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66"/>
              <p:cNvSpPr/>
              <p:nvPr/>
            </p:nvSpPr>
            <p:spPr>
              <a:xfrm rot="3733129">
                <a:off x="1006198" y="1087141"/>
                <a:ext cx="426077" cy="377037"/>
              </a:xfrm>
              <a:custGeom>
                <a:avLst/>
                <a:gdLst/>
                <a:ahLst/>
                <a:cxnLst/>
                <a:rect l="l" t="t" r="r" b="b"/>
                <a:pathLst>
                  <a:path w="12798" h="11325" extrusionOk="0">
                    <a:moveTo>
                      <a:pt x="6404" y="1"/>
                    </a:moveTo>
                    <a:cubicBezTo>
                      <a:pt x="4712" y="1"/>
                      <a:pt x="3034" y="762"/>
                      <a:pt x="1915" y="2217"/>
                    </a:cubicBezTo>
                    <a:cubicBezTo>
                      <a:pt x="0" y="4679"/>
                      <a:pt x="487" y="8235"/>
                      <a:pt x="2949" y="10150"/>
                    </a:cubicBezTo>
                    <a:cubicBezTo>
                      <a:pt x="3968" y="10943"/>
                      <a:pt x="5174" y="11324"/>
                      <a:pt x="6375" y="11324"/>
                    </a:cubicBezTo>
                    <a:cubicBezTo>
                      <a:pt x="8074" y="11324"/>
                      <a:pt x="9760" y="10560"/>
                      <a:pt x="10882" y="9117"/>
                    </a:cubicBezTo>
                    <a:cubicBezTo>
                      <a:pt x="12797" y="6624"/>
                      <a:pt x="12341" y="3099"/>
                      <a:pt x="9849" y="1184"/>
                    </a:cubicBezTo>
                    <a:cubicBezTo>
                      <a:pt x="8824" y="387"/>
                      <a:pt x="7611" y="1"/>
                      <a:pt x="6404" y="1"/>
                    </a:cubicBez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66"/>
              <p:cNvSpPr/>
              <p:nvPr/>
            </p:nvSpPr>
            <p:spPr>
              <a:xfrm>
                <a:off x="1014821" y="2235303"/>
                <a:ext cx="181688" cy="159234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411" extrusionOk="0">
                    <a:moveTo>
                      <a:pt x="1942" y="1"/>
                    </a:moveTo>
                    <a:cubicBezTo>
                      <a:pt x="1665" y="1"/>
                      <a:pt x="1384" y="69"/>
                      <a:pt x="1125" y="213"/>
                    </a:cubicBezTo>
                    <a:cubicBezTo>
                      <a:pt x="304" y="669"/>
                      <a:pt x="1" y="1702"/>
                      <a:pt x="456" y="2523"/>
                    </a:cubicBezTo>
                    <a:cubicBezTo>
                      <a:pt x="765" y="3099"/>
                      <a:pt x="1338" y="3410"/>
                      <a:pt x="1930" y="3410"/>
                    </a:cubicBezTo>
                    <a:cubicBezTo>
                      <a:pt x="2213" y="3410"/>
                      <a:pt x="2501" y="3339"/>
                      <a:pt x="2767" y="3192"/>
                    </a:cubicBezTo>
                    <a:cubicBezTo>
                      <a:pt x="3618" y="2736"/>
                      <a:pt x="3891" y="1702"/>
                      <a:pt x="3435" y="882"/>
                    </a:cubicBezTo>
                    <a:cubicBezTo>
                      <a:pt x="3123" y="320"/>
                      <a:pt x="2541" y="1"/>
                      <a:pt x="1942" y="1"/>
                    </a:cubicBezTo>
                    <a:close/>
                  </a:path>
                </a:pathLst>
              </a:custGeom>
              <a:solidFill>
                <a:srgbClr val="344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66"/>
              <p:cNvSpPr/>
              <p:nvPr/>
            </p:nvSpPr>
            <p:spPr>
              <a:xfrm>
                <a:off x="1044605" y="2240951"/>
                <a:ext cx="151905" cy="154146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3302" extrusionOk="0">
                    <a:moveTo>
                      <a:pt x="1916" y="1"/>
                    </a:moveTo>
                    <a:lnTo>
                      <a:pt x="1916" y="1"/>
                    </a:lnTo>
                    <a:cubicBezTo>
                      <a:pt x="1977" y="62"/>
                      <a:pt x="2037" y="153"/>
                      <a:pt x="2098" y="274"/>
                    </a:cubicBezTo>
                    <a:cubicBezTo>
                      <a:pt x="2554" y="1095"/>
                      <a:pt x="2250" y="2128"/>
                      <a:pt x="1429" y="2584"/>
                    </a:cubicBezTo>
                    <a:cubicBezTo>
                      <a:pt x="1169" y="2723"/>
                      <a:pt x="889" y="2793"/>
                      <a:pt x="611" y="2793"/>
                    </a:cubicBezTo>
                    <a:cubicBezTo>
                      <a:pt x="403" y="2793"/>
                      <a:pt x="196" y="2754"/>
                      <a:pt x="1" y="2676"/>
                    </a:cubicBezTo>
                    <a:lnTo>
                      <a:pt x="1" y="2676"/>
                    </a:lnTo>
                    <a:cubicBezTo>
                      <a:pt x="328" y="3080"/>
                      <a:pt x="801" y="3301"/>
                      <a:pt x="1290" y="3301"/>
                    </a:cubicBezTo>
                    <a:cubicBezTo>
                      <a:pt x="1573" y="3301"/>
                      <a:pt x="1861" y="3227"/>
                      <a:pt x="2129" y="3071"/>
                    </a:cubicBezTo>
                    <a:cubicBezTo>
                      <a:pt x="2980" y="2615"/>
                      <a:pt x="3253" y="1581"/>
                      <a:pt x="2797" y="761"/>
                    </a:cubicBezTo>
                    <a:cubicBezTo>
                      <a:pt x="2615" y="396"/>
                      <a:pt x="2281" y="122"/>
                      <a:pt x="1916" y="1"/>
                    </a:cubicBez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66"/>
              <p:cNvSpPr/>
              <p:nvPr/>
            </p:nvSpPr>
            <p:spPr>
              <a:xfrm>
                <a:off x="1044605" y="2258317"/>
                <a:ext cx="75252" cy="6470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386" extrusionOk="0">
                    <a:moveTo>
                      <a:pt x="790" y="0"/>
                    </a:moveTo>
                    <a:cubicBezTo>
                      <a:pt x="676" y="0"/>
                      <a:pt x="562" y="27"/>
                      <a:pt x="457" y="85"/>
                    </a:cubicBezTo>
                    <a:cubicBezTo>
                      <a:pt x="122" y="267"/>
                      <a:pt x="1" y="693"/>
                      <a:pt x="183" y="1027"/>
                    </a:cubicBezTo>
                    <a:cubicBezTo>
                      <a:pt x="308" y="1256"/>
                      <a:pt x="547" y="1385"/>
                      <a:pt x="793" y="1385"/>
                    </a:cubicBezTo>
                    <a:cubicBezTo>
                      <a:pt x="906" y="1385"/>
                      <a:pt x="1020" y="1358"/>
                      <a:pt x="1125" y="1301"/>
                    </a:cubicBezTo>
                    <a:cubicBezTo>
                      <a:pt x="1490" y="1118"/>
                      <a:pt x="1612" y="693"/>
                      <a:pt x="1429" y="358"/>
                    </a:cubicBezTo>
                    <a:cubicBezTo>
                      <a:pt x="1284" y="129"/>
                      <a:pt x="1038" y="0"/>
                      <a:pt x="7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66"/>
              <p:cNvSpPr/>
              <p:nvPr/>
            </p:nvSpPr>
            <p:spPr>
              <a:xfrm>
                <a:off x="1437663" y="2458632"/>
                <a:ext cx="278423" cy="243106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425" extrusionOk="0">
                    <a:moveTo>
                      <a:pt x="1963" y="1"/>
                    </a:moveTo>
                    <a:cubicBezTo>
                      <a:pt x="1681" y="1"/>
                      <a:pt x="1394" y="69"/>
                      <a:pt x="1125" y="213"/>
                    </a:cubicBezTo>
                    <a:cubicBezTo>
                      <a:pt x="305" y="669"/>
                      <a:pt x="1" y="1702"/>
                      <a:pt x="457" y="2553"/>
                    </a:cubicBezTo>
                    <a:cubicBezTo>
                      <a:pt x="784" y="3106"/>
                      <a:pt x="1361" y="3425"/>
                      <a:pt x="1953" y="3425"/>
                    </a:cubicBezTo>
                    <a:cubicBezTo>
                      <a:pt x="2239" y="3425"/>
                      <a:pt x="2530" y="3350"/>
                      <a:pt x="2797" y="3192"/>
                    </a:cubicBezTo>
                    <a:cubicBezTo>
                      <a:pt x="3618" y="2736"/>
                      <a:pt x="3922" y="1702"/>
                      <a:pt x="3466" y="882"/>
                    </a:cubicBezTo>
                    <a:cubicBezTo>
                      <a:pt x="3154" y="320"/>
                      <a:pt x="2572" y="1"/>
                      <a:pt x="1963" y="1"/>
                    </a:cubicBezTo>
                    <a:close/>
                  </a:path>
                </a:pathLst>
              </a:custGeom>
              <a:solidFill>
                <a:srgbClr val="344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66"/>
              <p:cNvSpPr/>
              <p:nvPr/>
            </p:nvSpPr>
            <p:spPr>
              <a:xfrm>
                <a:off x="1485156" y="2467221"/>
                <a:ext cx="230930" cy="234376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3302" extrusionOk="0">
                    <a:moveTo>
                      <a:pt x="1885" y="1"/>
                    </a:moveTo>
                    <a:lnTo>
                      <a:pt x="1885" y="1"/>
                    </a:lnTo>
                    <a:cubicBezTo>
                      <a:pt x="1976" y="92"/>
                      <a:pt x="2037" y="183"/>
                      <a:pt x="2098" y="274"/>
                    </a:cubicBezTo>
                    <a:cubicBezTo>
                      <a:pt x="2554" y="1095"/>
                      <a:pt x="2250" y="2128"/>
                      <a:pt x="1429" y="2584"/>
                    </a:cubicBezTo>
                    <a:cubicBezTo>
                      <a:pt x="1178" y="2735"/>
                      <a:pt x="909" y="2803"/>
                      <a:pt x="641" y="2803"/>
                    </a:cubicBezTo>
                    <a:cubicBezTo>
                      <a:pt x="423" y="2803"/>
                      <a:pt x="205" y="2757"/>
                      <a:pt x="0" y="2676"/>
                    </a:cubicBezTo>
                    <a:lnTo>
                      <a:pt x="0" y="2676"/>
                    </a:lnTo>
                    <a:cubicBezTo>
                      <a:pt x="328" y="3080"/>
                      <a:pt x="801" y="3301"/>
                      <a:pt x="1290" y="3301"/>
                    </a:cubicBezTo>
                    <a:cubicBezTo>
                      <a:pt x="1573" y="3301"/>
                      <a:pt x="1861" y="3227"/>
                      <a:pt x="2128" y="3071"/>
                    </a:cubicBezTo>
                    <a:cubicBezTo>
                      <a:pt x="2949" y="2615"/>
                      <a:pt x="3253" y="1581"/>
                      <a:pt x="2797" y="761"/>
                    </a:cubicBezTo>
                    <a:cubicBezTo>
                      <a:pt x="2584" y="396"/>
                      <a:pt x="2250" y="122"/>
                      <a:pt x="1885" y="1"/>
                    </a:cubicBez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66"/>
              <p:cNvSpPr/>
              <p:nvPr/>
            </p:nvSpPr>
            <p:spPr>
              <a:xfrm>
                <a:off x="1483026" y="2493554"/>
                <a:ext cx="114436" cy="99869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407" extrusionOk="0">
                    <a:moveTo>
                      <a:pt x="819" y="1"/>
                    </a:moveTo>
                    <a:cubicBezTo>
                      <a:pt x="706" y="1"/>
                      <a:pt x="592" y="28"/>
                      <a:pt x="486" y="86"/>
                    </a:cubicBezTo>
                    <a:cubicBezTo>
                      <a:pt x="122" y="268"/>
                      <a:pt x="0" y="694"/>
                      <a:pt x="213" y="1028"/>
                    </a:cubicBezTo>
                    <a:cubicBezTo>
                      <a:pt x="334" y="1271"/>
                      <a:pt x="564" y="1406"/>
                      <a:pt x="803" y="1406"/>
                    </a:cubicBezTo>
                    <a:cubicBezTo>
                      <a:pt x="922" y="1406"/>
                      <a:pt x="1044" y="1372"/>
                      <a:pt x="1155" y="1301"/>
                    </a:cubicBezTo>
                    <a:cubicBezTo>
                      <a:pt x="1489" y="1119"/>
                      <a:pt x="1611" y="694"/>
                      <a:pt x="1429" y="359"/>
                    </a:cubicBezTo>
                    <a:cubicBezTo>
                      <a:pt x="1304" y="130"/>
                      <a:pt x="1065" y="1"/>
                      <a:pt x="8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66"/>
              <p:cNvSpPr/>
              <p:nvPr/>
            </p:nvSpPr>
            <p:spPr>
              <a:xfrm>
                <a:off x="1029004" y="2727646"/>
                <a:ext cx="183089" cy="159888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425" extrusionOk="0">
                    <a:moveTo>
                      <a:pt x="1963" y="1"/>
                    </a:moveTo>
                    <a:cubicBezTo>
                      <a:pt x="1681" y="1"/>
                      <a:pt x="1394" y="69"/>
                      <a:pt x="1125" y="213"/>
                    </a:cubicBezTo>
                    <a:cubicBezTo>
                      <a:pt x="305" y="669"/>
                      <a:pt x="1" y="1702"/>
                      <a:pt x="457" y="2553"/>
                    </a:cubicBezTo>
                    <a:cubicBezTo>
                      <a:pt x="784" y="3106"/>
                      <a:pt x="1361" y="3425"/>
                      <a:pt x="1953" y="3425"/>
                    </a:cubicBezTo>
                    <a:cubicBezTo>
                      <a:pt x="2239" y="3425"/>
                      <a:pt x="2530" y="3350"/>
                      <a:pt x="2797" y="3192"/>
                    </a:cubicBezTo>
                    <a:cubicBezTo>
                      <a:pt x="3618" y="2736"/>
                      <a:pt x="3922" y="1702"/>
                      <a:pt x="3466" y="882"/>
                    </a:cubicBezTo>
                    <a:cubicBezTo>
                      <a:pt x="3154" y="320"/>
                      <a:pt x="2572" y="1"/>
                      <a:pt x="1963" y="1"/>
                    </a:cubicBezTo>
                    <a:close/>
                  </a:path>
                </a:pathLst>
              </a:custGeom>
              <a:solidFill>
                <a:srgbClr val="344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66"/>
              <p:cNvSpPr/>
              <p:nvPr/>
            </p:nvSpPr>
            <p:spPr>
              <a:xfrm>
                <a:off x="1060235" y="2733295"/>
                <a:ext cx="151858" cy="154146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3302" extrusionOk="0">
                    <a:moveTo>
                      <a:pt x="1885" y="1"/>
                    </a:moveTo>
                    <a:lnTo>
                      <a:pt x="1885" y="1"/>
                    </a:lnTo>
                    <a:cubicBezTo>
                      <a:pt x="1976" y="92"/>
                      <a:pt x="2037" y="183"/>
                      <a:pt x="2098" y="274"/>
                    </a:cubicBezTo>
                    <a:cubicBezTo>
                      <a:pt x="2554" y="1095"/>
                      <a:pt x="2250" y="2128"/>
                      <a:pt x="1429" y="2584"/>
                    </a:cubicBezTo>
                    <a:cubicBezTo>
                      <a:pt x="1178" y="2735"/>
                      <a:pt x="909" y="2803"/>
                      <a:pt x="641" y="2803"/>
                    </a:cubicBezTo>
                    <a:cubicBezTo>
                      <a:pt x="423" y="2803"/>
                      <a:pt x="205" y="2757"/>
                      <a:pt x="0" y="2676"/>
                    </a:cubicBezTo>
                    <a:lnTo>
                      <a:pt x="0" y="2676"/>
                    </a:lnTo>
                    <a:cubicBezTo>
                      <a:pt x="328" y="3080"/>
                      <a:pt x="801" y="3301"/>
                      <a:pt x="1290" y="3301"/>
                    </a:cubicBezTo>
                    <a:cubicBezTo>
                      <a:pt x="1573" y="3301"/>
                      <a:pt x="1861" y="3227"/>
                      <a:pt x="2128" y="3071"/>
                    </a:cubicBezTo>
                    <a:cubicBezTo>
                      <a:pt x="2949" y="2615"/>
                      <a:pt x="3253" y="1581"/>
                      <a:pt x="2797" y="761"/>
                    </a:cubicBezTo>
                    <a:cubicBezTo>
                      <a:pt x="2584" y="396"/>
                      <a:pt x="2250" y="122"/>
                      <a:pt x="1885" y="1"/>
                    </a:cubicBez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66"/>
              <p:cNvSpPr/>
              <p:nvPr/>
            </p:nvSpPr>
            <p:spPr>
              <a:xfrm>
                <a:off x="1058834" y="2750614"/>
                <a:ext cx="75252" cy="656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407" extrusionOk="0">
                    <a:moveTo>
                      <a:pt x="819" y="1"/>
                    </a:moveTo>
                    <a:cubicBezTo>
                      <a:pt x="706" y="1"/>
                      <a:pt x="592" y="28"/>
                      <a:pt x="486" y="86"/>
                    </a:cubicBezTo>
                    <a:cubicBezTo>
                      <a:pt x="122" y="268"/>
                      <a:pt x="0" y="694"/>
                      <a:pt x="213" y="1028"/>
                    </a:cubicBezTo>
                    <a:cubicBezTo>
                      <a:pt x="334" y="1271"/>
                      <a:pt x="564" y="1406"/>
                      <a:pt x="803" y="1406"/>
                    </a:cubicBezTo>
                    <a:cubicBezTo>
                      <a:pt x="922" y="1406"/>
                      <a:pt x="1044" y="1372"/>
                      <a:pt x="1155" y="1301"/>
                    </a:cubicBezTo>
                    <a:cubicBezTo>
                      <a:pt x="1489" y="1119"/>
                      <a:pt x="1611" y="694"/>
                      <a:pt x="1429" y="359"/>
                    </a:cubicBezTo>
                    <a:cubicBezTo>
                      <a:pt x="1304" y="130"/>
                      <a:pt x="1065" y="1"/>
                      <a:pt x="8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8" name="Google Shape;4098;p66"/>
            <p:cNvGrpSpPr/>
            <p:nvPr/>
          </p:nvGrpSpPr>
          <p:grpSpPr>
            <a:xfrm rot="-2023040">
              <a:off x="966766" y="1013422"/>
              <a:ext cx="3028629" cy="1931991"/>
              <a:chOff x="1967139" y="1637800"/>
              <a:chExt cx="3712855" cy="2368465"/>
            </a:xfrm>
          </p:grpSpPr>
          <p:sp>
            <p:nvSpPr>
              <p:cNvPr id="4099" name="Google Shape;4099;p66"/>
              <p:cNvSpPr/>
              <p:nvPr/>
            </p:nvSpPr>
            <p:spPr>
              <a:xfrm>
                <a:off x="2735825" y="1719509"/>
                <a:ext cx="2864408" cy="1501352"/>
              </a:xfrm>
              <a:custGeom>
                <a:avLst/>
                <a:gdLst/>
                <a:ahLst/>
                <a:cxnLst/>
                <a:rect l="l" t="t" r="r" b="b"/>
                <a:pathLst>
                  <a:path w="135353" h="70944" extrusionOk="0">
                    <a:moveTo>
                      <a:pt x="135353" y="0"/>
                    </a:moveTo>
                    <a:lnTo>
                      <a:pt x="135353" y="0"/>
                    </a:lnTo>
                    <a:cubicBezTo>
                      <a:pt x="124167" y="8268"/>
                      <a:pt x="110580" y="12979"/>
                      <a:pt x="96841" y="15441"/>
                    </a:cubicBezTo>
                    <a:cubicBezTo>
                      <a:pt x="81643" y="18177"/>
                      <a:pt x="66111" y="18298"/>
                      <a:pt x="50670" y="18694"/>
                    </a:cubicBezTo>
                    <a:cubicBezTo>
                      <a:pt x="47114" y="18785"/>
                      <a:pt x="43710" y="18906"/>
                      <a:pt x="40366" y="20213"/>
                    </a:cubicBezTo>
                    <a:cubicBezTo>
                      <a:pt x="39302" y="24985"/>
                      <a:pt x="37843" y="29697"/>
                      <a:pt x="35989" y="34226"/>
                    </a:cubicBezTo>
                    <a:cubicBezTo>
                      <a:pt x="36688" y="29758"/>
                      <a:pt x="36931" y="25077"/>
                      <a:pt x="36688" y="20548"/>
                    </a:cubicBezTo>
                    <a:lnTo>
                      <a:pt x="36688" y="20548"/>
                    </a:lnTo>
                    <a:cubicBezTo>
                      <a:pt x="31582" y="22067"/>
                      <a:pt x="26718" y="24560"/>
                      <a:pt x="22493" y="27751"/>
                    </a:cubicBezTo>
                    <a:cubicBezTo>
                      <a:pt x="20457" y="33618"/>
                      <a:pt x="19758" y="39970"/>
                      <a:pt x="20457" y="46141"/>
                    </a:cubicBezTo>
                    <a:cubicBezTo>
                      <a:pt x="19089" y="41369"/>
                      <a:pt x="18116" y="36657"/>
                      <a:pt x="16961" y="31855"/>
                    </a:cubicBezTo>
                    <a:cubicBezTo>
                      <a:pt x="7630" y="42858"/>
                      <a:pt x="1642" y="56627"/>
                      <a:pt x="1" y="70944"/>
                    </a:cubicBezTo>
                    <a:cubicBezTo>
                      <a:pt x="1" y="70944"/>
                      <a:pt x="26962" y="43679"/>
                      <a:pt x="47114" y="35198"/>
                    </a:cubicBezTo>
                    <a:cubicBezTo>
                      <a:pt x="67236" y="26718"/>
                      <a:pt x="97328" y="19545"/>
                      <a:pt x="100063" y="19423"/>
                    </a:cubicBezTo>
                    <a:cubicBezTo>
                      <a:pt x="102525" y="19271"/>
                      <a:pt x="122343" y="12675"/>
                      <a:pt x="1353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66"/>
              <p:cNvSpPr/>
              <p:nvPr/>
            </p:nvSpPr>
            <p:spPr>
              <a:xfrm>
                <a:off x="2735825" y="1661608"/>
                <a:ext cx="2938392" cy="1619989"/>
              </a:xfrm>
              <a:custGeom>
                <a:avLst/>
                <a:gdLst/>
                <a:ahLst/>
                <a:cxnLst/>
                <a:rect l="l" t="t" r="r" b="b"/>
                <a:pathLst>
                  <a:path w="138849" h="76550" extrusionOk="0">
                    <a:moveTo>
                      <a:pt x="138848" y="1"/>
                    </a:moveTo>
                    <a:cubicBezTo>
                      <a:pt x="137724" y="943"/>
                      <a:pt x="136538" y="1855"/>
                      <a:pt x="135353" y="2736"/>
                    </a:cubicBezTo>
                    <a:cubicBezTo>
                      <a:pt x="122343" y="15411"/>
                      <a:pt x="102525" y="22007"/>
                      <a:pt x="100063" y="22159"/>
                    </a:cubicBezTo>
                    <a:cubicBezTo>
                      <a:pt x="97328" y="22281"/>
                      <a:pt x="67236" y="29454"/>
                      <a:pt x="47084" y="37934"/>
                    </a:cubicBezTo>
                    <a:cubicBezTo>
                      <a:pt x="26962" y="46415"/>
                      <a:pt x="1" y="73680"/>
                      <a:pt x="1" y="73680"/>
                    </a:cubicBezTo>
                    <a:cubicBezTo>
                      <a:pt x="3131" y="75594"/>
                      <a:pt x="6840" y="75929"/>
                      <a:pt x="10487" y="76233"/>
                    </a:cubicBezTo>
                    <a:cubicBezTo>
                      <a:pt x="12957" y="76444"/>
                      <a:pt x="15434" y="76549"/>
                      <a:pt x="17911" y="76549"/>
                    </a:cubicBezTo>
                    <a:cubicBezTo>
                      <a:pt x="29304" y="76549"/>
                      <a:pt x="40681" y="74326"/>
                      <a:pt x="51217" y="70032"/>
                    </a:cubicBezTo>
                    <a:cubicBezTo>
                      <a:pt x="43558" y="68208"/>
                      <a:pt x="36840" y="64287"/>
                      <a:pt x="31035" y="58968"/>
                    </a:cubicBezTo>
                    <a:lnTo>
                      <a:pt x="31035" y="58968"/>
                    </a:lnTo>
                    <a:cubicBezTo>
                      <a:pt x="39181" y="63588"/>
                      <a:pt x="48208" y="66658"/>
                      <a:pt x="57479" y="68026"/>
                    </a:cubicBezTo>
                    <a:cubicBezTo>
                      <a:pt x="69181" y="62616"/>
                      <a:pt x="80640" y="56141"/>
                      <a:pt x="89273" y="46597"/>
                    </a:cubicBezTo>
                    <a:cubicBezTo>
                      <a:pt x="81400" y="46597"/>
                      <a:pt x="73345" y="43709"/>
                      <a:pt x="66962" y="39120"/>
                    </a:cubicBezTo>
                    <a:lnTo>
                      <a:pt x="66962" y="39120"/>
                    </a:lnTo>
                    <a:cubicBezTo>
                      <a:pt x="73860" y="41427"/>
                      <a:pt x="81133" y="43251"/>
                      <a:pt x="88384" y="43251"/>
                    </a:cubicBezTo>
                    <a:cubicBezTo>
                      <a:pt x="90591" y="43251"/>
                      <a:pt x="92796" y="43082"/>
                      <a:pt x="94987" y="42706"/>
                    </a:cubicBezTo>
                    <a:cubicBezTo>
                      <a:pt x="115352" y="39181"/>
                      <a:pt x="126720" y="16749"/>
                      <a:pt x="1388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66"/>
              <p:cNvSpPr/>
              <p:nvPr/>
            </p:nvSpPr>
            <p:spPr>
              <a:xfrm>
                <a:off x="2903707" y="2459879"/>
                <a:ext cx="143482" cy="558351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26384" extrusionOk="0">
                    <a:moveTo>
                      <a:pt x="6506" y="1"/>
                    </a:moveTo>
                    <a:lnTo>
                      <a:pt x="6506" y="1"/>
                    </a:lnTo>
                    <a:cubicBezTo>
                      <a:pt x="4135" y="3162"/>
                      <a:pt x="2007" y="6505"/>
                      <a:pt x="153" y="10001"/>
                    </a:cubicBezTo>
                    <a:cubicBezTo>
                      <a:pt x="1" y="15533"/>
                      <a:pt x="700" y="21065"/>
                      <a:pt x="2220" y="26384"/>
                    </a:cubicBezTo>
                    <a:cubicBezTo>
                      <a:pt x="3648" y="25107"/>
                      <a:pt x="5168" y="23770"/>
                      <a:pt x="6779" y="22372"/>
                    </a:cubicBezTo>
                    <a:cubicBezTo>
                      <a:pt x="5715" y="17600"/>
                      <a:pt x="5381" y="12645"/>
                      <a:pt x="5655" y="7751"/>
                    </a:cubicBezTo>
                    <a:cubicBezTo>
                      <a:pt x="5776" y="5168"/>
                      <a:pt x="6080" y="2584"/>
                      <a:pt x="6506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66"/>
              <p:cNvSpPr/>
              <p:nvPr/>
            </p:nvSpPr>
            <p:spPr>
              <a:xfrm>
                <a:off x="3305096" y="2164620"/>
                <a:ext cx="175628" cy="546797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25838" extrusionOk="0">
                    <a:moveTo>
                      <a:pt x="8299" y="1"/>
                    </a:moveTo>
                    <a:cubicBezTo>
                      <a:pt x="6445" y="609"/>
                      <a:pt x="4621" y="1369"/>
                      <a:pt x="2888" y="2250"/>
                    </a:cubicBezTo>
                    <a:cubicBezTo>
                      <a:pt x="700" y="9880"/>
                      <a:pt x="1" y="17934"/>
                      <a:pt x="882" y="25837"/>
                    </a:cubicBezTo>
                    <a:cubicBezTo>
                      <a:pt x="2341" y="24743"/>
                      <a:pt x="3800" y="23710"/>
                      <a:pt x="5290" y="22676"/>
                    </a:cubicBezTo>
                    <a:cubicBezTo>
                      <a:pt x="4925" y="15016"/>
                      <a:pt x="5958" y="7296"/>
                      <a:pt x="8299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66"/>
              <p:cNvSpPr/>
              <p:nvPr/>
            </p:nvSpPr>
            <p:spPr>
              <a:xfrm>
                <a:off x="4149035" y="2095799"/>
                <a:ext cx="210376" cy="218736"/>
              </a:xfrm>
              <a:custGeom>
                <a:avLst/>
                <a:gdLst/>
                <a:ahLst/>
                <a:cxnLst/>
                <a:rect l="l" t="t" r="r" b="b"/>
                <a:pathLst>
                  <a:path w="9941" h="10336" extrusionOk="0">
                    <a:moveTo>
                      <a:pt x="9940" y="1"/>
                    </a:moveTo>
                    <a:lnTo>
                      <a:pt x="9940" y="1"/>
                    </a:lnTo>
                    <a:cubicBezTo>
                      <a:pt x="8025" y="122"/>
                      <a:pt x="6141" y="213"/>
                      <a:pt x="4226" y="305"/>
                    </a:cubicBezTo>
                    <a:cubicBezTo>
                      <a:pt x="2524" y="3527"/>
                      <a:pt x="1095" y="6870"/>
                      <a:pt x="1" y="10335"/>
                    </a:cubicBezTo>
                    <a:cubicBezTo>
                      <a:pt x="1825" y="9758"/>
                      <a:pt x="3648" y="9211"/>
                      <a:pt x="5472" y="8663"/>
                    </a:cubicBezTo>
                    <a:cubicBezTo>
                      <a:pt x="6688" y="5654"/>
                      <a:pt x="8208" y="2767"/>
                      <a:pt x="9940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66"/>
              <p:cNvSpPr/>
              <p:nvPr/>
            </p:nvSpPr>
            <p:spPr>
              <a:xfrm>
                <a:off x="3683333" y="2112518"/>
                <a:ext cx="220005" cy="374407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92" extrusionOk="0">
                    <a:moveTo>
                      <a:pt x="10396" y="1"/>
                    </a:moveTo>
                    <a:lnTo>
                      <a:pt x="10396" y="1"/>
                    </a:lnTo>
                    <a:cubicBezTo>
                      <a:pt x="8906" y="31"/>
                      <a:pt x="7417" y="92"/>
                      <a:pt x="5928" y="123"/>
                    </a:cubicBezTo>
                    <a:lnTo>
                      <a:pt x="5441" y="123"/>
                    </a:lnTo>
                    <a:cubicBezTo>
                      <a:pt x="3040" y="5776"/>
                      <a:pt x="1216" y="11673"/>
                      <a:pt x="1" y="17691"/>
                    </a:cubicBezTo>
                    <a:cubicBezTo>
                      <a:pt x="791" y="17296"/>
                      <a:pt x="1551" y="16962"/>
                      <a:pt x="2311" y="16627"/>
                    </a:cubicBezTo>
                    <a:cubicBezTo>
                      <a:pt x="3101" y="16323"/>
                      <a:pt x="3891" y="15989"/>
                      <a:pt x="4712" y="15655"/>
                    </a:cubicBezTo>
                    <a:cubicBezTo>
                      <a:pt x="5684" y="10761"/>
                      <a:pt x="7417" y="6019"/>
                      <a:pt x="9606" y="1551"/>
                    </a:cubicBezTo>
                    <a:cubicBezTo>
                      <a:pt x="9879" y="1034"/>
                      <a:pt x="10122" y="518"/>
                      <a:pt x="10396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66"/>
              <p:cNvSpPr/>
              <p:nvPr/>
            </p:nvSpPr>
            <p:spPr>
              <a:xfrm>
                <a:off x="3360415" y="2593033"/>
                <a:ext cx="882561" cy="421345"/>
              </a:xfrm>
              <a:custGeom>
                <a:avLst/>
                <a:gdLst/>
                <a:ahLst/>
                <a:cxnLst/>
                <a:rect l="l" t="t" r="r" b="b"/>
                <a:pathLst>
                  <a:path w="41704" h="19910" extrusionOk="0">
                    <a:moveTo>
                      <a:pt x="6354" y="0"/>
                    </a:moveTo>
                    <a:cubicBezTo>
                      <a:pt x="4226" y="1338"/>
                      <a:pt x="2098" y="2797"/>
                      <a:pt x="1" y="4317"/>
                    </a:cubicBezTo>
                    <a:cubicBezTo>
                      <a:pt x="10487" y="11004"/>
                      <a:pt x="23710" y="16961"/>
                      <a:pt x="36324" y="19910"/>
                    </a:cubicBezTo>
                    <a:cubicBezTo>
                      <a:pt x="38147" y="18937"/>
                      <a:pt x="39941" y="17934"/>
                      <a:pt x="41704" y="16900"/>
                    </a:cubicBezTo>
                    <a:cubicBezTo>
                      <a:pt x="29120" y="13466"/>
                      <a:pt x="16901" y="7417"/>
                      <a:pt x="635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66"/>
              <p:cNvSpPr/>
              <p:nvPr/>
            </p:nvSpPr>
            <p:spPr>
              <a:xfrm>
                <a:off x="2983468" y="2911444"/>
                <a:ext cx="641351" cy="339658"/>
              </a:xfrm>
              <a:custGeom>
                <a:avLst/>
                <a:gdLst/>
                <a:ahLst/>
                <a:cxnLst/>
                <a:rect l="l" t="t" r="r" b="b"/>
                <a:pathLst>
                  <a:path w="30306" h="16050" extrusionOk="0">
                    <a:moveTo>
                      <a:pt x="4226" y="0"/>
                    </a:moveTo>
                    <a:cubicBezTo>
                      <a:pt x="2737" y="1246"/>
                      <a:pt x="1338" y="2493"/>
                      <a:pt x="1" y="3648"/>
                    </a:cubicBezTo>
                    <a:cubicBezTo>
                      <a:pt x="6992" y="8481"/>
                      <a:pt x="14409" y="12614"/>
                      <a:pt x="22159" y="16049"/>
                    </a:cubicBezTo>
                    <a:cubicBezTo>
                      <a:pt x="24895" y="15532"/>
                      <a:pt x="27600" y="14894"/>
                      <a:pt x="30305" y="14134"/>
                    </a:cubicBezTo>
                    <a:lnTo>
                      <a:pt x="30245" y="14134"/>
                    </a:lnTo>
                    <a:cubicBezTo>
                      <a:pt x="21126" y="10335"/>
                      <a:pt x="12372" y="5593"/>
                      <a:pt x="4226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66"/>
              <p:cNvSpPr/>
              <p:nvPr/>
            </p:nvSpPr>
            <p:spPr>
              <a:xfrm>
                <a:off x="5116500" y="1661608"/>
                <a:ext cx="557717" cy="39766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18791" extrusionOk="0">
                    <a:moveTo>
                      <a:pt x="26353" y="1"/>
                    </a:moveTo>
                    <a:lnTo>
                      <a:pt x="26353" y="1"/>
                    </a:lnTo>
                    <a:cubicBezTo>
                      <a:pt x="25229" y="943"/>
                      <a:pt x="24043" y="1885"/>
                      <a:pt x="22858" y="2736"/>
                    </a:cubicBezTo>
                    <a:cubicBezTo>
                      <a:pt x="15958" y="9484"/>
                      <a:pt x="7113" y="14499"/>
                      <a:pt x="0" y="17752"/>
                    </a:cubicBezTo>
                    <a:cubicBezTo>
                      <a:pt x="3915" y="18352"/>
                      <a:pt x="8312" y="18791"/>
                      <a:pt x="12563" y="18791"/>
                    </a:cubicBezTo>
                    <a:cubicBezTo>
                      <a:pt x="12834" y="18791"/>
                      <a:pt x="13104" y="18789"/>
                      <a:pt x="13374" y="18785"/>
                    </a:cubicBezTo>
                    <a:cubicBezTo>
                      <a:pt x="17873" y="12554"/>
                      <a:pt x="22067" y="5928"/>
                      <a:pt x="2635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66"/>
              <p:cNvSpPr/>
              <p:nvPr/>
            </p:nvSpPr>
            <p:spPr>
              <a:xfrm>
                <a:off x="4359390" y="2188428"/>
                <a:ext cx="908929" cy="213657"/>
              </a:xfrm>
              <a:custGeom>
                <a:avLst/>
                <a:gdLst/>
                <a:ahLst/>
                <a:cxnLst/>
                <a:rect l="l" t="t" r="r" b="b"/>
                <a:pathLst>
                  <a:path w="42950" h="10096" extrusionOk="0">
                    <a:moveTo>
                      <a:pt x="11064" y="1"/>
                    </a:moveTo>
                    <a:cubicBezTo>
                      <a:pt x="7751" y="821"/>
                      <a:pt x="4013" y="1824"/>
                      <a:pt x="0" y="2979"/>
                    </a:cubicBezTo>
                    <a:cubicBezTo>
                      <a:pt x="7356" y="5989"/>
                      <a:pt x="15745" y="9302"/>
                      <a:pt x="23587" y="9970"/>
                    </a:cubicBezTo>
                    <a:cubicBezTo>
                      <a:pt x="24692" y="10055"/>
                      <a:pt x="25797" y="10095"/>
                      <a:pt x="26901" y="10095"/>
                    </a:cubicBezTo>
                    <a:cubicBezTo>
                      <a:pt x="29746" y="10095"/>
                      <a:pt x="32587" y="9831"/>
                      <a:pt x="35411" y="9393"/>
                    </a:cubicBezTo>
                    <a:cubicBezTo>
                      <a:pt x="38086" y="7144"/>
                      <a:pt x="40579" y="4590"/>
                      <a:pt x="42950" y="1824"/>
                    </a:cubicBezTo>
                    <a:lnTo>
                      <a:pt x="42950" y="1824"/>
                    </a:lnTo>
                    <a:cubicBezTo>
                      <a:pt x="41247" y="2280"/>
                      <a:pt x="39484" y="2584"/>
                      <a:pt x="37721" y="2767"/>
                    </a:cubicBezTo>
                    <a:cubicBezTo>
                      <a:pt x="36079" y="2943"/>
                      <a:pt x="34433" y="3018"/>
                      <a:pt x="32787" y="3018"/>
                    </a:cubicBezTo>
                    <a:cubicBezTo>
                      <a:pt x="29317" y="3018"/>
                      <a:pt x="25845" y="2683"/>
                      <a:pt x="22402" y="2250"/>
                    </a:cubicBezTo>
                    <a:cubicBezTo>
                      <a:pt x="18572" y="1794"/>
                      <a:pt x="14712" y="1186"/>
                      <a:pt x="110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66"/>
              <p:cNvSpPr/>
              <p:nvPr/>
            </p:nvSpPr>
            <p:spPr>
              <a:xfrm>
                <a:off x="3692983" y="2392349"/>
                <a:ext cx="852976" cy="419398"/>
              </a:xfrm>
              <a:custGeom>
                <a:avLst/>
                <a:gdLst/>
                <a:ahLst/>
                <a:cxnLst/>
                <a:rect l="l" t="t" r="r" b="b"/>
                <a:pathLst>
                  <a:path w="40306" h="19818" extrusionOk="0">
                    <a:moveTo>
                      <a:pt x="10639" y="0"/>
                    </a:moveTo>
                    <a:cubicBezTo>
                      <a:pt x="7599" y="1125"/>
                      <a:pt x="4621" y="2249"/>
                      <a:pt x="1885" y="3404"/>
                    </a:cubicBezTo>
                    <a:cubicBezTo>
                      <a:pt x="1247" y="3678"/>
                      <a:pt x="639" y="3951"/>
                      <a:pt x="0" y="4255"/>
                    </a:cubicBezTo>
                    <a:cubicBezTo>
                      <a:pt x="10639" y="11125"/>
                      <a:pt x="23071" y="16930"/>
                      <a:pt x="35655" y="19818"/>
                    </a:cubicBezTo>
                    <a:cubicBezTo>
                      <a:pt x="37266" y="18572"/>
                      <a:pt x="38816" y="17234"/>
                      <a:pt x="40305" y="15867"/>
                    </a:cubicBezTo>
                    <a:cubicBezTo>
                      <a:pt x="39880" y="15775"/>
                      <a:pt x="39454" y="15684"/>
                      <a:pt x="39029" y="15593"/>
                    </a:cubicBezTo>
                    <a:cubicBezTo>
                      <a:pt x="28664" y="13465"/>
                      <a:pt x="18846" y="6869"/>
                      <a:pt x="10639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66"/>
              <p:cNvSpPr/>
              <p:nvPr/>
            </p:nvSpPr>
            <p:spPr>
              <a:xfrm>
                <a:off x="2426429" y="1637800"/>
                <a:ext cx="3253565" cy="1827382"/>
              </a:xfrm>
              <a:custGeom>
                <a:avLst/>
                <a:gdLst/>
                <a:ahLst/>
                <a:cxnLst/>
                <a:rect l="l" t="t" r="r" b="b"/>
                <a:pathLst>
                  <a:path w="153742" h="86350" extrusionOk="0">
                    <a:moveTo>
                      <a:pt x="153742" y="1"/>
                    </a:moveTo>
                    <a:lnTo>
                      <a:pt x="153742" y="1"/>
                    </a:lnTo>
                    <a:cubicBezTo>
                      <a:pt x="149122" y="5594"/>
                      <a:pt x="143438" y="10305"/>
                      <a:pt x="137146" y="13892"/>
                    </a:cubicBezTo>
                    <a:cubicBezTo>
                      <a:pt x="134015" y="15685"/>
                      <a:pt x="130702" y="17205"/>
                      <a:pt x="127328" y="18512"/>
                    </a:cubicBezTo>
                    <a:cubicBezTo>
                      <a:pt x="123984" y="19819"/>
                      <a:pt x="120519" y="20913"/>
                      <a:pt x="117024" y="21886"/>
                    </a:cubicBezTo>
                    <a:cubicBezTo>
                      <a:pt x="113528" y="22858"/>
                      <a:pt x="110002" y="23801"/>
                      <a:pt x="106507" y="24652"/>
                    </a:cubicBezTo>
                    <a:cubicBezTo>
                      <a:pt x="102981" y="25503"/>
                      <a:pt x="99425" y="26293"/>
                      <a:pt x="95868" y="27083"/>
                    </a:cubicBezTo>
                    <a:cubicBezTo>
                      <a:pt x="88786" y="28725"/>
                      <a:pt x="81674" y="30427"/>
                      <a:pt x="74683" y="32798"/>
                    </a:cubicBezTo>
                    <a:cubicBezTo>
                      <a:pt x="71217" y="34014"/>
                      <a:pt x="67783" y="35381"/>
                      <a:pt x="64409" y="36840"/>
                    </a:cubicBezTo>
                    <a:cubicBezTo>
                      <a:pt x="61035" y="38360"/>
                      <a:pt x="57752" y="39971"/>
                      <a:pt x="54500" y="41704"/>
                    </a:cubicBezTo>
                    <a:cubicBezTo>
                      <a:pt x="51247" y="43467"/>
                      <a:pt x="48056" y="45290"/>
                      <a:pt x="44925" y="47236"/>
                    </a:cubicBezTo>
                    <a:cubicBezTo>
                      <a:pt x="41825" y="49151"/>
                      <a:pt x="38724" y="51157"/>
                      <a:pt x="35715" y="53224"/>
                    </a:cubicBezTo>
                    <a:cubicBezTo>
                      <a:pt x="32676" y="55291"/>
                      <a:pt x="29667" y="57418"/>
                      <a:pt x="26718" y="59576"/>
                    </a:cubicBezTo>
                    <a:cubicBezTo>
                      <a:pt x="23770" y="61734"/>
                      <a:pt x="20852" y="63923"/>
                      <a:pt x="17934" y="66172"/>
                    </a:cubicBezTo>
                    <a:cubicBezTo>
                      <a:pt x="12128" y="70671"/>
                      <a:pt x="6444" y="75473"/>
                      <a:pt x="1247" y="80884"/>
                    </a:cubicBezTo>
                    <a:lnTo>
                      <a:pt x="1247" y="80914"/>
                    </a:lnTo>
                    <a:cubicBezTo>
                      <a:pt x="1216" y="80944"/>
                      <a:pt x="1186" y="80944"/>
                      <a:pt x="1186" y="80975"/>
                    </a:cubicBezTo>
                    <a:cubicBezTo>
                      <a:pt x="0" y="82312"/>
                      <a:pt x="122" y="84379"/>
                      <a:pt x="1459" y="85534"/>
                    </a:cubicBezTo>
                    <a:cubicBezTo>
                      <a:pt x="2076" y="86081"/>
                      <a:pt x="2841" y="86349"/>
                      <a:pt x="3602" y="86349"/>
                    </a:cubicBezTo>
                    <a:cubicBezTo>
                      <a:pt x="4493" y="86349"/>
                      <a:pt x="5380" y="85982"/>
                      <a:pt x="6019" y="85261"/>
                    </a:cubicBezTo>
                    <a:cubicBezTo>
                      <a:pt x="10669" y="79972"/>
                      <a:pt x="15958" y="75139"/>
                      <a:pt x="21460" y="70519"/>
                    </a:cubicBezTo>
                    <a:cubicBezTo>
                      <a:pt x="24195" y="68209"/>
                      <a:pt x="27022" y="65929"/>
                      <a:pt x="29849" y="63680"/>
                    </a:cubicBezTo>
                    <a:cubicBezTo>
                      <a:pt x="32676" y="61430"/>
                      <a:pt x="35533" y="59212"/>
                      <a:pt x="38420" y="57053"/>
                    </a:cubicBezTo>
                    <a:cubicBezTo>
                      <a:pt x="41338" y="54926"/>
                      <a:pt x="44256" y="52829"/>
                      <a:pt x="47266" y="50822"/>
                    </a:cubicBezTo>
                    <a:cubicBezTo>
                      <a:pt x="50244" y="48816"/>
                      <a:pt x="53284" y="46901"/>
                      <a:pt x="56384" y="45078"/>
                    </a:cubicBezTo>
                    <a:cubicBezTo>
                      <a:pt x="59485" y="43254"/>
                      <a:pt x="62646" y="41552"/>
                      <a:pt x="65837" y="39941"/>
                    </a:cubicBezTo>
                    <a:cubicBezTo>
                      <a:pt x="69090" y="38360"/>
                      <a:pt x="72372" y="36901"/>
                      <a:pt x="75716" y="35594"/>
                    </a:cubicBezTo>
                    <a:cubicBezTo>
                      <a:pt x="82403" y="33011"/>
                      <a:pt x="89364" y="31035"/>
                      <a:pt x="96385" y="29120"/>
                    </a:cubicBezTo>
                    <a:cubicBezTo>
                      <a:pt x="99881" y="28178"/>
                      <a:pt x="103406" y="27235"/>
                      <a:pt x="106932" y="26232"/>
                    </a:cubicBezTo>
                    <a:cubicBezTo>
                      <a:pt x="108665" y="25746"/>
                      <a:pt x="110428" y="25229"/>
                      <a:pt x="112160" y="24713"/>
                    </a:cubicBezTo>
                    <a:cubicBezTo>
                      <a:pt x="113923" y="24196"/>
                      <a:pt x="115656" y="23679"/>
                      <a:pt x="117389" y="23132"/>
                    </a:cubicBezTo>
                    <a:cubicBezTo>
                      <a:pt x="120884" y="22038"/>
                      <a:pt x="124349" y="20822"/>
                      <a:pt x="127693" y="19424"/>
                    </a:cubicBezTo>
                    <a:cubicBezTo>
                      <a:pt x="131067" y="17995"/>
                      <a:pt x="134349" y="16354"/>
                      <a:pt x="137480" y="14439"/>
                    </a:cubicBezTo>
                    <a:cubicBezTo>
                      <a:pt x="143711" y="10639"/>
                      <a:pt x="149274" y="5746"/>
                      <a:pt x="153742" y="1"/>
                    </a:cubicBezTo>
                    <a:close/>
                  </a:path>
                </a:pathLst>
              </a:custGeom>
              <a:solidFill>
                <a:srgbClr val="253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66"/>
              <p:cNvSpPr/>
              <p:nvPr/>
            </p:nvSpPr>
            <p:spPr>
              <a:xfrm>
                <a:off x="5520450" y="1637800"/>
                <a:ext cx="159544" cy="16083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7600" extrusionOk="0">
                    <a:moveTo>
                      <a:pt x="7539" y="1"/>
                    </a:moveTo>
                    <a:cubicBezTo>
                      <a:pt x="5259" y="2767"/>
                      <a:pt x="2736" y="5290"/>
                      <a:pt x="1" y="7600"/>
                    </a:cubicBezTo>
                    <a:cubicBezTo>
                      <a:pt x="1338" y="6536"/>
                      <a:pt x="2615" y="5411"/>
                      <a:pt x="3891" y="4256"/>
                    </a:cubicBezTo>
                    <a:cubicBezTo>
                      <a:pt x="5168" y="2889"/>
                      <a:pt x="6384" y="1460"/>
                      <a:pt x="7539" y="1"/>
                    </a:cubicBezTo>
                    <a:close/>
                  </a:path>
                </a:pathLst>
              </a:custGeom>
              <a:solidFill>
                <a:srgbClr val="C6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66"/>
              <p:cNvSpPr/>
              <p:nvPr/>
            </p:nvSpPr>
            <p:spPr>
              <a:xfrm>
                <a:off x="2448290" y="1727868"/>
                <a:ext cx="3154525" cy="1737314"/>
              </a:xfrm>
              <a:custGeom>
                <a:avLst/>
                <a:gdLst/>
                <a:ahLst/>
                <a:cxnLst/>
                <a:rect l="l" t="t" r="r" b="b"/>
                <a:pathLst>
                  <a:path w="149062" h="82094" extrusionOk="0">
                    <a:moveTo>
                      <a:pt x="149061" y="0"/>
                    </a:moveTo>
                    <a:cubicBezTo>
                      <a:pt x="147785" y="1155"/>
                      <a:pt x="146508" y="2280"/>
                      <a:pt x="145171" y="3344"/>
                    </a:cubicBezTo>
                    <a:cubicBezTo>
                      <a:pt x="142344" y="5715"/>
                      <a:pt x="139304" y="7812"/>
                      <a:pt x="136113" y="9636"/>
                    </a:cubicBezTo>
                    <a:cubicBezTo>
                      <a:pt x="134684" y="10456"/>
                      <a:pt x="133225" y="11186"/>
                      <a:pt x="131766" y="11915"/>
                    </a:cubicBezTo>
                    <a:cubicBezTo>
                      <a:pt x="115048" y="20457"/>
                      <a:pt x="97936" y="22888"/>
                      <a:pt x="92951" y="24530"/>
                    </a:cubicBezTo>
                    <a:cubicBezTo>
                      <a:pt x="87571" y="26323"/>
                      <a:pt x="73285" y="30700"/>
                      <a:pt x="67570" y="32828"/>
                    </a:cubicBezTo>
                    <a:cubicBezTo>
                      <a:pt x="61856" y="34986"/>
                      <a:pt x="50944" y="40913"/>
                      <a:pt x="44439" y="44986"/>
                    </a:cubicBezTo>
                    <a:cubicBezTo>
                      <a:pt x="37965" y="49089"/>
                      <a:pt x="30731" y="54165"/>
                      <a:pt x="22585" y="60275"/>
                    </a:cubicBezTo>
                    <a:cubicBezTo>
                      <a:pt x="16354" y="64956"/>
                      <a:pt x="5016" y="75929"/>
                      <a:pt x="1" y="80853"/>
                    </a:cubicBezTo>
                    <a:cubicBezTo>
                      <a:pt x="122" y="81005"/>
                      <a:pt x="274" y="81157"/>
                      <a:pt x="426" y="81278"/>
                    </a:cubicBezTo>
                    <a:cubicBezTo>
                      <a:pt x="1043" y="81825"/>
                      <a:pt x="1808" y="82093"/>
                      <a:pt x="2569" y="82093"/>
                    </a:cubicBezTo>
                    <a:cubicBezTo>
                      <a:pt x="3460" y="82093"/>
                      <a:pt x="4347" y="81726"/>
                      <a:pt x="4986" y="81005"/>
                    </a:cubicBezTo>
                    <a:cubicBezTo>
                      <a:pt x="9636" y="75716"/>
                      <a:pt x="14925" y="70883"/>
                      <a:pt x="20427" y="66263"/>
                    </a:cubicBezTo>
                    <a:cubicBezTo>
                      <a:pt x="23162" y="63953"/>
                      <a:pt x="25989" y="61673"/>
                      <a:pt x="28816" y="59424"/>
                    </a:cubicBezTo>
                    <a:cubicBezTo>
                      <a:pt x="31643" y="57174"/>
                      <a:pt x="34500" y="54956"/>
                      <a:pt x="37387" y="52797"/>
                    </a:cubicBezTo>
                    <a:cubicBezTo>
                      <a:pt x="40305" y="50670"/>
                      <a:pt x="43223" y="48573"/>
                      <a:pt x="46202" y="46566"/>
                    </a:cubicBezTo>
                    <a:cubicBezTo>
                      <a:pt x="49211" y="44560"/>
                      <a:pt x="52251" y="42645"/>
                      <a:pt x="55351" y="40822"/>
                    </a:cubicBezTo>
                    <a:cubicBezTo>
                      <a:pt x="58452" y="38998"/>
                      <a:pt x="61613" y="37296"/>
                      <a:pt x="64804" y="35685"/>
                    </a:cubicBezTo>
                    <a:cubicBezTo>
                      <a:pt x="68057" y="34104"/>
                      <a:pt x="71339" y="32645"/>
                      <a:pt x="74683" y="31338"/>
                    </a:cubicBezTo>
                    <a:cubicBezTo>
                      <a:pt x="81370" y="28755"/>
                      <a:pt x="88331" y="26779"/>
                      <a:pt x="95352" y="24864"/>
                    </a:cubicBezTo>
                    <a:cubicBezTo>
                      <a:pt x="98848" y="23922"/>
                      <a:pt x="102373" y="22979"/>
                      <a:pt x="105899" y="21976"/>
                    </a:cubicBezTo>
                    <a:cubicBezTo>
                      <a:pt x="107632" y="21490"/>
                      <a:pt x="109395" y="20973"/>
                      <a:pt x="111127" y="20457"/>
                    </a:cubicBezTo>
                    <a:cubicBezTo>
                      <a:pt x="112860" y="19940"/>
                      <a:pt x="114623" y="19423"/>
                      <a:pt x="116356" y="18876"/>
                    </a:cubicBezTo>
                    <a:cubicBezTo>
                      <a:pt x="119851" y="17782"/>
                      <a:pt x="123316" y="16566"/>
                      <a:pt x="126660" y="15168"/>
                    </a:cubicBezTo>
                    <a:cubicBezTo>
                      <a:pt x="130034" y="13739"/>
                      <a:pt x="133316" y="12098"/>
                      <a:pt x="136447" y="10183"/>
                    </a:cubicBezTo>
                    <a:cubicBezTo>
                      <a:pt x="141098" y="7356"/>
                      <a:pt x="145353" y="3921"/>
                      <a:pt x="149061" y="0"/>
                    </a:cubicBezTo>
                    <a:close/>
                  </a:path>
                </a:pathLst>
              </a:custGeom>
              <a:solidFill>
                <a:srgbClr val="344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66"/>
              <p:cNvSpPr/>
              <p:nvPr/>
            </p:nvSpPr>
            <p:spPr>
              <a:xfrm>
                <a:off x="2139529" y="3315394"/>
                <a:ext cx="450952" cy="423271"/>
              </a:xfrm>
              <a:custGeom>
                <a:avLst/>
                <a:gdLst/>
                <a:ahLst/>
                <a:cxnLst/>
                <a:rect l="l" t="t" r="r" b="b"/>
                <a:pathLst>
                  <a:path w="21309" h="20001" extrusionOk="0">
                    <a:moveTo>
                      <a:pt x="16566" y="1"/>
                    </a:moveTo>
                    <a:cubicBezTo>
                      <a:pt x="10487" y="5077"/>
                      <a:pt x="5472" y="10852"/>
                      <a:pt x="1" y="16566"/>
                    </a:cubicBezTo>
                    <a:cubicBezTo>
                      <a:pt x="2098" y="16597"/>
                      <a:pt x="3405" y="18116"/>
                      <a:pt x="4408" y="20001"/>
                    </a:cubicBezTo>
                    <a:cubicBezTo>
                      <a:pt x="9971" y="14408"/>
                      <a:pt x="15989" y="10214"/>
                      <a:pt x="21308" y="4408"/>
                    </a:cubicBezTo>
                    <a:cubicBezTo>
                      <a:pt x="20366" y="2402"/>
                      <a:pt x="18633" y="821"/>
                      <a:pt x="16566" y="1"/>
                    </a:cubicBez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66"/>
              <p:cNvSpPr/>
              <p:nvPr/>
            </p:nvSpPr>
            <p:spPr>
              <a:xfrm>
                <a:off x="2139529" y="3315394"/>
                <a:ext cx="450952" cy="423271"/>
              </a:xfrm>
              <a:custGeom>
                <a:avLst/>
                <a:gdLst/>
                <a:ahLst/>
                <a:cxnLst/>
                <a:rect l="l" t="t" r="r" b="b"/>
                <a:pathLst>
                  <a:path w="21309" h="20001" extrusionOk="0">
                    <a:moveTo>
                      <a:pt x="16566" y="1"/>
                    </a:moveTo>
                    <a:cubicBezTo>
                      <a:pt x="10487" y="5077"/>
                      <a:pt x="5472" y="10852"/>
                      <a:pt x="1" y="16566"/>
                    </a:cubicBezTo>
                    <a:cubicBezTo>
                      <a:pt x="2098" y="16597"/>
                      <a:pt x="3405" y="18116"/>
                      <a:pt x="4408" y="20001"/>
                    </a:cubicBezTo>
                    <a:cubicBezTo>
                      <a:pt x="9971" y="14408"/>
                      <a:pt x="15989" y="10214"/>
                      <a:pt x="21308" y="4408"/>
                    </a:cubicBezTo>
                    <a:cubicBezTo>
                      <a:pt x="20366" y="2402"/>
                      <a:pt x="18633" y="821"/>
                      <a:pt x="16566" y="1"/>
                    </a:cubicBez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66"/>
              <p:cNvSpPr/>
              <p:nvPr/>
            </p:nvSpPr>
            <p:spPr>
              <a:xfrm>
                <a:off x="2186488" y="3575905"/>
                <a:ext cx="124816" cy="124182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5868" extrusionOk="0">
                    <a:moveTo>
                      <a:pt x="1824" y="1"/>
                    </a:moveTo>
                    <a:cubicBezTo>
                      <a:pt x="1217" y="639"/>
                      <a:pt x="609" y="1277"/>
                      <a:pt x="1" y="1916"/>
                    </a:cubicBezTo>
                    <a:cubicBezTo>
                      <a:pt x="1095" y="2341"/>
                      <a:pt x="2068" y="3101"/>
                      <a:pt x="2827" y="4013"/>
                    </a:cubicBezTo>
                    <a:cubicBezTo>
                      <a:pt x="3314" y="4591"/>
                      <a:pt x="3709" y="5199"/>
                      <a:pt x="4074" y="5867"/>
                    </a:cubicBezTo>
                    <a:cubicBezTo>
                      <a:pt x="4682" y="5290"/>
                      <a:pt x="5290" y="4712"/>
                      <a:pt x="5897" y="4165"/>
                    </a:cubicBezTo>
                    <a:cubicBezTo>
                      <a:pt x="5685" y="3709"/>
                      <a:pt x="5411" y="3253"/>
                      <a:pt x="5138" y="2828"/>
                    </a:cubicBezTo>
                    <a:cubicBezTo>
                      <a:pt x="4286" y="1612"/>
                      <a:pt x="3131" y="639"/>
                      <a:pt x="1824" y="1"/>
                    </a:cubicBezTo>
                    <a:close/>
                  </a:path>
                </a:pathLst>
              </a:custGeom>
              <a:solidFill>
                <a:srgbClr val="344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66"/>
              <p:cNvSpPr/>
              <p:nvPr/>
            </p:nvSpPr>
            <p:spPr>
              <a:xfrm>
                <a:off x="2398113" y="3359137"/>
                <a:ext cx="137683" cy="141535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6688" extrusionOk="0">
                    <a:moveTo>
                      <a:pt x="2007" y="1"/>
                    </a:moveTo>
                    <a:cubicBezTo>
                      <a:pt x="1338" y="608"/>
                      <a:pt x="670" y="1216"/>
                      <a:pt x="1" y="1855"/>
                    </a:cubicBezTo>
                    <a:cubicBezTo>
                      <a:pt x="1186" y="2250"/>
                      <a:pt x="2250" y="3071"/>
                      <a:pt x="3071" y="4043"/>
                    </a:cubicBezTo>
                    <a:cubicBezTo>
                      <a:pt x="3740" y="4833"/>
                      <a:pt x="4256" y="5745"/>
                      <a:pt x="4712" y="6688"/>
                    </a:cubicBezTo>
                    <a:cubicBezTo>
                      <a:pt x="5320" y="6110"/>
                      <a:pt x="5928" y="5563"/>
                      <a:pt x="6506" y="4985"/>
                    </a:cubicBezTo>
                    <a:cubicBezTo>
                      <a:pt x="6171" y="4226"/>
                      <a:pt x="5837" y="3496"/>
                      <a:pt x="5351" y="2827"/>
                    </a:cubicBezTo>
                    <a:cubicBezTo>
                      <a:pt x="4530" y="1612"/>
                      <a:pt x="3344" y="639"/>
                      <a:pt x="2007" y="1"/>
                    </a:cubicBezTo>
                    <a:close/>
                  </a:path>
                </a:pathLst>
              </a:custGeom>
              <a:solidFill>
                <a:srgbClr val="344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66"/>
              <p:cNvSpPr/>
              <p:nvPr/>
            </p:nvSpPr>
            <p:spPr>
              <a:xfrm>
                <a:off x="2287476" y="3469140"/>
                <a:ext cx="129959" cy="136392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6445" extrusionOk="0">
                    <a:moveTo>
                      <a:pt x="1825" y="0"/>
                    </a:moveTo>
                    <a:cubicBezTo>
                      <a:pt x="1217" y="639"/>
                      <a:pt x="609" y="1277"/>
                      <a:pt x="1" y="1915"/>
                    </a:cubicBezTo>
                    <a:cubicBezTo>
                      <a:pt x="1065" y="2341"/>
                      <a:pt x="2007" y="3101"/>
                      <a:pt x="2736" y="3982"/>
                    </a:cubicBezTo>
                    <a:cubicBezTo>
                      <a:pt x="3375" y="4712"/>
                      <a:pt x="3861" y="5563"/>
                      <a:pt x="4287" y="6444"/>
                    </a:cubicBezTo>
                    <a:cubicBezTo>
                      <a:pt x="4925" y="5897"/>
                      <a:pt x="5533" y="5380"/>
                      <a:pt x="6141" y="4833"/>
                    </a:cubicBezTo>
                    <a:cubicBezTo>
                      <a:pt x="5837" y="4134"/>
                      <a:pt x="5472" y="3405"/>
                      <a:pt x="5047" y="2766"/>
                    </a:cubicBezTo>
                    <a:cubicBezTo>
                      <a:pt x="4226" y="1581"/>
                      <a:pt x="3101" y="639"/>
                      <a:pt x="1825" y="0"/>
                    </a:cubicBezTo>
                    <a:close/>
                  </a:path>
                </a:pathLst>
              </a:custGeom>
              <a:solidFill>
                <a:srgbClr val="344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66"/>
              <p:cNvSpPr/>
              <p:nvPr/>
            </p:nvSpPr>
            <p:spPr>
              <a:xfrm>
                <a:off x="2186488" y="3592644"/>
                <a:ext cx="109368" cy="107442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5077" extrusionOk="0">
                    <a:moveTo>
                      <a:pt x="1095" y="0"/>
                    </a:moveTo>
                    <a:cubicBezTo>
                      <a:pt x="730" y="365"/>
                      <a:pt x="365" y="760"/>
                      <a:pt x="1" y="1125"/>
                    </a:cubicBezTo>
                    <a:cubicBezTo>
                      <a:pt x="1095" y="1550"/>
                      <a:pt x="2068" y="2310"/>
                      <a:pt x="2827" y="3222"/>
                    </a:cubicBezTo>
                    <a:cubicBezTo>
                      <a:pt x="3314" y="3800"/>
                      <a:pt x="3709" y="4408"/>
                      <a:pt x="4074" y="5076"/>
                    </a:cubicBezTo>
                    <a:cubicBezTo>
                      <a:pt x="4438" y="4711"/>
                      <a:pt x="4803" y="4377"/>
                      <a:pt x="5168" y="4043"/>
                    </a:cubicBezTo>
                    <a:cubicBezTo>
                      <a:pt x="4074" y="2462"/>
                      <a:pt x="2676" y="1064"/>
                      <a:pt x="1095" y="0"/>
                    </a:cubicBezTo>
                    <a:close/>
                  </a:path>
                </a:pathLst>
              </a:custGeom>
              <a:solidFill>
                <a:srgbClr val="344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66"/>
              <p:cNvSpPr/>
              <p:nvPr/>
            </p:nvSpPr>
            <p:spPr>
              <a:xfrm>
                <a:off x="2398113" y="3370713"/>
                <a:ext cx="112606" cy="129959"/>
              </a:xfrm>
              <a:custGeom>
                <a:avLst/>
                <a:gdLst/>
                <a:ahLst/>
                <a:cxnLst/>
                <a:rect l="l" t="t" r="r" b="b"/>
                <a:pathLst>
                  <a:path w="5321" h="6141" extrusionOk="0">
                    <a:moveTo>
                      <a:pt x="1399" y="1"/>
                    </a:moveTo>
                    <a:cubicBezTo>
                      <a:pt x="943" y="426"/>
                      <a:pt x="457" y="852"/>
                      <a:pt x="1" y="1308"/>
                    </a:cubicBezTo>
                    <a:cubicBezTo>
                      <a:pt x="1186" y="1703"/>
                      <a:pt x="2250" y="2524"/>
                      <a:pt x="3071" y="3496"/>
                    </a:cubicBezTo>
                    <a:cubicBezTo>
                      <a:pt x="3740" y="4286"/>
                      <a:pt x="4256" y="5198"/>
                      <a:pt x="4712" y="6141"/>
                    </a:cubicBezTo>
                    <a:cubicBezTo>
                      <a:pt x="4925" y="5928"/>
                      <a:pt x="5138" y="5745"/>
                      <a:pt x="5320" y="5533"/>
                    </a:cubicBezTo>
                    <a:cubicBezTo>
                      <a:pt x="5320" y="5472"/>
                      <a:pt x="5290" y="5411"/>
                      <a:pt x="5259" y="5350"/>
                    </a:cubicBezTo>
                    <a:cubicBezTo>
                      <a:pt x="4560" y="3223"/>
                      <a:pt x="3192" y="1338"/>
                      <a:pt x="1399" y="1"/>
                    </a:cubicBezTo>
                    <a:close/>
                  </a:path>
                </a:pathLst>
              </a:custGeom>
              <a:solidFill>
                <a:srgbClr val="344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66"/>
              <p:cNvSpPr/>
              <p:nvPr/>
            </p:nvSpPr>
            <p:spPr>
              <a:xfrm>
                <a:off x="2287476" y="3485858"/>
                <a:ext cx="112606" cy="119674"/>
              </a:xfrm>
              <a:custGeom>
                <a:avLst/>
                <a:gdLst/>
                <a:ahLst/>
                <a:cxnLst/>
                <a:rect l="l" t="t" r="r" b="b"/>
                <a:pathLst>
                  <a:path w="5321" h="5655" extrusionOk="0">
                    <a:moveTo>
                      <a:pt x="1095" y="0"/>
                    </a:moveTo>
                    <a:cubicBezTo>
                      <a:pt x="730" y="365"/>
                      <a:pt x="366" y="730"/>
                      <a:pt x="1" y="1125"/>
                    </a:cubicBezTo>
                    <a:cubicBezTo>
                      <a:pt x="1065" y="1551"/>
                      <a:pt x="2007" y="2311"/>
                      <a:pt x="2736" y="3192"/>
                    </a:cubicBezTo>
                    <a:cubicBezTo>
                      <a:pt x="3375" y="3922"/>
                      <a:pt x="3861" y="4773"/>
                      <a:pt x="4287" y="5654"/>
                    </a:cubicBezTo>
                    <a:cubicBezTo>
                      <a:pt x="4651" y="5350"/>
                      <a:pt x="4986" y="5046"/>
                      <a:pt x="5320" y="4742"/>
                    </a:cubicBezTo>
                    <a:cubicBezTo>
                      <a:pt x="4317" y="2827"/>
                      <a:pt x="2949" y="1095"/>
                      <a:pt x="1095" y="0"/>
                    </a:cubicBezTo>
                    <a:close/>
                  </a:path>
                </a:pathLst>
              </a:custGeom>
              <a:solidFill>
                <a:srgbClr val="344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66"/>
              <p:cNvSpPr/>
              <p:nvPr/>
            </p:nvSpPr>
            <p:spPr>
              <a:xfrm>
                <a:off x="2169770" y="3330843"/>
                <a:ext cx="385962" cy="367952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7387" extrusionOk="0">
                    <a:moveTo>
                      <a:pt x="16566" y="0"/>
                    </a:moveTo>
                    <a:cubicBezTo>
                      <a:pt x="10700" y="4985"/>
                      <a:pt x="5168" y="10395"/>
                      <a:pt x="0" y="16140"/>
                    </a:cubicBezTo>
                    <a:cubicBezTo>
                      <a:pt x="669" y="16414"/>
                      <a:pt x="1216" y="16839"/>
                      <a:pt x="1703" y="17386"/>
                    </a:cubicBezTo>
                    <a:cubicBezTo>
                      <a:pt x="7326" y="12462"/>
                      <a:pt x="12584" y="7143"/>
                      <a:pt x="17812" y="1824"/>
                    </a:cubicBezTo>
                    <a:cubicBezTo>
                      <a:pt x="17964" y="1672"/>
                      <a:pt x="18116" y="1520"/>
                      <a:pt x="18238" y="1338"/>
                    </a:cubicBezTo>
                    <a:cubicBezTo>
                      <a:pt x="17752" y="821"/>
                      <a:pt x="17174" y="365"/>
                      <a:pt x="165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66"/>
              <p:cNvSpPr/>
              <p:nvPr/>
            </p:nvSpPr>
            <p:spPr>
              <a:xfrm>
                <a:off x="2139529" y="3315394"/>
                <a:ext cx="450952" cy="423271"/>
              </a:xfrm>
              <a:custGeom>
                <a:avLst/>
                <a:gdLst/>
                <a:ahLst/>
                <a:cxnLst/>
                <a:rect l="l" t="t" r="r" b="b"/>
                <a:pathLst>
                  <a:path w="21309" h="20001" extrusionOk="0">
                    <a:moveTo>
                      <a:pt x="16566" y="1"/>
                    </a:moveTo>
                    <a:cubicBezTo>
                      <a:pt x="16536" y="61"/>
                      <a:pt x="16475" y="92"/>
                      <a:pt x="16414" y="153"/>
                    </a:cubicBezTo>
                    <a:cubicBezTo>
                      <a:pt x="16840" y="548"/>
                      <a:pt x="17205" y="973"/>
                      <a:pt x="17509" y="1460"/>
                    </a:cubicBezTo>
                    <a:cubicBezTo>
                      <a:pt x="18177" y="2523"/>
                      <a:pt x="18512" y="3891"/>
                      <a:pt x="18056" y="5077"/>
                    </a:cubicBezTo>
                    <a:cubicBezTo>
                      <a:pt x="17843" y="5593"/>
                      <a:pt x="17509" y="6049"/>
                      <a:pt x="17174" y="6475"/>
                    </a:cubicBezTo>
                    <a:cubicBezTo>
                      <a:pt x="14317" y="10122"/>
                      <a:pt x="10943" y="13375"/>
                      <a:pt x="7205" y="16080"/>
                    </a:cubicBezTo>
                    <a:cubicBezTo>
                      <a:pt x="7022" y="16202"/>
                      <a:pt x="6840" y="16323"/>
                      <a:pt x="6627" y="16323"/>
                    </a:cubicBezTo>
                    <a:cubicBezTo>
                      <a:pt x="6414" y="16323"/>
                      <a:pt x="6262" y="16202"/>
                      <a:pt x="6110" y="16080"/>
                    </a:cubicBezTo>
                    <a:cubicBezTo>
                      <a:pt x="4895" y="15259"/>
                      <a:pt x="3496" y="14591"/>
                      <a:pt x="2068" y="14408"/>
                    </a:cubicBezTo>
                    <a:cubicBezTo>
                      <a:pt x="1369" y="15138"/>
                      <a:pt x="700" y="15867"/>
                      <a:pt x="1" y="16566"/>
                    </a:cubicBezTo>
                    <a:cubicBezTo>
                      <a:pt x="2098" y="16597"/>
                      <a:pt x="3405" y="18116"/>
                      <a:pt x="4408" y="20001"/>
                    </a:cubicBezTo>
                    <a:cubicBezTo>
                      <a:pt x="9971" y="14408"/>
                      <a:pt x="15989" y="10214"/>
                      <a:pt x="21308" y="4408"/>
                    </a:cubicBezTo>
                    <a:cubicBezTo>
                      <a:pt x="20366" y="2402"/>
                      <a:pt x="18633" y="821"/>
                      <a:pt x="16566" y="1"/>
                    </a:cubicBezTo>
                    <a:close/>
                  </a:path>
                </a:pathLst>
              </a:custGeom>
              <a:solidFill>
                <a:srgbClr val="1C2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66"/>
              <p:cNvSpPr/>
              <p:nvPr/>
            </p:nvSpPr>
            <p:spPr>
              <a:xfrm>
                <a:off x="1967139" y="3656322"/>
                <a:ext cx="265039" cy="349943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6536" extrusionOk="0">
                    <a:moveTo>
                      <a:pt x="9119" y="0"/>
                    </a:moveTo>
                    <a:cubicBezTo>
                      <a:pt x="7843" y="487"/>
                      <a:pt x="7600" y="2158"/>
                      <a:pt x="6809" y="3253"/>
                    </a:cubicBezTo>
                    <a:cubicBezTo>
                      <a:pt x="6171" y="4134"/>
                      <a:pt x="5168" y="4651"/>
                      <a:pt x="4408" y="5411"/>
                    </a:cubicBezTo>
                    <a:cubicBezTo>
                      <a:pt x="3557" y="6231"/>
                      <a:pt x="3010" y="7295"/>
                      <a:pt x="2524" y="8329"/>
                    </a:cubicBezTo>
                    <a:cubicBezTo>
                      <a:pt x="1338" y="10943"/>
                      <a:pt x="487" y="13709"/>
                      <a:pt x="1" y="16536"/>
                    </a:cubicBezTo>
                    <a:cubicBezTo>
                      <a:pt x="1156" y="14651"/>
                      <a:pt x="2980" y="13040"/>
                      <a:pt x="4864" y="11915"/>
                    </a:cubicBezTo>
                    <a:cubicBezTo>
                      <a:pt x="5928" y="11307"/>
                      <a:pt x="7053" y="10852"/>
                      <a:pt x="8086" y="10213"/>
                    </a:cubicBezTo>
                    <a:cubicBezTo>
                      <a:pt x="9089" y="9545"/>
                      <a:pt x="10031" y="8663"/>
                      <a:pt x="10426" y="7538"/>
                    </a:cubicBezTo>
                    <a:cubicBezTo>
                      <a:pt x="10700" y="6779"/>
                      <a:pt x="10730" y="5958"/>
                      <a:pt x="10943" y="5168"/>
                    </a:cubicBezTo>
                    <a:cubicBezTo>
                      <a:pt x="11186" y="4408"/>
                      <a:pt x="11703" y="3648"/>
                      <a:pt x="12524" y="3526"/>
                    </a:cubicBezTo>
                    <a:cubicBezTo>
                      <a:pt x="12068" y="2797"/>
                      <a:pt x="11855" y="2189"/>
                      <a:pt x="11308" y="1520"/>
                    </a:cubicBezTo>
                    <a:cubicBezTo>
                      <a:pt x="10761" y="821"/>
                      <a:pt x="10001" y="183"/>
                      <a:pt x="9119" y="0"/>
                    </a:cubicBezTo>
                    <a:close/>
                  </a:path>
                </a:pathLst>
              </a:custGeom>
              <a:solidFill>
                <a:srgbClr val="253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66"/>
              <p:cNvSpPr/>
              <p:nvPr/>
            </p:nvSpPr>
            <p:spPr>
              <a:xfrm>
                <a:off x="1971647" y="3671750"/>
                <a:ext cx="260532" cy="328082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15503" extrusionOk="0">
                    <a:moveTo>
                      <a:pt x="10305" y="1"/>
                    </a:moveTo>
                    <a:cubicBezTo>
                      <a:pt x="9393" y="1764"/>
                      <a:pt x="8390" y="3466"/>
                      <a:pt x="6992" y="4864"/>
                    </a:cubicBezTo>
                    <a:cubicBezTo>
                      <a:pt x="6140" y="5746"/>
                      <a:pt x="5198" y="6475"/>
                      <a:pt x="4408" y="7387"/>
                    </a:cubicBezTo>
                    <a:cubicBezTo>
                      <a:pt x="3314" y="8603"/>
                      <a:pt x="2554" y="10062"/>
                      <a:pt x="1824" y="11490"/>
                    </a:cubicBezTo>
                    <a:cubicBezTo>
                      <a:pt x="1156" y="12797"/>
                      <a:pt x="487" y="14104"/>
                      <a:pt x="1" y="15503"/>
                    </a:cubicBezTo>
                    <a:cubicBezTo>
                      <a:pt x="1156" y="13740"/>
                      <a:pt x="2858" y="12250"/>
                      <a:pt x="4651" y="11186"/>
                    </a:cubicBezTo>
                    <a:cubicBezTo>
                      <a:pt x="5715" y="10578"/>
                      <a:pt x="6840" y="10123"/>
                      <a:pt x="7873" y="9484"/>
                    </a:cubicBezTo>
                    <a:cubicBezTo>
                      <a:pt x="8876" y="8816"/>
                      <a:pt x="9818" y="7934"/>
                      <a:pt x="10244" y="6809"/>
                    </a:cubicBezTo>
                    <a:cubicBezTo>
                      <a:pt x="10487" y="6050"/>
                      <a:pt x="10517" y="5229"/>
                      <a:pt x="10730" y="4439"/>
                    </a:cubicBezTo>
                    <a:cubicBezTo>
                      <a:pt x="10973" y="3679"/>
                      <a:pt x="11490" y="2919"/>
                      <a:pt x="12311" y="2797"/>
                    </a:cubicBezTo>
                    <a:cubicBezTo>
                      <a:pt x="11855" y="2068"/>
                      <a:pt x="11642" y="1460"/>
                      <a:pt x="11125" y="791"/>
                    </a:cubicBezTo>
                    <a:cubicBezTo>
                      <a:pt x="10882" y="487"/>
                      <a:pt x="10609" y="214"/>
                      <a:pt x="10305" y="1"/>
                    </a:cubicBezTo>
                    <a:close/>
                  </a:path>
                </a:pathLst>
              </a:custGeom>
              <a:solidFill>
                <a:srgbClr val="253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66"/>
              <p:cNvSpPr/>
              <p:nvPr/>
            </p:nvSpPr>
            <p:spPr>
              <a:xfrm>
                <a:off x="2129879" y="3656322"/>
                <a:ext cx="102300" cy="102300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834" extrusionOk="0">
                    <a:moveTo>
                      <a:pt x="1429" y="0"/>
                    </a:moveTo>
                    <a:cubicBezTo>
                      <a:pt x="730" y="274"/>
                      <a:pt x="335" y="912"/>
                      <a:pt x="1" y="1611"/>
                    </a:cubicBezTo>
                    <a:cubicBezTo>
                      <a:pt x="1399" y="2341"/>
                      <a:pt x="2554" y="3465"/>
                      <a:pt x="3375" y="4833"/>
                    </a:cubicBezTo>
                    <a:cubicBezTo>
                      <a:pt x="3648" y="4195"/>
                      <a:pt x="4165" y="3617"/>
                      <a:pt x="4834" y="3526"/>
                    </a:cubicBezTo>
                    <a:cubicBezTo>
                      <a:pt x="4378" y="2797"/>
                      <a:pt x="4165" y="2189"/>
                      <a:pt x="3618" y="1520"/>
                    </a:cubicBezTo>
                    <a:cubicBezTo>
                      <a:pt x="3071" y="821"/>
                      <a:pt x="2311" y="183"/>
                      <a:pt x="1429" y="0"/>
                    </a:cubicBezTo>
                    <a:close/>
                  </a:path>
                </a:pathLst>
              </a:custGeom>
              <a:solidFill>
                <a:srgbClr val="344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66"/>
              <p:cNvSpPr/>
              <p:nvPr/>
            </p:nvSpPr>
            <p:spPr>
              <a:xfrm>
                <a:off x="2049482" y="3763193"/>
                <a:ext cx="88142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3652" extrusionOk="0">
                    <a:moveTo>
                      <a:pt x="3355" y="1"/>
                    </a:moveTo>
                    <a:cubicBezTo>
                      <a:pt x="2845" y="1"/>
                      <a:pt x="2073" y="416"/>
                      <a:pt x="1368" y="1121"/>
                    </a:cubicBezTo>
                    <a:cubicBezTo>
                      <a:pt x="456" y="2063"/>
                      <a:pt x="0" y="3127"/>
                      <a:pt x="396" y="3522"/>
                    </a:cubicBezTo>
                    <a:cubicBezTo>
                      <a:pt x="491" y="3610"/>
                      <a:pt x="625" y="3652"/>
                      <a:pt x="786" y="3652"/>
                    </a:cubicBezTo>
                    <a:cubicBezTo>
                      <a:pt x="1296" y="3652"/>
                      <a:pt x="2081" y="3234"/>
                      <a:pt x="2797" y="2519"/>
                    </a:cubicBezTo>
                    <a:cubicBezTo>
                      <a:pt x="3709" y="1577"/>
                      <a:pt x="4165" y="513"/>
                      <a:pt x="3769" y="148"/>
                    </a:cubicBezTo>
                    <a:cubicBezTo>
                      <a:pt x="3670" y="48"/>
                      <a:pt x="3527" y="1"/>
                      <a:pt x="33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27" name="Google Shape;4127;p66"/>
          <p:cNvGrpSpPr/>
          <p:nvPr/>
        </p:nvGrpSpPr>
        <p:grpSpPr>
          <a:xfrm>
            <a:off x="-222826" y="-121895"/>
            <a:ext cx="3727015" cy="5301399"/>
            <a:chOff x="-222826" y="-121895"/>
            <a:chExt cx="3727015" cy="5301399"/>
          </a:xfrm>
        </p:grpSpPr>
        <p:grpSp>
          <p:nvGrpSpPr>
            <p:cNvPr id="4128" name="Google Shape;4128;p66"/>
            <p:cNvGrpSpPr/>
            <p:nvPr/>
          </p:nvGrpSpPr>
          <p:grpSpPr>
            <a:xfrm rot="-10418882">
              <a:off x="355503" y="-73848"/>
              <a:ext cx="965204" cy="1741518"/>
              <a:chOff x="4150700" y="1739050"/>
              <a:chExt cx="690725" cy="1246275"/>
            </a:xfrm>
          </p:grpSpPr>
          <p:sp>
            <p:nvSpPr>
              <p:cNvPr id="4129" name="Google Shape;4129;p66"/>
              <p:cNvSpPr/>
              <p:nvPr/>
            </p:nvSpPr>
            <p:spPr>
              <a:xfrm>
                <a:off x="4368425" y="2026575"/>
                <a:ext cx="473000" cy="958750"/>
              </a:xfrm>
              <a:custGeom>
                <a:avLst/>
                <a:gdLst/>
                <a:ahLst/>
                <a:cxnLst/>
                <a:rect l="l" t="t" r="r" b="b"/>
                <a:pathLst>
                  <a:path w="18920" h="38350" fill="none" extrusionOk="0">
                    <a:moveTo>
                      <a:pt x="18920" y="38349"/>
                    </a:moveTo>
                    <a:cubicBezTo>
                      <a:pt x="16383" y="36415"/>
                      <a:pt x="14279" y="33971"/>
                      <a:pt x="12314" y="31450"/>
                    </a:cubicBezTo>
                    <a:cubicBezTo>
                      <a:pt x="8803" y="26917"/>
                      <a:pt x="5678" y="22060"/>
                      <a:pt x="3466" y="16754"/>
                    </a:cubicBezTo>
                    <a:cubicBezTo>
                      <a:pt x="1254" y="11463"/>
                      <a:pt x="1" y="5724"/>
                      <a:pt x="310" y="1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66"/>
              <p:cNvSpPr/>
              <p:nvPr/>
            </p:nvSpPr>
            <p:spPr>
              <a:xfrm>
                <a:off x="4339825" y="1739075"/>
                <a:ext cx="7812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16420" extrusionOk="0">
                    <a:moveTo>
                      <a:pt x="2130" y="0"/>
                    </a:moveTo>
                    <a:cubicBezTo>
                      <a:pt x="1803" y="0"/>
                      <a:pt x="1475" y="173"/>
                      <a:pt x="1330" y="533"/>
                    </a:cubicBezTo>
                    <a:cubicBezTo>
                      <a:pt x="387" y="2791"/>
                      <a:pt x="0" y="5267"/>
                      <a:pt x="31" y="7711"/>
                    </a:cubicBezTo>
                    <a:cubicBezTo>
                      <a:pt x="62" y="10665"/>
                      <a:pt x="681" y="13589"/>
                      <a:pt x="1516" y="16420"/>
                    </a:cubicBezTo>
                    <a:cubicBezTo>
                      <a:pt x="1531" y="14285"/>
                      <a:pt x="2367" y="11470"/>
                      <a:pt x="2537" y="9350"/>
                    </a:cubicBezTo>
                    <a:cubicBezTo>
                      <a:pt x="2707" y="7123"/>
                      <a:pt x="2877" y="4911"/>
                      <a:pt x="3063" y="2683"/>
                    </a:cubicBezTo>
                    <a:cubicBezTo>
                      <a:pt x="3109" y="2033"/>
                      <a:pt x="3125" y="1306"/>
                      <a:pt x="2970" y="657"/>
                    </a:cubicBezTo>
                    <a:cubicBezTo>
                      <a:pt x="2879" y="227"/>
                      <a:pt x="2506" y="0"/>
                      <a:pt x="213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66"/>
              <p:cNvSpPr/>
              <p:nvPr/>
            </p:nvSpPr>
            <p:spPr>
              <a:xfrm>
                <a:off x="4150700" y="1977475"/>
                <a:ext cx="252550" cy="303600"/>
              </a:xfrm>
              <a:custGeom>
                <a:avLst/>
                <a:gdLst/>
                <a:ahLst/>
                <a:cxnLst/>
                <a:rect l="l" t="t" r="r" b="b"/>
                <a:pathLst>
                  <a:path w="10102" h="12144" extrusionOk="0">
                    <a:moveTo>
                      <a:pt x="588" y="0"/>
                    </a:moveTo>
                    <a:cubicBezTo>
                      <a:pt x="47" y="0"/>
                      <a:pt x="1" y="789"/>
                      <a:pt x="171" y="1299"/>
                    </a:cubicBezTo>
                    <a:cubicBezTo>
                      <a:pt x="960" y="3666"/>
                      <a:pt x="2476" y="5739"/>
                      <a:pt x="4255" y="7487"/>
                    </a:cubicBezTo>
                    <a:cubicBezTo>
                      <a:pt x="6034" y="9235"/>
                      <a:pt x="8076" y="10689"/>
                      <a:pt x="10102" y="12143"/>
                    </a:cubicBezTo>
                    <a:cubicBezTo>
                      <a:pt x="8648" y="10364"/>
                      <a:pt x="6838" y="8183"/>
                      <a:pt x="5662" y="6203"/>
                    </a:cubicBezTo>
                    <a:cubicBezTo>
                      <a:pt x="4378" y="4038"/>
                      <a:pt x="3048" y="1841"/>
                      <a:pt x="1099" y="248"/>
                    </a:cubicBezTo>
                    <a:cubicBezTo>
                      <a:pt x="960" y="124"/>
                      <a:pt x="774" y="0"/>
                      <a:pt x="588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66"/>
              <p:cNvSpPr/>
              <p:nvPr/>
            </p:nvSpPr>
            <p:spPr>
              <a:xfrm>
                <a:off x="4186275" y="2227600"/>
                <a:ext cx="27655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11062" h="9224" extrusionOk="0">
                    <a:moveTo>
                      <a:pt x="734" y="1"/>
                    </a:moveTo>
                    <a:cubicBezTo>
                      <a:pt x="486" y="1"/>
                      <a:pt x="233" y="102"/>
                      <a:pt x="109" y="313"/>
                    </a:cubicBezTo>
                    <a:cubicBezTo>
                      <a:pt x="1" y="499"/>
                      <a:pt x="1" y="731"/>
                      <a:pt x="32" y="932"/>
                    </a:cubicBezTo>
                    <a:cubicBezTo>
                      <a:pt x="202" y="1984"/>
                      <a:pt x="991" y="2819"/>
                      <a:pt x="1749" y="3562"/>
                    </a:cubicBezTo>
                    <a:cubicBezTo>
                      <a:pt x="3064" y="4861"/>
                      <a:pt x="4409" y="6176"/>
                      <a:pt x="5941" y="7212"/>
                    </a:cubicBezTo>
                    <a:cubicBezTo>
                      <a:pt x="7457" y="8264"/>
                      <a:pt x="9205" y="9053"/>
                      <a:pt x="11061" y="9223"/>
                    </a:cubicBezTo>
                    <a:cubicBezTo>
                      <a:pt x="9329" y="7584"/>
                      <a:pt x="7163" y="4877"/>
                      <a:pt x="5384" y="3283"/>
                    </a:cubicBezTo>
                    <a:cubicBezTo>
                      <a:pt x="4224" y="2262"/>
                      <a:pt x="3002" y="1303"/>
                      <a:pt x="1733" y="421"/>
                    </a:cubicBezTo>
                    <a:cubicBezTo>
                      <a:pt x="1486" y="251"/>
                      <a:pt x="1223" y="66"/>
                      <a:pt x="913" y="19"/>
                    </a:cubicBezTo>
                    <a:cubicBezTo>
                      <a:pt x="855" y="7"/>
                      <a:pt x="795" y="1"/>
                      <a:pt x="73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66"/>
              <p:cNvSpPr/>
              <p:nvPr/>
            </p:nvSpPr>
            <p:spPr>
              <a:xfrm>
                <a:off x="4260150" y="2477625"/>
                <a:ext cx="286975" cy="161575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6463" extrusionOk="0">
                    <a:moveTo>
                      <a:pt x="812" y="1"/>
                    </a:moveTo>
                    <a:cubicBezTo>
                      <a:pt x="743" y="1"/>
                      <a:pt x="673" y="9"/>
                      <a:pt x="604" y="27"/>
                    </a:cubicBezTo>
                    <a:cubicBezTo>
                      <a:pt x="201" y="151"/>
                      <a:pt x="0" y="646"/>
                      <a:pt x="78" y="1063"/>
                    </a:cubicBezTo>
                    <a:cubicBezTo>
                      <a:pt x="155" y="1481"/>
                      <a:pt x="433" y="1837"/>
                      <a:pt x="727" y="2146"/>
                    </a:cubicBezTo>
                    <a:cubicBezTo>
                      <a:pt x="2089" y="3569"/>
                      <a:pt x="3868" y="4544"/>
                      <a:pt x="5724" y="5194"/>
                    </a:cubicBezTo>
                    <a:cubicBezTo>
                      <a:pt x="7580" y="5843"/>
                      <a:pt x="9529" y="6184"/>
                      <a:pt x="11479" y="6462"/>
                    </a:cubicBezTo>
                    <a:cubicBezTo>
                      <a:pt x="9932" y="5457"/>
                      <a:pt x="8199" y="3972"/>
                      <a:pt x="6668" y="2951"/>
                    </a:cubicBezTo>
                    <a:cubicBezTo>
                      <a:pt x="5043" y="1837"/>
                      <a:pt x="3295" y="909"/>
                      <a:pt x="1470" y="166"/>
                    </a:cubicBezTo>
                    <a:cubicBezTo>
                      <a:pt x="1257" y="83"/>
                      <a:pt x="1036" y="1"/>
                      <a:pt x="81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66"/>
              <p:cNvSpPr/>
              <p:nvPr/>
            </p:nvSpPr>
            <p:spPr>
              <a:xfrm>
                <a:off x="4320100" y="2690125"/>
                <a:ext cx="335325" cy="116750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4670" extrusionOk="0">
                    <a:moveTo>
                      <a:pt x="1262" y="0"/>
                    </a:moveTo>
                    <a:cubicBezTo>
                      <a:pt x="1035" y="0"/>
                      <a:pt x="805" y="16"/>
                      <a:pt x="572" y="50"/>
                    </a:cubicBezTo>
                    <a:cubicBezTo>
                      <a:pt x="418" y="81"/>
                      <a:pt x="232" y="128"/>
                      <a:pt x="139" y="267"/>
                    </a:cubicBezTo>
                    <a:cubicBezTo>
                      <a:pt x="0" y="453"/>
                      <a:pt x="108" y="716"/>
                      <a:pt x="232" y="917"/>
                    </a:cubicBezTo>
                    <a:cubicBezTo>
                      <a:pt x="774" y="1768"/>
                      <a:pt x="1717" y="2293"/>
                      <a:pt x="2630" y="2711"/>
                    </a:cubicBezTo>
                    <a:cubicBezTo>
                      <a:pt x="5450" y="3999"/>
                      <a:pt x="8532" y="4669"/>
                      <a:pt x="11625" y="4669"/>
                    </a:cubicBezTo>
                    <a:cubicBezTo>
                      <a:pt x="12061" y="4669"/>
                      <a:pt x="12497" y="4656"/>
                      <a:pt x="12932" y="4629"/>
                    </a:cubicBezTo>
                    <a:cubicBezTo>
                      <a:pt x="13134" y="4614"/>
                      <a:pt x="13381" y="4552"/>
                      <a:pt x="13412" y="4351"/>
                    </a:cubicBezTo>
                    <a:lnTo>
                      <a:pt x="13180" y="3825"/>
                    </a:lnTo>
                    <a:cubicBezTo>
                      <a:pt x="10999" y="3206"/>
                      <a:pt x="8833" y="2464"/>
                      <a:pt x="6683" y="1737"/>
                    </a:cubicBezTo>
                    <a:cubicBezTo>
                      <a:pt x="4913" y="1128"/>
                      <a:pt x="3179" y="0"/>
                      <a:pt x="1262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66"/>
              <p:cNvSpPr/>
              <p:nvPr/>
            </p:nvSpPr>
            <p:spPr>
              <a:xfrm>
                <a:off x="4419875" y="1977850"/>
                <a:ext cx="148125" cy="368575"/>
              </a:xfrm>
              <a:custGeom>
                <a:avLst/>
                <a:gdLst/>
                <a:ahLst/>
                <a:cxnLst/>
                <a:rect l="l" t="t" r="r" b="b"/>
                <a:pathLst>
                  <a:path w="5925" h="14743" extrusionOk="0">
                    <a:moveTo>
                      <a:pt x="5105" y="1"/>
                    </a:moveTo>
                    <a:cubicBezTo>
                      <a:pt x="4873" y="16"/>
                      <a:pt x="4656" y="171"/>
                      <a:pt x="4471" y="341"/>
                    </a:cubicBezTo>
                    <a:cubicBezTo>
                      <a:pt x="3543" y="1192"/>
                      <a:pt x="3094" y="2429"/>
                      <a:pt x="2661" y="3620"/>
                    </a:cubicBezTo>
                    <a:cubicBezTo>
                      <a:pt x="1377" y="7225"/>
                      <a:pt x="93" y="10906"/>
                      <a:pt x="0" y="14743"/>
                    </a:cubicBezTo>
                    <a:cubicBezTo>
                      <a:pt x="1068" y="12623"/>
                      <a:pt x="2769" y="9313"/>
                      <a:pt x="3728" y="7147"/>
                    </a:cubicBezTo>
                    <a:cubicBezTo>
                      <a:pt x="4517" y="5415"/>
                      <a:pt x="5182" y="3605"/>
                      <a:pt x="5724" y="1779"/>
                    </a:cubicBezTo>
                    <a:cubicBezTo>
                      <a:pt x="5817" y="1424"/>
                      <a:pt x="5925" y="1052"/>
                      <a:pt x="5848" y="697"/>
                    </a:cubicBezTo>
                    <a:cubicBezTo>
                      <a:pt x="5786" y="341"/>
                      <a:pt x="5476" y="1"/>
                      <a:pt x="510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66"/>
              <p:cNvSpPr/>
              <p:nvPr/>
            </p:nvSpPr>
            <p:spPr>
              <a:xfrm>
                <a:off x="4489475" y="2124125"/>
                <a:ext cx="156650" cy="411425"/>
              </a:xfrm>
              <a:custGeom>
                <a:avLst/>
                <a:gdLst/>
                <a:ahLst/>
                <a:cxnLst/>
                <a:rect l="l" t="t" r="r" b="b"/>
                <a:pathLst>
                  <a:path w="6266" h="16457" extrusionOk="0">
                    <a:moveTo>
                      <a:pt x="5515" y="1"/>
                    </a:moveTo>
                    <a:cubicBezTo>
                      <a:pt x="5203" y="1"/>
                      <a:pt x="4884" y="234"/>
                      <a:pt x="4641" y="476"/>
                    </a:cubicBezTo>
                    <a:cubicBezTo>
                      <a:pt x="3419" y="1714"/>
                      <a:pt x="2630" y="3323"/>
                      <a:pt x="2012" y="4963"/>
                    </a:cubicBezTo>
                    <a:cubicBezTo>
                      <a:pt x="635" y="8613"/>
                      <a:pt x="1" y="12543"/>
                      <a:pt x="171" y="16456"/>
                    </a:cubicBezTo>
                    <a:cubicBezTo>
                      <a:pt x="1161" y="14136"/>
                      <a:pt x="2290" y="11073"/>
                      <a:pt x="3311" y="8768"/>
                    </a:cubicBezTo>
                    <a:cubicBezTo>
                      <a:pt x="4348" y="6401"/>
                      <a:pt x="5260" y="3973"/>
                      <a:pt x="6034" y="1513"/>
                    </a:cubicBezTo>
                    <a:cubicBezTo>
                      <a:pt x="6188" y="987"/>
                      <a:pt x="6266" y="275"/>
                      <a:pt x="5771" y="59"/>
                    </a:cubicBezTo>
                    <a:cubicBezTo>
                      <a:pt x="5687" y="19"/>
                      <a:pt x="5601" y="1"/>
                      <a:pt x="551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66"/>
              <p:cNvSpPr/>
              <p:nvPr/>
            </p:nvSpPr>
            <p:spPr>
              <a:xfrm>
                <a:off x="4593125" y="2346200"/>
                <a:ext cx="109075" cy="36802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14721" extrusionOk="0">
                    <a:moveTo>
                      <a:pt x="3789" y="0"/>
                    </a:moveTo>
                    <a:cubicBezTo>
                      <a:pt x="3488" y="0"/>
                      <a:pt x="3169" y="303"/>
                      <a:pt x="2986" y="597"/>
                    </a:cubicBezTo>
                    <a:cubicBezTo>
                      <a:pt x="341" y="4696"/>
                      <a:pt x="124" y="9847"/>
                      <a:pt x="0" y="14720"/>
                    </a:cubicBezTo>
                    <a:cubicBezTo>
                      <a:pt x="805" y="12075"/>
                      <a:pt x="2321" y="9383"/>
                      <a:pt x="3141" y="6738"/>
                    </a:cubicBezTo>
                    <a:cubicBezTo>
                      <a:pt x="3760" y="4789"/>
                      <a:pt x="4363" y="2793"/>
                      <a:pt x="4285" y="767"/>
                    </a:cubicBezTo>
                    <a:cubicBezTo>
                      <a:pt x="4270" y="504"/>
                      <a:pt x="4239" y="210"/>
                      <a:pt x="4022" y="71"/>
                    </a:cubicBezTo>
                    <a:cubicBezTo>
                      <a:pt x="3948" y="22"/>
                      <a:pt x="3869" y="0"/>
                      <a:pt x="378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66"/>
              <p:cNvSpPr/>
              <p:nvPr/>
            </p:nvSpPr>
            <p:spPr>
              <a:xfrm>
                <a:off x="4696375" y="2529200"/>
                <a:ext cx="78150" cy="343575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13743" extrusionOk="0">
                    <a:moveTo>
                      <a:pt x="2125" y="0"/>
                    </a:moveTo>
                    <a:cubicBezTo>
                      <a:pt x="1600" y="0"/>
                      <a:pt x="1146" y="576"/>
                      <a:pt x="929" y="1104"/>
                    </a:cubicBezTo>
                    <a:cubicBezTo>
                      <a:pt x="589" y="1986"/>
                      <a:pt x="434" y="2929"/>
                      <a:pt x="341" y="3873"/>
                    </a:cubicBezTo>
                    <a:cubicBezTo>
                      <a:pt x="1" y="7184"/>
                      <a:pt x="264" y="10540"/>
                      <a:pt x="1099" y="13743"/>
                    </a:cubicBezTo>
                    <a:cubicBezTo>
                      <a:pt x="1548" y="12056"/>
                      <a:pt x="2259" y="10649"/>
                      <a:pt x="2538" y="8932"/>
                    </a:cubicBezTo>
                    <a:cubicBezTo>
                      <a:pt x="2955" y="6487"/>
                      <a:pt x="3126" y="4012"/>
                      <a:pt x="3064" y="1537"/>
                    </a:cubicBezTo>
                    <a:cubicBezTo>
                      <a:pt x="3048" y="949"/>
                      <a:pt x="2909" y="222"/>
                      <a:pt x="2352" y="37"/>
                    </a:cubicBezTo>
                    <a:cubicBezTo>
                      <a:pt x="2275" y="12"/>
                      <a:pt x="2199" y="0"/>
                      <a:pt x="212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66"/>
              <p:cNvSpPr/>
              <p:nvPr/>
            </p:nvSpPr>
            <p:spPr>
              <a:xfrm>
                <a:off x="4163475" y="1977475"/>
                <a:ext cx="239775" cy="30360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12144" extrusionOk="0">
                    <a:moveTo>
                      <a:pt x="0" y="0"/>
                    </a:moveTo>
                    <a:cubicBezTo>
                      <a:pt x="232" y="418"/>
                      <a:pt x="480" y="835"/>
                      <a:pt x="727" y="1238"/>
                    </a:cubicBezTo>
                    <a:cubicBezTo>
                      <a:pt x="3125" y="5136"/>
                      <a:pt x="6018" y="8725"/>
                      <a:pt x="9282" y="11927"/>
                    </a:cubicBezTo>
                    <a:cubicBezTo>
                      <a:pt x="9390" y="11989"/>
                      <a:pt x="9498" y="12066"/>
                      <a:pt x="9591" y="12143"/>
                    </a:cubicBezTo>
                    <a:cubicBezTo>
                      <a:pt x="8137" y="10364"/>
                      <a:pt x="6327" y="8183"/>
                      <a:pt x="5151" y="6203"/>
                    </a:cubicBezTo>
                    <a:cubicBezTo>
                      <a:pt x="3867" y="4038"/>
                      <a:pt x="2537" y="1841"/>
                      <a:pt x="588" y="248"/>
                    </a:cubicBezTo>
                    <a:cubicBezTo>
                      <a:pt x="449" y="124"/>
                      <a:pt x="278" y="0"/>
                      <a:pt x="77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66"/>
              <p:cNvSpPr/>
              <p:nvPr/>
            </p:nvSpPr>
            <p:spPr>
              <a:xfrm>
                <a:off x="4194400" y="2227550"/>
                <a:ext cx="263000" cy="225625"/>
              </a:xfrm>
              <a:custGeom>
                <a:avLst/>
                <a:gdLst/>
                <a:ahLst/>
                <a:cxnLst/>
                <a:rect l="l" t="t" r="r" b="b"/>
                <a:pathLst>
                  <a:path w="10520" h="9025" extrusionOk="0">
                    <a:moveTo>
                      <a:pt x="405" y="0"/>
                    </a:moveTo>
                    <a:cubicBezTo>
                      <a:pt x="262" y="0"/>
                      <a:pt x="120" y="38"/>
                      <a:pt x="1" y="114"/>
                    </a:cubicBezTo>
                    <a:cubicBezTo>
                      <a:pt x="2754" y="3749"/>
                      <a:pt x="6652" y="6472"/>
                      <a:pt x="10520" y="9024"/>
                    </a:cubicBezTo>
                    <a:cubicBezTo>
                      <a:pt x="8834" y="7369"/>
                      <a:pt x="6761" y="4817"/>
                      <a:pt x="5059" y="3285"/>
                    </a:cubicBezTo>
                    <a:cubicBezTo>
                      <a:pt x="3899" y="2264"/>
                      <a:pt x="2677" y="1305"/>
                      <a:pt x="1408" y="423"/>
                    </a:cubicBezTo>
                    <a:cubicBezTo>
                      <a:pt x="1161" y="253"/>
                      <a:pt x="898" y="68"/>
                      <a:pt x="588" y="21"/>
                    </a:cubicBezTo>
                    <a:cubicBezTo>
                      <a:pt x="528" y="7"/>
                      <a:pt x="466" y="0"/>
                      <a:pt x="40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66"/>
              <p:cNvSpPr/>
              <p:nvPr/>
            </p:nvSpPr>
            <p:spPr>
              <a:xfrm>
                <a:off x="4264025" y="2477625"/>
                <a:ext cx="278450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11138" h="6339" extrusionOk="0">
                    <a:moveTo>
                      <a:pt x="657" y="1"/>
                    </a:moveTo>
                    <a:cubicBezTo>
                      <a:pt x="588" y="1"/>
                      <a:pt x="518" y="9"/>
                      <a:pt x="449" y="27"/>
                    </a:cubicBezTo>
                    <a:cubicBezTo>
                      <a:pt x="248" y="89"/>
                      <a:pt x="93" y="243"/>
                      <a:pt x="0" y="444"/>
                    </a:cubicBezTo>
                    <a:cubicBezTo>
                      <a:pt x="3419" y="2920"/>
                      <a:pt x="7178" y="4915"/>
                      <a:pt x="11138" y="6338"/>
                    </a:cubicBezTo>
                    <a:cubicBezTo>
                      <a:pt x="9637" y="5333"/>
                      <a:pt x="7982" y="3941"/>
                      <a:pt x="6513" y="2951"/>
                    </a:cubicBezTo>
                    <a:cubicBezTo>
                      <a:pt x="4888" y="1837"/>
                      <a:pt x="3140" y="909"/>
                      <a:pt x="1315" y="166"/>
                    </a:cubicBezTo>
                    <a:cubicBezTo>
                      <a:pt x="1102" y="83"/>
                      <a:pt x="881" y="1"/>
                      <a:pt x="65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66"/>
              <p:cNvSpPr/>
              <p:nvPr/>
            </p:nvSpPr>
            <p:spPr>
              <a:xfrm>
                <a:off x="4328975" y="2690125"/>
                <a:ext cx="322950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12918" h="4042" extrusionOk="0">
                    <a:moveTo>
                      <a:pt x="907" y="0"/>
                    </a:moveTo>
                    <a:cubicBezTo>
                      <a:pt x="680" y="0"/>
                      <a:pt x="450" y="16"/>
                      <a:pt x="217" y="50"/>
                    </a:cubicBezTo>
                    <a:cubicBezTo>
                      <a:pt x="156" y="66"/>
                      <a:pt x="78" y="81"/>
                      <a:pt x="1" y="112"/>
                    </a:cubicBezTo>
                    <a:cubicBezTo>
                      <a:pt x="140" y="174"/>
                      <a:pt x="295" y="236"/>
                      <a:pt x="434" y="282"/>
                    </a:cubicBezTo>
                    <a:cubicBezTo>
                      <a:pt x="4472" y="1953"/>
                      <a:pt x="8602" y="3639"/>
                      <a:pt x="12918" y="4042"/>
                    </a:cubicBezTo>
                    <a:lnTo>
                      <a:pt x="12825" y="3825"/>
                    </a:lnTo>
                    <a:cubicBezTo>
                      <a:pt x="10644" y="3206"/>
                      <a:pt x="8478" y="2464"/>
                      <a:pt x="6328" y="1737"/>
                    </a:cubicBezTo>
                    <a:cubicBezTo>
                      <a:pt x="4558" y="1128"/>
                      <a:pt x="2824" y="0"/>
                      <a:pt x="907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66"/>
              <p:cNvSpPr/>
              <p:nvPr/>
            </p:nvSpPr>
            <p:spPr>
              <a:xfrm>
                <a:off x="4420250" y="1977850"/>
                <a:ext cx="136550" cy="361625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14465" extrusionOk="0">
                    <a:moveTo>
                      <a:pt x="5090" y="1"/>
                    </a:moveTo>
                    <a:cubicBezTo>
                      <a:pt x="4858" y="16"/>
                      <a:pt x="4641" y="171"/>
                      <a:pt x="4456" y="341"/>
                    </a:cubicBezTo>
                    <a:cubicBezTo>
                      <a:pt x="3528" y="1192"/>
                      <a:pt x="3079" y="2429"/>
                      <a:pt x="2646" y="3620"/>
                    </a:cubicBezTo>
                    <a:cubicBezTo>
                      <a:pt x="1393" y="7132"/>
                      <a:pt x="140" y="10736"/>
                      <a:pt x="1" y="14464"/>
                    </a:cubicBezTo>
                    <a:cubicBezTo>
                      <a:pt x="1377" y="9530"/>
                      <a:pt x="3203" y="4719"/>
                      <a:pt x="5461" y="109"/>
                    </a:cubicBezTo>
                    <a:cubicBezTo>
                      <a:pt x="5353" y="47"/>
                      <a:pt x="5229" y="1"/>
                      <a:pt x="5090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66"/>
              <p:cNvSpPr/>
              <p:nvPr/>
            </p:nvSpPr>
            <p:spPr>
              <a:xfrm>
                <a:off x="4489475" y="2124125"/>
                <a:ext cx="148150" cy="411425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16457" extrusionOk="0">
                    <a:moveTo>
                      <a:pt x="5515" y="1"/>
                    </a:moveTo>
                    <a:cubicBezTo>
                      <a:pt x="5203" y="1"/>
                      <a:pt x="4884" y="234"/>
                      <a:pt x="4641" y="476"/>
                    </a:cubicBezTo>
                    <a:cubicBezTo>
                      <a:pt x="3419" y="1714"/>
                      <a:pt x="2630" y="3323"/>
                      <a:pt x="2012" y="4963"/>
                    </a:cubicBezTo>
                    <a:cubicBezTo>
                      <a:pt x="635" y="8613"/>
                      <a:pt x="1" y="12543"/>
                      <a:pt x="171" y="16456"/>
                    </a:cubicBezTo>
                    <a:cubicBezTo>
                      <a:pt x="171" y="16441"/>
                      <a:pt x="186" y="16425"/>
                      <a:pt x="186" y="16410"/>
                    </a:cubicBezTo>
                    <a:cubicBezTo>
                      <a:pt x="697" y="10624"/>
                      <a:pt x="2692" y="4978"/>
                      <a:pt x="5925" y="152"/>
                    </a:cubicBezTo>
                    <a:cubicBezTo>
                      <a:pt x="5879" y="121"/>
                      <a:pt x="5833" y="74"/>
                      <a:pt x="5771" y="59"/>
                    </a:cubicBezTo>
                    <a:cubicBezTo>
                      <a:pt x="5687" y="19"/>
                      <a:pt x="5601" y="1"/>
                      <a:pt x="5515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66"/>
              <p:cNvSpPr/>
              <p:nvPr/>
            </p:nvSpPr>
            <p:spPr>
              <a:xfrm>
                <a:off x="4593500" y="2346200"/>
                <a:ext cx="102125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4241" extrusionOk="0">
                    <a:moveTo>
                      <a:pt x="3774" y="0"/>
                    </a:moveTo>
                    <a:cubicBezTo>
                      <a:pt x="3473" y="0"/>
                      <a:pt x="3154" y="303"/>
                      <a:pt x="2971" y="597"/>
                    </a:cubicBezTo>
                    <a:cubicBezTo>
                      <a:pt x="403" y="4557"/>
                      <a:pt x="125" y="9507"/>
                      <a:pt x="1" y="14241"/>
                    </a:cubicBezTo>
                    <a:cubicBezTo>
                      <a:pt x="125" y="13452"/>
                      <a:pt x="310" y="12663"/>
                      <a:pt x="496" y="11874"/>
                    </a:cubicBezTo>
                    <a:cubicBezTo>
                      <a:pt x="1409" y="7898"/>
                      <a:pt x="2383" y="3830"/>
                      <a:pt x="4085" y="148"/>
                    </a:cubicBezTo>
                    <a:cubicBezTo>
                      <a:pt x="4054" y="133"/>
                      <a:pt x="4038" y="102"/>
                      <a:pt x="4007" y="71"/>
                    </a:cubicBezTo>
                    <a:cubicBezTo>
                      <a:pt x="3933" y="22"/>
                      <a:pt x="3854" y="0"/>
                      <a:pt x="377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66"/>
              <p:cNvSpPr/>
              <p:nvPr/>
            </p:nvSpPr>
            <p:spPr>
              <a:xfrm>
                <a:off x="4696375" y="2529200"/>
                <a:ext cx="63075" cy="340875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13635" extrusionOk="0">
                    <a:moveTo>
                      <a:pt x="2125" y="0"/>
                    </a:moveTo>
                    <a:cubicBezTo>
                      <a:pt x="1600" y="0"/>
                      <a:pt x="1146" y="576"/>
                      <a:pt x="929" y="1104"/>
                    </a:cubicBezTo>
                    <a:cubicBezTo>
                      <a:pt x="589" y="1986"/>
                      <a:pt x="434" y="2929"/>
                      <a:pt x="341" y="3873"/>
                    </a:cubicBezTo>
                    <a:cubicBezTo>
                      <a:pt x="1" y="7137"/>
                      <a:pt x="264" y="10463"/>
                      <a:pt x="1084" y="13634"/>
                    </a:cubicBezTo>
                    <a:cubicBezTo>
                      <a:pt x="1146" y="9102"/>
                      <a:pt x="1625" y="4569"/>
                      <a:pt x="2522" y="114"/>
                    </a:cubicBezTo>
                    <a:cubicBezTo>
                      <a:pt x="2476" y="83"/>
                      <a:pt x="2414" y="52"/>
                      <a:pt x="2352" y="37"/>
                    </a:cubicBezTo>
                    <a:cubicBezTo>
                      <a:pt x="2275" y="12"/>
                      <a:pt x="2199" y="0"/>
                      <a:pt x="212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66"/>
              <p:cNvSpPr/>
              <p:nvPr/>
            </p:nvSpPr>
            <p:spPr>
              <a:xfrm>
                <a:off x="4339825" y="1739050"/>
                <a:ext cx="62275" cy="410525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16421" extrusionOk="0">
                    <a:moveTo>
                      <a:pt x="2135" y="1"/>
                    </a:moveTo>
                    <a:cubicBezTo>
                      <a:pt x="1806" y="1"/>
                      <a:pt x="1477" y="172"/>
                      <a:pt x="1330" y="534"/>
                    </a:cubicBezTo>
                    <a:cubicBezTo>
                      <a:pt x="387" y="2792"/>
                      <a:pt x="0" y="5268"/>
                      <a:pt x="31" y="7712"/>
                    </a:cubicBezTo>
                    <a:cubicBezTo>
                      <a:pt x="62" y="10666"/>
                      <a:pt x="681" y="13590"/>
                      <a:pt x="1516" y="16421"/>
                    </a:cubicBezTo>
                    <a:cubicBezTo>
                      <a:pt x="1516" y="16390"/>
                      <a:pt x="1516" y="16344"/>
                      <a:pt x="1531" y="16313"/>
                    </a:cubicBezTo>
                    <a:cubicBezTo>
                      <a:pt x="789" y="10914"/>
                      <a:pt x="1114" y="5360"/>
                      <a:pt x="2491" y="70"/>
                    </a:cubicBezTo>
                    <a:cubicBezTo>
                      <a:pt x="2378" y="24"/>
                      <a:pt x="2256" y="1"/>
                      <a:pt x="2135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66"/>
              <p:cNvSpPr/>
              <p:nvPr/>
            </p:nvSpPr>
            <p:spPr>
              <a:xfrm>
                <a:off x="4340575" y="1902050"/>
                <a:ext cx="67325" cy="247525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9901" extrusionOk="0">
                    <a:moveTo>
                      <a:pt x="16" y="1"/>
                    </a:moveTo>
                    <a:cubicBezTo>
                      <a:pt x="1" y="403"/>
                      <a:pt x="1" y="805"/>
                      <a:pt x="1" y="1192"/>
                    </a:cubicBezTo>
                    <a:cubicBezTo>
                      <a:pt x="32" y="4146"/>
                      <a:pt x="651" y="7070"/>
                      <a:pt x="1486" y="9901"/>
                    </a:cubicBezTo>
                    <a:cubicBezTo>
                      <a:pt x="1501" y="7766"/>
                      <a:pt x="2337" y="4951"/>
                      <a:pt x="2507" y="2831"/>
                    </a:cubicBezTo>
                    <a:cubicBezTo>
                      <a:pt x="2569" y="2058"/>
                      <a:pt x="2631" y="1284"/>
                      <a:pt x="2693" y="511"/>
                    </a:cubicBezTo>
                    <a:lnTo>
                      <a:pt x="2693" y="511"/>
                    </a:lnTo>
                    <a:cubicBezTo>
                      <a:pt x="2399" y="1284"/>
                      <a:pt x="2058" y="2042"/>
                      <a:pt x="1594" y="2739"/>
                    </a:cubicBezTo>
                    <a:cubicBezTo>
                      <a:pt x="1532" y="2831"/>
                      <a:pt x="1455" y="2940"/>
                      <a:pt x="1331" y="2955"/>
                    </a:cubicBezTo>
                    <a:cubicBezTo>
                      <a:pt x="1177" y="2955"/>
                      <a:pt x="1084" y="2800"/>
                      <a:pt x="1022" y="2661"/>
                    </a:cubicBezTo>
                    <a:cubicBezTo>
                      <a:pt x="635" y="1795"/>
                      <a:pt x="295" y="913"/>
                      <a:pt x="1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66"/>
              <p:cNvSpPr/>
              <p:nvPr/>
            </p:nvSpPr>
            <p:spPr>
              <a:xfrm>
                <a:off x="4204075" y="2063325"/>
                <a:ext cx="199175" cy="217750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8710" extrusionOk="0">
                    <a:moveTo>
                      <a:pt x="1779" y="0"/>
                    </a:moveTo>
                    <a:lnTo>
                      <a:pt x="3048" y="3233"/>
                    </a:lnTo>
                    <a:cubicBezTo>
                      <a:pt x="2027" y="2707"/>
                      <a:pt x="1006" y="2166"/>
                      <a:pt x="0" y="1609"/>
                    </a:cubicBezTo>
                    <a:lnTo>
                      <a:pt x="0" y="1609"/>
                    </a:lnTo>
                    <a:cubicBezTo>
                      <a:pt x="635" y="2475"/>
                      <a:pt x="1346" y="3295"/>
                      <a:pt x="2120" y="4053"/>
                    </a:cubicBezTo>
                    <a:cubicBezTo>
                      <a:pt x="3899" y="5801"/>
                      <a:pt x="5941" y="7255"/>
                      <a:pt x="7967" y="8709"/>
                    </a:cubicBezTo>
                    <a:cubicBezTo>
                      <a:pt x="6513" y="6930"/>
                      <a:pt x="4703" y="4749"/>
                      <a:pt x="3527" y="2769"/>
                    </a:cubicBezTo>
                    <a:cubicBezTo>
                      <a:pt x="2970" y="1841"/>
                      <a:pt x="2398" y="897"/>
                      <a:pt x="17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66"/>
              <p:cNvSpPr/>
              <p:nvPr/>
            </p:nvSpPr>
            <p:spPr>
              <a:xfrm>
                <a:off x="4261700" y="2299600"/>
                <a:ext cx="201125" cy="158600"/>
              </a:xfrm>
              <a:custGeom>
                <a:avLst/>
                <a:gdLst/>
                <a:ahLst/>
                <a:cxnLst/>
                <a:rect l="l" t="t" r="r" b="b"/>
                <a:pathLst>
                  <a:path w="8045" h="6344" extrusionOk="0">
                    <a:moveTo>
                      <a:pt x="1903" y="1"/>
                    </a:moveTo>
                    <a:lnTo>
                      <a:pt x="1903" y="1"/>
                    </a:lnTo>
                    <a:cubicBezTo>
                      <a:pt x="2491" y="991"/>
                      <a:pt x="3063" y="1981"/>
                      <a:pt x="3589" y="3002"/>
                    </a:cubicBezTo>
                    <a:cubicBezTo>
                      <a:pt x="3448" y="3073"/>
                      <a:pt x="3297" y="3101"/>
                      <a:pt x="3141" y="3101"/>
                    </a:cubicBezTo>
                    <a:cubicBezTo>
                      <a:pt x="2855" y="3101"/>
                      <a:pt x="2555" y="3004"/>
                      <a:pt x="2274" y="2894"/>
                    </a:cubicBezTo>
                    <a:cubicBezTo>
                      <a:pt x="1501" y="2615"/>
                      <a:pt x="743" y="2290"/>
                      <a:pt x="0" y="1919"/>
                    </a:cubicBezTo>
                    <a:lnTo>
                      <a:pt x="0" y="1919"/>
                    </a:lnTo>
                    <a:cubicBezTo>
                      <a:pt x="928" y="2785"/>
                      <a:pt x="1872" y="3621"/>
                      <a:pt x="2924" y="4332"/>
                    </a:cubicBezTo>
                    <a:cubicBezTo>
                      <a:pt x="4440" y="5384"/>
                      <a:pt x="6188" y="6173"/>
                      <a:pt x="8044" y="6343"/>
                    </a:cubicBezTo>
                    <a:cubicBezTo>
                      <a:pt x="6312" y="4704"/>
                      <a:pt x="4146" y="1997"/>
                      <a:pt x="2367" y="403"/>
                    </a:cubicBezTo>
                    <a:cubicBezTo>
                      <a:pt x="2212" y="264"/>
                      <a:pt x="2058" y="140"/>
                      <a:pt x="1903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66"/>
              <p:cNvSpPr/>
              <p:nvPr/>
            </p:nvSpPr>
            <p:spPr>
              <a:xfrm>
                <a:off x="4342900" y="2533575"/>
                <a:ext cx="204225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4225" extrusionOk="0">
                    <a:moveTo>
                      <a:pt x="2275" y="1"/>
                    </a:moveTo>
                    <a:lnTo>
                      <a:pt x="2275" y="1"/>
                    </a:lnTo>
                    <a:cubicBezTo>
                      <a:pt x="2770" y="558"/>
                      <a:pt x="3265" y="1130"/>
                      <a:pt x="3729" y="1703"/>
                    </a:cubicBezTo>
                    <a:cubicBezTo>
                      <a:pt x="3822" y="1826"/>
                      <a:pt x="3930" y="1996"/>
                      <a:pt x="3853" y="2136"/>
                    </a:cubicBezTo>
                    <a:cubicBezTo>
                      <a:pt x="3803" y="2235"/>
                      <a:pt x="3674" y="2264"/>
                      <a:pt x="3554" y="2264"/>
                    </a:cubicBezTo>
                    <a:cubicBezTo>
                      <a:pt x="3523" y="2264"/>
                      <a:pt x="3494" y="2263"/>
                      <a:pt x="3466" y="2259"/>
                    </a:cubicBezTo>
                    <a:cubicBezTo>
                      <a:pt x="2306" y="2198"/>
                      <a:pt x="1146" y="2074"/>
                      <a:pt x="1" y="1873"/>
                    </a:cubicBezTo>
                    <a:lnTo>
                      <a:pt x="1" y="1873"/>
                    </a:lnTo>
                    <a:cubicBezTo>
                      <a:pt x="774" y="2306"/>
                      <a:pt x="1579" y="2662"/>
                      <a:pt x="2414" y="2956"/>
                    </a:cubicBezTo>
                    <a:cubicBezTo>
                      <a:pt x="4270" y="3605"/>
                      <a:pt x="6219" y="3946"/>
                      <a:pt x="8169" y="4224"/>
                    </a:cubicBezTo>
                    <a:cubicBezTo>
                      <a:pt x="6622" y="3219"/>
                      <a:pt x="4889" y="1734"/>
                      <a:pt x="3358" y="713"/>
                    </a:cubicBezTo>
                    <a:cubicBezTo>
                      <a:pt x="3002" y="465"/>
                      <a:pt x="2631" y="233"/>
                      <a:pt x="227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66"/>
              <p:cNvSpPr/>
              <p:nvPr/>
            </p:nvSpPr>
            <p:spPr>
              <a:xfrm>
                <a:off x="4477500" y="2745900"/>
                <a:ext cx="177925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7117" h="2434" extrusionOk="0">
                    <a:moveTo>
                      <a:pt x="1872" y="1"/>
                    </a:moveTo>
                    <a:cubicBezTo>
                      <a:pt x="2150" y="248"/>
                      <a:pt x="2429" y="496"/>
                      <a:pt x="2707" y="728"/>
                    </a:cubicBezTo>
                    <a:cubicBezTo>
                      <a:pt x="2846" y="851"/>
                      <a:pt x="2986" y="1006"/>
                      <a:pt x="2955" y="1176"/>
                    </a:cubicBezTo>
                    <a:cubicBezTo>
                      <a:pt x="2908" y="1362"/>
                      <a:pt x="2676" y="1439"/>
                      <a:pt x="2475" y="1470"/>
                    </a:cubicBezTo>
                    <a:cubicBezTo>
                      <a:pt x="1655" y="1609"/>
                      <a:pt x="835" y="1702"/>
                      <a:pt x="0" y="1764"/>
                    </a:cubicBezTo>
                    <a:cubicBezTo>
                      <a:pt x="1757" y="2216"/>
                      <a:pt x="3565" y="2433"/>
                      <a:pt x="5374" y="2433"/>
                    </a:cubicBezTo>
                    <a:cubicBezTo>
                      <a:pt x="5795" y="2433"/>
                      <a:pt x="6216" y="2422"/>
                      <a:pt x="6636" y="2398"/>
                    </a:cubicBezTo>
                    <a:cubicBezTo>
                      <a:pt x="6838" y="2383"/>
                      <a:pt x="7085" y="2321"/>
                      <a:pt x="7116" y="2120"/>
                    </a:cubicBezTo>
                    <a:lnTo>
                      <a:pt x="6884" y="1594"/>
                    </a:lnTo>
                    <a:cubicBezTo>
                      <a:pt x="5198" y="1114"/>
                      <a:pt x="3527" y="573"/>
                      <a:pt x="187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66"/>
              <p:cNvSpPr/>
              <p:nvPr/>
            </p:nvSpPr>
            <p:spPr>
              <a:xfrm>
                <a:off x="4419875" y="2104300"/>
                <a:ext cx="114875" cy="24212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9685" extrusionOk="0">
                    <a:moveTo>
                      <a:pt x="4595" y="1"/>
                    </a:moveTo>
                    <a:lnTo>
                      <a:pt x="4595" y="1"/>
                    </a:lnTo>
                    <a:cubicBezTo>
                      <a:pt x="3775" y="1177"/>
                      <a:pt x="2955" y="2352"/>
                      <a:pt x="2119" y="3528"/>
                    </a:cubicBezTo>
                    <a:cubicBezTo>
                      <a:pt x="2073" y="3590"/>
                      <a:pt x="2011" y="3667"/>
                      <a:pt x="1918" y="3683"/>
                    </a:cubicBezTo>
                    <a:cubicBezTo>
                      <a:pt x="1907" y="3685"/>
                      <a:pt x="1896" y="3685"/>
                      <a:pt x="1886" y="3685"/>
                    </a:cubicBezTo>
                    <a:cubicBezTo>
                      <a:pt x="1724" y="3685"/>
                      <a:pt x="1654" y="3470"/>
                      <a:pt x="1640" y="3296"/>
                    </a:cubicBezTo>
                    <a:cubicBezTo>
                      <a:pt x="1594" y="2801"/>
                      <a:pt x="1563" y="2306"/>
                      <a:pt x="1547" y="1795"/>
                    </a:cubicBezTo>
                    <a:cubicBezTo>
                      <a:pt x="727" y="4379"/>
                      <a:pt x="62" y="6993"/>
                      <a:pt x="0" y="9685"/>
                    </a:cubicBezTo>
                    <a:cubicBezTo>
                      <a:pt x="1068" y="7565"/>
                      <a:pt x="2769" y="4255"/>
                      <a:pt x="3728" y="2089"/>
                    </a:cubicBezTo>
                    <a:cubicBezTo>
                      <a:pt x="4038" y="1409"/>
                      <a:pt x="4332" y="713"/>
                      <a:pt x="459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66"/>
              <p:cNvSpPr/>
              <p:nvPr/>
            </p:nvSpPr>
            <p:spPr>
              <a:xfrm>
                <a:off x="4489875" y="2281425"/>
                <a:ext cx="84325" cy="254125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0165" extrusionOk="0">
                    <a:moveTo>
                      <a:pt x="1532" y="1"/>
                    </a:moveTo>
                    <a:lnTo>
                      <a:pt x="1532" y="1"/>
                    </a:lnTo>
                    <a:cubicBezTo>
                      <a:pt x="480" y="3265"/>
                      <a:pt x="0" y="6730"/>
                      <a:pt x="155" y="10164"/>
                    </a:cubicBezTo>
                    <a:cubicBezTo>
                      <a:pt x="1145" y="7844"/>
                      <a:pt x="2274" y="4781"/>
                      <a:pt x="3295" y="2476"/>
                    </a:cubicBezTo>
                    <a:cubicBezTo>
                      <a:pt x="3326" y="2430"/>
                      <a:pt x="3342" y="2368"/>
                      <a:pt x="3372" y="2306"/>
                    </a:cubicBezTo>
                    <a:lnTo>
                      <a:pt x="3372" y="2306"/>
                    </a:lnTo>
                    <a:cubicBezTo>
                      <a:pt x="2754" y="3079"/>
                      <a:pt x="2135" y="3853"/>
                      <a:pt x="1501" y="4595"/>
                    </a:cubicBezTo>
                    <a:cubicBezTo>
                      <a:pt x="1160" y="3605"/>
                      <a:pt x="1191" y="2538"/>
                      <a:pt x="1315" y="1501"/>
                    </a:cubicBezTo>
                    <a:cubicBezTo>
                      <a:pt x="1361" y="991"/>
                      <a:pt x="1454" y="496"/>
                      <a:pt x="153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66"/>
              <p:cNvSpPr/>
              <p:nvPr/>
            </p:nvSpPr>
            <p:spPr>
              <a:xfrm>
                <a:off x="4593125" y="2479450"/>
                <a:ext cx="89350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3574" h="9391" extrusionOk="0">
                    <a:moveTo>
                      <a:pt x="975" y="0"/>
                    </a:moveTo>
                    <a:cubicBezTo>
                      <a:pt x="202" y="3001"/>
                      <a:pt x="78" y="6265"/>
                      <a:pt x="0" y="9390"/>
                    </a:cubicBezTo>
                    <a:cubicBezTo>
                      <a:pt x="805" y="6745"/>
                      <a:pt x="2321" y="4053"/>
                      <a:pt x="3141" y="1408"/>
                    </a:cubicBezTo>
                    <a:cubicBezTo>
                      <a:pt x="3295" y="944"/>
                      <a:pt x="3435" y="495"/>
                      <a:pt x="3574" y="16"/>
                    </a:cubicBezTo>
                    <a:lnTo>
                      <a:pt x="3574" y="16"/>
                    </a:lnTo>
                    <a:cubicBezTo>
                      <a:pt x="2847" y="1068"/>
                      <a:pt x="2104" y="2104"/>
                      <a:pt x="1315" y="3125"/>
                    </a:cubicBezTo>
                    <a:cubicBezTo>
                      <a:pt x="1099" y="2089"/>
                      <a:pt x="1006" y="1052"/>
                      <a:pt x="97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66"/>
              <p:cNvSpPr/>
              <p:nvPr/>
            </p:nvSpPr>
            <p:spPr>
              <a:xfrm>
                <a:off x="4700625" y="2673200"/>
                <a:ext cx="69250" cy="19957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7983" extrusionOk="0">
                    <a:moveTo>
                      <a:pt x="2770" y="0"/>
                    </a:moveTo>
                    <a:lnTo>
                      <a:pt x="2770" y="0"/>
                    </a:lnTo>
                    <a:cubicBezTo>
                      <a:pt x="2383" y="975"/>
                      <a:pt x="1996" y="1934"/>
                      <a:pt x="1594" y="2909"/>
                    </a:cubicBezTo>
                    <a:cubicBezTo>
                      <a:pt x="1517" y="3094"/>
                      <a:pt x="1409" y="3311"/>
                      <a:pt x="1208" y="3311"/>
                    </a:cubicBezTo>
                    <a:cubicBezTo>
                      <a:pt x="1201" y="3311"/>
                      <a:pt x="1194" y="3312"/>
                      <a:pt x="1187" y="3312"/>
                    </a:cubicBezTo>
                    <a:cubicBezTo>
                      <a:pt x="982" y="3312"/>
                      <a:pt x="849" y="3088"/>
                      <a:pt x="759" y="2893"/>
                    </a:cubicBezTo>
                    <a:cubicBezTo>
                      <a:pt x="465" y="2182"/>
                      <a:pt x="218" y="1454"/>
                      <a:pt x="32" y="696"/>
                    </a:cubicBezTo>
                    <a:lnTo>
                      <a:pt x="32" y="696"/>
                    </a:lnTo>
                    <a:cubicBezTo>
                      <a:pt x="1" y="3156"/>
                      <a:pt x="310" y="5616"/>
                      <a:pt x="929" y="7983"/>
                    </a:cubicBezTo>
                    <a:cubicBezTo>
                      <a:pt x="1378" y="6296"/>
                      <a:pt x="2089" y="4889"/>
                      <a:pt x="2368" y="3172"/>
                    </a:cubicBezTo>
                    <a:cubicBezTo>
                      <a:pt x="2553" y="2120"/>
                      <a:pt x="2677" y="1052"/>
                      <a:pt x="277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57" name="Google Shape;4157;p66"/>
            <p:cNvGrpSpPr/>
            <p:nvPr/>
          </p:nvGrpSpPr>
          <p:grpSpPr>
            <a:xfrm rot="-8635151">
              <a:off x="1551554" y="-38162"/>
              <a:ext cx="488219" cy="625870"/>
              <a:chOff x="3905125" y="2252100"/>
              <a:chExt cx="254875" cy="326750"/>
            </a:xfrm>
          </p:grpSpPr>
          <p:sp>
            <p:nvSpPr>
              <p:cNvPr id="4158" name="Google Shape;4158;p66"/>
              <p:cNvSpPr/>
              <p:nvPr/>
            </p:nvSpPr>
            <p:spPr>
              <a:xfrm>
                <a:off x="4017675" y="2311600"/>
                <a:ext cx="116425" cy="26725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10690" fill="none" extrusionOk="0">
                    <a:moveTo>
                      <a:pt x="4656" y="10690"/>
                    </a:moveTo>
                    <a:cubicBezTo>
                      <a:pt x="2290" y="7565"/>
                      <a:pt x="681" y="3868"/>
                      <a:pt x="0" y="1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66"/>
              <p:cNvSpPr/>
              <p:nvPr/>
            </p:nvSpPr>
            <p:spPr>
              <a:xfrm>
                <a:off x="4078000" y="2407900"/>
                <a:ext cx="30575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219" fill="none" extrusionOk="0">
                    <a:moveTo>
                      <a:pt x="0" y="3218"/>
                    </a:moveTo>
                    <a:cubicBezTo>
                      <a:pt x="248" y="2089"/>
                      <a:pt x="665" y="1006"/>
                      <a:pt x="1222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66"/>
              <p:cNvSpPr/>
              <p:nvPr/>
            </p:nvSpPr>
            <p:spPr>
              <a:xfrm>
                <a:off x="3963125" y="2398625"/>
                <a:ext cx="81625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666" fill="none" extrusionOk="0">
                    <a:moveTo>
                      <a:pt x="3265" y="665"/>
                    </a:moveTo>
                    <a:cubicBezTo>
                      <a:pt x="2244" y="217"/>
                      <a:pt x="1115" y="0"/>
                      <a:pt x="1" y="31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66"/>
              <p:cNvSpPr/>
              <p:nvPr/>
            </p:nvSpPr>
            <p:spPr>
              <a:xfrm>
                <a:off x="3905125" y="2374625"/>
                <a:ext cx="63450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229" extrusionOk="0">
                    <a:moveTo>
                      <a:pt x="1281" y="1"/>
                    </a:moveTo>
                    <a:cubicBezTo>
                      <a:pt x="1133" y="1"/>
                      <a:pt x="982" y="31"/>
                      <a:pt x="836" y="94"/>
                    </a:cubicBezTo>
                    <a:cubicBezTo>
                      <a:pt x="279" y="326"/>
                      <a:pt x="0" y="976"/>
                      <a:pt x="248" y="1548"/>
                    </a:cubicBezTo>
                    <a:cubicBezTo>
                      <a:pt x="421" y="1974"/>
                      <a:pt x="834" y="2229"/>
                      <a:pt x="1263" y="2229"/>
                    </a:cubicBezTo>
                    <a:cubicBezTo>
                      <a:pt x="1411" y="2229"/>
                      <a:pt x="1560" y="2199"/>
                      <a:pt x="1702" y="2136"/>
                    </a:cubicBezTo>
                    <a:cubicBezTo>
                      <a:pt x="2274" y="1904"/>
                      <a:pt x="2537" y="1254"/>
                      <a:pt x="2305" y="682"/>
                    </a:cubicBezTo>
                    <a:cubicBezTo>
                      <a:pt x="2121" y="255"/>
                      <a:pt x="1714" y="1"/>
                      <a:pt x="1281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66"/>
              <p:cNvSpPr/>
              <p:nvPr/>
            </p:nvSpPr>
            <p:spPr>
              <a:xfrm>
                <a:off x="3917125" y="2384975"/>
                <a:ext cx="3985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02" extrusionOk="0">
                    <a:moveTo>
                      <a:pt x="793" y="0"/>
                    </a:moveTo>
                    <a:cubicBezTo>
                      <a:pt x="704" y="0"/>
                      <a:pt x="614" y="17"/>
                      <a:pt x="526" y="51"/>
                    </a:cubicBezTo>
                    <a:cubicBezTo>
                      <a:pt x="170" y="206"/>
                      <a:pt x="0" y="623"/>
                      <a:pt x="155" y="979"/>
                    </a:cubicBezTo>
                    <a:cubicBezTo>
                      <a:pt x="260" y="1247"/>
                      <a:pt x="523" y="1401"/>
                      <a:pt x="798" y="1401"/>
                    </a:cubicBezTo>
                    <a:cubicBezTo>
                      <a:pt x="888" y="1401"/>
                      <a:pt x="980" y="1385"/>
                      <a:pt x="1067" y="1351"/>
                    </a:cubicBezTo>
                    <a:cubicBezTo>
                      <a:pt x="1423" y="1196"/>
                      <a:pt x="1593" y="778"/>
                      <a:pt x="1439" y="422"/>
                    </a:cubicBezTo>
                    <a:cubicBezTo>
                      <a:pt x="1322" y="154"/>
                      <a:pt x="1065" y="0"/>
                      <a:pt x="79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66"/>
              <p:cNvSpPr/>
              <p:nvPr/>
            </p:nvSpPr>
            <p:spPr>
              <a:xfrm>
                <a:off x="3922150" y="2374700"/>
                <a:ext cx="42950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201" extrusionOk="0">
                    <a:moveTo>
                      <a:pt x="595" y="0"/>
                    </a:moveTo>
                    <a:cubicBezTo>
                      <a:pt x="448" y="0"/>
                      <a:pt x="298" y="30"/>
                      <a:pt x="155" y="91"/>
                    </a:cubicBezTo>
                    <a:cubicBezTo>
                      <a:pt x="124" y="106"/>
                      <a:pt x="77" y="122"/>
                      <a:pt x="47" y="137"/>
                    </a:cubicBezTo>
                    <a:cubicBezTo>
                      <a:pt x="31" y="153"/>
                      <a:pt x="16" y="168"/>
                      <a:pt x="0" y="168"/>
                    </a:cubicBezTo>
                    <a:cubicBezTo>
                      <a:pt x="0" y="276"/>
                      <a:pt x="31" y="385"/>
                      <a:pt x="77" y="478"/>
                    </a:cubicBezTo>
                    <a:cubicBezTo>
                      <a:pt x="93" y="524"/>
                      <a:pt x="108" y="555"/>
                      <a:pt x="124" y="586"/>
                    </a:cubicBezTo>
                    <a:cubicBezTo>
                      <a:pt x="186" y="679"/>
                      <a:pt x="248" y="772"/>
                      <a:pt x="310" y="849"/>
                    </a:cubicBezTo>
                    <a:cubicBezTo>
                      <a:pt x="418" y="942"/>
                      <a:pt x="526" y="1034"/>
                      <a:pt x="665" y="1096"/>
                    </a:cubicBezTo>
                    <a:cubicBezTo>
                      <a:pt x="758" y="1143"/>
                      <a:pt x="866" y="1174"/>
                      <a:pt x="975" y="1189"/>
                    </a:cubicBezTo>
                    <a:cubicBezTo>
                      <a:pt x="1029" y="1197"/>
                      <a:pt x="1083" y="1201"/>
                      <a:pt x="1135" y="1201"/>
                    </a:cubicBezTo>
                    <a:cubicBezTo>
                      <a:pt x="1187" y="1201"/>
                      <a:pt x="1238" y="1197"/>
                      <a:pt x="1284" y="1189"/>
                    </a:cubicBezTo>
                    <a:cubicBezTo>
                      <a:pt x="1392" y="1174"/>
                      <a:pt x="1501" y="1158"/>
                      <a:pt x="1609" y="1112"/>
                    </a:cubicBezTo>
                    <a:cubicBezTo>
                      <a:pt x="1640" y="1096"/>
                      <a:pt x="1671" y="1081"/>
                      <a:pt x="1702" y="1065"/>
                    </a:cubicBezTo>
                    <a:lnTo>
                      <a:pt x="1717" y="1065"/>
                    </a:lnTo>
                    <a:lnTo>
                      <a:pt x="1702" y="957"/>
                    </a:lnTo>
                    <a:cubicBezTo>
                      <a:pt x="1686" y="911"/>
                      <a:pt x="1686" y="864"/>
                      <a:pt x="1671" y="818"/>
                    </a:cubicBezTo>
                    <a:cubicBezTo>
                      <a:pt x="1671" y="802"/>
                      <a:pt x="1655" y="772"/>
                      <a:pt x="1655" y="756"/>
                    </a:cubicBezTo>
                    <a:cubicBezTo>
                      <a:pt x="1655" y="741"/>
                      <a:pt x="1640" y="741"/>
                      <a:pt x="1640" y="725"/>
                    </a:cubicBezTo>
                    <a:cubicBezTo>
                      <a:pt x="1640" y="710"/>
                      <a:pt x="1624" y="694"/>
                      <a:pt x="1624" y="679"/>
                    </a:cubicBezTo>
                    <a:cubicBezTo>
                      <a:pt x="1578" y="570"/>
                      <a:pt x="1516" y="478"/>
                      <a:pt x="1454" y="385"/>
                    </a:cubicBezTo>
                    <a:cubicBezTo>
                      <a:pt x="1423" y="369"/>
                      <a:pt x="1408" y="354"/>
                      <a:pt x="1392" y="338"/>
                    </a:cubicBezTo>
                    <a:cubicBezTo>
                      <a:pt x="1185" y="121"/>
                      <a:pt x="895" y="0"/>
                      <a:pt x="595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66"/>
              <p:cNvSpPr/>
              <p:nvPr/>
            </p:nvSpPr>
            <p:spPr>
              <a:xfrm>
                <a:off x="3928325" y="2396575"/>
                <a:ext cx="36775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357" extrusionOk="0">
                    <a:moveTo>
                      <a:pt x="1086" y="1"/>
                    </a:moveTo>
                    <a:cubicBezTo>
                      <a:pt x="1059" y="1"/>
                      <a:pt x="1033" y="2"/>
                      <a:pt x="1006" y="5"/>
                    </a:cubicBezTo>
                    <a:cubicBezTo>
                      <a:pt x="898" y="5"/>
                      <a:pt x="805" y="20"/>
                      <a:pt x="697" y="67"/>
                    </a:cubicBezTo>
                    <a:cubicBezTo>
                      <a:pt x="681" y="67"/>
                      <a:pt x="666" y="67"/>
                      <a:pt x="650" y="82"/>
                    </a:cubicBezTo>
                    <a:cubicBezTo>
                      <a:pt x="558" y="113"/>
                      <a:pt x="480" y="159"/>
                      <a:pt x="418" y="221"/>
                    </a:cubicBezTo>
                    <a:cubicBezTo>
                      <a:pt x="295" y="314"/>
                      <a:pt x="202" y="422"/>
                      <a:pt x="124" y="562"/>
                    </a:cubicBezTo>
                    <a:cubicBezTo>
                      <a:pt x="78" y="655"/>
                      <a:pt x="47" y="747"/>
                      <a:pt x="32" y="856"/>
                    </a:cubicBezTo>
                    <a:cubicBezTo>
                      <a:pt x="1" y="1010"/>
                      <a:pt x="1" y="1165"/>
                      <a:pt x="47" y="1304"/>
                    </a:cubicBezTo>
                    <a:cubicBezTo>
                      <a:pt x="78" y="1320"/>
                      <a:pt x="93" y="1320"/>
                      <a:pt x="124" y="1335"/>
                    </a:cubicBezTo>
                    <a:cubicBezTo>
                      <a:pt x="171" y="1335"/>
                      <a:pt x="217" y="1351"/>
                      <a:pt x="264" y="1351"/>
                    </a:cubicBezTo>
                    <a:lnTo>
                      <a:pt x="279" y="1351"/>
                    </a:lnTo>
                    <a:cubicBezTo>
                      <a:pt x="310" y="1354"/>
                      <a:pt x="342" y="1356"/>
                      <a:pt x="375" y="1356"/>
                    </a:cubicBezTo>
                    <a:cubicBezTo>
                      <a:pt x="472" y="1356"/>
                      <a:pt x="577" y="1339"/>
                      <a:pt x="681" y="1304"/>
                    </a:cubicBezTo>
                    <a:cubicBezTo>
                      <a:pt x="712" y="1289"/>
                      <a:pt x="743" y="1273"/>
                      <a:pt x="774" y="1258"/>
                    </a:cubicBezTo>
                    <a:cubicBezTo>
                      <a:pt x="882" y="1211"/>
                      <a:pt x="991" y="1165"/>
                      <a:pt x="1068" y="1088"/>
                    </a:cubicBezTo>
                    <a:cubicBezTo>
                      <a:pt x="1083" y="1072"/>
                      <a:pt x="1114" y="1057"/>
                      <a:pt x="1130" y="1041"/>
                    </a:cubicBezTo>
                    <a:cubicBezTo>
                      <a:pt x="1223" y="933"/>
                      <a:pt x="1300" y="825"/>
                      <a:pt x="1362" y="701"/>
                    </a:cubicBezTo>
                    <a:cubicBezTo>
                      <a:pt x="1377" y="655"/>
                      <a:pt x="1408" y="608"/>
                      <a:pt x="1424" y="562"/>
                    </a:cubicBezTo>
                    <a:cubicBezTo>
                      <a:pt x="1455" y="438"/>
                      <a:pt x="1470" y="314"/>
                      <a:pt x="1455" y="190"/>
                    </a:cubicBezTo>
                    <a:lnTo>
                      <a:pt x="1470" y="190"/>
                    </a:lnTo>
                    <a:lnTo>
                      <a:pt x="1455" y="82"/>
                    </a:lnTo>
                    <a:cubicBezTo>
                      <a:pt x="1339" y="31"/>
                      <a:pt x="1213" y="1"/>
                      <a:pt x="10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66"/>
              <p:cNvSpPr/>
              <p:nvPr/>
            </p:nvSpPr>
            <p:spPr>
              <a:xfrm>
                <a:off x="3980925" y="2252100"/>
                <a:ext cx="63825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236" extrusionOk="0">
                    <a:moveTo>
                      <a:pt x="1282" y="1"/>
                    </a:moveTo>
                    <a:cubicBezTo>
                      <a:pt x="1112" y="1"/>
                      <a:pt x="938" y="40"/>
                      <a:pt x="774" y="122"/>
                    </a:cubicBezTo>
                    <a:cubicBezTo>
                      <a:pt x="233" y="385"/>
                      <a:pt x="0" y="1066"/>
                      <a:pt x="279" y="1607"/>
                    </a:cubicBezTo>
                    <a:cubicBezTo>
                      <a:pt x="477" y="2004"/>
                      <a:pt x="872" y="2236"/>
                      <a:pt x="1284" y="2236"/>
                    </a:cubicBezTo>
                    <a:cubicBezTo>
                      <a:pt x="1450" y="2236"/>
                      <a:pt x="1619" y="2198"/>
                      <a:pt x="1779" y="2118"/>
                    </a:cubicBezTo>
                    <a:cubicBezTo>
                      <a:pt x="2321" y="1839"/>
                      <a:pt x="2553" y="1174"/>
                      <a:pt x="2274" y="617"/>
                    </a:cubicBezTo>
                    <a:cubicBezTo>
                      <a:pt x="2078" y="224"/>
                      <a:pt x="1689" y="1"/>
                      <a:pt x="1282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66"/>
              <p:cNvSpPr/>
              <p:nvPr/>
            </p:nvSpPr>
            <p:spPr>
              <a:xfrm>
                <a:off x="3992925" y="2262425"/>
                <a:ext cx="398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06" extrusionOk="0">
                    <a:moveTo>
                      <a:pt x="799" y="1"/>
                    </a:moveTo>
                    <a:cubicBezTo>
                      <a:pt x="693" y="1"/>
                      <a:pt x="584" y="26"/>
                      <a:pt x="480" y="80"/>
                    </a:cubicBezTo>
                    <a:cubicBezTo>
                      <a:pt x="139" y="250"/>
                      <a:pt x="0" y="668"/>
                      <a:pt x="170" y="1008"/>
                    </a:cubicBezTo>
                    <a:cubicBezTo>
                      <a:pt x="291" y="1262"/>
                      <a:pt x="538" y="1406"/>
                      <a:pt x="799" y="1406"/>
                    </a:cubicBezTo>
                    <a:cubicBezTo>
                      <a:pt x="904" y="1406"/>
                      <a:pt x="1012" y="1382"/>
                      <a:pt x="1114" y="1333"/>
                    </a:cubicBezTo>
                    <a:cubicBezTo>
                      <a:pt x="1454" y="1163"/>
                      <a:pt x="1593" y="730"/>
                      <a:pt x="1423" y="390"/>
                    </a:cubicBezTo>
                    <a:cubicBezTo>
                      <a:pt x="1303" y="149"/>
                      <a:pt x="1058" y="1"/>
                      <a:pt x="79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66"/>
              <p:cNvSpPr/>
              <p:nvPr/>
            </p:nvSpPr>
            <p:spPr>
              <a:xfrm>
                <a:off x="4011475" y="2263650"/>
                <a:ext cx="298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764" extrusionOk="0">
                    <a:moveTo>
                      <a:pt x="960" y="0"/>
                    </a:moveTo>
                    <a:cubicBezTo>
                      <a:pt x="851" y="16"/>
                      <a:pt x="743" y="47"/>
                      <a:pt x="650" y="93"/>
                    </a:cubicBezTo>
                    <a:cubicBezTo>
                      <a:pt x="619" y="109"/>
                      <a:pt x="573" y="140"/>
                      <a:pt x="542" y="155"/>
                    </a:cubicBezTo>
                    <a:cubicBezTo>
                      <a:pt x="449" y="217"/>
                      <a:pt x="372" y="279"/>
                      <a:pt x="310" y="356"/>
                    </a:cubicBezTo>
                    <a:cubicBezTo>
                      <a:pt x="202" y="464"/>
                      <a:pt x="124" y="588"/>
                      <a:pt x="78" y="727"/>
                    </a:cubicBezTo>
                    <a:cubicBezTo>
                      <a:pt x="47" y="820"/>
                      <a:pt x="16" y="929"/>
                      <a:pt x="1" y="1037"/>
                    </a:cubicBezTo>
                    <a:cubicBezTo>
                      <a:pt x="1" y="1145"/>
                      <a:pt x="1" y="1253"/>
                      <a:pt x="16" y="1346"/>
                    </a:cubicBezTo>
                    <a:cubicBezTo>
                      <a:pt x="31" y="1454"/>
                      <a:pt x="78" y="1563"/>
                      <a:pt x="124" y="1656"/>
                    </a:cubicBezTo>
                    <a:cubicBezTo>
                      <a:pt x="140" y="1702"/>
                      <a:pt x="155" y="1733"/>
                      <a:pt x="171" y="1764"/>
                    </a:cubicBezTo>
                    <a:lnTo>
                      <a:pt x="279" y="1748"/>
                    </a:lnTo>
                    <a:cubicBezTo>
                      <a:pt x="294" y="1733"/>
                      <a:pt x="310" y="1733"/>
                      <a:pt x="341" y="1733"/>
                    </a:cubicBezTo>
                    <a:cubicBezTo>
                      <a:pt x="372" y="1717"/>
                      <a:pt x="418" y="1702"/>
                      <a:pt x="449" y="1702"/>
                    </a:cubicBezTo>
                    <a:cubicBezTo>
                      <a:pt x="480" y="1687"/>
                      <a:pt x="527" y="1671"/>
                      <a:pt x="557" y="1656"/>
                    </a:cubicBezTo>
                    <a:cubicBezTo>
                      <a:pt x="805" y="1532"/>
                      <a:pt x="975" y="1331"/>
                      <a:pt x="1083" y="1099"/>
                    </a:cubicBezTo>
                    <a:cubicBezTo>
                      <a:pt x="1114" y="1021"/>
                      <a:pt x="1130" y="959"/>
                      <a:pt x="1145" y="882"/>
                    </a:cubicBezTo>
                    <a:cubicBezTo>
                      <a:pt x="1192" y="650"/>
                      <a:pt x="1176" y="387"/>
                      <a:pt x="1052" y="155"/>
                    </a:cubicBezTo>
                    <a:cubicBezTo>
                      <a:pt x="1037" y="124"/>
                      <a:pt x="1022" y="93"/>
                      <a:pt x="1006" y="78"/>
                    </a:cubicBezTo>
                    <a:cubicBezTo>
                      <a:pt x="991" y="47"/>
                      <a:pt x="975" y="16"/>
                      <a:pt x="960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66"/>
              <p:cNvSpPr/>
              <p:nvPr/>
            </p:nvSpPr>
            <p:spPr>
              <a:xfrm>
                <a:off x="3984800" y="2272775"/>
                <a:ext cx="3520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399" extrusionOk="0">
                    <a:moveTo>
                      <a:pt x="366" y="1"/>
                    </a:moveTo>
                    <a:cubicBezTo>
                      <a:pt x="254" y="1"/>
                      <a:pt x="147" y="18"/>
                      <a:pt x="31" y="53"/>
                    </a:cubicBezTo>
                    <a:cubicBezTo>
                      <a:pt x="16" y="99"/>
                      <a:pt x="16" y="130"/>
                      <a:pt x="16" y="177"/>
                    </a:cubicBezTo>
                    <a:cubicBezTo>
                      <a:pt x="0" y="208"/>
                      <a:pt x="0" y="254"/>
                      <a:pt x="0" y="285"/>
                    </a:cubicBezTo>
                    <a:cubicBezTo>
                      <a:pt x="0" y="331"/>
                      <a:pt x="0" y="378"/>
                      <a:pt x="16" y="409"/>
                    </a:cubicBezTo>
                    <a:cubicBezTo>
                      <a:pt x="16" y="455"/>
                      <a:pt x="16" y="502"/>
                      <a:pt x="31" y="533"/>
                    </a:cubicBezTo>
                    <a:cubicBezTo>
                      <a:pt x="47" y="564"/>
                      <a:pt x="47" y="594"/>
                      <a:pt x="62" y="625"/>
                    </a:cubicBezTo>
                    <a:cubicBezTo>
                      <a:pt x="62" y="656"/>
                      <a:pt x="78" y="672"/>
                      <a:pt x="78" y="703"/>
                    </a:cubicBezTo>
                    <a:cubicBezTo>
                      <a:pt x="93" y="718"/>
                      <a:pt x="93" y="734"/>
                      <a:pt x="108" y="749"/>
                    </a:cubicBezTo>
                    <a:lnTo>
                      <a:pt x="124" y="780"/>
                    </a:lnTo>
                    <a:cubicBezTo>
                      <a:pt x="155" y="826"/>
                      <a:pt x="170" y="873"/>
                      <a:pt x="201" y="919"/>
                    </a:cubicBezTo>
                    <a:cubicBezTo>
                      <a:pt x="418" y="1229"/>
                      <a:pt x="758" y="1399"/>
                      <a:pt x="1129" y="1399"/>
                    </a:cubicBezTo>
                    <a:lnTo>
                      <a:pt x="1238" y="1399"/>
                    </a:lnTo>
                    <a:lnTo>
                      <a:pt x="1346" y="1383"/>
                    </a:lnTo>
                    <a:cubicBezTo>
                      <a:pt x="1392" y="1244"/>
                      <a:pt x="1408" y="1089"/>
                      <a:pt x="1392" y="935"/>
                    </a:cubicBezTo>
                    <a:cubicBezTo>
                      <a:pt x="1392" y="826"/>
                      <a:pt x="1361" y="718"/>
                      <a:pt x="1315" y="625"/>
                    </a:cubicBezTo>
                    <a:cubicBezTo>
                      <a:pt x="1315" y="610"/>
                      <a:pt x="1300" y="594"/>
                      <a:pt x="1300" y="579"/>
                    </a:cubicBezTo>
                    <a:cubicBezTo>
                      <a:pt x="1253" y="502"/>
                      <a:pt x="1207" y="424"/>
                      <a:pt x="1145" y="362"/>
                    </a:cubicBezTo>
                    <a:cubicBezTo>
                      <a:pt x="1052" y="239"/>
                      <a:pt x="928" y="146"/>
                      <a:pt x="789" y="84"/>
                    </a:cubicBezTo>
                    <a:cubicBezTo>
                      <a:pt x="696" y="53"/>
                      <a:pt x="588" y="22"/>
                      <a:pt x="480" y="7"/>
                    </a:cubicBezTo>
                    <a:cubicBezTo>
                      <a:pt x="441" y="3"/>
                      <a:pt x="403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66"/>
              <p:cNvSpPr/>
              <p:nvPr/>
            </p:nvSpPr>
            <p:spPr>
              <a:xfrm>
                <a:off x="4096550" y="2362500"/>
                <a:ext cx="63450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231" extrusionOk="0">
                    <a:moveTo>
                      <a:pt x="1272" y="1"/>
                    </a:moveTo>
                    <a:cubicBezTo>
                      <a:pt x="915" y="1"/>
                      <a:pt x="562" y="169"/>
                      <a:pt x="341" y="486"/>
                    </a:cubicBezTo>
                    <a:cubicBezTo>
                      <a:pt x="1" y="997"/>
                      <a:pt x="125" y="1693"/>
                      <a:pt x="635" y="2033"/>
                    </a:cubicBezTo>
                    <a:cubicBezTo>
                      <a:pt x="828" y="2167"/>
                      <a:pt x="1047" y="2231"/>
                      <a:pt x="1264" y="2231"/>
                    </a:cubicBezTo>
                    <a:cubicBezTo>
                      <a:pt x="1622" y="2231"/>
                      <a:pt x="1976" y="2057"/>
                      <a:pt x="2197" y="1739"/>
                    </a:cubicBezTo>
                    <a:cubicBezTo>
                      <a:pt x="2538" y="1229"/>
                      <a:pt x="2414" y="548"/>
                      <a:pt x="1904" y="192"/>
                    </a:cubicBezTo>
                    <a:cubicBezTo>
                      <a:pt x="1710" y="63"/>
                      <a:pt x="1490" y="1"/>
                      <a:pt x="1272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66"/>
              <p:cNvSpPr/>
              <p:nvPr/>
            </p:nvSpPr>
            <p:spPr>
              <a:xfrm>
                <a:off x="4108150" y="2372750"/>
                <a:ext cx="4025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405" extrusionOk="0">
                    <a:moveTo>
                      <a:pt x="808" y="0"/>
                    </a:moveTo>
                    <a:cubicBezTo>
                      <a:pt x="585" y="0"/>
                      <a:pt x="367" y="107"/>
                      <a:pt x="233" y="308"/>
                    </a:cubicBezTo>
                    <a:cubicBezTo>
                      <a:pt x="1" y="633"/>
                      <a:pt x="94" y="1066"/>
                      <a:pt x="403" y="1283"/>
                    </a:cubicBezTo>
                    <a:cubicBezTo>
                      <a:pt x="526" y="1365"/>
                      <a:pt x="665" y="1405"/>
                      <a:pt x="802" y="1405"/>
                    </a:cubicBezTo>
                    <a:cubicBezTo>
                      <a:pt x="1026" y="1405"/>
                      <a:pt x="1243" y="1298"/>
                      <a:pt x="1378" y="1097"/>
                    </a:cubicBezTo>
                    <a:cubicBezTo>
                      <a:pt x="1610" y="788"/>
                      <a:pt x="1517" y="339"/>
                      <a:pt x="1207" y="122"/>
                    </a:cubicBezTo>
                    <a:cubicBezTo>
                      <a:pt x="1084" y="40"/>
                      <a:pt x="945" y="0"/>
                      <a:pt x="808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66"/>
              <p:cNvSpPr/>
              <p:nvPr/>
            </p:nvSpPr>
            <p:spPr>
              <a:xfrm>
                <a:off x="4105450" y="2391400"/>
                <a:ext cx="483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075" extrusionOk="0">
                    <a:moveTo>
                      <a:pt x="1046" y="1"/>
                    </a:moveTo>
                    <a:cubicBezTo>
                      <a:pt x="985" y="1"/>
                      <a:pt x="925" y="4"/>
                      <a:pt x="867" y="11"/>
                    </a:cubicBezTo>
                    <a:cubicBezTo>
                      <a:pt x="759" y="26"/>
                      <a:pt x="650" y="57"/>
                      <a:pt x="557" y="104"/>
                    </a:cubicBezTo>
                    <a:cubicBezTo>
                      <a:pt x="465" y="150"/>
                      <a:pt x="372" y="196"/>
                      <a:pt x="279" y="274"/>
                    </a:cubicBezTo>
                    <a:cubicBezTo>
                      <a:pt x="202" y="336"/>
                      <a:pt x="124" y="413"/>
                      <a:pt x="62" y="506"/>
                    </a:cubicBezTo>
                    <a:cubicBezTo>
                      <a:pt x="47" y="537"/>
                      <a:pt x="16" y="568"/>
                      <a:pt x="1" y="599"/>
                    </a:cubicBezTo>
                    <a:lnTo>
                      <a:pt x="78" y="691"/>
                    </a:lnTo>
                    <a:cubicBezTo>
                      <a:pt x="124" y="753"/>
                      <a:pt x="202" y="831"/>
                      <a:pt x="279" y="877"/>
                    </a:cubicBezTo>
                    <a:cubicBezTo>
                      <a:pt x="472" y="1011"/>
                      <a:pt x="691" y="1075"/>
                      <a:pt x="908" y="1075"/>
                    </a:cubicBezTo>
                    <a:cubicBezTo>
                      <a:pt x="1266" y="1075"/>
                      <a:pt x="1620" y="901"/>
                      <a:pt x="1841" y="583"/>
                    </a:cubicBezTo>
                    <a:cubicBezTo>
                      <a:pt x="1872" y="537"/>
                      <a:pt x="1903" y="490"/>
                      <a:pt x="1919" y="444"/>
                    </a:cubicBezTo>
                    <a:cubicBezTo>
                      <a:pt x="1919" y="428"/>
                      <a:pt x="1919" y="428"/>
                      <a:pt x="1934" y="428"/>
                    </a:cubicBezTo>
                    <a:lnTo>
                      <a:pt x="1919" y="428"/>
                    </a:lnTo>
                    <a:cubicBezTo>
                      <a:pt x="1857" y="336"/>
                      <a:pt x="1780" y="274"/>
                      <a:pt x="1687" y="212"/>
                    </a:cubicBezTo>
                    <a:cubicBezTo>
                      <a:pt x="1656" y="181"/>
                      <a:pt x="1625" y="165"/>
                      <a:pt x="1594" y="150"/>
                    </a:cubicBezTo>
                    <a:cubicBezTo>
                      <a:pt x="1501" y="88"/>
                      <a:pt x="1393" y="57"/>
                      <a:pt x="1300" y="26"/>
                    </a:cubicBezTo>
                    <a:cubicBezTo>
                      <a:pt x="1218" y="8"/>
                      <a:pt x="1132" y="1"/>
                      <a:pt x="1046" y="1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66"/>
              <p:cNvSpPr/>
              <p:nvPr/>
            </p:nvSpPr>
            <p:spPr>
              <a:xfrm>
                <a:off x="4100425" y="2363800"/>
                <a:ext cx="28250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796" extrusionOk="0">
                    <a:moveTo>
                      <a:pt x="789" y="1"/>
                    </a:moveTo>
                    <a:cubicBezTo>
                      <a:pt x="728" y="16"/>
                      <a:pt x="666" y="32"/>
                      <a:pt x="619" y="63"/>
                    </a:cubicBezTo>
                    <a:cubicBezTo>
                      <a:pt x="588" y="78"/>
                      <a:pt x="557" y="94"/>
                      <a:pt x="526" y="109"/>
                    </a:cubicBezTo>
                    <a:cubicBezTo>
                      <a:pt x="511" y="125"/>
                      <a:pt x="480" y="140"/>
                      <a:pt x="465" y="156"/>
                    </a:cubicBezTo>
                    <a:cubicBezTo>
                      <a:pt x="434" y="187"/>
                      <a:pt x="403" y="202"/>
                      <a:pt x="387" y="217"/>
                    </a:cubicBezTo>
                    <a:lnTo>
                      <a:pt x="372" y="217"/>
                    </a:lnTo>
                    <a:cubicBezTo>
                      <a:pt x="356" y="248"/>
                      <a:pt x="341" y="264"/>
                      <a:pt x="310" y="279"/>
                    </a:cubicBezTo>
                    <a:cubicBezTo>
                      <a:pt x="294" y="310"/>
                      <a:pt x="263" y="326"/>
                      <a:pt x="248" y="357"/>
                    </a:cubicBezTo>
                    <a:cubicBezTo>
                      <a:pt x="233" y="388"/>
                      <a:pt x="217" y="403"/>
                      <a:pt x="186" y="434"/>
                    </a:cubicBezTo>
                    <a:cubicBezTo>
                      <a:pt x="109" y="558"/>
                      <a:pt x="62" y="682"/>
                      <a:pt x="31" y="821"/>
                    </a:cubicBezTo>
                    <a:cubicBezTo>
                      <a:pt x="0" y="929"/>
                      <a:pt x="0" y="1037"/>
                      <a:pt x="0" y="1146"/>
                    </a:cubicBezTo>
                    <a:cubicBezTo>
                      <a:pt x="0" y="1177"/>
                      <a:pt x="0" y="1208"/>
                      <a:pt x="16" y="1238"/>
                    </a:cubicBezTo>
                    <a:cubicBezTo>
                      <a:pt x="31" y="1409"/>
                      <a:pt x="93" y="1563"/>
                      <a:pt x="202" y="1703"/>
                    </a:cubicBezTo>
                    <a:lnTo>
                      <a:pt x="279" y="1795"/>
                    </a:lnTo>
                    <a:cubicBezTo>
                      <a:pt x="418" y="1764"/>
                      <a:pt x="557" y="1703"/>
                      <a:pt x="697" y="1625"/>
                    </a:cubicBezTo>
                    <a:cubicBezTo>
                      <a:pt x="774" y="1563"/>
                      <a:pt x="851" y="1486"/>
                      <a:pt x="913" y="1393"/>
                    </a:cubicBezTo>
                    <a:cubicBezTo>
                      <a:pt x="929" y="1378"/>
                      <a:pt x="944" y="1378"/>
                      <a:pt x="944" y="1362"/>
                    </a:cubicBezTo>
                    <a:cubicBezTo>
                      <a:pt x="991" y="1285"/>
                      <a:pt x="1037" y="1208"/>
                      <a:pt x="1068" y="1115"/>
                    </a:cubicBezTo>
                    <a:cubicBezTo>
                      <a:pt x="1114" y="975"/>
                      <a:pt x="1130" y="821"/>
                      <a:pt x="1114" y="666"/>
                    </a:cubicBezTo>
                    <a:cubicBezTo>
                      <a:pt x="1114" y="573"/>
                      <a:pt x="1083" y="465"/>
                      <a:pt x="1052" y="372"/>
                    </a:cubicBezTo>
                    <a:lnTo>
                      <a:pt x="1037" y="372"/>
                    </a:lnTo>
                    <a:cubicBezTo>
                      <a:pt x="991" y="233"/>
                      <a:pt x="898" y="109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3" name="Google Shape;4173;p66"/>
            <p:cNvGrpSpPr/>
            <p:nvPr/>
          </p:nvGrpSpPr>
          <p:grpSpPr>
            <a:xfrm>
              <a:off x="2819549" y="3572893"/>
              <a:ext cx="684640" cy="1606610"/>
              <a:chOff x="3286350" y="1615775"/>
              <a:chExt cx="577025" cy="1354075"/>
            </a:xfrm>
          </p:grpSpPr>
          <p:sp>
            <p:nvSpPr>
              <p:cNvPr id="4174" name="Google Shape;4174;p66"/>
              <p:cNvSpPr/>
              <p:nvPr/>
            </p:nvSpPr>
            <p:spPr>
              <a:xfrm>
                <a:off x="3501375" y="1872275"/>
                <a:ext cx="152400" cy="109757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3903" fill="none" extrusionOk="0">
                    <a:moveTo>
                      <a:pt x="6095" y="43902"/>
                    </a:moveTo>
                    <a:cubicBezTo>
                      <a:pt x="4347" y="41783"/>
                      <a:pt x="2584" y="39586"/>
                      <a:pt x="1563" y="37034"/>
                    </a:cubicBezTo>
                    <a:cubicBezTo>
                      <a:pt x="0" y="33120"/>
                      <a:pt x="310" y="28696"/>
                      <a:pt x="1253" y="24566"/>
                    </a:cubicBezTo>
                    <a:cubicBezTo>
                      <a:pt x="2197" y="20451"/>
                      <a:pt x="3729" y="16491"/>
                      <a:pt x="4595" y="12360"/>
                    </a:cubicBezTo>
                    <a:cubicBezTo>
                      <a:pt x="5446" y="8307"/>
                      <a:pt x="5616" y="4115"/>
                      <a:pt x="5121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66"/>
              <p:cNvSpPr/>
              <p:nvPr/>
            </p:nvSpPr>
            <p:spPr>
              <a:xfrm>
                <a:off x="3598825" y="1615775"/>
                <a:ext cx="72725" cy="3694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14778" extrusionOk="0">
                    <a:moveTo>
                      <a:pt x="1897" y="0"/>
                    </a:moveTo>
                    <a:cubicBezTo>
                      <a:pt x="1804" y="0"/>
                      <a:pt x="1712" y="21"/>
                      <a:pt x="1625" y="66"/>
                    </a:cubicBezTo>
                    <a:cubicBezTo>
                      <a:pt x="1347" y="205"/>
                      <a:pt x="1238" y="546"/>
                      <a:pt x="1161" y="855"/>
                    </a:cubicBezTo>
                    <a:cubicBezTo>
                      <a:pt x="1" y="5388"/>
                      <a:pt x="310" y="10199"/>
                      <a:pt x="1362" y="14777"/>
                    </a:cubicBezTo>
                    <a:cubicBezTo>
                      <a:pt x="1873" y="11854"/>
                      <a:pt x="2909" y="9131"/>
                      <a:pt x="2878" y="6176"/>
                    </a:cubicBezTo>
                    <a:cubicBezTo>
                      <a:pt x="2863" y="4645"/>
                      <a:pt x="2847" y="3114"/>
                      <a:pt x="2816" y="1582"/>
                    </a:cubicBezTo>
                    <a:cubicBezTo>
                      <a:pt x="2816" y="1195"/>
                      <a:pt x="2816" y="793"/>
                      <a:pt x="2615" y="453"/>
                    </a:cubicBezTo>
                    <a:cubicBezTo>
                      <a:pt x="2475" y="196"/>
                      <a:pt x="2184" y="0"/>
                      <a:pt x="189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66"/>
              <p:cNvSpPr/>
              <p:nvPr/>
            </p:nvSpPr>
            <p:spPr>
              <a:xfrm>
                <a:off x="3487450" y="1804650"/>
                <a:ext cx="136150" cy="343775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13751" extrusionOk="0">
                    <a:moveTo>
                      <a:pt x="509" y="0"/>
                    </a:moveTo>
                    <a:cubicBezTo>
                      <a:pt x="378" y="0"/>
                      <a:pt x="250" y="42"/>
                      <a:pt x="155" y="137"/>
                    </a:cubicBezTo>
                    <a:cubicBezTo>
                      <a:pt x="32" y="277"/>
                      <a:pt x="16" y="478"/>
                      <a:pt x="16" y="679"/>
                    </a:cubicBezTo>
                    <a:cubicBezTo>
                      <a:pt x="1" y="1963"/>
                      <a:pt x="325" y="3247"/>
                      <a:pt x="728" y="4484"/>
                    </a:cubicBezTo>
                    <a:cubicBezTo>
                      <a:pt x="1780" y="7795"/>
                      <a:pt x="3373" y="10951"/>
                      <a:pt x="5446" y="13750"/>
                    </a:cubicBezTo>
                    <a:cubicBezTo>
                      <a:pt x="4750" y="11693"/>
                      <a:pt x="3744" y="8847"/>
                      <a:pt x="3373" y="6696"/>
                    </a:cubicBezTo>
                    <a:cubicBezTo>
                      <a:pt x="3017" y="4608"/>
                      <a:pt x="2321" y="2566"/>
                      <a:pt x="1331" y="694"/>
                    </a:cubicBezTo>
                    <a:cubicBezTo>
                      <a:pt x="1207" y="478"/>
                      <a:pt x="1068" y="246"/>
                      <a:pt x="867" y="107"/>
                    </a:cubicBezTo>
                    <a:cubicBezTo>
                      <a:pt x="761" y="39"/>
                      <a:pt x="633" y="0"/>
                      <a:pt x="50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66"/>
              <p:cNvSpPr/>
              <p:nvPr/>
            </p:nvSpPr>
            <p:spPr>
              <a:xfrm>
                <a:off x="3330825" y="1990725"/>
                <a:ext cx="25062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10025" h="12898" extrusionOk="0">
                    <a:moveTo>
                      <a:pt x="511" y="1"/>
                    </a:moveTo>
                    <a:cubicBezTo>
                      <a:pt x="447" y="1"/>
                      <a:pt x="384" y="13"/>
                      <a:pt x="325" y="42"/>
                    </a:cubicBezTo>
                    <a:cubicBezTo>
                      <a:pt x="0" y="197"/>
                      <a:pt x="16" y="646"/>
                      <a:pt x="93" y="986"/>
                    </a:cubicBezTo>
                    <a:cubicBezTo>
                      <a:pt x="480" y="2579"/>
                      <a:pt x="1408" y="3987"/>
                      <a:pt x="2383" y="5302"/>
                    </a:cubicBezTo>
                    <a:cubicBezTo>
                      <a:pt x="4564" y="8179"/>
                      <a:pt x="7132" y="10747"/>
                      <a:pt x="10025" y="12897"/>
                    </a:cubicBezTo>
                    <a:cubicBezTo>
                      <a:pt x="8493" y="10639"/>
                      <a:pt x="7828" y="8319"/>
                      <a:pt x="6343" y="6029"/>
                    </a:cubicBezTo>
                    <a:cubicBezTo>
                      <a:pt x="4889" y="3801"/>
                      <a:pt x="3342" y="1481"/>
                      <a:pt x="1006" y="166"/>
                    </a:cubicBezTo>
                    <a:cubicBezTo>
                      <a:pt x="860" y="87"/>
                      <a:pt x="681" y="1"/>
                      <a:pt x="511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66"/>
              <p:cNvSpPr/>
              <p:nvPr/>
            </p:nvSpPr>
            <p:spPr>
              <a:xfrm>
                <a:off x="3286350" y="2253025"/>
                <a:ext cx="2371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10063" extrusionOk="0">
                    <a:moveTo>
                      <a:pt x="1014" y="1"/>
                    </a:moveTo>
                    <a:cubicBezTo>
                      <a:pt x="886" y="1"/>
                      <a:pt x="759" y="26"/>
                      <a:pt x="635" y="85"/>
                    </a:cubicBezTo>
                    <a:cubicBezTo>
                      <a:pt x="263" y="240"/>
                      <a:pt x="47" y="657"/>
                      <a:pt x="31" y="1060"/>
                    </a:cubicBezTo>
                    <a:cubicBezTo>
                      <a:pt x="0" y="1462"/>
                      <a:pt x="140" y="1864"/>
                      <a:pt x="325" y="2235"/>
                    </a:cubicBezTo>
                    <a:cubicBezTo>
                      <a:pt x="805" y="3225"/>
                      <a:pt x="1547" y="4076"/>
                      <a:pt x="2305" y="4881"/>
                    </a:cubicBezTo>
                    <a:cubicBezTo>
                      <a:pt x="4347" y="7046"/>
                      <a:pt x="6668" y="9119"/>
                      <a:pt x="9483" y="10063"/>
                    </a:cubicBezTo>
                    <a:cubicBezTo>
                      <a:pt x="8168" y="8609"/>
                      <a:pt x="7859" y="7139"/>
                      <a:pt x="6714" y="5561"/>
                    </a:cubicBezTo>
                    <a:cubicBezTo>
                      <a:pt x="5430" y="3798"/>
                      <a:pt x="3976" y="2173"/>
                      <a:pt x="2367" y="704"/>
                    </a:cubicBezTo>
                    <a:cubicBezTo>
                      <a:pt x="1989" y="362"/>
                      <a:pt x="1495" y="1"/>
                      <a:pt x="101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66"/>
              <p:cNvSpPr/>
              <p:nvPr/>
            </p:nvSpPr>
            <p:spPr>
              <a:xfrm>
                <a:off x="3335475" y="2566650"/>
                <a:ext cx="192600" cy="20287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8115" extrusionOk="0">
                    <a:moveTo>
                      <a:pt x="496" y="0"/>
                    </a:moveTo>
                    <a:cubicBezTo>
                      <a:pt x="464" y="0"/>
                      <a:pt x="433" y="3"/>
                      <a:pt x="402" y="8"/>
                    </a:cubicBezTo>
                    <a:cubicBezTo>
                      <a:pt x="77" y="101"/>
                      <a:pt x="0" y="550"/>
                      <a:pt x="31" y="890"/>
                    </a:cubicBezTo>
                    <a:cubicBezTo>
                      <a:pt x="248" y="2746"/>
                      <a:pt x="1655" y="4231"/>
                      <a:pt x="3140" y="5376"/>
                    </a:cubicBezTo>
                    <a:cubicBezTo>
                      <a:pt x="4548" y="6474"/>
                      <a:pt x="6080" y="7387"/>
                      <a:pt x="7704" y="8114"/>
                    </a:cubicBezTo>
                    <a:cubicBezTo>
                      <a:pt x="6667" y="6892"/>
                      <a:pt x="5708" y="4634"/>
                      <a:pt x="4656" y="3427"/>
                    </a:cubicBezTo>
                    <a:cubicBezTo>
                      <a:pt x="3558" y="2159"/>
                      <a:pt x="2413" y="859"/>
                      <a:pt x="913" y="117"/>
                    </a:cubicBezTo>
                    <a:cubicBezTo>
                      <a:pt x="786" y="53"/>
                      <a:pt x="638" y="0"/>
                      <a:pt x="49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66"/>
              <p:cNvSpPr/>
              <p:nvPr/>
            </p:nvSpPr>
            <p:spPr>
              <a:xfrm>
                <a:off x="3622800" y="1907150"/>
                <a:ext cx="19417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9431" extrusionOk="0">
                    <a:moveTo>
                      <a:pt x="6892" y="1"/>
                    </a:moveTo>
                    <a:cubicBezTo>
                      <a:pt x="6463" y="1"/>
                      <a:pt x="6028" y="332"/>
                      <a:pt x="5709" y="663"/>
                    </a:cubicBezTo>
                    <a:cubicBezTo>
                      <a:pt x="3296" y="3122"/>
                      <a:pt x="1625" y="6201"/>
                      <a:pt x="1" y="9233"/>
                    </a:cubicBezTo>
                    <a:cubicBezTo>
                      <a:pt x="41" y="9273"/>
                      <a:pt x="198" y="9430"/>
                      <a:pt x="229" y="9430"/>
                    </a:cubicBezTo>
                    <a:cubicBezTo>
                      <a:pt x="233" y="9430"/>
                      <a:pt x="235" y="9427"/>
                      <a:pt x="233" y="9418"/>
                    </a:cubicBezTo>
                    <a:cubicBezTo>
                      <a:pt x="202" y="9372"/>
                      <a:pt x="264" y="9326"/>
                      <a:pt x="310" y="9279"/>
                    </a:cubicBezTo>
                    <a:cubicBezTo>
                      <a:pt x="1068" y="8660"/>
                      <a:pt x="1904" y="8227"/>
                      <a:pt x="2569" y="7500"/>
                    </a:cubicBezTo>
                    <a:cubicBezTo>
                      <a:pt x="4116" y="5814"/>
                      <a:pt x="5678" y="4128"/>
                      <a:pt x="7070" y="2318"/>
                    </a:cubicBezTo>
                    <a:cubicBezTo>
                      <a:pt x="7333" y="1978"/>
                      <a:pt x="7612" y="1606"/>
                      <a:pt x="7689" y="1189"/>
                    </a:cubicBezTo>
                    <a:cubicBezTo>
                      <a:pt x="7766" y="756"/>
                      <a:pt x="7612" y="245"/>
                      <a:pt x="7225" y="75"/>
                    </a:cubicBezTo>
                    <a:cubicBezTo>
                      <a:pt x="7116" y="24"/>
                      <a:pt x="7004" y="1"/>
                      <a:pt x="689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66"/>
              <p:cNvSpPr/>
              <p:nvPr/>
            </p:nvSpPr>
            <p:spPr>
              <a:xfrm>
                <a:off x="3557825" y="2089300"/>
                <a:ext cx="305550" cy="29270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1708" extrusionOk="0">
                    <a:moveTo>
                      <a:pt x="11199" y="1"/>
                    </a:moveTo>
                    <a:cubicBezTo>
                      <a:pt x="10121" y="1"/>
                      <a:pt x="9179" y="778"/>
                      <a:pt x="8385" y="1529"/>
                    </a:cubicBezTo>
                    <a:cubicBezTo>
                      <a:pt x="5199" y="4577"/>
                      <a:pt x="2383" y="7995"/>
                      <a:pt x="1" y="11708"/>
                    </a:cubicBezTo>
                    <a:cubicBezTo>
                      <a:pt x="2321" y="10269"/>
                      <a:pt x="4441" y="8413"/>
                      <a:pt x="6606" y="6758"/>
                    </a:cubicBezTo>
                    <a:cubicBezTo>
                      <a:pt x="8138" y="5567"/>
                      <a:pt x="9592" y="4298"/>
                      <a:pt x="10969" y="2937"/>
                    </a:cubicBezTo>
                    <a:cubicBezTo>
                      <a:pt x="11572" y="2349"/>
                      <a:pt x="12222" y="1622"/>
                      <a:pt x="12175" y="771"/>
                    </a:cubicBezTo>
                    <a:cubicBezTo>
                      <a:pt x="12160" y="555"/>
                      <a:pt x="12098" y="338"/>
                      <a:pt x="11928" y="199"/>
                    </a:cubicBezTo>
                    <a:cubicBezTo>
                      <a:pt x="11789" y="75"/>
                      <a:pt x="11603" y="29"/>
                      <a:pt x="11433" y="13"/>
                    </a:cubicBezTo>
                    <a:cubicBezTo>
                      <a:pt x="11354" y="5"/>
                      <a:pt x="11276" y="1"/>
                      <a:pt x="1119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66"/>
              <p:cNvSpPr/>
              <p:nvPr/>
            </p:nvSpPr>
            <p:spPr>
              <a:xfrm>
                <a:off x="3519175" y="2301150"/>
                <a:ext cx="328350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13134" h="11913" extrusionOk="0">
                    <a:moveTo>
                      <a:pt x="12298" y="1"/>
                    </a:moveTo>
                    <a:cubicBezTo>
                      <a:pt x="10844" y="109"/>
                      <a:pt x="9653" y="1130"/>
                      <a:pt x="8586" y="2120"/>
                    </a:cubicBezTo>
                    <a:cubicBezTo>
                      <a:pt x="5445" y="5121"/>
                      <a:pt x="2568" y="8401"/>
                      <a:pt x="0" y="11912"/>
                    </a:cubicBezTo>
                    <a:cubicBezTo>
                      <a:pt x="2212" y="10365"/>
                      <a:pt x="5043" y="9205"/>
                      <a:pt x="7131" y="7488"/>
                    </a:cubicBezTo>
                    <a:cubicBezTo>
                      <a:pt x="8802" y="6096"/>
                      <a:pt x="10395" y="4595"/>
                      <a:pt x="11865" y="2986"/>
                    </a:cubicBezTo>
                    <a:cubicBezTo>
                      <a:pt x="12437" y="2383"/>
                      <a:pt x="13010" y="1703"/>
                      <a:pt x="13103" y="883"/>
                    </a:cubicBezTo>
                    <a:cubicBezTo>
                      <a:pt x="13134" y="604"/>
                      <a:pt x="13072" y="264"/>
                      <a:pt x="12840" y="109"/>
                    </a:cubicBezTo>
                    <a:cubicBezTo>
                      <a:pt x="12685" y="1"/>
                      <a:pt x="12484" y="1"/>
                      <a:pt x="1229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66"/>
              <p:cNvSpPr/>
              <p:nvPr/>
            </p:nvSpPr>
            <p:spPr>
              <a:xfrm>
                <a:off x="3557825" y="2565775"/>
                <a:ext cx="181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11615" extrusionOk="0">
                    <a:moveTo>
                      <a:pt x="6628" y="1"/>
                    </a:moveTo>
                    <a:cubicBezTo>
                      <a:pt x="6367" y="1"/>
                      <a:pt x="6084" y="161"/>
                      <a:pt x="5864" y="337"/>
                    </a:cubicBezTo>
                    <a:cubicBezTo>
                      <a:pt x="4595" y="1405"/>
                      <a:pt x="3729" y="2890"/>
                      <a:pt x="2971" y="4375"/>
                    </a:cubicBezTo>
                    <a:cubicBezTo>
                      <a:pt x="1795" y="6695"/>
                      <a:pt x="790" y="9124"/>
                      <a:pt x="1" y="11614"/>
                    </a:cubicBezTo>
                    <a:cubicBezTo>
                      <a:pt x="1966" y="10315"/>
                      <a:pt x="2987" y="8335"/>
                      <a:pt x="4332" y="6401"/>
                    </a:cubicBezTo>
                    <a:cubicBezTo>
                      <a:pt x="5462" y="4808"/>
                      <a:pt x="6359" y="3060"/>
                      <a:pt x="7024" y="1219"/>
                    </a:cubicBezTo>
                    <a:cubicBezTo>
                      <a:pt x="7163" y="832"/>
                      <a:pt x="7256" y="322"/>
                      <a:pt x="6931" y="90"/>
                    </a:cubicBezTo>
                    <a:cubicBezTo>
                      <a:pt x="6837" y="27"/>
                      <a:pt x="6735" y="1"/>
                      <a:pt x="662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66"/>
              <p:cNvSpPr/>
              <p:nvPr/>
            </p:nvSpPr>
            <p:spPr>
              <a:xfrm>
                <a:off x="3622800" y="1907150"/>
                <a:ext cx="182950" cy="232000"/>
              </a:xfrm>
              <a:custGeom>
                <a:avLst/>
                <a:gdLst/>
                <a:ahLst/>
                <a:cxnLst/>
                <a:rect l="l" t="t" r="r" b="b"/>
                <a:pathLst>
                  <a:path w="7318" h="9280" extrusionOk="0">
                    <a:moveTo>
                      <a:pt x="6892" y="1"/>
                    </a:moveTo>
                    <a:cubicBezTo>
                      <a:pt x="6463" y="1"/>
                      <a:pt x="6028" y="332"/>
                      <a:pt x="5709" y="663"/>
                    </a:cubicBezTo>
                    <a:cubicBezTo>
                      <a:pt x="3296" y="3122"/>
                      <a:pt x="1625" y="6201"/>
                      <a:pt x="1" y="9233"/>
                    </a:cubicBezTo>
                    <a:cubicBezTo>
                      <a:pt x="16" y="9248"/>
                      <a:pt x="32" y="9264"/>
                      <a:pt x="47" y="9279"/>
                    </a:cubicBezTo>
                    <a:cubicBezTo>
                      <a:pt x="2584" y="6325"/>
                      <a:pt x="5013" y="3277"/>
                      <a:pt x="7318" y="137"/>
                    </a:cubicBezTo>
                    <a:cubicBezTo>
                      <a:pt x="7287" y="106"/>
                      <a:pt x="7256" y="90"/>
                      <a:pt x="7225" y="75"/>
                    </a:cubicBezTo>
                    <a:cubicBezTo>
                      <a:pt x="7116" y="24"/>
                      <a:pt x="7004" y="1"/>
                      <a:pt x="689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66"/>
              <p:cNvSpPr/>
              <p:nvPr/>
            </p:nvSpPr>
            <p:spPr>
              <a:xfrm>
                <a:off x="3599600" y="1615775"/>
                <a:ext cx="53400" cy="3601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4407" extrusionOk="0">
                    <a:moveTo>
                      <a:pt x="1865" y="0"/>
                    </a:moveTo>
                    <a:cubicBezTo>
                      <a:pt x="1772" y="0"/>
                      <a:pt x="1679" y="20"/>
                      <a:pt x="1594" y="66"/>
                    </a:cubicBezTo>
                    <a:cubicBezTo>
                      <a:pt x="1316" y="205"/>
                      <a:pt x="1207" y="546"/>
                      <a:pt x="1130" y="855"/>
                    </a:cubicBezTo>
                    <a:cubicBezTo>
                      <a:pt x="1" y="5264"/>
                      <a:pt x="279" y="9951"/>
                      <a:pt x="1238" y="14406"/>
                    </a:cubicBezTo>
                    <a:cubicBezTo>
                      <a:pt x="1130" y="9611"/>
                      <a:pt x="1579" y="4831"/>
                      <a:pt x="2135" y="51"/>
                    </a:cubicBezTo>
                    <a:cubicBezTo>
                      <a:pt x="2050" y="20"/>
                      <a:pt x="1958" y="0"/>
                      <a:pt x="186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66"/>
              <p:cNvSpPr/>
              <p:nvPr/>
            </p:nvSpPr>
            <p:spPr>
              <a:xfrm>
                <a:off x="3497500" y="1804500"/>
                <a:ext cx="122625" cy="333875"/>
              </a:xfrm>
              <a:custGeom>
                <a:avLst/>
                <a:gdLst/>
                <a:ahLst/>
                <a:cxnLst/>
                <a:rect l="l" t="t" r="r" b="b"/>
                <a:pathLst>
                  <a:path w="4905" h="13355" extrusionOk="0">
                    <a:moveTo>
                      <a:pt x="77" y="0"/>
                    </a:moveTo>
                    <a:cubicBezTo>
                      <a:pt x="51" y="0"/>
                      <a:pt x="26" y="2"/>
                      <a:pt x="1" y="4"/>
                    </a:cubicBezTo>
                    <a:cubicBezTo>
                      <a:pt x="1331" y="4568"/>
                      <a:pt x="2739" y="9147"/>
                      <a:pt x="4905" y="13354"/>
                    </a:cubicBezTo>
                    <a:cubicBezTo>
                      <a:pt x="4224" y="11328"/>
                      <a:pt x="3311" y="8713"/>
                      <a:pt x="2971" y="6702"/>
                    </a:cubicBezTo>
                    <a:cubicBezTo>
                      <a:pt x="2615" y="4614"/>
                      <a:pt x="1919" y="2572"/>
                      <a:pt x="929" y="700"/>
                    </a:cubicBezTo>
                    <a:cubicBezTo>
                      <a:pt x="805" y="484"/>
                      <a:pt x="666" y="252"/>
                      <a:pt x="465" y="113"/>
                    </a:cubicBezTo>
                    <a:cubicBezTo>
                      <a:pt x="348" y="35"/>
                      <a:pt x="210" y="0"/>
                      <a:pt x="77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66"/>
              <p:cNvSpPr/>
              <p:nvPr/>
            </p:nvSpPr>
            <p:spPr>
              <a:xfrm>
                <a:off x="3333925" y="1990725"/>
                <a:ext cx="24752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9901" h="12898" extrusionOk="0">
                    <a:moveTo>
                      <a:pt x="387" y="1"/>
                    </a:moveTo>
                    <a:cubicBezTo>
                      <a:pt x="323" y="1"/>
                      <a:pt x="260" y="13"/>
                      <a:pt x="201" y="42"/>
                    </a:cubicBezTo>
                    <a:cubicBezTo>
                      <a:pt x="109" y="89"/>
                      <a:pt x="47" y="151"/>
                      <a:pt x="0" y="244"/>
                    </a:cubicBezTo>
                    <a:cubicBezTo>
                      <a:pt x="3032" y="4250"/>
                      <a:pt x="6064" y="8257"/>
                      <a:pt x="9096" y="12263"/>
                    </a:cubicBezTo>
                    <a:cubicBezTo>
                      <a:pt x="9359" y="12480"/>
                      <a:pt x="9622" y="12696"/>
                      <a:pt x="9901" y="12897"/>
                    </a:cubicBezTo>
                    <a:cubicBezTo>
                      <a:pt x="8369" y="10639"/>
                      <a:pt x="7704" y="8319"/>
                      <a:pt x="6219" y="6029"/>
                    </a:cubicBezTo>
                    <a:cubicBezTo>
                      <a:pt x="4765" y="3801"/>
                      <a:pt x="3218" y="1481"/>
                      <a:pt x="882" y="166"/>
                    </a:cubicBezTo>
                    <a:cubicBezTo>
                      <a:pt x="736" y="87"/>
                      <a:pt x="557" y="1"/>
                      <a:pt x="38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66"/>
              <p:cNvSpPr/>
              <p:nvPr/>
            </p:nvSpPr>
            <p:spPr>
              <a:xfrm>
                <a:off x="3294850" y="2253025"/>
                <a:ext cx="2286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063" extrusionOk="0">
                    <a:moveTo>
                      <a:pt x="674" y="1"/>
                    </a:moveTo>
                    <a:cubicBezTo>
                      <a:pt x="546" y="1"/>
                      <a:pt x="419" y="26"/>
                      <a:pt x="295" y="85"/>
                    </a:cubicBezTo>
                    <a:cubicBezTo>
                      <a:pt x="186" y="131"/>
                      <a:pt x="94" y="193"/>
                      <a:pt x="1" y="286"/>
                    </a:cubicBezTo>
                    <a:cubicBezTo>
                      <a:pt x="2383" y="3921"/>
                      <a:pt x="5338" y="7185"/>
                      <a:pt x="8726" y="9908"/>
                    </a:cubicBezTo>
                    <a:cubicBezTo>
                      <a:pt x="8865" y="9970"/>
                      <a:pt x="9004" y="10016"/>
                      <a:pt x="9143" y="10063"/>
                    </a:cubicBezTo>
                    <a:cubicBezTo>
                      <a:pt x="7828" y="8609"/>
                      <a:pt x="7519" y="7139"/>
                      <a:pt x="6374" y="5561"/>
                    </a:cubicBezTo>
                    <a:cubicBezTo>
                      <a:pt x="5090" y="3798"/>
                      <a:pt x="3636" y="2173"/>
                      <a:pt x="2027" y="704"/>
                    </a:cubicBezTo>
                    <a:cubicBezTo>
                      <a:pt x="1649" y="362"/>
                      <a:pt x="1155" y="1"/>
                      <a:pt x="67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66"/>
              <p:cNvSpPr/>
              <p:nvPr/>
            </p:nvSpPr>
            <p:spPr>
              <a:xfrm>
                <a:off x="3339725" y="2566650"/>
                <a:ext cx="188350" cy="202875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8115" extrusionOk="0">
                    <a:moveTo>
                      <a:pt x="326" y="0"/>
                    </a:moveTo>
                    <a:cubicBezTo>
                      <a:pt x="294" y="0"/>
                      <a:pt x="263" y="3"/>
                      <a:pt x="232" y="8"/>
                    </a:cubicBezTo>
                    <a:cubicBezTo>
                      <a:pt x="139" y="39"/>
                      <a:pt x="62" y="101"/>
                      <a:pt x="0" y="178"/>
                    </a:cubicBezTo>
                    <a:cubicBezTo>
                      <a:pt x="1903" y="3164"/>
                      <a:pt x="4332" y="5809"/>
                      <a:pt x="7147" y="7944"/>
                    </a:cubicBezTo>
                    <a:cubicBezTo>
                      <a:pt x="7286" y="7990"/>
                      <a:pt x="7410" y="8052"/>
                      <a:pt x="7534" y="8114"/>
                    </a:cubicBezTo>
                    <a:cubicBezTo>
                      <a:pt x="6497" y="6892"/>
                      <a:pt x="5538" y="4634"/>
                      <a:pt x="4486" y="3427"/>
                    </a:cubicBezTo>
                    <a:cubicBezTo>
                      <a:pt x="3388" y="2159"/>
                      <a:pt x="2243" y="859"/>
                      <a:pt x="743" y="117"/>
                    </a:cubicBezTo>
                    <a:cubicBezTo>
                      <a:pt x="616" y="53"/>
                      <a:pt x="468" y="0"/>
                      <a:pt x="326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66"/>
              <p:cNvSpPr/>
              <p:nvPr/>
            </p:nvSpPr>
            <p:spPr>
              <a:xfrm>
                <a:off x="3562475" y="2089300"/>
                <a:ext cx="2912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1650" h="11430" extrusionOk="0">
                    <a:moveTo>
                      <a:pt x="11013" y="1"/>
                    </a:moveTo>
                    <a:cubicBezTo>
                      <a:pt x="9935" y="1"/>
                      <a:pt x="8993" y="778"/>
                      <a:pt x="8199" y="1529"/>
                    </a:cubicBezTo>
                    <a:cubicBezTo>
                      <a:pt x="5090" y="4499"/>
                      <a:pt x="2336" y="7825"/>
                      <a:pt x="1" y="11430"/>
                    </a:cubicBezTo>
                    <a:cubicBezTo>
                      <a:pt x="635" y="11012"/>
                      <a:pt x="1161" y="10455"/>
                      <a:pt x="1687" y="9914"/>
                    </a:cubicBezTo>
                    <a:cubicBezTo>
                      <a:pt x="4935" y="6572"/>
                      <a:pt x="8261" y="3324"/>
                      <a:pt x="11649" y="137"/>
                    </a:cubicBezTo>
                    <a:cubicBezTo>
                      <a:pt x="11525" y="60"/>
                      <a:pt x="11386" y="29"/>
                      <a:pt x="11247" y="13"/>
                    </a:cubicBezTo>
                    <a:cubicBezTo>
                      <a:pt x="11168" y="5"/>
                      <a:pt x="11090" y="1"/>
                      <a:pt x="1101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66"/>
              <p:cNvSpPr/>
              <p:nvPr/>
            </p:nvSpPr>
            <p:spPr>
              <a:xfrm>
                <a:off x="3528825" y="2301150"/>
                <a:ext cx="316775" cy="284675"/>
              </a:xfrm>
              <a:custGeom>
                <a:avLst/>
                <a:gdLst/>
                <a:ahLst/>
                <a:cxnLst/>
                <a:rect l="l" t="t" r="r" b="b"/>
                <a:pathLst>
                  <a:path w="12671" h="11387" extrusionOk="0">
                    <a:moveTo>
                      <a:pt x="11912" y="1"/>
                    </a:moveTo>
                    <a:cubicBezTo>
                      <a:pt x="10458" y="109"/>
                      <a:pt x="9267" y="1130"/>
                      <a:pt x="8200" y="2120"/>
                    </a:cubicBezTo>
                    <a:cubicBezTo>
                      <a:pt x="5214" y="4967"/>
                      <a:pt x="2476" y="8076"/>
                      <a:pt x="1" y="11386"/>
                    </a:cubicBezTo>
                    <a:cubicBezTo>
                      <a:pt x="4394" y="7921"/>
                      <a:pt x="8261" y="3806"/>
                      <a:pt x="12670" y="388"/>
                    </a:cubicBezTo>
                    <a:cubicBezTo>
                      <a:pt x="12624" y="279"/>
                      <a:pt x="12562" y="171"/>
                      <a:pt x="12454" y="109"/>
                    </a:cubicBezTo>
                    <a:cubicBezTo>
                      <a:pt x="12299" y="1"/>
                      <a:pt x="12098" y="1"/>
                      <a:pt x="1191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66"/>
              <p:cNvSpPr/>
              <p:nvPr/>
            </p:nvSpPr>
            <p:spPr>
              <a:xfrm>
                <a:off x="3562875" y="2565775"/>
                <a:ext cx="170175" cy="275675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11027" extrusionOk="0">
                    <a:moveTo>
                      <a:pt x="6426" y="1"/>
                    </a:moveTo>
                    <a:cubicBezTo>
                      <a:pt x="6165" y="1"/>
                      <a:pt x="5882" y="161"/>
                      <a:pt x="5662" y="337"/>
                    </a:cubicBezTo>
                    <a:cubicBezTo>
                      <a:pt x="4393" y="1405"/>
                      <a:pt x="3527" y="2890"/>
                      <a:pt x="2769" y="4375"/>
                    </a:cubicBezTo>
                    <a:cubicBezTo>
                      <a:pt x="1686" y="6509"/>
                      <a:pt x="758" y="8737"/>
                      <a:pt x="0" y="11027"/>
                    </a:cubicBezTo>
                    <a:cubicBezTo>
                      <a:pt x="2135" y="7329"/>
                      <a:pt x="4409" y="3710"/>
                      <a:pt x="6807" y="167"/>
                    </a:cubicBezTo>
                    <a:cubicBezTo>
                      <a:pt x="6776" y="136"/>
                      <a:pt x="6760" y="105"/>
                      <a:pt x="6729" y="90"/>
                    </a:cubicBezTo>
                    <a:cubicBezTo>
                      <a:pt x="6635" y="27"/>
                      <a:pt x="6533" y="1"/>
                      <a:pt x="6426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66"/>
              <p:cNvSpPr/>
              <p:nvPr/>
            </p:nvSpPr>
            <p:spPr>
              <a:xfrm>
                <a:off x="3606950" y="1762825"/>
                <a:ext cx="64600" cy="2224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8896" extrusionOk="0">
                    <a:moveTo>
                      <a:pt x="124" y="1"/>
                    </a:moveTo>
                    <a:lnTo>
                      <a:pt x="124" y="1"/>
                    </a:lnTo>
                    <a:cubicBezTo>
                      <a:pt x="1" y="2971"/>
                      <a:pt x="372" y="5987"/>
                      <a:pt x="1037" y="8895"/>
                    </a:cubicBezTo>
                    <a:cubicBezTo>
                      <a:pt x="1548" y="5972"/>
                      <a:pt x="2584" y="3249"/>
                      <a:pt x="2553" y="294"/>
                    </a:cubicBezTo>
                    <a:cubicBezTo>
                      <a:pt x="2553" y="217"/>
                      <a:pt x="2553" y="140"/>
                      <a:pt x="2553" y="62"/>
                    </a:cubicBezTo>
                    <a:cubicBezTo>
                      <a:pt x="2197" y="1114"/>
                      <a:pt x="1857" y="2151"/>
                      <a:pt x="1532" y="3203"/>
                    </a:cubicBezTo>
                    <a:cubicBezTo>
                      <a:pt x="1501" y="3214"/>
                      <a:pt x="1470" y="3219"/>
                      <a:pt x="1441" y="3219"/>
                    </a:cubicBezTo>
                    <a:cubicBezTo>
                      <a:pt x="1223" y="3219"/>
                      <a:pt x="1057" y="2939"/>
                      <a:pt x="975" y="2708"/>
                    </a:cubicBezTo>
                    <a:cubicBezTo>
                      <a:pt x="635" y="1826"/>
                      <a:pt x="356" y="913"/>
                      <a:pt x="12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66"/>
              <p:cNvSpPr/>
              <p:nvPr/>
            </p:nvSpPr>
            <p:spPr>
              <a:xfrm>
                <a:off x="3526125" y="1947675"/>
                <a:ext cx="97475" cy="200750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8030" extrusionOk="0">
                    <a:moveTo>
                      <a:pt x="1640" y="1"/>
                    </a:moveTo>
                    <a:cubicBezTo>
                      <a:pt x="1640" y="697"/>
                      <a:pt x="1640" y="1378"/>
                      <a:pt x="1625" y="2074"/>
                    </a:cubicBezTo>
                    <a:cubicBezTo>
                      <a:pt x="1625" y="2259"/>
                      <a:pt x="1594" y="2491"/>
                      <a:pt x="1408" y="2584"/>
                    </a:cubicBezTo>
                    <a:cubicBezTo>
                      <a:pt x="913" y="2089"/>
                      <a:pt x="449" y="1563"/>
                      <a:pt x="0" y="1022"/>
                    </a:cubicBezTo>
                    <a:lnTo>
                      <a:pt x="0" y="1022"/>
                    </a:lnTo>
                    <a:cubicBezTo>
                      <a:pt x="991" y="3512"/>
                      <a:pt x="2305" y="5879"/>
                      <a:pt x="3899" y="8029"/>
                    </a:cubicBezTo>
                    <a:cubicBezTo>
                      <a:pt x="3203" y="5972"/>
                      <a:pt x="2197" y="3126"/>
                      <a:pt x="1826" y="975"/>
                    </a:cubicBezTo>
                    <a:cubicBezTo>
                      <a:pt x="1779" y="651"/>
                      <a:pt x="1702" y="326"/>
                      <a:pt x="164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66"/>
              <p:cNvSpPr/>
              <p:nvPr/>
            </p:nvSpPr>
            <p:spPr>
              <a:xfrm>
                <a:off x="3391550" y="2076475"/>
                <a:ext cx="189900" cy="236700"/>
              </a:xfrm>
              <a:custGeom>
                <a:avLst/>
                <a:gdLst/>
                <a:ahLst/>
                <a:cxnLst/>
                <a:rect l="l" t="t" r="r" b="b"/>
                <a:pathLst>
                  <a:path w="7596" h="9468" extrusionOk="0">
                    <a:moveTo>
                      <a:pt x="2119" y="0"/>
                    </a:moveTo>
                    <a:lnTo>
                      <a:pt x="2119" y="0"/>
                    </a:lnTo>
                    <a:cubicBezTo>
                      <a:pt x="2553" y="1145"/>
                      <a:pt x="2986" y="2290"/>
                      <a:pt x="3419" y="3434"/>
                    </a:cubicBezTo>
                    <a:cubicBezTo>
                      <a:pt x="3512" y="3682"/>
                      <a:pt x="3558" y="4053"/>
                      <a:pt x="3311" y="4146"/>
                    </a:cubicBezTo>
                    <a:cubicBezTo>
                      <a:pt x="3276" y="4159"/>
                      <a:pt x="3240" y="4165"/>
                      <a:pt x="3206" y="4165"/>
                    </a:cubicBezTo>
                    <a:cubicBezTo>
                      <a:pt x="3118" y="4165"/>
                      <a:pt x="3032" y="4128"/>
                      <a:pt x="2955" y="4084"/>
                    </a:cubicBezTo>
                    <a:cubicBezTo>
                      <a:pt x="2274" y="3790"/>
                      <a:pt x="1686" y="3342"/>
                      <a:pt x="1098" y="2862"/>
                    </a:cubicBezTo>
                    <a:cubicBezTo>
                      <a:pt x="727" y="2568"/>
                      <a:pt x="371" y="2243"/>
                      <a:pt x="0" y="1934"/>
                    </a:cubicBezTo>
                    <a:lnTo>
                      <a:pt x="0" y="1934"/>
                    </a:lnTo>
                    <a:cubicBezTo>
                      <a:pt x="2166" y="4780"/>
                      <a:pt x="4718" y="7317"/>
                      <a:pt x="7596" y="9467"/>
                    </a:cubicBezTo>
                    <a:cubicBezTo>
                      <a:pt x="6064" y="7209"/>
                      <a:pt x="5399" y="4889"/>
                      <a:pt x="3914" y="2599"/>
                    </a:cubicBezTo>
                    <a:cubicBezTo>
                      <a:pt x="3342" y="1717"/>
                      <a:pt x="2754" y="836"/>
                      <a:pt x="211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66"/>
              <p:cNvSpPr/>
              <p:nvPr/>
            </p:nvSpPr>
            <p:spPr>
              <a:xfrm>
                <a:off x="3330050" y="2333250"/>
                <a:ext cx="193400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6854" extrusionOk="0">
                    <a:moveTo>
                      <a:pt x="3079" y="1"/>
                    </a:moveTo>
                    <a:lnTo>
                      <a:pt x="3079" y="1"/>
                    </a:lnTo>
                    <a:cubicBezTo>
                      <a:pt x="3589" y="1006"/>
                      <a:pt x="4069" y="2027"/>
                      <a:pt x="4533" y="3048"/>
                    </a:cubicBezTo>
                    <a:cubicBezTo>
                      <a:pt x="4422" y="3117"/>
                      <a:pt x="4301" y="3144"/>
                      <a:pt x="4176" y="3144"/>
                    </a:cubicBezTo>
                    <a:cubicBezTo>
                      <a:pt x="3933" y="3144"/>
                      <a:pt x="3675" y="3042"/>
                      <a:pt x="3450" y="2940"/>
                    </a:cubicBezTo>
                    <a:cubicBezTo>
                      <a:pt x="2259" y="2383"/>
                      <a:pt x="1114" y="1749"/>
                      <a:pt x="1" y="1053"/>
                    </a:cubicBezTo>
                    <a:lnTo>
                      <a:pt x="1" y="1053"/>
                    </a:lnTo>
                    <a:cubicBezTo>
                      <a:pt x="186" y="1269"/>
                      <a:pt x="372" y="1470"/>
                      <a:pt x="557" y="1672"/>
                    </a:cubicBezTo>
                    <a:cubicBezTo>
                      <a:pt x="2615" y="3837"/>
                      <a:pt x="4920" y="5910"/>
                      <a:pt x="7735" y="6854"/>
                    </a:cubicBezTo>
                    <a:cubicBezTo>
                      <a:pt x="6420" y="5400"/>
                      <a:pt x="6111" y="3930"/>
                      <a:pt x="4966" y="2352"/>
                    </a:cubicBezTo>
                    <a:cubicBezTo>
                      <a:pt x="4363" y="1532"/>
                      <a:pt x="3744" y="759"/>
                      <a:pt x="307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66"/>
              <p:cNvSpPr/>
              <p:nvPr/>
            </p:nvSpPr>
            <p:spPr>
              <a:xfrm>
                <a:off x="3378775" y="2598550"/>
                <a:ext cx="149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6839" extrusionOk="0">
                    <a:moveTo>
                      <a:pt x="867" y="1"/>
                    </a:moveTo>
                    <a:lnTo>
                      <a:pt x="867" y="1"/>
                    </a:lnTo>
                    <a:cubicBezTo>
                      <a:pt x="1517" y="1006"/>
                      <a:pt x="2182" y="2012"/>
                      <a:pt x="2832" y="3017"/>
                    </a:cubicBezTo>
                    <a:cubicBezTo>
                      <a:pt x="3079" y="3389"/>
                      <a:pt x="3327" y="3775"/>
                      <a:pt x="3388" y="4208"/>
                    </a:cubicBezTo>
                    <a:cubicBezTo>
                      <a:pt x="2213" y="3884"/>
                      <a:pt x="1084" y="3420"/>
                      <a:pt x="1" y="2847"/>
                    </a:cubicBezTo>
                    <a:lnTo>
                      <a:pt x="1" y="2847"/>
                    </a:lnTo>
                    <a:cubicBezTo>
                      <a:pt x="434" y="3311"/>
                      <a:pt x="913" y="3729"/>
                      <a:pt x="1408" y="4100"/>
                    </a:cubicBezTo>
                    <a:cubicBezTo>
                      <a:pt x="2816" y="5198"/>
                      <a:pt x="4348" y="6111"/>
                      <a:pt x="5972" y="6838"/>
                    </a:cubicBezTo>
                    <a:cubicBezTo>
                      <a:pt x="4935" y="5616"/>
                      <a:pt x="3976" y="3358"/>
                      <a:pt x="2924" y="2151"/>
                    </a:cubicBezTo>
                    <a:cubicBezTo>
                      <a:pt x="2275" y="1408"/>
                      <a:pt x="1609" y="651"/>
                      <a:pt x="86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66"/>
              <p:cNvSpPr/>
              <p:nvPr/>
            </p:nvSpPr>
            <p:spPr>
              <a:xfrm>
                <a:off x="3622800" y="1994475"/>
                <a:ext cx="153175" cy="148450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5938" extrusionOk="0">
                    <a:moveTo>
                      <a:pt x="6127" y="1"/>
                    </a:moveTo>
                    <a:lnTo>
                      <a:pt x="6127" y="1"/>
                    </a:lnTo>
                    <a:cubicBezTo>
                      <a:pt x="4858" y="1114"/>
                      <a:pt x="3559" y="2228"/>
                      <a:pt x="2244" y="3280"/>
                    </a:cubicBezTo>
                    <a:cubicBezTo>
                      <a:pt x="2105" y="3218"/>
                      <a:pt x="2105" y="3017"/>
                      <a:pt x="2120" y="2863"/>
                    </a:cubicBezTo>
                    <a:cubicBezTo>
                      <a:pt x="2167" y="2445"/>
                      <a:pt x="2244" y="2043"/>
                      <a:pt x="2306" y="1640"/>
                    </a:cubicBezTo>
                    <a:lnTo>
                      <a:pt x="2306" y="1640"/>
                    </a:lnTo>
                    <a:cubicBezTo>
                      <a:pt x="1486" y="2971"/>
                      <a:pt x="743" y="4363"/>
                      <a:pt x="1" y="5740"/>
                    </a:cubicBezTo>
                    <a:cubicBezTo>
                      <a:pt x="41" y="5780"/>
                      <a:pt x="198" y="5937"/>
                      <a:pt x="229" y="5937"/>
                    </a:cubicBezTo>
                    <a:cubicBezTo>
                      <a:pt x="233" y="5937"/>
                      <a:pt x="235" y="5934"/>
                      <a:pt x="233" y="5925"/>
                    </a:cubicBezTo>
                    <a:cubicBezTo>
                      <a:pt x="202" y="5879"/>
                      <a:pt x="264" y="5833"/>
                      <a:pt x="310" y="5786"/>
                    </a:cubicBezTo>
                    <a:cubicBezTo>
                      <a:pt x="1068" y="5167"/>
                      <a:pt x="1904" y="4734"/>
                      <a:pt x="2569" y="4007"/>
                    </a:cubicBezTo>
                    <a:cubicBezTo>
                      <a:pt x="3791" y="2692"/>
                      <a:pt x="4997" y="1377"/>
                      <a:pt x="612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66"/>
              <p:cNvSpPr/>
              <p:nvPr/>
            </p:nvSpPr>
            <p:spPr>
              <a:xfrm>
                <a:off x="3557825" y="2218400"/>
                <a:ext cx="195325" cy="163600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6544" extrusionOk="0">
                    <a:moveTo>
                      <a:pt x="4905" y="0"/>
                    </a:moveTo>
                    <a:cubicBezTo>
                      <a:pt x="3110" y="2058"/>
                      <a:pt x="1471" y="4255"/>
                      <a:pt x="1" y="6544"/>
                    </a:cubicBezTo>
                    <a:cubicBezTo>
                      <a:pt x="2321" y="5105"/>
                      <a:pt x="4441" y="3249"/>
                      <a:pt x="6606" y="1594"/>
                    </a:cubicBezTo>
                    <a:cubicBezTo>
                      <a:pt x="7009" y="1269"/>
                      <a:pt x="7411" y="944"/>
                      <a:pt x="7813" y="619"/>
                    </a:cubicBezTo>
                    <a:lnTo>
                      <a:pt x="7813" y="619"/>
                    </a:lnTo>
                    <a:cubicBezTo>
                      <a:pt x="6483" y="1408"/>
                      <a:pt x="5106" y="2104"/>
                      <a:pt x="3683" y="2708"/>
                    </a:cubicBezTo>
                    <a:cubicBezTo>
                      <a:pt x="4038" y="1779"/>
                      <a:pt x="4456" y="882"/>
                      <a:pt x="490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66"/>
              <p:cNvSpPr/>
              <p:nvPr/>
            </p:nvSpPr>
            <p:spPr>
              <a:xfrm>
                <a:off x="3519175" y="2455075"/>
                <a:ext cx="2034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5756" extrusionOk="0">
                    <a:moveTo>
                      <a:pt x="4672" y="1"/>
                    </a:moveTo>
                    <a:cubicBezTo>
                      <a:pt x="3017" y="1842"/>
                      <a:pt x="1454" y="3760"/>
                      <a:pt x="0" y="5755"/>
                    </a:cubicBezTo>
                    <a:cubicBezTo>
                      <a:pt x="2212" y="4208"/>
                      <a:pt x="5043" y="3048"/>
                      <a:pt x="7131" y="1331"/>
                    </a:cubicBezTo>
                    <a:cubicBezTo>
                      <a:pt x="7472" y="1037"/>
                      <a:pt x="7797" y="759"/>
                      <a:pt x="8137" y="465"/>
                    </a:cubicBezTo>
                    <a:lnTo>
                      <a:pt x="8137" y="465"/>
                    </a:lnTo>
                    <a:cubicBezTo>
                      <a:pt x="7023" y="929"/>
                      <a:pt x="5878" y="1377"/>
                      <a:pt x="4734" y="1780"/>
                    </a:cubicBezTo>
                    <a:cubicBezTo>
                      <a:pt x="4639" y="1814"/>
                      <a:pt x="4526" y="1848"/>
                      <a:pt x="4422" y="1848"/>
                    </a:cubicBezTo>
                    <a:cubicBezTo>
                      <a:pt x="4339" y="1848"/>
                      <a:pt x="4263" y="1826"/>
                      <a:pt x="4208" y="1764"/>
                    </a:cubicBezTo>
                    <a:cubicBezTo>
                      <a:pt x="4099" y="1640"/>
                      <a:pt x="4146" y="1439"/>
                      <a:pt x="4192" y="1285"/>
                    </a:cubicBezTo>
                    <a:cubicBezTo>
                      <a:pt x="4331" y="851"/>
                      <a:pt x="4502" y="418"/>
                      <a:pt x="467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66"/>
              <p:cNvSpPr/>
              <p:nvPr/>
            </p:nvSpPr>
            <p:spPr>
              <a:xfrm>
                <a:off x="3557825" y="2687125"/>
                <a:ext cx="107150" cy="169025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6761" extrusionOk="0">
                    <a:moveTo>
                      <a:pt x="2739" y="0"/>
                    </a:moveTo>
                    <a:lnTo>
                      <a:pt x="2739" y="0"/>
                    </a:lnTo>
                    <a:cubicBezTo>
                      <a:pt x="1656" y="2181"/>
                      <a:pt x="744" y="4440"/>
                      <a:pt x="1" y="6760"/>
                    </a:cubicBezTo>
                    <a:cubicBezTo>
                      <a:pt x="1950" y="5492"/>
                      <a:pt x="2956" y="3543"/>
                      <a:pt x="4286" y="1625"/>
                    </a:cubicBezTo>
                    <a:lnTo>
                      <a:pt x="4286" y="1625"/>
                    </a:lnTo>
                    <a:cubicBezTo>
                      <a:pt x="3590" y="2197"/>
                      <a:pt x="2894" y="2754"/>
                      <a:pt x="2167" y="3280"/>
                    </a:cubicBezTo>
                    <a:cubicBezTo>
                      <a:pt x="1904" y="3156"/>
                      <a:pt x="1950" y="2769"/>
                      <a:pt x="2027" y="2491"/>
                    </a:cubicBezTo>
                    <a:cubicBezTo>
                      <a:pt x="2260" y="1671"/>
                      <a:pt x="2492" y="836"/>
                      <a:pt x="273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2" name="Google Shape;4202;p66"/>
            <p:cNvGrpSpPr/>
            <p:nvPr/>
          </p:nvGrpSpPr>
          <p:grpSpPr>
            <a:xfrm rot="7337449">
              <a:off x="-23987" y="1505711"/>
              <a:ext cx="586161" cy="793403"/>
              <a:chOff x="3051600" y="3618575"/>
              <a:chExt cx="498150" cy="674275"/>
            </a:xfrm>
          </p:grpSpPr>
          <p:sp>
            <p:nvSpPr>
              <p:cNvPr id="4203" name="Google Shape;4203;p66"/>
              <p:cNvSpPr/>
              <p:nvPr/>
            </p:nvSpPr>
            <p:spPr>
              <a:xfrm>
                <a:off x="3051600" y="3854600"/>
                <a:ext cx="191850" cy="41852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 extrusionOk="0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/>
                  <a:t> </a:t>
                </a:r>
                <a:endParaRPr/>
              </a:p>
            </p:txBody>
          </p:sp>
          <p:sp>
            <p:nvSpPr>
              <p:cNvPr id="4204" name="Google Shape;4204;p66"/>
              <p:cNvSpPr/>
              <p:nvPr/>
            </p:nvSpPr>
            <p:spPr>
              <a:xfrm>
                <a:off x="3203200" y="3618575"/>
                <a:ext cx="141175" cy="6742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 extrusionOk="0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66"/>
              <p:cNvSpPr/>
              <p:nvPr/>
            </p:nvSpPr>
            <p:spPr>
              <a:xfrm>
                <a:off x="3256575" y="4093025"/>
                <a:ext cx="293175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 extrusionOk="0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66"/>
              <p:cNvSpPr/>
              <p:nvPr/>
            </p:nvSpPr>
            <p:spPr>
              <a:xfrm>
                <a:off x="3254250" y="3903600"/>
                <a:ext cx="2746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 extrusionOk="0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66"/>
              <p:cNvSpPr/>
              <p:nvPr/>
            </p:nvSpPr>
            <p:spPr>
              <a:xfrm>
                <a:off x="3051600" y="3867425"/>
                <a:ext cx="182175" cy="39450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 extrusionOk="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66"/>
              <p:cNvSpPr/>
              <p:nvPr/>
            </p:nvSpPr>
            <p:spPr>
              <a:xfrm>
                <a:off x="3203200" y="3618750"/>
                <a:ext cx="107925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 extrusionOk="0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66"/>
              <p:cNvSpPr/>
              <p:nvPr/>
            </p:nvSpPr>
            <p:spPr>
              <a:xfrm>
                <a:off x="3277850" y="3903600"/>
                <a:ext cx="243650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 extrusionOk="0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66"/>
              <p:cNvSpPr/>
              <p:nvPr/>
            </p:nvSpPr>
            <p:spPr>
              <a:xfrm>
                <a:off x="3260450" y="4093025"/>
                <a:ext cx="286975" cy="1909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 extrusionOk="0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66"/>
              <p:cNvSpPr/>
              <p:nvPr/>
            </p:nvSpPr>
            <p:spPr>
              <a:xfrm>
                <a:off x="3114250" y="4014775"/>
                <a:ext cx="12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 extrusionOk="0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66"/>
              <p:cNvSpPr/>
              <p:nvPr/>
            </p:nvSpPr>
            <p:spPr>
              <a:xfrm>
                <a:off x="3256575" y="4131950"/>
                <a:ext cx="185275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 extrusionOk="0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66"/>
              <p:cNvSpPr/>
              <p:nvPr/>
            </p:nvSpPr>
            <p:spPr>
              <a:xfrm>
                <a:off x="3254250" y="4047250"/>
                <a:ext cx="159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 extrusionOk="0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14" name="Google Shape;4214;p66"/>
          <p:cNvGrpSpPr/>
          <p:nvPr/>
        </p:nvGrpSpPr>
        <p:grpSpPr>
          <a:xfrm>
            <a:off x="854328" y="1042873"/>
            <a:ext cx="3279216" cy="1915244"/>
            <a:chOff x="854328" y="1042873"/>
            <a:chExt cx="3279216" cy="1915244"/>
          </a:xfrm>
        </p:grpSpPr>
        <p:sp>
          <p:nvSpPr>
            <p:cNvPr id="4215" name="Google Shape;4215;p66"/>
            <p:cNvSpPr/>
            <p:nvPr/>
          </p:nvSpPr>
          <p:spPr>
            <a:xfrm rot="10800000" flipH="1">
              <a:off x="854328" y="2480789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66"/>
            <p:cNvSpPr/>
            <p:nvPr/>
          </p:nvSpPr>
          <p:spPr>
            <a:xfrm rot="10800000" flipH="1">
              <a:off x="1797844" y="1042873"/>
              <a:ext cx="133864" cy="164288"/>
            </a:xfrm>
            <a:custGeom>
              <a:avLst/>
              <a:gdLst/>
              <a:ahLst/>
              <a:cxnLst/>
              <a:rect l="l" t="t" r="r" b="b"/>
              <a:pathLst>
                <a:path w="3740" h="4590" extrusionOk="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66"/>
            <p:cNvSpPr/>
            <p:nvPr/>
          </p:nvSpPr>
          <p:spPr>
            <a:xfrm rot="10800000" flipH="1">
              <a:off x="2854293" y="2927622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66"/>
            <p:cNvSpPr/>
            <p:nvPr/>
          </p:nvSpPr>
          <p:spPr>
            <a:xfrm rot="10800000" flipH="1">
              <a:off x="4103049" y="1998178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66"/>
            <p:cNvSpPr/>
            <p:nvPr/>
          </p:nvSpPr>
          <p:spPr>
            <a:xfrm rot="10800000" flipH="1">
              <a:off x="3615356" y="1593557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387D1F7E-4960-4ECE-B685-31DDDC83C87D}"/>
              </a:ext>
            </a:extLst>
          </p:cNvPr>
          <p:cNvSpPr txBox="1"/>
          <p:nvPr/>
        </p:nvSpPr>
        <p:spPr>
          <a:xfrm>
            <a:off x="3516995" y="1222451"/>
            <a:ext cx="5046633" cy="14784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CẢM ƠN CÁC EM ĐÃ CHÚ Ý LẮNG NGHE!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1DA17C-5342-4F1C-A0AD-3BABC3F317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8096" y="2886051"/>
            <a:ext cx="1184028" cy="198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airplane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7" name="Google Shape;2067;p44"/>
          <p:cNvGrpSpPr/>
          <p:nvPr/>
        </p:nvGrpSpPr>
        <p:grpSpPr>
          <a:xfrm>
            <a:off x="4932878" y="-119222"/>
            <a:ext cx="2876849" cy="1192523"/>
            <a:chOff x="4932878" y="-119222"/>
            <a:chExt cx="2876849" cy="1192523"/>
          </a:xfrm>
        </p:grpSpPr>
        <p:grpSp>
          <p:nvGrpSpPr>
            <p:cNvPr id="2068" name="Google Shape;2068;p44"/>
            <p:cNvGrpSpPr/>
            <p:nvPr/>
          </p:nvGrpSpPr>
          <p:grpSpPr>
            <a:xfrm rot="10800000">
              <a:off x="6928699" y="-119222"/>
              <a:ext cx="881028" cy="1192523"/>
              <a:chOff x="3051600" y="3618575"/>
              <a:chExt cx="498150" cy="674275"/>
            </a:xfrm>
          </p:grpSpPr>
          <p:sp>
            <p:nvSpPr>
              <p:cNvPr id="2069" name="Google Shape;2069;p44"/>
              <p:cNvSpPr/>
              <p:nvPr/>
            </p:nvSpPr>
            <p:spPr>
              <a:xfrm>
                <a:off x="3051600" y="3854600"/>
                <a:ext cx="191850" cy="41852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 extrusionOk="0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/>
                  <a:t> </a:t>
                </a:r>
                <a:endParaRPr/>
              </a:p>
            </p:txBody>
          </p:sp>
          <p:sp>
            <p:nvSpPr>
              <p:cNvPr id="2070" name="Google Shape;2070;p44"/>
              <p:cNvSpPr/>
              <p:nvPr/>
            </p:nvSpPr>
            <p:spPr>
              <a:xfrm>
                <a:off x="3203200" y="3618575"/>
                <a:ext cx="141175" cy="6742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 extrusionOk="0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44"/>
              <p:cNvSpPr/>
              <p:nvPr/>
            </p:nvSpPr>
            <p:spPr>
              <a:xfrm>
                <a:off x="3256575" y="4093025"/>
                <a:ext cx="293175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 extrusionOk="0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44"/>
              <p:cNvSpPr/>
              <p:nvPr/>
            </p:nvSpPr>
            <p:spPr>
              <a:xfrm>
                <a:off x="3254250" y="3903600"/>
                <a:ext cx="2746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 extrusionOk="0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44"/>
              <p:cNvSpPr/>
              <p:nvPr/>
            </p:nvSpPr>
            <p:spPr>
              <a:xfrm>
                <a:off x="3051600" y="3867425"/>
                <a:ext cx="182175" cy="39450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 extrusionOk="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44"/>
              <p:cNvSpPr/>
              <p:nvPr/>
            </p:nvSpPr>
            <p:spPr>
              <a:xfrm>
                <a:off x="3203200" y="3618750"/>
                <a:ext cx="107925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 extrusionOk="0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44"/>
              <p:cNvSpPr/>
              <p:nvPr/>
            </p:nvSpPr>
            <p:spPr>
              <a:xfrm>
                <a:off x="3277850" y="3903600"/>
                <a:ext cx="243650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 extrusionOk="0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44"/>
              <p:cNvSpPr/>
              <p:nvPr/>
            </p:nvSpPr>
            <p:spPr>
              <a:xfrm>
                <a:off x="3260450" y="4093025"/>
                <a:ext cx="286975" cy="1909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 extrusionOk="0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44"/>
              <p:cNvSpPr/>
              <p:nvPr/>
            </p:nvSpPr>
            <p:spPr>
              <a:xfrm>
                <a:off x="3114250" y="4014775"/>
                <a:ext cx="12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 extrusionOk="0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44"/>
              <p:cNvSpPr/>
              <p:nvPr/>
            </p:nvSpPr>
            <p:spPr>
              <a:xfrm>
                <a:off x="3256575" y="4131950"/>
                <a:ext cx="185275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 extrusionOk="0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44"/>
              <p:cNvSpPr/>
              <p:nvPr/>
            </p:nvSpPr>
            <p:spPr>
              <a:xfrm>
                <a:off x="3254250" y="4047250"/>
                <a:ext cx="159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 extrusionOk="0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0" name="Google Shape;2080;p44"/>
            <p:cNvGrpSpPr/>
            <p:nvPr/>
          </p:nvGrpSpPr>
          <p:grpSpPr>
            <a:xfrm rot="10800000">
              <a:off x="5740642" y="-97336"/>
              <a:ext cx="552688" cy="683299"/>
              <a:chOff x="3909000" y="3894125"/>
              <a:chExt cx="312500" cy="386350"/>
            </a:xfrm>
          </p:grpSpPr>
          <p:sp>
            <p:nvSpPr>
              <p:cNvPr id="2081" name="Google Shape;2081;p44"/>
              <p:cNvSpPr/>
              <p:nvPr/>
            </p:nvSpPr>
            <p:spPr>
              <a:xfrm>
                <a:off x="3909000" y="3894125"/>
                <a:ext cx="862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 extrusionOk="0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44"/>
              <p:cNvSpPr/>
              <p:nvPr/>
            </p:nvSpPr>
            <p:spPr>
              <a:xfrm>
                <a:off x="4009550" y="3900750"/>
                <a:ext cx="2119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 extrusionOk="0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4"/>
              <p:cNvSpPr/>
              <p:nvPr/>
            </p:nvSpPr>
            <p:spPr>
              <a:xfrm>
                <a:off x="3926400" y="3894125"/>
                <a:ext cx="68850" cy="3442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 extrusionOk="0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4"/>
              <p:cNvSpPr/>
              <p:nvPr/>
            </p:nvSpPr>
            <p:spPr>
              <a:xfrm>
                <a:off x="4009550" y="3900725"/>
                <a:ext cx="196875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 extrusionOk="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44"/>
              <p:cNvSpPr/>
              <p:nvPr/>
            </p:nvSpPr>
            <p:spPr>
              <a:xfrm>
                <a:off x="3921750" y="3978025"/>
                <a:ext cx="73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 extrusionOk="0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44"/>
              <p:cNvSpPr/>
              <p:nvPr/>
            </p:nvSpPr>
            <p:spPr>
              <a:xfrm>
                <a:off x="4009550" y="4002000"/>
                <a:ext cx="1612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 extrusionOk="0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7" name="Google Shape;2087;p44"/>
            <p:cNvGrpSpPr/>
            <p:nvPr/>
          </p:nvGrpSpPr>
          <p:grpSpPr>
            <a:xfrm rot="10800000">
              <a:off x="4932878" y="-46046"/>
              <a:ext cx="454884" cy="800955"/>
              <a:chOff x="4421025" y="3798600"/>
              <a:chExt cx="257200" cy="452875"/>
            </a:xfrm>
          </p:grpSpPr>
          <p:sp>
            <p:nvSpPr>
              <p:cNvPr id="2088" name="Google Shape;2088;p44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4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44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44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44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44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4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4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4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4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5" name="Google Shape;2125;p44"/>
          <p:cNvGrpSpPr/>
          <p:nvPr/>
        </p:nvGrpSpPr>
        <p:grpSpPr>
          <a:xfrm>
            <a:off x="5418314" y="730532"/>
            <a:ext cx="2619676" cy="2590871"/>
            <a:chOff x="5418314" y="730532"/>
            <a:chExt cx="2619676" cy="2590871"/>
          </a:xfrm>
        </p:grpSpPr>
        <p:sp>
          <p:nvSpPr>
            <p:cNvPr id="2126" name="Google Shape;2126;p44"/>
            <p:cNvSpPr/>
            <p:nvPr/>
          </p:nvSpPr>
          <p:spPr>
            <a:xfrm rot="10800000" flipH="1">
              <a:off x="5418314" y="1106928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4"/>
            <p:cNvSpPr/>
            <p:nvPr/>
          </p:nvSpPr>
          <p:spPr>
            <a:xfrm rot="10800000" flipH="1">
              <a:off x="7905235" y="1404975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5" y="1"/>
                  </a:moveTo>
                  <a:cubicBezTo>
                    <a:pt x="1824" y="1247"/>
                    <a:pt x="1003" y="2219"/>
                    <a:pt x="0" y="2280"/>
                  </a:cubicBezTo>
                  <a:cubicBezTo>
                    <a:pt x="1003" y="2341"/>
                    <a:pt x="1824" y="3314"/>
                    <a:pt x="1855" y="4560"/>
                  </a:cubicBezTo>
                  <a:cubicBezTo>
                    <a:pt x="1915" y="3314"/>
                    <a:pt x="2706" y="2341"/>
                    <a:pt x="3709" y="2280"/>
                  </a:cubicBezTo>
                  <a:cubicBezTo>
                    <a:pt x="2706" y="2219"/>
                    <a:pt x="1915" y="1247"/>
                    <a:pt x="185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4"/>
            <p:cNvSpPr/>
            <p:nvPr/>
          </p:nvSpPr>
          <p:spPr>
            <a:xfrm rot="10800000" flipH="1">
              <a:off x="5483461" y="3158190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4"/>
            <p:cNvSpPr/>
            <p:nvPr/>
          </p:nvSpPr>
          <p:spPr>
            <a:xfrm rot="10800000" flipH="1">
              <a:off x="6621447" y="730532"/>
              <a:ext cx="31569" cy="30495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4"/>
            <p:cNvSpPr/>
            <p:nvPr/>
          </p:nvSpPr>
          <p:spPr>
            <a:xfrm rot="10800000" flipH="1">
              <a:off x="7752374" y="3205499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213" y="0"/>
                    <a:pt x="0" y="21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A204F6F9-9616-40A8-A65B-4450059202AB}"/>
              </a:ext>
            </a:extLst>
          </p:cNvPr>
          <p:cNvSpPr/>
          <p:nvPr/>
        </p:nvSpPr>
        <p:spPr>
          <a:xfrm>
            <a:off x="2027233" y="822941"/>
            <a:ext cx="4868481" cy="628928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NỘI DUNG BÀI HỌC</a:t>
            </a:r>
          </a:p>
          <a:p>
            <a:pPr algn="ctr"/>
            <a:endParaRPr lang="en-US" sz="3600" dirty="0"/>
          </a:p>
        </p:txBody>
      </p:sp>
      <p:sp>
        <p:nvSpPr>
          <p:cNvPr id="101" name="Google Shape;875;p45">
            <a:extLst>
              <a:ext uri="{FF2B5EF4-FFF2-40B4-BE49-F238E27FC236}">
                <a16:creationId xmlns:a16="http://schemas.microsoft.com/office/drawing/2014/main" id="{4674518E-E89E-4CDB-B70E-5E6E95B3BD50}"/>
              </a:ext>
            </a:extLst>
          </p:cNvPr>
          <p:cNvSpPr/>
          <p:nvPr/>
        </p:nvSpPr>
        <p:spPr>
          <a:xfrm flipH="1">
            <a:off x="1341312" y="1835242"/>
            <a:ext cx="6478552" cy="1547464"/>
          </a:xfrm>
          <a:custGeom>
            <a:avLst/>
            <a:gdLst/>
            <a:ahLst/>
            <a:cxnLst/>
            <a:rect l="l" t="t" r="r" b="b"/>
            <a:pathLst>
              <a:path w="14955" h="7532" extrusionOk="0">
                <a:moveTo>
                  <a:pt x="5731" y="0"/>
                </a:moveTo>
                <a:cubicBezTo>
                  <a:pt x="5469" y="0"/>
                  <a:pt x="5198" y="2"/>
                  <a:pt x="4917" y="6"/>
                </a:cubicBezTo>
                <a:cubicBezTo>
                  <a:pt x="810" y="66"/>
                  <a:pt x="0" y="2030"/>
                  <a:pt x="95" y="3602"/>
                </a:cubicBezTo>
                <a:cubicBezTo>
                  <a:pt x="202" y="5002"/>
                  <a:pt x="1666" y="5353"/>
                  <a:pt x="3610" y="5353"/>
                </a:cubicBezTo>
                <a:cubicBezTo>
                  <a:pt x="4279" y="5353"/>
                  <a:pt x="5004" y="5312"/>
                  <a:pt x="5751" y="5257"/>
                </a:cubicBezTo>
                <a:cubicBezTo>
                  <a:pt x="6456" y="5211"/>
                  <a:pt x="7151" y="5186"/>
                  <a:pt x="7799" y="5186"/>
                </a:cubicBezTo>
                <a:cubicBezTo>
                  <a:pt x="9822" y="5186"/>
                  <a:pt x="11402" y="5424"/>
                  <a:pt x="11502" y="5983"/>
                </a:cubicBezTo>
                <a:cubicBezTo>
                  <a:pt x="11633" y="6733"/>
                  <a:pt x="10668" y="7519"/>
                  <a:pt x="11192" y="7531"/>
                </a:cubicBezTo>
                <a:cubicBezTo>
                  <a:pt x="11201" y="7531"/>
                  <a:pt x="11211" y="7532"/>
                  <a:pt x="11221" y="7532"/>
                </a:cubicBezTo>
                <a:cubicBezTo>
                  <a:pt x="11774" y="7532"/>
                  <a:pt x="13667" y="6894"/>
                  <a:pt x="14252" y="5257"/>
                </a:cubicBezTo>
                <a:cubicBezTo>
                  <a:pt x="14954" y="3280"/>
                  <a:pt x="13692" y="959"/>
                  <a:pt x="11132" y="351"/>
                </a:cubicBezTo>
                <a:cubicBezTo>
                  <a:pt x="11132" y="351"/>
                  <a:pt x="9294" y="0"/>
                  <a:pt x="57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56708EE-194C-4C54-9316-B12F936576EC}"/>
              </a:ext>
            </a:extLst>
          </p:cNvPr>
          <p:cNvSpPr txBox="1"/>
          <p:nvPr/>
        </p:nvSpPr>
        <p:spPr>
          <a:xfrm>
            <a:off x="2061180" y="1780947"/>
            <a:ext cx="53484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algn="ctr">
              <a:lnSpc>
                <a:spcPct val="150000"/>
              </a:lnSpc>
              <a:buSzPts val="1400"/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</a:rPr>
              <a:t>THÍ NGHIỆM CHỨNG MINH THÂN VẬN CHUYỂN NƯỚC</a:t>
            </a:r>
            <a:endParaRPr lang="vi-VN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5" name="Google Shape;875;p45">
            <a:extLst>
              <a:ext uri="{FF2B5EF4-FFF2-40B4-BE49-F238E27FC236}">
                <a16:creationId xmlns:a16="http://schemas.microsoft.com/office/drawing/2014/main" id="{FEBDEEAC-307C-4F3B-8718-729E2E93AE71}"/>
              </a:ext>
            </a:extLst>
          </p:cNvPr>
          <p:cNvSpPr/>
          <p:nvPr/>
        </p:nvSpPr>
        <p:spPr>
          <a:xfrm flipH="1">
            <a:off x="1568314" y="3504568"/>
            <a:ext cx="6153087" cy="1460686"/>
          </a:xfrm>
          <a:custGeom>
            <a:avLst/>
            <a:gdLst/>
            <a:ahLst/>
            <a:cxnLst/>
            <a:rect l="l" t="t" r="r" b="b"/>
            <a:pathLst>
              <a:path w="14955" h="7532" extrusionOk="0">
                <a:moveTo>
                  <a:pt x="5731" y="0"/>
                </a:moveTo>
                <a:cubicBezTo>
                  <a:pt x="5469" y="0"/>
                  <a:pt x="5198" y="2"/>
                  <a:pt x="4917" y="6"/>
                </a:cubicBezTo>
                <a:cubicBezTo>
                  <a:pt x="810" y="66"/>
                  <a:pt x="0" y="2030"/>
                  <a:pt x="95" y="3602"/>
                </a:cubicBezTo>
                <a:cubicBezTo>
                  <a:pt x="202" y="5002"/>
                  <a:pt x="1666" y="5353"/>
                  <a:pt x="3610" y="5353"/>
                </a:cubicBezTo>
                <a:cubicBezTo>
                  <a:pt x="4279" y="5353"/>
                  <a:pt x="5004" y="5312"/>
                  <a:pt x="5751" y="5257"/>
                </a:cubicBezTo>
                <a:cubicBezTo>
                  <a:pt x="6456" y="5211"/>
                  <a:pt x="7151" y="5186"/>
                  <a:pt x="7799" y="5186"/>
                </a:cubicBezTo>
                <a:cubicBezTo>
                  <a:pt x="9822" y="5186"/>
                  <a:pt x="11402" y="5424"/>
                  <a:pt x="11502" y="5983"/>
                </a:cubicBezTo>
                <a:cubicBezTo>
                  <a:pt x="11633" y="6733"/>
                  <a:pt x="10668" y="7519"/>
                  <a:pt x="11192" y="7531"/>
                </a:cubicBezTo>
                <a:cubicBezTo>
                  <a:pt x="11201" y="7531"/>
                  <a:pt x="11211" y="7532"/>
                  <a:pt x="11221" y="7532"/>
                </a:cubicBezTo>
                <a:cubicBezTo>
                  <a:pt x="11774" y="7532"/>
                  <a:pt x="13667" y="6894"/>
                  <a:pt x="14252" y="5257"/>
                </a:cubicBezTo>
                <a:cubicBezTo>
                  <a:pt x="14954" y="3280"/>
                  <a:pt x="13692" y="959"/>
                  <a:pt x="11132" y="351"/>
                </a:cubicBezTo>
                <a:cubicBezTo>
                  <a:pt x="11132" y="351"/>
                  <a:pt x="9294" y="0"/>
                  <a:pt x="57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98CC11-50F7-48F0-9750-A234AF5DE727}"/>
              </a:ext>
            </a:extLst>
          </p:cNvPr>
          <p:cNvSpPr txBox="1"/>
          <p:nvPr/>
        </p:nvSpPr>
        <p:spPr>
          <a:xfrm>
            <a:off x="2223694" y="3453286"/>
            <a:ext cx="4672020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algn="ctr">
              <a:lnSpc>
                <a:spcPct val="150000"/>
              </a:lnSpc>
              <a:buSzPts val="1400"/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</a:rPr>
              <a:t>THÍ NGHIỆM CHỨNG MINH LÁ THOÁT HƠI NƯỚC</a:t>
            </a:r>
            <a:endParaRPr lang="vi-VN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/>
      <p:bldP spid="105" grpId="0" animBg="1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" name="Google Shape;2191;p46"/>
          <p:cNvGrpSpPr/>
          <p:nvPr/>
        </p:nvGrpSpPr>
        <p:grpSpPr>
          <a:xfrm>
            <a:off x="5015162" y="1287435"/>
            <a:ext cx="4340421" cy="3927701"/>
            <a:chOff x="1345300" y="870325"/>
            <a:chExt cx="5061125" cy="4579875"/>
          </a:xfrm>
        </p:grpSpPr>
        <p:sp>
          <p:nvSpPr>
            <p:cNvPr id="2192" name="Google Shape;2192;p46"/>
            <p:cNvSpPr/>
            <p:nvPr/>
          </p:nvSpPr>
          <p:spPr>
            <a:xfrm>
              <a:off x="1345300" y="2983400"/>
              <a:ext cx="3959525" cy="2272500"/>
            </a:xfrm>
            <a:custGeom>
              <a:avLst/>
              <a:gdLst/>
              <a:ahLst/>
              <a:cxnLst/>
              <a:rect l="l" t="t" r="r" b="b"/>
              <a:pathLst>
                <a:path w="158381" h="90900" extrusionOk="0">
                  <a:moveTo>
                    <a:pt x="72152" y="1"/>
                  </a:moveTo>
                  <a:lnTo>
                    <a:pt x="0" y="40263"/>
                  </a:lnTo>
                  <a:lnTo>
                    <a:pt x="98537" y="90899"/>
                  </a:lnTo>
                  <a:lnTo>
                    <a:pt x="158380" y="47068"/>
                  </a:lnTo>
                  <a:lnTo>
                    <a:pt x="72152" y="1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6"/>
            <p:cNvSpPr/>
            <p:nvPr/>
          </p:nvSpPr>
          <p:spPr>
            <a:xfrm>
              <a:off x="1755600" y="2572275"/>
              <a:ext cx="610450" cy="664675"/>
            </a:xfrm>
            <a:custGeom>
              <a:avLst/>
              <a:gdLst/>
              <a:ahLst/>
              <a:cxnLst/>
              <a:rect l="l" t="t" r="r" b="b"/>
              <a:pathLst>
                <a:path w="24418" h="26587" fill="none" extrusionOk="0">
                  <a:moveTo>
                    <a:pt x="24418" y="26587"/>
                  </a:moveTo>
                  <a:cubicBezTo>
                    <a:pt x="12643" y="22350"/>
                    <a:pt x="3202" y="12110"/>
                    <a:pt x="0" y="1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6"/>
            <p:cNvSpPr/>
            <p:nvPr/>
          </p:nvSpPr>
          <p:spPr>
            <a:xfrm>
              <a:off x="1691375" y="2413350"/>
              <a:ext cx="126775" cy="341600"/>
            </a:xfrm>
            <a:custGeom>
              <a:avLst/>
              <a:gdLst/>
              <a:ahLst/>
              <a:cxnLst/>
              <a:rect l="l" t="t" r="r" b="b"/>
              <a:pathLst>
                <a:path w="5071" h="13664" extrusionOk="0">
                  <a:moveTo>
                    <a:pt x="974" y="0"/>
                  </a:moveTo>
                  <a:cubicBezTo>
                    <a:pt x="939" y="0"/>
                    <a:pt x="904" y="6"/>
                    <a:pt x="868" y="20"/>
                  </a:cubicBezTo>
                  <a:cubicBezTo>
                    <a:pt x="768" y="53"/>
                    <a:pt x="668" y="153"/>
                    <a:pt x="601" y="253"/>
                  </a:cubicBezTo>
                  <a:cubicBezTo>
                    <a:pt x="1" y="1121"/>
                    <a:pt x="234" y="2288"/>
                    <a:pt x="468" y="3322"/>
                  </a:cubicBezTo>
                  <a:cubicBezTo>
                    <a:pt x="1368" y="7058"/>
                    <a:pt x="2436" y="10894"/>
                    <a:pt x="5071" y="13663"/>
                  </a:cubicBezTo>
                  <a:cubicBezTo>
                    <a:pt x="4270" y="10794"/>
                    <a:pt x="4337" y="8493"/>
                    <a:pt x="3570" y="5624"/>
                  </a:cubicBezTo>
                  <a:cubicBezTo>
                    <a:pt x="3103" y="3823"/>
                    <a:pt x="2402" y="2088"/>
                    <a:pt x="1502" y="487"/>
                  </a:cubicBezTo>
                  <a:cubicBezTo>
                    <a:pt x="1386" y="256"/>
                    <a:pt x="1196" y="0"/>
                    <a:pt x="9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6"/>
            <p:cNvSpPr/>
            <p:nvPr/>
          </p:nvSpPr>
          <p:spPr>
            <a:xfrm>
              <a:off x="1628825" y="2732225"/>
              <a:ext cx="296075" cy="182825"/>
            </a:xfrm>
            <a:custGeom>
              <a:avLst/>
              <a:gdLst/>
              <a:ahLst/>
              <a:cxnLst/>
              <a:rect l="l" t="t" r="r" b="b"/>
              <a:pathLst>
                <a:path w="11843" h="7313" extrusionOk="0">
                  <a:moveTo>
                    <a:pt x="721" y="1"/>
                  </a:moveTo>
                  <a:cubicBezTo>
                    <a:pt x="582" y="1"/>
                    <a:pt x="448" y="39"/>
                    <a:pt x="334" y="141"/>
                  </a:cubicBezTo>
                  <a:cubicBezTo>
                    <a:pt x="1" y="408"/>
                    <a:pt x="168" y="975"/>
                    <a:pt x="401" y="1375"/>
                  </a:cubicBezTo>
                  <a:cubicBezTo>
                    <a:pt x="1535" y="3276"/>
                    <a:pt x="3337" y="4778"/>
                    <a:pt x="5371" y="5745"/>
                  </a:cubicBezTo>
                  <a:cubicBezTo>
                    <a:pt x="7373" y="6712"/>
                    <a:pt x="9608" y="7146"/>
                    <a:pt x="11843" y="7313"/>
                  </a:cubicBezTo>
                  <a:cubicBezTo>
                    <a:pt x="9975" y="6212"/>
                    <a:pt x="7706" y="4177"/>
                    <a:pt x="5905" y="2909"/>
                  </a:cubicBezTo>
                  <a:cubicBezTo>
                    <a:pt x="4471" y="1909"/>
                    <a:pt x="2970" y="1008"/>
                    <a:pt x="1402" y="208"/>
                  </a:cubicBezTo>
                  <a:cubicBezTo>
                    <a:pt x="1195" y="104"/>
                    <a:pt x="950" y="1"/>
                    <a:pt x="72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6"/>
            <p:cNvSpPr/>
            <p:nvPr/>
          </p:nvSpPr>
          <p:spPr>
            <a:xfrm>
              <a:off x="1932375" y="2611450"/>
              <a:ext cx="75925" cy="363650"/>
            </a:xfrm>
            <a:custGeom>
              <a:avLst/>
              <a:gdLst/>
              <a:ahLst/>
              <a:cxnLst/>
              <a:rect l="l" t="t" r="r" b="b"/>
              <a:pathLst>
                <a:path w="3037" h="14546" extrusionOk="0">
                  <a:moveTo>
                    <a:pt x="1464" y="1"/>
                  </a:moveTo>
                  <a:cubicBezTo>
                    <a:pt x="691" y="1"/>
                    <a:pt x="367" y="1015"/>
                    <a:pt x="301" y="1803"/>
                  </a:cubicBezTo>
                  <a:cubicBezTo>
                    <a:pt x="1" y="6106"/>
                    <a:pt x="535" y="10442"/>
                    <a:pt x="1869" y="14545"/>
                  </a:cubicBezTo>
                  <a:cubicBezTo>
                    <a:pt x="2236" y="11577"/>
                    <a:pt x="1802" y="9575"/>
                    <a:pt x="2569" y="6640"/>
                  </a:cubicBezTo>
                  <a:cubicBezTo>
                    <a:pt x="3036" y="4938"/>
                    <a:pt x="3036" y="3104"/>
                    <a:pt x="2636" y="1369"/>
                  </a:cubicBezTo>
                  <a:cubicBezTo>
                    <a:pt x="2469" y="769"/>
                    <a:pt x="2136" y="35"/>
                    <a:pt x="1502" y="2"/>
                  </a:cubicBezTo>
                  <a:cubicBezTo>
                    <a:pt x="1489" y="1"/>
                    <a:pt x="1477" y="1"/>
                    <a:pt x="14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6"/>
            <p:cNvSpPr/>
            <p:nvPr/>
          </p:nvSpPr>
          <p:spPr>
            <a:xfrm>
              <a:off x="1834825" y="3030100"/>
              <a:ext cx="300225" cy="110550"/>
            </a:xfrm>
            <a:custGeom>
              <a:avLst/>
              <a:gdLst/>
              <a:ahLst/>
              <a:cxnLst/>
              <a:rect l="l" t="t" r="r" b="b"/>
              <a:pathLst>
                <a:path w="12009" h="4422" extrusionOk="0">
                  <a:moveTo>
                    <a:pt x="1201" y="1"/>
                  </a:moveTo>
                  <a:cubicBezTo>
                    <a:pt x="734" y="1"/>
                    <a:pt x="200" y="101"/>
                    <a:pt x="67" y="535"/>
                  </a:cubicBezTo>
                  <a:cubicBezTo>
                    <a:pt x="0" y="735"/>
                    <a:pt x="67" y="935"/>
                    <a:pt x="134" y="1102"/>
                  </a:cubicBezTo>
                  <a:cubicBezTo>
                    <a:pt x="634" y="2436"/>
                    <a:pt x="2002" y="3203"/>
                    <a:pt x="3336" y="3637"/>
                  </a:cubicBezTo>
                  <a:cubicBezTo>
                    <a:pt x="4838" y="4162"/>
                    <a:pt x="6438" y="4421"/>
                    <a:pt x="8035" y="4421"/>
                  </a:cubicBezTo>
                  <a:cubicBezTo>
                    <a:pt x="9382" y="4421"/>
                    <a:pt x="10727" y="4237"/>
                    <a:pt x="12009" y="3870"/>
                  </a:cubicBezTo>
                  <a:cubicBezTo>
                    <a:pt x="9807" y="2970"/>
                    <a:pt x="7239" y="2203"/>
                    <a:pt x="5137" y="1035"/>
                  </a:cubicBezTo>
                  <a:cubicBezTo>
                    <a:pt x="3936" y="368"/>
                    <a:pt x="2569" y="1"/>
                    <a:pt x="120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6"/>
            <p:cNvSpPr/>
            <p:nvPr/>
          </p:nvSpPr>
          <p:spPr>
            <a:xfrm>
              <a:off x="2138375" y="2842925"/>
              <a:ext cx="102600" cy="345650"/>
            </a:xfrm>
            <a:custGeom>
              <a:avLst/>
              <a:gdLst/>
              <a:ahLst/>
              <a:cxnLst/>
              <a:rect l="l" t="t" r="r" b="b"/>
              <a:pathLst>
                <a:path w="4104" h="13826" extrusionOk="0">
                  <a:moveTo>
                    <a:pt x="1202" y="1"/>
                  </a:moveTo>
                  <a:cubicBezTo>
                    <a:pt x="1147" y="1"/>
                    <a:pt x="1091" y="6"/>
                    <a:pt x="1034" y="16"/>
                  </a:cubicBezTo>
                  <a:cubicBezTo>
                    <a:pt x="567" y="83"/>
                    <a:pt x="200" y="550"/>
                    <a:pt x="100" y="1017"/>
                  </a:cubicBezTo>
                  <a:cubicBezTo>
                    <a:pt x="0" y="1484"/>
                    <a:pt x="100" y="1984"/>
                    <a:pt x="200" y="2451"/>
                  </a:cubicBezTo>
                  <a:cubicBezTo>
                    <a:pt x="967" y="6387"/>
                    <a:pt x="2302" y="10223"/>
                    <a:pt x="4103" y="13826"/>
                  </a:cubicBezTo>
                  <a:cubicBezTo>
                    <a:pt x="4003" y="11024"/>
                    <a:pt x="3870" y="9022"/>
                    <a:pt x="3803" y="6187"/>
                  </a:cubicBezTo>
                  <a:cubicBezTo>
                    <a:pt x="3769" y="4519"/>
                    <a:pt x="3369" y="2851"/>
                    <a:pt x="2669" y="1317"/>
                  </a:cubicBezTo>
                  <a:cubicBezTo>
                    <a:pt x="2392" y="701"/>
                    <a:pt x="1859" y="1"/>
                    <a:pt x="120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6"/>
            <p:cNvSpPr/>
            <p:nvPr/>
          </p:nvSpPr>
          <p:spPr>
            <a:xfrm>
              <a:off x="1692225" y="2423000"/>
              <a:ext cx="125925" cy="331950"/>
            </a:xfrm>
            <a:custGeom>
              <a:avLst/>
              <a:gdLst/>
              <a:ahLst/>
              <a:cxnLst/>
              <a:rect l="l" t="t" r="r" b="b"/>
              <a:pathLst>
                <a:path w="5037" h="13278" extrusionOk="0">
                  <a:moveTo>
                    <a:pt x="500" y="1"/>
                  </a:moveTo>
                  <a:cubicBezTo>
                    <a:pt x="0" y="868"/>
                    <a:pt x="200" y="1969"/>
                    <a:pt x="434" y="2936"/>
                  </a:cubicBezTo>
                  <a:cubicBezTo>
                    <a:pt x="1334" y="6670"/>
                    <a:pt x="2400" y="10504"/>
                    <a:pt x="5032" y="13272"/>
                  </a:cubicBezTo>
                  <a:lnTo>
                    <a:pt x="5032" y="13272"/>
                  </a:lnTo>
                  <a:cubicBezTo>
                    <a:pt x="5004" y="13240"/>
                    <a:pt x="5004" y="13209"/>
                    <a:pt x="5004" y="13177"/>
                  </a:cubicBezTo>
                  <a:cubicBezTo>
                    <a:pt x="2969" y="8974"/>
                    <a:pt x="1468" y="4537"/>
                    <a:pt x="500" y="1"/>
                  </a:cubicBezTo>
                  <a:close/>
                  <a:moveTo>
                    <a:pt x="5032" y="13272"/>
                  </a:moveTo>
                  <a:cubicBezTo>
                    <a:pt x="5034" y="13274"/>
                    <a:pt x="5035" y="13275"/>
                    <a:pt x="5037" y="13277"/>
                  </a:cubicBezTo>
                  <a:cubicBezTo>
                    <a:pt x="5035" y="13275"/>
                    <a:pt x="5034" y="13274"/>
                    <a:pt x="5032" y="13272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6"/>
            <p:cNvSpPr/>
            <p:nvPr/>
          </p:nvSpPr>
          <p:spPr>
            <a:xfrm>
              <a:off x="1633000" y="2732225"/>
              <a:ext cx="291900" cy="182825"/>
            </a:xfrm>
            <a:custGeom>
              <a:avLst/>
              <a:gdLst/>
              <a:ahLst/>
              <a:cxnLst/>
              <a:rect l="l" t="t" r="r" b="b"/>
              <a:pathLst>
                <a:path w="11676" h="7313" extrusionOk="0">
                  <a:moveTo>
                    <a:pt x="554" y="1"/>
                  </a:moveTo>
                  <a:cubicBezTo>
                    <a:pt x="415" y="1"/>
                    <a:pt x="281" y="39"/>
                    <a:pt x="167" y="141"/>
                  </a:cubicBezTo>
                  <a:cubicBezTo>
                    <a:pt x="101" y="208"/>
                    <a:pt x="34" y="274"/>
                    <a:pt x="1" y="374"/>
                  </a:cubicBezTo>
                  <a:cubicBezTo>
                    <a:pt x="3403" y="3110"/>
                    <a:pt x="7139" y="5445"/>
                    <a:pt x="11109" y="7246"/>
                  </a:cubicBezTo>
                  <a:cubicBezTo>
                    <a:pt x="11309" y="7279"/>
                    <a:pt x="11509" y="7279"/>
                    <a:pt x="11676" y="7313"/>
                  </a:cubicBezTo>
                  <a:cubicBezTo>
                    <a:pt x="9808" y="6212"/>
                    <a:pt x="7539" y="4177"/>
                    <a:pt x="5738" y="2909"/>
                  </a:cubicBezTo>
                  <a:cubicBezTo>
                    <a:pt x="4304" y="1909"/>
                    <a:pt x="2803" y="1008"/>
                    <a:pt x="1235" y="208"/>
                  </a:cubicBezTo>
                  <a:cubicBezTo>
                    <a:pt x="1028" y="104"/>
                    <a:pt x="783" y="1"/>
                    <a:pt x="55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6"/>
            <p:cNvSpPr/>
            <p:nvPr/>
          </p:nvSpPr>
          <p:spPr>
            <a:xfrm>
              <a:off x="1932375" y="2612300"/>
              <a:ext cx="46725" cy="362800"/>
            </a:xfrm>
            <a:custGeom>
              <a:avLst/>
              <a:gdLst/>
              <a:ahLst/>
              <a:cxnLst/>
              <a:rect l="l" t="t" r="r" b="b"/>
              <a:pathLst>
                <a:path w="1869" h="14512" extrusionOk="0">
                  <a:moveTo>
                    <a:pt x="1202" y="1"/>
                  </a:moveTo>
                  <a:cubicBezTo>
                    <a:pt x="635" y="201"/>
                    <a:pt x="368" y="1068"/>
                    <a:pt x="301" y="1769"/>
                  </a:cubicBezTo>
                  <a:cubicBezTo>
                    <a:pt x="1" y="6072"/>
                    <a:pt x="535" y="10408"/>
                    <a:pt x="1869" y="14511"/>
                  </a:cubicBezTo>
                  <a:cubicBezTo>
                    <a:pt x="1869" y="14511"/>
                    <a:pt x="1869" y="14478"/>
                    <a:pt x="1869" y="14445"/>
                  </a:cubicBezTo>
                  <a:cubicBezTo>
                    <a:pt x="1002" y="9708"/>
                    <a:pt x="768" y="4838"/>
                    <a:pt x="120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6"/>
            <p:cNvSpPr/>
            <p:nvPr/>
          </p:nvSpPr>
          <p:spPr>
            <a:xfrm>
              <a:off x="1838150" y="3030100"/>
              <a:ext cx="291075" cy="94275"/>
            </a:xfrm>
            <a:custGeom>
              <a:avLst/>
              <a:gdLst/>
              <a:ahLst/>
              <a:cxnLst/>
              <a:rect l="l" t="t" r="r" b="b"/>
              <a:pathLst>
                <a:path w="11643" h="3771" extrusionOk="0">
                  <a:moveTo>
                    <a:pt x="1068" y="1"/>
                  </a:moveTo>
                  <a:cubicBezTo>
                    <a:pt x="668" y="1"/>
                    <a:pt x="201" y="68"/>
                    <a:pt x="1" y="368"/>
                  </a:cubicBezTo>
                  <a:cubicBezTo>
                    <a:pt x="3670" y="2136"/>
                    <a:pt x="7606" y="3303"/>
                    <a:pt x="11642" y="3770"/>
                  </a:cubicBezTo>
                  <a:cubicBezTo>
                    <a:pt x="9474" y="2936"/>
                    <a:pt x="7039" y="2169"/>
                    <a:pt x="5004" y="1035"/>
                  </a:cubicBezTo>
                  <a:cubicBezTo>
                    <a:pt x="3803" y="368"/>
                    <a:pt x="2436" y="1"/>
                    <a:pt x="1068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6"/>
            <p:cNvSpPr/>
            <p:nvPr/>
          </p:nvSpPr>
          <p:spPr>
            <a:xfrm>
              <a:off x="2138375" y="2848325"/>
              <a:ext cx="96750" cy="328575"/>
            </a:xfrm>
            <a:custGeom>
              <a:avLst/>
              <a:gdLst/>
              <a:ahLst/>
              <a:cxnLst/>
              <a:rect l="l" t="t" r="r" b="b"/>
              <a:pathLst>
                <a:path w="3870" h="13143" extrusionOk="0">
                  <a:moveTo>
                    <a:pt x="601" y="0"/>
                  </a:moveTo>
                  <a:cubicBezTo>
                    <a:pt x="367" y="200"/>
                    <a:pt x="167" y="500"/>
                    <a:pt x="100" y="801"/>
                  </a:cubicBezTo>
                  <a:cubicBezTo>
                    <a:pt x="0" y="1268"/>
                    <a:pt x="100" y="1768"/>
                    <a:pt x="200" y="2235"/>
                  </a:cubicBezTo>
                  <a:cubicBezTo>
                    <a:pt x="934" y="6004"/>
                    <a:pt x="2202" y="9674"/>
                    <a:pt x="3870" y="13143"/>
                  </a:cubicBezTo>
                  <a:cubicBezTo>
                    <a:pt x="3036" y="8706"/>
                    <a:pt x="1935" y="4303"/>
                    <a:pt x="60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6"/>
            <p:cNvSpPr/>
            <p:nvPr/>
          </p:nvSpPr>
          <p:spPr>
            <a:xfrm>
              <a:off x="1727250" y="2563100"/>
              <a:ext cx="90900" cy="191850"/>
            </a:xfrm>
            <a:custGeom>
              <a:avLst/>
              <a:gdLst/>
              <a:ahLst/>
              <a:cxnLst/>
              <a:rect l="l" t="t" r="r" b="b"/>
              <a:pathLst>
                <a:path w="3636" h="7674" extrusionOk="0">
                  <a:moveTo>
                    <a:pt x="2235" y="1"/>
                  </a:moveTo>
                  <a:cubicBezTo>
                    <a:pt x="2135" y="435"/>
                    <a:pt x="2035" y="835"/>
                    <a:pt x="1935" y="1235"/>
                  </a:cubicBezTo>
                  <a:cubicBezTo>
                    <a:pt x="1868" y="1469"/>
                    <a:pt x="1801" y="1702"/>
                    <a:pt x="1601" y="1802"/>
                  </a:cubicBezTo>
                  <a:cubicBezTo>
                    <a:pt x="1517" y="1861"/>
                    <a:pt x="1428" y="1886"/>
                    <a:pt x="1338" y="1886"/>
                  </a:cubicBezTo>
                  <a:cubicBezTo>
                    <a:pt x="1072" y="1886"/>
                    <a:pt x="791" y="1668"/>
                    <a:pt x="567" y="1469"/>
                  </a:cubicBezTo>
                  <a:cubicBezTo>
                    <a:pt x="367" y="1302"/>
                    <a:pt x="200" y="1135"/>
                    <a:pt x="0" y="935"/>
                  </a:cubicBezTo>
                  <a:lnTo>
                    <a:pt x="0" y="935"/>
                  </a:lnTo>
                  <a:cubicBezTo>
                    <a:pt x="767" y="3437"/>
                    <a:pt x="1835" y="5805"/>
                    <a:pt x="3636" y="7673"/>
                  </a:cubicBezTo>
                  <a:cubicBezTo>
                    <a:pt x="2869" y="4938"/>
                    <a:pt x="2869" y="2703"/>
                    <a:pt x="223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6"/>
            <p:cNvSpPr/>
            <p:nvPr/>
          </p:nvSpPr>
          <p:spPr>
            <a:xfrm>
              <a:off x="1754750" y="2802450"/>
              <a:ext cx="170150" cy="112600"/>
            </a:xfrm>
            <a:custGeom>
              <a:avLst/>
              <a:gdLst/>
              <a:ahLst/>
              <a:cxnLst/>
              <a:rect l="l" t="t" r="r" b="b"/>
              <a:pathLst>
                <a:path w="6806" h="4504" extrusionOk="0">
                  <a:moveTo>
                    <a:pt x="735" y="0"/>
                  </a:moveTo>
                  <a:lnTo>
                    <a:pt x="735" y="0"/>
                  </a:lnTo>
                  <a:cubicBezTo>
                    <a:pt x="1102" y="534"/>
                    <a:pt x="1469" y="1101"/>
                    <a:pt x="1769" y="1702"/>
                  </a:cubicBezTo>
                  <a:cubicBezTo>
                    <a:pt x="1869" y="1868"/>
                    <a:pt x="1969" y="2102"/>
                    <a:pt x="1969" y="2302"/>
                  </a:cubicBezTo>
                  <a:cubicBezTo>
                    <a:pt x="1936" y="2636"/>
                    <a:pt x="1602" y="2903"/>
                    <a:pt x="1268" y="2936"/>
                  </a:cubicBezTo>
                  <a:cubicBezTo>
                    <a:pt x="1175" y="2954"/>
                    <a:pt x="1082" y="2963"/>
                    <a:pt x="989" y="2963"/>
                  </a:cubicBezTo>
                  <a:cubicBezTo>
                    <a:pt x="749" y="2963"/>
                    <a:pt x="508" y="2908"/>
                    <a:pt x="268" y="2836"/>
                  </a:cubicBezTo>
                  <a:cubicBezTo>
                    <a:pt x="168" y="2802"/>
                    <a:pt x="101" y="2802"/>
                    <a:pt x="1" y="2769"/>
                  </a:cubicBezTo>
                  <a:lnTo>
                    <a:pt x="1" y="2769"/>
                  </a:lnTo>
                  <a:cubicBezTo>
                    <a:pt x="101" y="2802"/>
                    <a:pt x="201" y="2869"/>
                    <a:pt x="334" y="2936"/>
                  </a:cubicBezTo>
                  <a:cubicBezTo>
                    <a:pt x="2336" y="3903"/>
                    <a:pt x="4571" y="4337"/>
                    <a:pt x="6806" y="4504"/>
                  </a:cubicBezTo>
                  <a:cubicBezTo>
                    <a:pt x="4938" y="3403"/>
                    <a:pt x="2669" y="1368"/>
                    <a:pt x="868" y="100"/>
                  </a:cubicBezTo>
                  <a:cubicBezTo>
                    <a:pt x="835" y="67"/>
                    <a:pt x="768" y="34"/>
                    <a:pt x="73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6"/>
            <p:cNvSpPr/>
            <p:nvPr/>
          </p:nvSpPr>
          <p:spPr>
            <a:xfrm>
              <a:off x="1942400" y="2774925"/>
              <a:ext cx="55050" cy="200175"/>
            </a:xfrm>
            <a:custGeom>
              <a:avLst/>
              <a:gdLst/>
              <a:ahLst/>
              <a:cxnLst/>
              <a:rect l="l" t="t" r="r" b="b"/>
              <a:pathLst>
                <a:path w="2202" h="80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35" y="534"/>
                    <a:pt x="1635" y="1035"/>
                    <a:pt x="1334" y="1535"/>
                  </a:cubicBezTo>
                  <a:cubicBezTo>
                    <a:pt x="1234" y="1669"/>
                    <a:pt x="1101" y="1869"/>
                    <a:pt x="934" y="1902"/>
                  </a:cubicBezTo>
                  <a:cubicBezTo>
                    <a:pt x="905" y="1908"/>
                    <a:pt x="877" y="1911"/>
                    <a:pt x="849" y="1911"/>
                  </a:cubicBezTo>
                  <a:cubicBezTo>
                    <a:pt x="560" y="1911"/>
                    <a:pt x="352" y="1609"/>
                    <a:pt x="200" y="1335"/>
                  </a:cubicBezTo>
                  <a:lnTo>
                    <a:pt x="0" y="935"/>
                  </a:lnTo>
                  <a:lnTo>
                    <a:pt x="0" y="935"/>
                  </a:lnTo>
                  <a:cubicBezTo>
                    <a:pt x="234" y="3336"/>
                    <a:pt x="701" y="5738"/>
                    <a:pt x="1468" y="8006"/>
                  </a:cubicBezTo>
                  <a:cubicBezTo>
                    <a:pt x="1835" y="5038"/>
                    <a:pt x="1401" y="3036"/>
                    <a:pt x="2168" y="101"/>
                  </a:cubicBezTo>
                  <a:cubicBezTo>
                    <a:pt x="2168" y="67"/>
                    <a:pt x="2202" y="34"/>
                    <a:pt x="22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6"/>
            <p:cNvSpPr/>
            <p:nvPr/>
          </p:nvSpPr>
          <p:spPr>
            <a:xfrm>
              <a:off x="1944900" y="3070150"/>
              <a:ext cx="190150" cy="70525"/>
            </a:xfrm>
            <a:custGeom>
              <a:avLst/>
              <a:gdLst/>
              <a:ahLst/>
              <a:cxnLst/>
              <a:rect l="l" t="t" r="r" b="b"/>
              <a:pathLst>
                <a:path w="7606" h="2821" extrusionOk="0">
                  <a:moveTo>
                    <a:pt x="1868" y="0"/>
                  </a:moveTo>
                  <a:lnTo>
                    <a:pt x="1868" y="0"/>
                  </a:lnTo>
                  <a:cubicBezTo>
                    <a:pt x="2068" y="234"/>
                    <a:pt x="2269" y="467"/>
                    <a:pt x="2469" y="701"/>
                  </a:cubicBezTo>
                  <a:cubicBezTo>
                    <a:pt x="2602" y="867"/>
                    <a:pt x="2736" y="1068"/>
                    <a:pt x="2769" y="1301"/>
                  </a:cubicBezTo>
                  <a:cubicBezTo>
                    <a:pt x="2769" y="1801"/>
                    <a:pt x="2135" y="2068"/>
                    <a:pt x="1635" y="2168"/>
                  </a:cubicBezTo>
                  <a:cubicBezTo>
                    <a:pt x="1101" y="2235"/>
                    <a:pt x="534" y="2302"/>
                    <a:pt x="0" y="2368"/>
                  </a:cubicBezTo>
                  <a:cubicBezTo>
                    <a:pt x="1189" y="2670"/>
                    <a:pt x="2407" y="2820"/>
                    <a:pt x="3623" y="2820"/>
                  </a:cubicBezTo>
                  <a:cubicBezTo>
                    <a:pt x="4968" y="2820"/>
                    <a:pt x="6310" y="2636"/>
                    <a:pt x="7606" y="2268"/>
                  </a:cubicBezTo>
                  <a:cubicBezTo>
                    <a:pt x="5771" y="1535"/>
                    <a:pt x="3703" y="867"/>
                    <a:pt x="186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6"/>
            <p:cNvSpPr/>
            <p:nvPr/>
          </p:nvSpPr>
          <p:spPr>
            <a:xfrm>
              <a:off x="2170900" y="3001750"/>
              <a:ext cx="70075" cy="186825"/>
            </a:xfrm>
            <a:custGeom>
              <a:avLst/>
              <a:gdLst/>
              <a:ahLst/>
              <a:cxnLst/>
              <a:rect l="l" t="t" r="r" b="b"/>
              <a:pathLst>
                <a:path w="2803" h="7473" extrusionOk="0">
                  <a:moveTo>
                    <a:pt x="2502" y="1"/>
                  </a:moveTo>
                  <a:cubicBezTo>
                    <a:pt x="2402" y="268"/>
                    <a:pt x="2335" y="535"/>
                    <a:pt x="2202" y="835"/>
                  </a:cubicBezTo>
                  <a:cubicBezTo>
                    <a:pt x="2077" y="1209"/>
                    <a:pt x="1806" y="1642"/>
                    <a:pt x="1417" y="1642"/>
                  </a:cubicBezTo>
                  <a:cubicBezTo>
                    <a:pt x="1390" y="1642"/>
                    <a:pt x="1362" y="1640"/>
                    <a:pt x="1334" y="1635"/>
                  </a:cubicBezTo>
                  <a:cubicBezTo>
                    <a:pt x="1134" y="1602"/>
                    <a:pt x="967" y="1469"/>
                    <a:pt x="834" y="1335"/>
                  </a:cubicBezTo>
                  <a:cubicBezTo>
                    <a:pt x="534" y="1035"/>
                    <a:pt x="267" y="768"/>
                    <a:pt x="0" y="468"/>
                  </a:cubicBezTo>
                  <a:lnTo>
                    <a:pt x="0" y="468"/>
                  </a:lnTo>
                  <a:cubicBezTo>
                    <a:pt x="734" y="2870"/>
                    <a:pt x="1668" y="5238"/>
                    <a:pt x="2802" y="7473"/>
                  </a:cubicBezTo>
                  <a:cubicBezTo>
                    <a:pt x="2702" y="4704"/>
                    <a:pt x="2569" y="2736"/>
                    <a:pt x="25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6"/>
            <p:cNvSpPr/>
            <p:nvPr/>
          </p:nvSpPr>
          <p:spPr>
            <a:xfrm>
              <a:off x="2430250" y="2714875"/>
              <a:ext cx="156800" cy="423675"/>
            </a:xfrm>
            <a:custGeom>
              <a:avLst/>
              <a:gdLst/>
              <a:ahLst/>
              <a:cxnLst/>
              <a:rect l="l" t="t" r="r" b="b"/>
              <a:pathLst>
                <a:path w="6272" h="16947" fill="none" extrusionOk="0">
                  <a:moveTo>
                    <a:pt x="6271" y="16946"/>
                  </a:moveTo>
                  <a:cubicBezTo>
                    <a:pt x="2835" y="11909"/>
                    <a:pt x="667" y="6039"/>
                    <a:pt x="0" y="1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6"/>
            <p:cNvSpPr/>
            <p:nvPr/>
          </p:nvSpPr>
          <p:spPr>
            <a:xfrm>
              <a:off x="2376025" y="2845825"/>
              <a:ext cx="100950" cy="73400"/>
            </a:xfrm>
            <a:custGeom>
              <a:avLst/>
              <a:gdLst/>
              <a:ahLst/>
              <a:cxnLst/>
              <a:rect l="l" t="t" r="r" b="b"/>
              <a:pathLst>
                <a:path w="4038" h="2936" fill="none" extrusionOk="0">
                  <a:moveTo>
                    <a:pt x="4037" y="2935"/>
                  </a:moveTo>
                  <a:cubicBezTo>
                    <a:pt x="2469" y="2335"/>
                    <a:pt x="1068" y="1301"/>
                    <a:pt x="1" y="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6"/>
            <p:cNvSpPr/>
            <p:nvPr/>
          </p:nvSpPr>
          <p:spPr>
            <a:xfrm>
              <a:off x="2536975" y="2939225"/>
              <a:ext cx="11700" cy="103425"/>
            </a:xfrm>
            <a:custGeom>
              <a:avLst/>
              <a:gdLst/>
              <a:ahLst/>
              <a:cxnLst/>
              <a:rect l="l" t="t" r="r" b="b"/>
              <a:pathLst>
                <a:path w="468" h="4137" fill="none" extrusionOk="0">
                  <a:moveTo>
                    <a:pt x="1" y="4136"/>
                  </a:moveTo>
                  <a:cubicBezTo>
                    <a:pt x="234" y="2769"/>
                    <a:pt x="401" y="1401"/>
                    <a:pt x="468" y="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6"/>
            <p:cNvSpPr/>
            <p:nvPr/>
          </p:nvSpPr>
          <p:spPr>
            <a:xfrm>
              <a:off x="2813850" y="2688200"/>
              <a:ext cx="37550" cy="367800"/>
            </a:xfrm>
            <a:custGeom>
              <a:avLst/>
              <a:gdLst/>
              <a:ahLst/>
              <a:cxnLst/>
              <a:rect l="l" t="t" r="r" b="b"/>
              <a:pathLst>
                <a:path w="1502" h="14712" fill="none" extrusionOk="0">
                  <a:moveTo>
                    <a:pt x="0" y="14711"/>
                  </a:moveTo>
                  <a:cubicBezTo>
                    <a:pt x="1401" y="9941"/>
                    <a:pt x="1501" y="4837"/>
                    <a:pt x="267" y="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6"/>
            <p:cNvSpPr/>
            <p:nvPr/>
          </p:nvSpPr>
          <p:spPr>
            <a:xfrm>
              <a:off x="2790500" y="2526125"/>
              <a:ext cx="76750" cy="273000"/>
            </a:xfrm>
            <a:custGeom>
              <a:avLst/>
              <a:gdLst/>
              <a:ahLst/>
              <a:cxnLst/>
              <a:rect l="l" t="t" r="r" b="b"/>
              <a:pathLst>
                <a:path w="3070" h="10920" extrusionOk="0">
                  <a:moveTo>
                    <a:pt x="1660" y="0"/>
                  </a:moveTo>
                  <a:cubicBezTo>
                    <a:pt x="1385" y="0"/>
                    <a:pt x="1094" y="114"/>
                    <a:pt x="868" y="279"/>
                  </a:cubicBezTo>
                  <a:cubicBezTo>
                    <a:pt x="67" y="913"/>
                    <a:pt x="0" y="2080"/>
                    <a:pt x="67" y="3081"/>
                  </a:cubicBezTo>
                  <a:cubicBezTo>
                    <a:pt x="201" y="5783"/>
                    <a:pt x="868" y="8452"/>
                    <a:pt x="2035" y="10920"/>
                  </a:cubicBezTo>
                  <a:cubicBezTo>
                    <a:pt x="2836" y="8385"/>
                    <a:pt x="2536" y="6917"/>
                    <a:pt x="2902" y="4282"/>
                  </a:cubicBezTo>
                  <a:cubicBezTo>
                    <a:pt x="3069" y="3148"/>
                    <a:pt x="2936" y="1947"/>
                    <a:pt x="2569" y="846"/>
                  </a:cubicBezTo>
                  <a:cubicBezTo>
                    <a:pt x="2469" y="579"/>
                    <a:pt x="2335" y="312"/>
                    <a:pt x="2135" y="146"/>
                  </a:cubicBezTo>
                  <a:cubicBezTo>
                    <a:pt x="1995" y="44"/>
                    <a:pt x="1831" y="0"/>
                    <a:pt x="166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2648725" y="2723775"/>
              <a:ext cx="182650" cy="229650"/>
            </a:xfrm>
            <a:custGeom>
              <a:avLst/>
              <a:gdLst/>
              <a:ahLst/>
              <a:cxnLst/>
              <a:rect l="l" t="t" r="r" b="b"/>
              <a:pathLst>
                <a:path w="7306" h="9186" extrusionOk="0">
                  <a:moveTo>
                    <a:pt x="687" y="0"/>
                  </a:moveTo>
                  <a:cubicBezTo>
                    <a:pt x="626" y="0"/>
                    <a:pt x="564" y="4"/>
                    <a:pt x="501" y="12"/>
                  </a:cubicBezTo>
                  <a:cubicBezTo>
                    <a:pt x="368" y="12"/>
                    <a:pt x="234" y="79"/>
                    <a:pt x="134" y="179"/>
                  </a:cubicBezTo>
                  <a:cubicBezTo>
                    <a:pt x="1" y="345"/>
                    <a:pt x="67" y="579"/>
                    <a:pt x="134" y="779"/>
                  </a:cubicBezTo>
                  <a:cubicBezTo>
                    <a:pt x="1302" y="4315"/>
                    <a:pt x="4370" y="6850"/>
                    <a:pt x="7306" y="9185"/>
                  </a:cubicBezTo>
                  <a:cubicBezTo>
                    <a:pt x="6439" y="7817"/>
                    <a:pt x="5038" y="5583"/>
                    <a:pt x="4237" y="4148"/>
                  </a:cubicBezTo>
                  <a:cubicBezTo>
                    <a:pt x="3770" y="3381"/>
                    <a:pt x="3336" y="2614"/>
                    <a:pt x="2869" y="1813"/>
                  </a:cubicBezTo>
                  <a:cubicBezTo>
                    <a:pt x="2367" y="966"/>
                    <a:pt x="1658" y="0"/>
                    <a:pt x="68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2841375" y="2696675"/>
              <a:ext cx="158475" cy="198375"/>
            </a:xfrm>
            <a:custGeom>
              <a:avLst/>
              <a:gdLst/>
              <a:ahLst/>
              <a:cxnLst/>
              <a:rect l="l" t="t" r="r" b="b"/>
              <a:pathLst>
                <a:path w="6339" h="7935" extrusionOk="0">
                  <a:moveTo>
                    <a:pt x="5301" y="0"/>
                  </a:moveTo>
                  <a:cubicBezTo>
                    <a:pt x="4898" y="0"/>
                    <a:pt x="4489" y="365"/>
                    <a:pt x="4203" y="729"/>
                  </a:cubicBezTo>
                  <a:cubicBezTo>
                    <a:pt x="2469" y="2897"/>
                    <a:pt x="1034" y="5332"/>
                    <a:pt x="0" y="7934"/>
                  </a:cubicBezTo>
                  <a:cubicBezTo>
                    <a:pt x="1301" y="7234"/>
                    <a:pt x="1601" y="7100"/>
                    <a:pt x="2802" y="6233"/>
                  </a:cubicBezTo>
                  <a:cubicBezTo>
                    <a:pt x="3703" y="5532"/>
                    <a:pt x="4637" y="4865"/>
                    <a:pt x="5304" y="3931"/>
                  </a:cubicBezTo>
                  <a:cubicBezTo>
                    <a:pt x="5971" y="3031"/>
                    <a:pt x="6338" y="1830"/>
                    <a:pt x="6038" y="729"/>
                  </a:cubicBezTo>
                  <a:cubicBezTo>
                    <a:pt x="5971" y="462"/>
                    <a:pt x="5871" y="229"/>
                    <a:pt x="5638" y="95"/>
                  </a:cubicBezTo>
                  <a:cubicBezTo>
                    <a:pt x="5528" y="29"/>
                    <a:pt x="5414" y="0"/>
                    <a:pt x="530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6"/>
            <p:cNvSpPr/>
            <p:nvPr/>
          </p:nvSpPr>
          <p:spPr>
            <a:xfrm>
              <a:off x="2790500" y="2526425"/>
              <a:ext cx="52550" cy="272700"/>
            </a:xfrm>
            <a:custGeom>
              <a:avLst/>
              <a:gdLst/>
              <a:ahLst/>
              <a:cxnLst/>
              <a:rect l="l" t="t" r="r" b="b"/>
              <a:pathLst>
                <a:path w="2102" h="10908" extrusionOk="0">
                  <a:moveTo>
                    <a:pt x="1702" y="0"/>
                  </a:moveTo>
                  <a:cubicBezTo>
                    <a:pt x="1401" y="0"/>
                    <a:pt x="1101" y="100"/>
                    <a:pt x="868" y="267"/>
                  </a:cubicBezTo>
                  <a:cubicBezTo>
                    <a:pt x="67" y="901"/>
                    <a:pt x="0" y="2068"/>
                    <a:pt x="67" y="3069"/>
                  </a:cubicBezTo>
                  <a:cubicBezTo>
                    <a:pt x="201" y="5771"/>
                    <a:pt x="868" y="8440"/>
                    <a:pt x="2035" y="10908"/>
                  </a:cubicBezTo>
                  <a:cubicBezTo>
                    <a:pt x="2035" y="10841"/>
                    <a:pt x="2069" y="10741"/>
                    <a:pt x="2102" y="10674"/>
                  </a:cubicBezTo>
                  <a:cubicBezTo>
                    <a:pt x="1602" y="7105"/>
                    <a:pt x="1235" y="3503"/>
                    <a:pt x="170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6"/>
            <p:cNvSpPr/>
            <p:nvPr/>
          </p:nvSpPr>
          <p:spPr>
            <a:xfrm>
              <a:off x="2658725" y="2723775"/>
              <a:ext cx="159325" cy="208800"/>
            </a:xfrm>
            <a:custGeom>
              <a:avLst/>
              <a:gdLst/>
              <a:ahLst/>
              <a:cxnLst/>
              <a:rect l="l" t="t" r="r" b="b"/>
              <a:pathLst>
                <a:path w="6373" h="8352" extrusionOk="0">
                  <a:moveTo>
                    <a:pt x="287" y="0"/>
                  </a:moveTo>
                  <a:cubicBezTo>
                    <a:pt x="226" y="0"/>
                    <a:pt x="164" y="4"/>
                    <a:pt x="101" y="12"/>
                  </a:cubicBezTo>
                  <a:lnTo>
                    <a:pt x="1" y="12"/>
                  </a:lnTo>
                  <a:cubicBezTo>
                    <a:pt x="1936" y="2947"/>
                    <a:pt x="4071" y="5716"/>
                    <a:pt x="6372" y="8351"/>
                  </a:cubicBezTo>
                  <a:cubicBezTo>
                    <a:pt x="5538" y="7017"/>
                    <a:pt x="4504" y="5316"/>
                    <a:pt x="3837" y="4148"/>
                  </a:cubicBezTo>
                  <a:cubicBezTo>
                    <a:pt x="3370" y="3381"/>
                    <a:pt x="2936" y="2614"/>
                    <a:pt x="2469" y="1813"/>
                  </a:cubicBezTo>
                  <a:cubicBezTo>
                    <a:pt x="1967" y="966"/>
                    <a:pt x="1258" y="0"/>
                    <a:pt x="28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2841375" y="2696675"/>
              <a:ext cx="146800" cy="198375"/>
            </a:xfrm>
            <a:custGeom>
              <a:avLst/>
              <a:gdLst/>
              <a:ahLst/>
              <a:cxnLst/>
              <a:rect l="l" t="t" r="r" b="b"/>
              <a:pathLst>
                <a:path w="5872" h="7935" extrusionOk="0">
                  <a:moveTo>
                    <a:pt x="5301" y="0"/>
                  </a:moveTo>
                  <a:cubicBezTo>
                    <a:pt x="4898" y="0"/>
                    <a:pt x="4489" y="365"/>
                    <a:pt x="4203" y="729"/>
                  </a:cubicBezTo>
                  <a:cubicBezTo>
                    <a:pt x="2469" y="2897"/>
                    <a:pt x="1034" y="5332"/>
                    <a:pt x="0" y="7934"/>
                  </a:cubicBezTo>
                  <a:cubicBezTo>
                    <a:pt x="2168" y="5566"/>
                    <a:pt x="4136" y="2997"/>
                    <a:pt x="5871" y="329"/>
                  </a:cubicBezTo>
                  <a:cubicBezTo>
                    <a:pt x="5804" y="229"/>
                    <a:pt x="5738" y="128"/>
                    <a:pt x="5638" y="95"/>
                  </a:cubicBezTo>
                  <a:cubicBezTo>
                    <a:pt x="5528" y="29"/>
                    <a:pt x="5414" y="0"/>
                    <a:pt x="530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2799675" y="2600625"/>
              <a:ext cx="65075" cy="198500"/>
            </a:xfrm>
            <a:custGeom>
              <a:avLst/>
              <a:gdLst/>
              <a:ahLst/>
              <a:cxnLst/>
              <a:rect l="l" t="t" r="r" b="b"/>
              <a:pathLst>
                <a:path w="2603" h="7940" extrusionOk="0">
                  <a:moveTo>
                    <a:pt x="2602" y="1"/>
                  </a:moveTo>
                  <a:lnTo>
                    <a:pt x="2602" y="1"/>
                  </a:lnTo>
                  <a:cubicBezTo>
                    <a:pt x="2235" y="1335"/>
                    <a:pt x="1802" y="2603"/>
                    <a:pt x="1235" y="3870"/>
                  </a:cubicBezTo>
                  <a:cubicBezTo>
                    <a:pt x="1201" y="3937"/>
                    <a:pt x="1168" y="4004"/>
                    <a:pt x="1101" y="4037"/>
                  </a:cubicBezTo>
                  <a:cubicBezTo>
                    <a:pt x="1087" y="4042"/>
                    <a:pt x="1074" y="4044"/>
                    <a:pt x="1060" y="4044"/>
                  </a:cubicBezTo>
                  <a:cubicBezTo>
                    <a:pt x="974" y="4044"/>
                    <a:pt x="892" y="3961"/>
                    <a:pt x="834" y="3904"/>
                  </a:cubicBezTo>
                  <a:cubicBezTo>
                    <a:pt x="534" y="3537"/>
                    <a:pt x="267" y="3137"/>
                    <a:pt x="0" y="2736"/>
                  </a:cubicBezTo>
                  <a:lnTo>
                    <a:pt x="0" y="2736"/>
                  </a:lnTo>
                  <a:cubicBezTo>
                    <a:pt x="334" y="4538"/>
                    <a:pt x="901" y="6305"/>
                    <a:pt x="1668" y="7940"/>
                  </a:cubicBezTo>
                  <a:cubicBezTo>
                    <a:pt x="2469" y="5405"/>
                    <a:pt x="2169" y="3937"/>
                    <a:pt x="2535" y="1302"/>
                  </a:cubicBezTo>
                  <a:cubicBezTo>
                    <a:pt x="2602" y="868"/>
                    <a:pt x="2602" y="435"/>
                    <a:pt x="26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2719625" y="2806625"/>
              <a:ext cx="111750" cy="146800"/>
            </a:xfrm>
            <a:custGeom>
              <a:avLst/>
              <a:gdLst/>
              <a:ahLst/>
              <a:cxnLst/>
              <a:rect l="l" t="t" r="r" b="b"/>
              <a:pathLst>
                <a:path w="4470" h="5872" extrusionOk="0">
                  <a:moveTo>
                    <a:pt x="901" y="0"/>
                  </a:moveTo>
                  <a:lnTo>
                    <a:pt x="901" y="0"/>
                  </a:lnTo>
                  <a:cubicBezTo>
                    <a:pt x="934" y="200"/>
                    <a:pt x="1001" y="367"/>
                    <a:pt x="1034" y="567"/>
                  </a:cubicBezTo>
                  <a:cubicBezTo>
                    <a:pt x="1168" y="1134"/>
                    <a:pt x="1268" y="1768"/>
                    <a:pt x="1034" y="2302"/>
                  </a:cubicBezTo>
                  <a:cubicBezTo>
                    <a:pt x="667" y="2202"/>
                    <a:pt x="334" y="2035"/>
                    <a:pt x="0" y="1902"/>
                  </a:cubicBezTo>
                  <a:lnTo>
                    <a:pt x="0" y="1902"/>
                  </a:lnTo>
                  <a:cubicBezTo>
                    <a:pt x="1301" y="3369"/>
                    <a:pt x="2902" y="4637"/>
                    <a:pt x="4470" y="5871"/>
                  </a:cubicBezTo>
                  <a:cubicBezTo>
                    <a:pt x="3603" y="4503"/>
                    <a:pt x="2202" y="2269"/>
                    <a:pt x="1401" y="834"/>
                  </a:cubicBezTo>
                  <a:cubicBezTo>
                    <a:pt x="1234" y="567"/>
                    <a:pt x="1067" y="267"/>
                    <a:pt x="90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2841375" y="2769100"/>
              <a:ext cx="146800" cy="125950"/>
            </a:xfrm>
            <a:custGeom>
              <a:avLst/>
              <a:gdLst/>
              <a:ahLst/>
              <a:cxnLst/>
              <a:rect l="l" t="t" r="r" b="b"/>
              <a:pathLst>
                <a:path w="5872" h="5038" extrusionOk="0">
                  <a:moveTo>
                    <a:pt x="1835" y="1301"/>
                  </a:moveTo>
                  <a:lnTo>
                    <a:pt x="1835" y="1301"/>
                  </a:lnTo>
                  <a:cubicBezTo>
                    <a:pt x="1835" y="1301"/>
                    <a:pt x="1809" y="1327"/>
                    <a:pt x="1803" y="1356"/>
                  </a:cubicBezTo>
                  <a:lnTo>
                    <a:pt x="1803" y="1356"/>
                  </a:lnTo>
                  <a:cubicBezTo>
                    <a:pt x="1813" y="1338"/>
                    <a:pt x="1824" y="1319"/>
                    <a:pt x="1835" y="1301"/>
                  </a:cubicBezTo>
                  <a:close/>
                  <a:moveTo>
                    <a:pt x="5871" y="0"/>
                  </a:moveTo>
                  <a:lnTo>
                    <a:pt x="5871" y="0"/>
                  </a:lnTo>
                  <a:cubicBezTo>
                    <a:pt x="5004" y="767"/>
                    <a:pt x="4036" y="1468"/>
                    <a:pt x="3002" y="2035"/>
                  </a:cubicBezTo>
                  <a:cubicBezTo>
                    <a:pt x="2802" y="2135"/>
                    <a:pt x="2602" y="2235"/>
                    <a:pt x="2369" y="2235"/>
                  </a:cubicBezTo>
                  <a:cubicBezTo>
                    <a:pt x="2339" y="2239"/>
                    <a:pt x="2309" y="2241"/>
                    <a:pt x="2280" y="2241"/>
                  </a:cubicBezTo>
                  <a:cubicBezTo>
                    <a:pt x="2078" y="2241"/>
                    <a:pt x="1889" y="2143"/>
                    <a:pt x="1801" y="1968"/>
                  </a:cubicBezTo>
                  <a:cubicBezTo>
                    <a:pt x="1701" y="1801"/>
                    <a:pt x="1768" y="1568"/>
                    <a:pt x="1801" y="1368"/>
                  </a:cubicBezTo>
                  <a:cubicBezTo>
                    <a:pt x="1801" y="1364"/>
                    <a:pt x="1802" y="1360"/>
                    <a:pt x="1803" y="1356"/>
                  </a:cubicBezTo>
                  <a:lnTo>
                    <a:pt x="1803" y="1356"/>
                  </a:lnTo>
                  <a:cubicBezTo>
                    <a:pt x="1116" y="2540"/>
                    <a:pt x="526" y="3756"/>
                    <a:pt x="0" y="5037"/>
                  </a:cubicBezTo>
                  <a:cubicBezTo>
                    <a:pt x="1301" y="4337"/>
                    <a:pt x="1601" y="4203"/>
                    <a:pt x="2802" y="3336"/>
                  </a:cubicBezTo>
                  <a:cubicBezTo>
                    <a:pt x="3703" y="2635"/>
                    <a:pt x="4637" y="1968"/>
                    <a:pt x="5304" y="1034"/>
                  </a:cubicBezTo>
                  <a:cubicBezTo>
                    <a:pt x="5537" y="734"/>
                    <a:pt x="5704" y="367"/>
                    <a:pt x="587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1493750" y="3342650"/>
              <a:ext cx="207650" cy="168675"/>
            </a:xfrm>
            <a:custGeom>
              <a:avLst/>
              <a:gdLst/>
              <a:ahLst/>
              <a:cxnLst/>
              <a:rect l="l" t="t" r="r" b="b"/>
              <a:pathLst>
                <a:path w="8306" h="6747" extrusionOk="0">
                  <a:moveTo>
                    <a:pt x="694" y="1"/>
                  </a:moveTo>
                  <a:cubicBezTo>
                    <a:pt x="488" y="1"/>
                    <a:pt x="302" y="69"/>
                    <a:pt x="167" y="241"/>
                  </a:cubicBezTo>
                  <a:cubicBezTo>
                    <a:pt x="33" y="408"/>
                    <a:pt x="0" y="608"/>
                    <a:pt x="0" y="808"/>
                  </a:cubicBezTo>
                  <a:cubicBezTo>
                    <a:pt x="33" y="1709"/>
                    <a:pt x="634" y="2476"/>
                    <a:pt x="1268" y="3077"/>
                  </a:cubicBezTo>
                  <a:cubicBezTo>
                    <a:pt x="3202" y="4945"/>
                    <a:pt x="5671" y="6246"/>
                    <a:pt x="8306" y="6746"/>
                  </a:cubicBezTo>
                  <a:cubicBezTo>
                    <a:pt x="7505" y="5912"/>
                    <a:pt x="5637" y="3911"/>
                    <a:pt x="4870" y="3077"/>
                  </a:cubicBezTo>
                  <a:cubicBezTo>
                    <a:pt x="3903" y="2109"/>
                    <a:pt x="2869" y="1209"/>
                    <a:pt x="1768" y="408"/>
                  </a:cubicBezTo>
                  <a:cubicBezTo>
                    <a:pt x="1453" y="198"/>
                    <a:pt x="1044" y="1"/>
                    <a:pt x="69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1593800" y="3157350"/>
              <a:ext cx="140125" cy="346450"/>
            </a:xfrm>
            <a:custGeom>
              <a:avLst/>
              <a:gdLst/>
              <a:ahLst/>
              <a:cxnLst/>
              <a:rect l="l" t="t" r="r" b="b"/>
              <a:pathLst>
                <a:path w="5605" h="13858" extrusionOk="0">
                  <a:moveTo>
                    <a:pt x="1180" y="0"/>
                  </a:moveTo>
                  <a:cubicBezTo>
                    <a:pt x="713" y="0"/>
                    <a:pt x="318" y="397"/>
                    <a:pt x="168" y="849"/>
                  </a:cubicBezTo>
                  <a:cubicBezTo>
                    <a:pt x="1" y="1316"/>
                    <a:pt x="68" y="1849"/>
                    <a:pt x="168" y="2383"/>
                  </a:cubicBezTo>
                  <a:cubicBezTo>
                    <a:pt x="968" y="6553"/>
                    <a:pt x="3170" y="10355"/>
                    <a:pt x="5605" y="13858"/>
                  </a:cubicBezTo>
                  <a:cubicBezTo>
                    <a:pt x="4871" y="11223"/>
                    <a:pt x="5105" y="9388"/>
                    <a:pt x="4437" y="6719"/>
                  </a:cubicBezTo>
                  <a:cubicBezTo>
                    <a:pt x="3970" y="4751"/>
                    <a:pt x="3270" y="2850"/>
                    <a:pt x="2336" y="1049"/>
                  </a:cubicBezTo>
                  <a:cubicBezTo>
                    <a:pt x="2136" y="582"/>
                    <a:pt x="1802" y="115"/>
                    <a:pt x="1335" y="15"/>
                  </a:cubicBezTo>
                  <a:cubicBezTo>
                    <a:pt x="1283" y="5"/>
                    <a:pt x="1231" y="0"/>
                    <a:pt x="118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1771425" y="3234500"/>
              <a:ext cx="62575" cy="243450"/>
            </a:xfrm>
            <a:custGeom>
              <a:avLst/>
              <a:gdLst/>
              <a:ahLst/>
              <a:cxnLst/>
              <a:rect l="l" t="t" r="r" b="b"/>
              <a:pathLst>
                <a:path w="2503" h="9738" extrusionOk="0">
                  <a:moveTo>
                    <a:pt x="1518" y="0"/>
                  </a:moveTo>
                  <a:cubicBezTo>
                    <a:pt x="1218" y="0"/>
                    <a:pt x="909" y="245"/>
                    <a:pt x="701" y="531"/>
                  </a:cubicBezTo>
                  <a:cubicBezTo>
                    <a:pt x="68" y="1398"/>
                    <a:pt x="34" y="2566"/>
                    <a:pt x="1" y="3667"/>
                  </a:cubicBezTo>
                  <a:cubicBezTo>
                    <a:pt x="1" y="5702"/>
                    <a:pt x="68" y="7703"/>
                    <a:pt x="168" y="9738"/>
                  </a:cubicBezTo>
                  <a:cubicBezTo>
                    <a:pt x="668" y="8670"/>
                    <a:pt x="1736" y="7469"/>
                    <a:pt x="2002" y="6302"/>
                  </a:cubicBezTo>
                  <a:cubicBezTo>
                    <a:pt x="2436" y="4534"/>
                    <a:pt x="2503" y="2666"/>
                    <a:pt x="2203" y="865"/>
                  </a:cubicBezTo>
                  <a:cubicBezTo>
                    <a:pt x="2136" y="565"/>
                    <a:pt x="2069" y="231"/>
                    <a:pt x="1769" y="64"/>
                  </a:cubicBezTo>
                  <a:cubicBezTo>
                    <a:pt x="1688" y="20"/>
                    <a:pt x="1603" y="0"/>
                    <a:pt x="151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1497075" y="3342650"/>
              <a:ext cx="204325" cy="168675"/>
            </a:xfrm>
            <a:custGeom>
              <a:avLst/>
              <a:gdLst/>
              <a:ahLst/>
              <a:cxnLst/>
              <a:rect l="l" t="t" r="r" b="b"/>
              <a:pathLst>
                <a:path w="8173" h="6747" extrusionOk="0">
                  <a:moveTo>
                    <a:pt x="561" y="1"/>
                  </a:moveTo>
                  <a:cubicBezTo>
                    <a:pt x="355" y="1"/>
                    <a:pt x="169" y="69"/>
                    <a:pt x="34" y="241"/>
                  </a:cubicBezTo>
                  <a:cubicBezTo>
                    <a:pt x="34" y="241"/>
                    <a:pt x="34" y="275"/>
                    <a:pt x="0" y="275"/>
                  </a:cubicBezTo>
                  <a:cubicBezTo>
                    <a:pt x="2302" y="2676"/>
                    <a:pt x="4871" y="4811"/>
                    <a:pt x="7673" y="6613"/>
                  </a:cubicBezTo>
                  <a:cubicBezTo>
                    <a:pt x="7839" y="6646"/>
                    <a:pt x="8006" y="6713"/>
                    <a:pt x="8173" y="6746"/>
                  </a:cubicBezTo>
                  <a:cubicBezTo>
                    <a:pt x="7372" y="5912"/>
                    <a:pt x="5504" y="3911"/>
                    <a:pt x="4737" y="3077"/>
                  </a:cubicBezTo>
                  <a:cubicBezTo>
                    <a:pt x="3770" y="2109"/>
                    <a:pt x="2736" y="1209"/>
                    <a:pt x="1635" y="408"/>
                  </a:cubicBezTo>
                  <a:cubicBezTo>
                    <a:pt x="1320" y="198"/>
                    <a:pt x="911" y="1"/>
                    <a:pt x="56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1593800" y="3157700"/>
              <a:ext cx="140125" cy="346100"/>
            </a:xfrm>
            <a:custGeom>
              <a:avLst/>
              <a:gdLst/>
              <a:ahLst/>
              <a:cxnLst/>
              <a:rect l="l" t="t" r="r" b="b"/>
              <a:pathLst>
                <a:path w="5605" h="13844" extrusionOk="0">
                  <a:moveTo>
                    <a:pt x="1135" y="1"/>
                  </a:moveTo>
                  <a:cubicBezTo>
                    <a:pt x="701" y="34"/>
                    <a:pt x="301" y="401"/>
                    <a:pt x="168" y="835"/>
                  </a:cubicBezTo>
                  <a:cubicBezTo>
                    <a:pt x="1" y="1302"/>
                    <a:pt x="68" y="1835"/>
                    <a:pt x="168" y="2369"/>
                  </a:cubicBezTo>
                  <a:cubicBezTo>
                    <a:pt x="968" y="6539"/>
                    <a:pt x="3170" y="10341"/>
                    <a:pt x="5605" y="13844"/>
                  </a:cubicBezTo>
                  <a:cubicBezTo>
                    <a:pt x="5572" y="13710"/>
                    <a:pt x="5538" y="13610"/>
                    <a:pt x="5505" y="13477"/>
                  </a:cubicBezTo>
                  <a:cubicBezTo>
                    <a:pt x="3637" y="9140"/>
                    <a:pt x="2136" y="4604"/>
                    <a:pt x="11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6"/>
            <p:cNvSpPr/>
            <p:nvPr/>
          </p:nvSpPr>
          <p:spPr>
            <a:xfrm>
              <a:off x="1771425" y="3235175"/>
              <a:ext cx="38400" cy="242775"/>
            </a:xfrm>
            <a:custGeom>
              <a:avLst/>
              <a:gdLst/>
              <a:ahLst/>
              <a:cxnLst/>
              <a:rect l="l" t="t" r="r" b="b"/>
              <a:pathLst>
                <a:path w="1536" h="9711" extrusionOk="0">
                  <a:moveTo>
                    <a:pt x="1484" y="1"/>
                  </a:moveTo>
                  <a:cubicBezTo>
                    <a:pt x="1197" y="1"/>
                    <a:pt x="890" y="253"/>
                    <a:pt x="701" y="504"/>
                  </a:cubicBezTo>
                  <a:cubicBezTo>
                    <a:pt x="68" y="1371"/>
                    <a:pt x="34" y="2539"/>
                    <a:pt x="1" y="3640"/>
                  </a:cubicBezTo>
                  <a:cubicBezTo>
                    <a:pt x="1" y="5675"/>
                    <a:pt x="68" y="7676"/>
                    <a:pt x="168" y="9711"/>
                  </a:cubicBezTo>
                  <a:cubicBezTo>
                    <a:pt x="234" y="9577"/>
                    <a:pt x="301" y="9477"/>
                    <a:pt x="368" y="9377"/>
                  </a:cubicBezTo>
                  <a:cubicBezTo>
                    <a:pt x="935" y="6275"/>
                    <a:pt x="1335" y="3139"/>
                    <a:pt x="1535" y="4"/>
                  </a:cubicBezTo>
                  <a:cubicBezTo>
                    <a:pt x="1518" y="2"/>
                    <a:pt x="1501" y="1"/>
                    <a:pt x="148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6"/>
            <p:cNvSpPr/>
            <p:nvPr/>
          </p:nvSpPr>
          <p:spPr>
            <a:xfrm>
              <a:off x="1542100" y="3397875"/>
              <a:ext cx="159300" cy="113450"/>
            </a:xfrm>
            <a:custGeom>
              <a:avLst/>
              <a:gdLst/>
              <a:ahLst/>
              <a:cxnLst/>
              <a:rect l="l" t="t" r="r" b="b"/>
              <a:pathLst>
                <a:path w="6372" h="4538" extrusionOk="0">
                  <a:moveTo>
                    <a:pt x="2036" y="0"/>
                  </a:moveTo>
                  <a:lnTo>
                    <a:pt x="2036" y="0"/>
                  </a:lnTo>
                  <a:cubicBezTo>
                    <a:pt x="2202" y="201"/>
                    <a:pt x="2336" y="401"/>
                    <a:pt x="2503" y="601"/>
                  </a:cubicBezTo>
                  <a:cubicBezTo>
                    <a:pt x="2869" y="1068"/>
                    <a:pt x="3236" y="1602"/>
                    <a:pt x="3103" y="2169"/>
                  </a:cubicBezTo>
                  <a:cubicBezTo>
                    <a:pt x="2934" y="2222"/>
                    <a:pt x="2761" y="2245"/>
                    <a:pt x="2586" y="2245"/>
                  </a:cubicBezTo>
                  <a:cubicBezTo>
                    <a:pt x="2103" y="2245"/>
                    <a:pt x="1609" y="2073"/>
                    <a:pt x="1168" y="1902"/>
                  </a:cubicBezTo>
                  <a:lnTo>
                    <a:pt x="1" y="1468"/>
                  </a:lnTo>
                  <a:lnTo>
                    <a:pt x="1" y="1468"/>
                  </a:lnTo>
                  <a:cubicBezTo>
                    <a:pt x="1802" y="3036"/>
                    <a:pt x="4037" y="4103"/>
                    <a:pt x="6372" y="4537"/>
                  </a:cubicBezTo>
                  <a:cubicBezTo>
                    <a:pt x="5571" y="3703"/>
                    <a:pt x="3703" y="1702"/>
                    <a:pt x="2936" y="868"/>
                  </a:cubicBezTo>
                  <a:cubicBezTo>
                    <a:pt x="2636" y="568"/>
                    <a:pt x="2336" y="301"/>
                    <a:pt x="203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1642175" y="3291125"/>
              <a:ext cx="91750" cy="212675"/>
            </a:xfrm>
            <a:custGeom>
              <a:avLst/>
              <a:gdLst/>
              <a:ahLst/>
              <a:cxnLst/>
              <a:rect l="l" t="t" r="r" b="b"/>
              <a:pathLst>
                <a:path w="3670" h="8507" extrusionOk="0">
                  <a:moveTo>
                    <a:pt x="2135" y="1"/>
                  </a:moveTo>
                  <a:lnTo>
                    <a:pt x="2135" y="1"/>
                  </a:lnTo>
                  <a:cubicBezTo>
                    <a:pt x="2169" y="1102"/>
                    <a:pt x="2102" y="2169"/>
                    <a:pt x="1869" y="3236"/>
                  </a:cubicBezTo>
                  <a:cubicBezTo>
                    <a:pt x="1786" y="3257"/>
                    <a:pt x="1705" y="3266"/>
                    <a:pt x="1625" y="3266"/>
                  </a:cubicBezTo>
                  <a:cubicBezTo>
                    <a:pt x="1182" y="3266"/>
                    <a:pt x="768" y="2980"/>
                    <a:pt x="401" y="2669"/>
                  </a:cubicBezTo>
                  <a:cubicBezTo>
                    <a:pt x="267" y="2569"/>
                    <a:pt x="134" y="2436"/>
                    <a:pt x="1" y="2302"/>
                  </a:cubicBezTo>
                  <a:lnTo>
                    <a:pt x="1" y="2302"/>
                  </a:lnTo>
                  <a:cubicBezTo>
                    <a:pt x="1001" y="4471"/>
                    <a:pt x="2302" y="6539"/>
                    <a:pt x="3670" y="8507"/>
                  </a:cubicBezTo>
                  <a:cubicBezTo>
                    <a:pt x="2936" y="5872"/>
                    <a:pt x="3170" y="4037"/>
                    <a:pt x="2502" y="1368"/>
                  </a:cubicBezTo>
                  <a:cubicBezTo>
                    <a:pt x="2402" y="901"/>
                    <a:pt x="2269" y="468"/>
                    <a:pt x="213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1772275" y="3318650"/>
              <a:ext cx="58400" cy="159300"/>
            </a:xfrm>
            <a:custGeom>
              <a:avLst/>
              <a:gdLst/>
              <a:ahLst/>
              <a:cxnLst/>
              <a:rect l="l" t="t" r="r" b="b"/>
              <a:pathLst>
                <a:path w="2336" h="6372" extrusionOk="0">
                  <a:moveTo>
                    <a:pt x="2335" y="1"/>
                  </a:moveTo>
                  <a:lnTo>
                    <a:pt x="2302" y="101"/>
                  </a:lnTo>
                  <a:cubicBezTo>
                    <a:pt x="2035" y="734"/>
                    <a:pt x="1802" y="1368"/>
                    <a:pt x="1535" y="2002"/>
                  </a:cubicBezTo>
                  <a:cubicBezTo>
                    <a:pt x="1468" y="2202"/>
                    <a:pt x="1368" y="2436"/>
                    <a:pt x="1201" y="2602"/>
                  </a:cubicBezTo>
                  <a:cubicBezTo>
                    <a:pt x="1088" y="2716"/>
                    <a:pt x="913" y="2783"/>
                    <a:pt x="750" y="2783"/>
                  </a:cubicBezTo>
                  <a:cubicBezTo>
                    <a:pt x="673" y="2783"/>
                    <a:pt x="598" y="2768"/>
                    <a:pt x="534" y="2736"/>
                  </a:cubicBezTo>
                  <a:cubicBezTo>
                    <a:pt x="367" y="2636"/>
                    <a:pt x="301" y="2469"/>
                    <a:pt x="234" y="2302"/>
                  </a:cubicBezTo>
                  <a:cubicBezTo>
                    <a:pt x="134" y="2102"/>
                    <a:pt x="67" y="1902"/>
                    <a:pt x="0" y="1702"/>
                  </a:cubicBezTo>
                  <a:lnTo>
                    <a:pt x="0" y="1702"/>
                  </a:lnTo>
                  <a:cubicBezTo>
                    <a:pt x="0" y="3270"/>
                    <a:pt x="67" y="4804"/>
                    <a:pt x="134" y="6372"/>
                  </a:cubicBezTo>
                  <a:cubicBezTo>
                    <a:pt x="634" y="5304"/>
                    <a:pt x="1702" y="4103"/>
                    <a:pt x="1968" y="2936"/>
                  </a:cubicBezTo>
                  <a:cubicBezTo>
                    <a:pt x="2202" y="1969"/>
                    <a:pt x="2335" y="1001"/>
                    <a:pt x="233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4221525" y="3172725"/>
              <a:ext cx="32550" cy="224350"/>
            </a:xfrm>
            <a:custGeom>
              <a:avLst/>
              <a:gdLst/>
              <a:ahLst/>
              <a:cxnLst/>
              <a:rect l="l" t="t" r="r" b="b"/>
              <a:pathLst>
                <a:path w="1302" h="8974" fill="none" extrusionOk="0">
                  <a:moveTo>
                    <a:pt x="1301" y="8973"/>
                  </a:moveTo>
                  <a:cubicBezTo>
                    <a:pt x="334" y="6104"/>
                    <a:pt x="0" y="3002"/>
                    <a:pt x="300" y="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4232350" y="3080975"/>
              <a:ext cx="102600" cy="226850"/>
            </a:xfrm>
            <a:custGeom>
              <a:avLst/>
              <a:gdLst/>
              <a:ahLst/>
              <a:cxnLst/>
              <a:rect l="l" t="t" r="r" b="b"/>
              <a:pathLst>
                <a:path w="4104" h="9074" fill="none" extrusionOk="0">
                  <a:moveTo>
                    <a:pt x="1" y="9074"/>
                  </a:moveTo>
                  <a:cubicBezTo>
                    <a:pt x="1735" y="6972"/>
                    <a:pt x="3637" y="2703"/>
                    <a:pt x="4104" y="1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4711875" y="4555375"/>
              <a:ext cx="98425" cy="499550"/>
            </a:xfrm>
            <a:custGeom>
              <a:avLst/>
              <a:gdLst/>
              <a:ahLst/>
              <a:cxnLst/>
              <a:rect l="l" t="t" r="r" b="b"/>
              <a:pathLst>
                <a:path w="3937" h="19982" fill="none" extrusionOk="0">
                  <a:moveTo>
                    <a:pt x="1768" y="0"/>
                  </a:moveTo>
                  <a:cubicBezTo>
                    <a:pt x="3636" y="5137"/>
                    <a:pt x="3936" y="14911"/>
                    <a:pt x="0" y="19981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4786100" y="4876425"/>
              <a:ext cx="51725" cy="143475"/>
            </a:xfrm>
            <a:custGeom>
              <a:avLst/>
              <a:gdLst/>
              <a:ahLst/>
              <a:cxnLst/>
              <a:rect l="l" t="t" r="r" b="b"/>
              <a:pathLst>
                <a:path w="2069" h="5739" fill="none" extrusionOk="0">
                  <a:moveTo>
                    <a:pt x="0" y="1"/>
                  </a:moveTo>
                  <a:cubicBezTo>
                    <a:pt x="901" y="1835"/>
                    <a:pt x="1601" y="3770"/>
                    <a:pt x="2068" y="5738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4696025" y="4734675"/>
              <a:ext cx="87575" cy="92575"/>
            </a:xfrm>
            <a:custGeom>
              <a:avLst/>
              <a:gdLst/>
              <a:ahLst/>
              <a:cxnLst/>
              <a:rect l="l" t="t" r="r" b="b"/>
              <a:pathLst>
                <a:path w="3503" h="3703" fill="none" extrusionOk="0">
                  <a:moveTo>
                    <a:pt x="3503" y="0"/>
                  </a:moveTo>
                  <a:cubicBezTo>
                    <a:pt x="2035" y="901"/>
                    <a:pt x="801" y="2168"/>
                    <a:pt x="0" y="3703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4783575" y="4644600"/>
              <a:ext cx="60925" cy="64250"/>
            </a:xfrm>
            <a:custGeom>
              <a:avLst/>
              <a:gdLst/>
              <a:ahLst/>
              <a:cxnLst/>
              <a:rect l="l" t="t" r="r" b="b"/>
              <a:pathLst>
                <a:path w="2437" h="2570" fill="none" extrusionOk="0">
                  <a:moveTo>
                    <a:pt x="1" y="1"/>
                  </a:moveTo>
                  <a:cubicBezTo>
                    <a:pt x="1002" y="634"/>
                    <a:pt x="1836" y="1535"/>
                    <a:pt x="2436" y="2569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5103825" y="3456250"/>
              <a:ext cx="155125" cy="443675"/>
            </a:xfrm>
            <a:custGeom>
              <a:avLst/>
              <a:gdLst/>
              <a:ahLst/>
              <a:cxnLst/>
              <a:rect l="l" t="t" r="r" b="b"/>
              <a:pathLst>
                <a:path w="6205" h="17747" fill="none" extrusionOk="0">
                  <a:moveTo>
                    <a:pt x="334" y="17747"/>
                  </a:moveTo>
                  <a:cubicBezTo>
                    <a:pt x="0" y="13277"/>
                    <a:pt x="2335" y="4370"/>
                    <a:pt x="6205" y="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5117150" y="3688075"/>
              <a:ext cx="190175" cy="150150"/>
            </a:xfrm>
            <a:custGeom>
              <a:avLst/>
              <a:gdLst/>
              <a:ahLst/>
              <a:cxnLst/>
              <a:rect l="l" t="t" r="r" b="b"/>
              <a:pathLst>
                <a:path w="7607" h="6006" fill="none" extrusionOk="0">
                  <a:moveTo>
                    <a:pt x="1" y="6005"/>
                  </a:moveTo>
                  <a:cubicBezTo>
                    <a:pt x="1902" y="5004"/>
                    <a:pt x="5805" y="1235"/>
                    <a:pt x="7606" y="1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6"/>
            <p:cNvSpPr/>
            <p:nvPr/>
          </p:nvSpPr>
          <p:spPr>
            <a:xfrm>
              <a:off x="5133825" y="3477925"/>
              <a:ext cx="12550" cy="175150"/>
            </a:xfrm>
            <a:custGeom>
              <a:avLst/>
              <a:gdLst/>
              <a:ahLst/>
              <a:cxnLst/>
              <a:rect l="l" t="t" r="r" b="b"/>
              <a:pathLst>
                <a:path w="502" h="7006" fill="none" extrusionOk="0">
                  <a:moveTo>
                    <a:pt x="501" y="7006"/>
                  </a:moveTo>
                  <a:cubicBezTo>
                    <a:pt x="1" y="4704"/>
                    <a:pt x="1" y="2302"/>
                    <a:pt x="501" y="1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6"/>
            <p:cNvSpPr/>
            <p:nvPr/>
          </p:nvSpPr>
          <p:spPr>
            <a:xfrm>
              <a:off x="5192200" y="3787325"/>
              <a:ext cx="71750" cy="35875"/>
            </a:xfrm>
            <a:custGeom>
              <a:avLst/>
              <a:gdLst/>
              <a:ahLst/>
              <a:cxnLst/>
              <a:rect l="l" t="t" r="r" b="b"/>
              <a:pathLst>
                <a:path w="2870" h="1435" fill="none" extrusionOk="0">
                  <a:moveTo>
                    <a:pt x="1" y="0"/>
                  </a:moveTo>
                  <a:cubicBezTo>
                    <a:pt x="802" y="701"/>
                    <a:pt x="1802" y="1201"/>
                    <a:pt x="2870" y="1435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5214725" y="3629700"/>
              <a:ext cx="18375" cy="125950"/>
            </a:xfrm>
            <a:custGeom>
              <a:avLst/>
              <a:gdLst/>
              <a:ahLst/>
              <a:cxnLst/>
              <a:rect l="l" t="t" r="r" b="b"/>
              <a:pathLst>
                <a:path w="735" h="5038" fill="none" extrusionOk="0">
                  <a:moveTo>
                    <a:pt x="67" y="5038"/>
                  </a:moveTo>
                  <a:cubicBezTo>
                    <a:pt x="1" y="3337"/>
                    <a:pt x="234" y="1635"/>
                    <a:pt x="734" y="1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4469200" y="3266125"/>
              <a:ext cx="497875" cy="561250"/>
            </a:xfrm>
            <a:custGeom>
              <a:avLst/>
              <a:gdLst/>
              <a:ahLst/>
              <a:cxnLst/>
              <a:rect l="l" t="t" r="r" b="b"/>
              <a:pathLst>
                <a:path w="19915" h="22450" fill="none" extrusionOk="0">
                  <a:moveTo>
                    <a:pt x="19915" y="22449"/>
                  </a:moveTo>
                  <a:cubicBezTo>
                    <a:pt x="17279" y="19914"/>
                    <a:pt x="16746" y="15945"/>
                    <a:pt x="15378" y="12509"/>
                  </a:cubicBezTo>
                  <a:cubicBezTo>
                    <a:pt x="12843" y="6104"/>
                    <a:pt x="6805" y="1201"/>
                    <a:pt x="0" y="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4378300" y="3193025"/>
              <a:ext cx="279400" cy="141500"/>
            </a:xfrm>
            <a:custGeom>
              <a:avLst/>
              <a:gdLst/>
              <a:ahLst/>
              <a:cxnLst/>
              <a:rect l="l" t="t" r="r" b="b"/>
              <a:pathLst>
                <a:path w="11176" h="5660" extrusionOk="0">
                  <a:moveTo>
                    <a:pt x="587" y="1"/>
                  </a:moveTo>
                  <a:cubicBezTo>
                    <a:pt x="451" y="1"/>
                    <a:pt x="323" y="33"/>
                    <a:pt x="234" y="122"/>
                  </a:cubicBezTo>
                  <a:cubicBezTo>
                    <a:pt x="0" y="322"/>
                    <a:pt x="67" y="689"/>
                    <a:pt x="167" y="956"/>
                  </a:cubicBezTo>
                  <a:cubicBezTo>
                    <a:pt x="968" y="2924"/>
                    <a:pt x="2869" y="4292"/>
                    <a:pt x="4871" y="4925"/>
                  </a:cubicBezTo>
                  <a:cubicBezTo>
                    <a:pt x="6905" y="5593"/>
                    <a:pt x="9074" y="5626"/>
                    <a:pt x="11175" y="5659"/>
                  </a:cubicBezTo>
                  <a:cubicBezTo>
                    <a:pt x="9674" y="4425"/>
                    <a:pt x="7172" y="3224"/>
                    <a:pt x="5571" y="2123"/>
                  </a:cubicBezTo>
                  <a:cubicBezTo>
                    <a:pt x="4170" y="1156"/>
                    <a:pt x="2569" y="456"/>
                    <a:pt x="934" y="55"/>
                  </a:cubicBezTo>
                  <a:cubicBezTo>
                    <a:pt x="826" y="24"/>
                    <a:pt x="704" y="1"/>
                    <a:pt x="58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4466700" y="3397875"/>
              <a:ext cx="313575" cy="70300"/>
            </a:xfrm>
            <a:custGeom>
              <a:avLst/>
              <a:gdLst/>
              <a:ahLst/>
              <a:cxnLst/>
              <a:rect l="l" t="t" r="r" b="b"/>
              <a:pathLst>
                <a:path w="12543" h="2812" extrusionOk="0">
                  <a:moveTo>
                    <a:pt x="968" y="0"/>
                  </a:moveTo>
                  <a:cubicBezTo>
                    <a:pt x="567" y="0"/>
                    <a:pt x="0" y="234"/>
                    <a:pt x="200" y="601"/>
                  </a:cubicBezTo>
                  <a:cubicBezTo>
                    <a:pt x="234" y="668"/>
                    <a:pt x="334" y="734"/>
                    <a:pt x="401" y="801"/>
                  </a:cubicBezTo>
                  <a:cubicBezTo>
                    <a:pt x="2570" y="2127"/>
                    <a:pt x="5102" y="2811"/>
                    <a:pt x="7632" y="2811"/>
                  </a:cubicBezTo>
                  <a:cubicBezTo>
                    <a:pt x="9305" y="2811"/>
                    <a:pt x="10976" y="2512"/>
                    <a:pt x="12543" y="1902"/>
                  </a:cubicBezTo>
                  <a:cubicBezTo>
                    <a:pt x="11175" y="1702"/>
                    <a:pt x="8807" y="1435"/>
                    <a:pt x="7472" y="1035"/>
                  </a:cubicBezTo>
                  <a:cubicBezTo>
                    <a:pt x="5371" y="401"/>
                    <a:pt x="3169" y="67"/>
                    <a:pt x="96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4721050" y="3181550"/>
              <a:ext cx="50875" cy="219675"/>
            </a:xfrm>
            <a:custGeom>
              <a:avLst/>
              <a:gdLst/>
              <a:ahLst/>
              <a:cxnLst/>
              <a:rect l="l" t="t" r="r" b="b"/>
              <a:pathLst>
                <a:path w="2035" h="8787" extrusionOk="0">
                  <a:moveTo>
                    <a:pt x="1573" y="0"/>
                  </a:moveTo>
                  <a:cubicBezTo>
                    <a:pt x="1493" y="0"/>
                    <a:pt x="1405" y="24"/>
                    <a:pt x="1334" y="47"/>
                  </a:cubicBezTo>
                  <a:cubicBezTo>
                    <a:pt x="601" y="414"/>
                    <a:pt x="367" y="1348"/>
                    <a:pt x="267" y="2182"/>
                  </a:cubicBezTo>
                  <a:cubicBezTo>
                    <a:pt x="0" y="4384"/>
                    <a:pt x="67" y="6619"/>
                    <a:pt x="434" y="8787"/>
                  </a:cubicBezTo>
                  <a:cubicBezTo>
                    <a:pt x="1001" y="6952"/>
                    <a:pt x="1301" y="5785"/>
                    <a:pt x="1701" y="3950"/>
                  </a:cubicBezTo>
                  <a:cubicBezTo>
                    <a:pt x="1968" y="2783"/>
                    <a:pt x="2035" y="1615"/>
                    <a:pt x="1902" y="448"/>
                  </a:cubicBezTo>
                  <a:cubicBezTo>
                    <a:pt x="1868" y="281"/>
                    <a:pt x="1835" y="81"/>
                    <a:pt x="1668" y="14"/>
                  </a:cubicBezTo>
                  <a:cubicBezTo>
                    <a:pt x="1639" y="4"/>
                    <a:pt x="1607" y="0"/>
                    <a:pt x="1573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4840300" y="3280300"/>
              <a:ext cx="79250" cy="278550"/>
            </a:xfrm>
            <a:custGeom>
              <a:avLst/>
              <a:gdLst/>
              <a:ahLst/>
              <a:cxnLst/>
              <a:rect l="l" t="t" r="r" b="b"/>
              <a:pathLst>
                <a:path w="3170" h="11142" extrusionOk="0">
                  <a:moveTo>
                    <a:pt x="2736" y="0"/>
                  </a:moveTo>
                  <a:lnTo>
                    <a:pt x="2736" y="0"/>
                  </a:lnTo>
                  <a:cubicBezTo>
                    <a:pt x="1835" y="100"/>
                    <a:pt x="1068" y="834"/>
                    <a:pt x="667" y="1668"/>
                  </a:cubicBezTo>
                  <a:cubicBezTo>
                    <a:pt x="300" y="2502"/>
                    <a:pt x="200" y="3436"/>
                    <a:pt x="134" y="4370"/>
                  </a:cubicBezTo>
                  <a:cubicBezTo>
                    <a:pt x="0" y="6605"/>
                    <a:pt x="0" y="8873"/>
                    <a:pt x="67" y="11141"/>
                  </a:cubicBezTo>
                  <a:cubicBezTo>
                    <a:pt x="734" y="9807"/>
                    <a:pt x="1468" y="8006"/>
                    <a:pt x="2035" y="6638"/>
                  </a:cubicBezTo>
                  <a:cubicBezTo>
                    <a:pt x="2936" y="4570"/>
                    <a:pt x="3169" y="2202"/>
                    <a:pt x="273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6"/>
            <p:cNvSpPr/>
            <p:nvPr/>
          </p:nvSpPr>
          <p:spPr>
            <a:xfrm>
              <a:off x="4651825" y="3540675"/>
              <a:ext cx="221850" cy="117825"/>
            </a:xfrm>
            <a:custGeom>
              <a:avLst/>
              <a:gdLst/>
              <a:ahLst/>
              <a:cxnLst/>
              <a:rect l="l" t="t" r="r" b="b"/>
              <a:pathLst>
                <a:path w="8874" h="4713" extrusionOk="0">
                  <a:moveTo>
                    <a:pt x="897" y="0"/>
                  </a:moveTo>
                  <a:cubicBezTo>
                    <a:pt x="752" y="0"/>
                    <a:pt x="617" y="36"/>
                    <a:pt x="501" y="126"/>
                  </a:cubicBezTo>
                  <a:cubicBezTo>
                    <a:pt x="1" y="493"/>
                    <a:pt x="401" y="1293"/>
                    <a:pt x="834" y="1727"/>
                  </a:cubicBezTo>
                  <a:cubicBezTo>
                    <a:pt x="2828" y="3627"/>
                    <a:pt x="5548" y="4712"/>
                    <a:pt x="8289" y="4712"/>
                  </a:cubicBezTo>
                  <a:cubicBezTo>
                    <a:pt x="8484" y="4712"/>
                    <a:pt x="8679" y="4707"/>
                    <a:pt x="8874" y="4696"/>
                  </a:cubicBezTo>
                  <a:cubicBezTo>
                    <a:pt x="7673" y="3929"/>
                    <a:pt x="5905" y="2594"/>
                    <a:pt x="4704" y="1861"/>
                  </a:cubicBezTo>
                  <a:cubicBezTo>
                    <a:pt x="3703" y="1227"/>
                    <a:pt x="2669" y="660"/>
                    <a:pt x="1602" y="193"/>
                  </a:cubicBezTo>
                  <a:cubicBezTo>
                    <a:pt x="1376" y="90"/>
                    <a:pt x="1126" y="0"/>
                    <a:pt x="89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6"/>
            <p:cNvSpPr/>
            <p:nvPr/>
          </p:nvSpPr>
          <p:spPr>
            <a:xfrm>
              <a:off x="4922850" y="3506075"/>
              <a:ext cx="116775" cy="241250"/>
            </a:xfrm>
            <a:custGeom>
              <a:avLst/>
              <a:gdLst/>
              <a:ahLst/>
              <a:cxnLst/>
              <a:rect l="l" t="t" r="r" b="b"/>
              <a:pathLst>
                <a:path w="4671" h="9650" extrusionOk="0">
                  <a:moveTo>
                    <a:pt x="3566" y="0"/>
                  </a:moveTo>
                  <a:cubicBezTo>
                    <a:pt x="3456" y="0"/>
                    <a:pt x="3346" y="60"/>
                    <a:pt x="3236" y="142"/>
                  </a:cubicBezTo>
                  <a:cubicBezTo>
                    <a:pt x="2069" y="1143"/>
                    <a:pt x="1402" y="2577"/>
                    <a:pt x="968" y="4045"/>
                  </a:cubicBezTo>
                  <a:cubicBezTo>
                    <a:pt x="434" y="5846"/>
                    <a:pt x="234" y="7748"/>
                    <a:pt x="1" y="9649"/>
                  </a:cubicBezTo>
                  <a:cubicBezTo>
                    <a:pt x="901" y="8181"/>
                    <a:pt x="1802" y="6313"/>
                    <a:pt x="3036" y="5146"/>
                  </a:cubicBezTo>
                  <a:cubicBezTo>
                    <a:pt x="4304" y="3945"/>
                    <a:pt x="4671" y="1877"/>
                    <a:pt x="3937" y="309"/>
                  </a:cubicBezTo>
                  <a:cubicBezTo>
                    <a:pt x="3870" y="176"/>
                    <a:pt x="3803" y="42"/>
                    <a:pt x="3637" y="9"/>
                  </a:cubicBezTo>
                  <a:cubicBezTo>
                    <a:pt x="3613" y="3"/>
                    <a:pt x="3589" y="0"/>
                    <a:pt x="356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6"/>
            <p:cNvSpPr/>
            <p:nvPr/>
          </p:nvSpPr>
          <p:spPr>
            <a:xfrm>
              <a:off x="4386625" y="3192825"/>
              <a:ext cx="271075" cy="141700"/>
            </a:xfrm>
            <a:custGeom>
              <a:avLst/>
              <a:gdLst/>
              <a:ahLst/>
              <a:cxnLst/>
              <a:rect l="l" t="t" r="r" b="b"/>
              <a:pathLst>
                <a:path w="10843" h="5668" extrusionOk="0">
                  <a:moveTo>
                    <a:pt x="258" y="0"/>
                  </a:moveTo>
                  <a:cubicBezTo>
                    <a:pt x="165" y="0"/>
                    <a:pt x="76" y="18"/>
                    <a:pt x="1" y="63"/>
                  </a:cubicBezTo>
                  <a:cubicBezTo>
                    <a:pt x="1135" y="1064"/>
                    <a:pt x="2403" y="1931"/>
                    <a:pt x="3737" y="2665"/>
                  </a:cubicBezTo>
                  <a:cubicBezTo>
                    <a:pt x="5905" y="3899"/>
                    <a:pt x="8240" y="4800"/>
                    <a:pt x="10575" y="5667"/>
                  </a:cubicBezTo>
                  <a:lnTo>
                    <a:pt x="10842" y="5667"/>
                  </a:lnTo>
                  <a:cubicBezTo>
                    <a:pt x="9341" y="4433"/>
                    <a:pt x="6839" y="3232"/>
                    <a:pt x="5238" y="2131"/>
                  </a:cubicBezTo>
                  <a:cubicBezTo>
                    <a:pt x="3837" y="1164"/>
                    <a:pt x="2236" y="464"/>
                    <a:pt x="601" y="63"/>
                  </a:cubicBezTo>
                  <a:cubicBezTo>
                    <a:pt x="492" y="27"/>
                    <a:pt x="372" y="0"/>
                    <a:pt x="25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6"/>
            <p:cNvSpPr/>
            <p:nvPr/>
          </p:nvSpPr>
          <p:spPr>
            <a:xfrm>
              <a:off x="4471700" y="3397875"/>
              <a:ext cx="308575" cy="54125"/>
            </a:xfrm>
            <a:custGeom>
              <a:avLst/>
              <a:gdLst/>
              <a:ahLst/>
              <a:cxnLst/>
              <a:rect l="l" t="t" r="r" b="b"/>
              <a:pathLst>
                <a:path w="12343" h="2165" extrusionOk="0">
                  <a:moveTo>
                    <a:pt x="768" y="0"/>
                  </a:moveTo>
                  <a:cubicBezTo>
                    <a:pt x="501" y="0"/>
                    <a:pt x="134" y="101"/>
                    <a:pt x="0" y="301"/>
                  </a:cubicBezTo>
                  <a:cubicBezTo>
                    <a:pt x="2736" y="1068"/>
                    <a:pt x="5504" y="1668"/>
                    <a:pt x="8306" y="2002"/>
                  </a:cubicBezTo>
                  <a:cubicBezTo>
                    <a:pt x="9085" y="2091"/>
                    <a:pt x="9863" y="2165"/>
                    <a:pt x="10631" y="2165"/>
                  </a:cubicBezTo>
                  <a:cubicBezTo>
                    <a:pt x="11016" y="2165"/>
                    <a:pt x="11397" y="2146"/>
                    <a:pt x="11775" y="2102"/>
                  </a:cubicBezTo>
                  <a:cubicBezTo>
                    <a:pt x="11976" y="2035"/>
                    <a:pt x="12176" y="2002"/>
                    <a:pt x="12343" y="1902"/>
                  </a:cubicBezTo>
                  <a:cubicBezTo>
                    <a:pt x="10975" y="1702"/>
                    <a:pt x="8607" y="1435"/>
                    <a:pt x="7272" y="1035"/>
                  </a:cubicBezTo>
                  <a:cubicBezTo>
                    <a:pt x="5171" y="401"/>
                    <a:pt x="2969" y="67"/>
                    <a:pt x="76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6"/>
            <p:cNvSpPr/>
            <p:nvPr/>
          </p:nvSpPr>
          <p:spPr>
            <a:xfrm>
              <a:off x="4721050" y="3181050"/>
              <a:ext cx="40050" cy="216850"/>
            </a:xfrm>
            <a:custGeom>
              <a:avLst/>
              <a:gdLst/>
              <a:ahLst/>
              <a:cxnLst/>
              <a:rect l="l" t="t" r="r" b="b"/>
              <a:pathLst>
                <a:path w="1602" h="8674" extrusionOk="0">
                  <a:moveTo>
                    <a:pt x="1601" y="1"/>
                  </a:moveTo>
                  <a:cubicBezTo>
                    <a:pt x="1501" y="1"/>
                    <a:pt x="1435" y="34"/>
                    <a:pt x="1334" y="67"/>
                  </a:cubicBezTo>
                  <a:cubicBezTo>
                    <a:pt x="601" y="434"/>
                    <a:pt x="367" y="1368"/>
                    <a:pt x="267" y="2202"/>
                  </a:cubicBezTo>
                  <a:cubicBezTo>
                    <a:pt x="0" y="4337"/>
                    <a:pt x="67" y="6539"/>
                    <a:pt x="400" y="8673"/>
                  </a:cubicBezTo>
                  <a:cubicBezTo>
                    <a:pt x="334" y="5738"/>
                    <a:pt x="734" y="2803"/>
                    <a:pt x="160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6"/>
            <p:cNvSpPr/>
            <p:nvPr/>
          </p:nvSpPr>
          <p:spPr>
            <a:xfrm>
              <a:off x="4840300" y="3280300"/>
              <a:ext cx="70075" cy="271875"/>
            </a:xfrm>
            <a:custGeom>
              <a:avLst/>
              <a:gdLst/>
              <a:ahLst/>
              <a:cxnLst/>
              <a:rect l="l" t="t" r="r" b="b"/>
              <a:pathLst>
                <a:path w="2803" h="10875" extrusionOk="0">
                  <a:moveTo>
                    <a:pt x="2736" y="0"/>
                  </a:moveTo>
                  <a:cubicBezTo>
                    <a:pt x="1835" y="100"/>
                    <a:pt x="1068" y="834"/>
                    <a:pt x="667" y="1668"/>
                  </a:cubicBezTo>
                  <a:cubicBezTo>
                    <a:pt x="300" y="2502"/>
                    <a:pt x="200" y="3436"/>
                    <a:pt x="134" y="4370"/>
                  </a:cubicBezTo>
                  <a:cubicBezTo>
                    <a:pt x="0" y="6538"/>
                    <a:pt x="0" y="8706"/>
                    <a:pt x="67" y="10875"/>
                  </a:cubicBezTo>
                  <a:cubicBezTo>
                    <a:pt x="634" y="7272"/>
                    <a:pt x="1535" y="3736"/>
                    <a:pt x="2802" y="300"/>
                  </a:cubicBezTo>
                  <a:cubicBezTo>
                    <a:pt x="2769" y="200"/>
                    <a:pt x="2769" y="100"/>
                    <a:pt x="273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6"/>
            <p:cNvSpPr/>
            <p:nvPr/>
          </p:nvSpPr>
          <p:spPr>
            <a:xfrm>
              <a:off x="4660175" y="3540675"/>
              <a:ext cx="213500" cy="118250"/>
            </a:xfrm>
            <a:custGeom>
              <a:avLst/>
              <a:gdLst/>
              <a:ahLst/>
              <a:cxnLst/>
              <a:rect l="l" t="t" r="r" b="b"/>
              <a:pathLst>
                <a:path w="8540" h="4730" extrusionOk="0">
                  <a:moveTo>
                    <a:pt x="563" y="0"/>
                  </a:moveTo>
                  <a:cubicBezTo>
                    <a:pt x="418" y="0"/>
                    <a:pt x="283" y="36"/>
                    <a:pt x="167" y="126"/>
                  </a:cubicBezTo>
                  <a:cubicBezTo>
                    <a:pt x="67" y="193"/>
                    <a:pt x="33" y="259"/>
                    <a:pt x="0" y="359"/>
                  </a:cubicBezTo>
                  <a:cubicBezTo>
                    <a:pt x="1635" y="1260"/>
                    <a:pt x="3269" y="2161"/>
                    <a:pt x="4904" y="3095"/>
                  </a:cubicBezTo>
                  <a:cubicBezTo>
                    <a:pt x="5971" y="3695"/>
                    <a:pt x="7038" y="4296"/>
                    <a:pt x="8173" y="4729"/>
                  </a:cubicBezTo>
                  <a:cubicBezTo>
                    <a:pt x="8306" y="4729"/>
                    <a:pt x="8406" y="4729"/>
                    <a:pt x="8540" y="4696"/>
                  </a:cubicBezTo>
                  <a:cubicBezTo>
                    <a:pt x="7339" y="3929"/>
                    <a:pt x="5571" y="2594"/>
                    <a:pt x="4370" y="1861"/>
                  </a:cubicBezTo>
                  <a:cubicBezTo>
                    <a:pt x="3369" y="1227"/>
                    <a:pt x="2335" y="660"/>
                    <a:pt x="1268" y="193"/>
                  </a:cubicBezTo>
                  <a:cubicBezTo>
                    <a:pt x="1042" y="90"/>
                    <a:pt x="792" y="0"/>
                    <a:pt x="563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6"/>
            <p:cNvSpPr/>
            <p:nvPr/>
          </p:nvSpPr>
          <p:spPr>
            <a:xfrm>
              <a:off x="4922850" y="3506075"/>
              <a:ext cx="98425" cy="241250"/>
            </a:xfrm>
            <a:custGeom>
              <a:avLst/>
              <a:gdLst/>
              <a:ahLst/>
              <a:cxnLst/>
              <a:rect l="l" t="t" r="r" b="b"/>
              <a:pathLst>
                <a:path w="3937" h="9650" extrusionOk="0">
                  <a:moveTo>
                    <a:pt x="3566" y="0"/>
                  </a:moveTo>
                  <a:cubicBezTo>
                    <a:pt x="3456" y="0"/>
                    <a:pt x="3346" y="60"/>
                    <a:pt x="3236" y="142"/>
                  </a:cubicBezTo>
                  <a:cubicBezTo>
                    <a:pt x="2069" y="1143"/>
                    <a:pt x="1402" y="2577"/>
                    <a:pt x="968" y="4045"/>
                  </a:cubicBezTo>
                  <a:cubicBezTo>
                    <a:pt x="434" y="5846"/>
                    <a:pt x="234" y="7748"/>
                    <a:pt x="1" y="9649"/>
                  </a:cubicBezTo>
                  <a:cubicBezTo>
                    <a:pt x="101" y="9516"/>
                    <a:pt x="167" y="9416"/>
                    <a:pt x="234" y="9282"/>
                  </a:cubicBezTo>
                  <a:cubicBezTo>
                    <a:pt x="1201" y="6180"/>
                    <a:pt x="2436" y="3178"/>
                    <a:pt x="3937" y="309"/>
                  </a:cubicBezTo>
                  <a:cubicBezTo>
                    <a:pt x="3870" y="176"/>
                    <a:pt x="3770" y="42"/>
                    <a:pt x="3637" y="9"/>
                  </a:cubicBezTo>
                  <a:cubicBezTo>
                    <a:pt x="3613" y="3"/>
                    <a:pt x="3589" y="0"/>
                    <a:pt x="356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6"/>
            <p:cNvSpPr/>
            <p:nvPr/>
          </p:nvSpPr>
          <p:spPr>
            <a:xfrm>
              <a:off x="4463350" y="3243600"/>
              <a:ext cx="194350" cy="90925"/>
            </a:xfrm>
            <a:custGeom>
              <a:avLst/>
              <a:gdLst/>
              <a:ahLst/>
              <a:cxnLst/>
              <a:rect l="l" t="t" r="r" b="b"/>
              <a:pathLst>
                <a:path w="7774" h="3637" extrusionOk="0">
                  <a:moveTo>
                    <a:pt x="2002" y="0"/>
                  </a:moveTo>
                  <a:cubicBezTo>
                    <a:pt x="2269" y="234"/>
                    <a:pt x="2503" y="467"/>
                    <a:pt x="2769" y="734"/>
                  </a:cubicBezTo>
                  <a:cubicBezTo>
                    <a:pt x="3203" y="1168"/>
                    <a:pt x="3637" y="1635"/>
                    <a:pt x="3737" y="2235"/>
                  </a:cubicBezTo>
                  <a:cubicBezTo>
                    <a:pt x="3737" y="2369"/>
                    <a:pt x="3737" y="2569"/>
                    <a:pt x="3637" y="2636"/>
                  </a:cubicBezTo>
                  <a:cubicBezTo>
                    <a:pt x="3537" y="2702"/>
                    <a:pt x="3437" y="2702"/>
                    <a:pt x="3337" y="2702"/>
                  </a:cubicBezTo>
                  <a:cubicBezTo>
                    <a:pt x="2202" y="2636"/>
                    <a:pt x="1102" y="2502"/>
                    <a:pt x="1" y="2302"/>
                  </a:cubicBezTo>
                  <a:lnTo>
                    <a:pt x="1" y="2302"/>
                  </a:lnTo>
                  <a:cubicBezTo>
                    <a:pt x="468" y="2536"/>
                    <a:pt x="968" y="2736"/>
                    <a:pt x="1469" y="2902"/>
                  </a:cubicBezTo>
                  <a:cubicBezTo>
                    <a:pt x="3503" y="3570"/>
                    <a:pt x="5672" y="3603"/>
                    <a:pt x="7773" y="3636"/>
                  </a:cubicBezTo>
                  <a:cubicBezTo>
                    <a:pt x="6272" y="2402"/>
                    <a:pt x="3770" y="1201"/>
                    <a:pt x="2169" y="100"/>
                  </a:cubicBezTo>
                  <a:cubicBezTo>
                    <a:pt x="2102" y="67"/>
                    <a:pt x="2069" y="34"/>
                    <a:pt x="200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6"/>
            <p:cNvSpPr/>
            <p:nvPr/>
          </p:nvSpPr>
          <p:spPr>
            <a:xfrm>
              <a:off x="4559250" y="3412875"/>
              <a:ext cx="221025" cy="55050"/>
            </a:xfrm>
            <a:custGeom>
              <a:avLst/>
              <a:gdLst/>
              <a:ahLst/>
              <a:cxnLst/>
              <a:rect l="l" t="t" r="r" b="b"/>
              <a:pathLst>
                <a:path w="8841" h="2202" extrusionOk="0">
                  <a:moveTo>
                    <a:pt x="2069" y="1"/>
                  </a:moveTo>
                  <a:lnTo>
                    <a:pt x="2069" y="1"/>
                  </a:lnTo>
                  <a:cubicBezTo>
                    <a:pt x="2269" y="168"/>
                    <a:pt x="2503" y="334"/>
                    <a:pt x="2703" y="535"/>
                  </a:cubicBezTo>
                  <a:cubicBezTo>
                    <a:pt x="2770" y="601"/>
                    <a:pt x="2836" y="668"/>
                    <a:pt x="2870" y="768"/>
                  </a:cubicBezTo>
                  <a:cubicBezTo>
                    <a:pt x="2970" y="1102"/>
                    <a:pt x="2536" y="1302"/>
                    <a:pt x="2202" y="1369"/>
                  </a:cubicBezTo>
                  <a:cubicBezTo>
                    <a:pt x="1469" y="1469"/>
                    <a:pt x="735" y="1569"/>
                    <a:pt x="1" y="1635"/>
                  </a:cubicBezTo>
                  <a:cubicBezTo>
                    <a:pt x="1301" y="2009"/>
                    <a:pt x="2649" y="2202"/>
                    <a:pt x="3992" y="2202"/>
                  </a:cubicBezTo>
                  <a:cubicBezTo>
                    <a:pt x="5646" y="2202"/>
                    <a:pt x="7294" y="1909"/>
                    <a:pt x="8841" y="1302"/>
                  </a:cubicBezTo>
                  <a:cubicBezTo>
                    <a:pt x="7473" y="1102"/>
                    <a:pt x="5105" y="835"/>
                    <a:pt x="3770" y="435"/>
                  </a:cubicBezTo>
                  <a:cubicBezTo>
                    <a:pt x="3203" y="268"/>
                    <a:pt x="2636" y="101"/>
                    <a:pt x="206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6"/>
            <p:cNvSpPr/>
            <p:nvPr/>
          </p:nvSpPr>
          <p:spPr>
            <a:xfrm>
              <a:off x="4723550" y="3264450"/>
              <a:ext cx="43375" cy="136775"/>
            </a:xfrm>
            <a:custGeom>
              <a:avLst/>
              <a:gdLst/>
              <a:ahLst/>
              <a:cxnLst/>
              <a:rect l="l" t="t" r="r" b="b"/>
              <a:pathLst>
                <a:path w="1735" h="5471" extrusionOk="0">
                  <a:moveTo>
                    <a:pt x="1735" y="0"/>
                  </a:moveTo>
                  <a:lnTo>
                    <a:pt x="1735" y="0"/>
                  </a:lnTo>
                  <a:cubicBezTo>
                    <a:pt x="1368" y="801"/>
                    <a:pt x="968" y="1535"/>
                    <a:pt x="367" y="2169"/>
                  </a:cubicBezTo>
                  <a:cubicBezTo>
                    <a:pt x="200" y="2135"/>
                    <a:pt x="100" y="2035"/>
                    <a:pt x="0" y="1935"/>
                  </a:cubicBezTo>
                  <a:lnTo>
                    <a:pt x="0" y="1935"/>
                  </a:lnTo>
                  <a:cubicBezTo>
                    <a:pt x="34" y="3103"/>
                    <a:pt x="134" y="4303"/>
                    <a:pt x="334" y="5471"/>
                  </a:cubicBezTo>
                  <a:cubicBezTo>
                    <a:pt x="901" y="3636"/>
                    <a:pt x="1201" y="2469"/>
                    <a:pt x="1601" y="634"/>
                  </a:cubicBezTo>
                  <a:cubicBezTo>
                    <a:pt x="1668" y="401"/>
                    <a:pt x="1701" y="200"/>
                    <a:pt x="173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6"/>
            <p:cNvSpPr/>
            <p:nvPr/>
          </p:nvSpPr>
          <p:spPr>
            <a:xfrm>
              <a:off x="4840300" y="3369525"/>
              <a:ext cx="71725" cy="189325"/>
            </a:xfrm>
            <a:custGeom>
              <a:avLst/>
              <a:gdLst/>
              <a:ahLst/>
              <a:cxnLst/>
              <a:rect l="l" t="t" r="r" b="b"/>
              <a:pathLst>
                <a:path w="2869" h="7573" extrusionOk="0">
                  <a:moveTo>
                    <a:pt x="2869" y="0"/>
                  </a:moveTo>
                  <a:lnTo>
                    <a:pt x="2869" y="0"/>
                  </a:lnTo>
                  <a:cubicBezTo>
                    <a:pt x="2469" y="868"/>
                    <a:pt x="2002" y="1735"/>
                    <a:pt x="1435" y="2535"/>
                  </a:cubicBezTo>
                  <a:cubicBezTo>
                    <a:pt x="1239" y="2815"/>
                    <a:pt x="926" y="3142"/>
                    <a:pt x="594" y="3142"/>
                  </a:cubicBezTo>
                  <a:cubicBezTo>
                    <a:pt x="530" y="3142"/>
                    <a:pt x="465" y="3130"/>
                    <a:pt x="401" y="3103"/>
                  </a:cubicBezTo>
                  <a:cubicBezTo>
                    <a:pt x="234" y="3036"/>
                    <a:pt x="134" y="2902"/>
                    <a:pt x="67" y="2769"/>
                  </a:cubicBezTo>
                  <a:cubicBezTo>
                    <a:pt x="0" y="4370"/>
                    <a:pt x="0" y="5971"/>
                    <a:pt x="67" y="7572"/>
                  </a:cubicBezTo>
                  <a:cubicBezTo>
                    <a:pt x="734" y="6238"/>
                    <a:pt x="1468" y="4437"/>
                    <a:pt x="2035" y="3069"/>
                  </a:cubicBezTo>
                  <a:cubicBezTo>
                    <a:pt x="2469" y="2102"/>
                    <a:pt x="2736" y="1068"/>
                    <a:pt x="286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6"/>
            <p:cNvSpPr/>
            <p:nvPr/>
          </p:nvSpPr>
          <p:spPr>
            <a:xfrm>
              <a:off x="4722700" y="3593025"/>
              <a:ext cx="150975" cy="65575"/>
            </a:xfrm>
            <a:custGeom>
              <a:avLst/>
              <a:gdLst/>
              <a:ahLst/>
              <a:cxnLst/>
              <a:rect l="l" t="t" r="r" b="b"/>
              <a:pathLst>
                <a:path w="6039" h="2623" extrusionOk="0">
                  <a:moveTo>
                    <a:pt x="2269" y="0"/>
                  </a:moveTo>
                  <a:cubicBezTo>
                    <a:pt x="2569" y="367"/>
                    <a:pt x="2803" y="734"/>
                    <a:pt x="3036" y="1101"/>
                  </a:cubicBezTo>
                  <a:cubicBezTo>
                    <a:pt x="3103" y="1168"/>
                    <a:pt x="3136" y="1268"/>
                    <a:pt x="3136" y="1334"/>
                  </a:cubicBezTo>
                  <a:cubicBezTo>
                    <a:pt x="3103" y="1434"/>
                    <a:pt x="3036" y="1468"/>
                    <a:pt x="2970" y="1501"/>
                  </a:cubicBezTo>
                  <a:cubicBezTo>
                    <a:pt x="2814" y="1590"/>
                    <a:pt x="2629" y="1620"/>
                    <a:pt x="2443" y="1620"/>
                  </a:cubicBezTo>
                  <a:cubicBezTo>
                    <a:pt x="2351" y="1620"/>
                    <a:pt x="2258" y="1612"/>
                    <a:pt x="2169" y="1601"/>
                  </a:cubicBezTo>
                  <a:cubicBezTo>
                    <a:pt x="1435" y="1501"/>
                    <a:pt x="701" y="1334"/>
                    <a:pt x="1" y="1134"/>
                  </a:cubicBezTo>
                  <a:lnTo>
                    <a:pt x="1" y="1134"/>
                  </a:lnTo>
                  <a:cubicBezTo>
                    <a:pt x="1620" y="2094"/>
                    <a:pt x="3509" y="2622"/>
                    <a:pt x="5401" y="2622"/>
                  </a:cubicBezTo>
                  <a:cubicBezTo>
                    <a:pt x="5614" y="2622"/>
                    <a:pt x="5826" y="2615"/>
                    <a:pt x="6039" y="2602"/>
                  </a:cubicBezTo>
                  <a:cubicBezTo>
                    <a:pt x="4971" y="1935"/>
                    <a:pt x="3437" y="801"/>
                    <a:pt x="226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6"/>
            <p:cNvSpPr/>
            <p:nvPr/>
          </p:nvSpPr>
          <p:spPr>
            <a:xfrm>
              <a:off x="4922850" y="3598850"/>
              <a:ext cx="99275" cy="148475"/>
            </a:xfrm>
            <a:custGeom>
              <a:avLst/>
              <a:gdLst/>
              <a:ahLst/>
              <a:cxnLst/>
              <a:rect l="l" t="t" r="r" b="b"/>
              <a:pathLst>
                <a:path w="3971" h="5939" extrusionOk="0">
                  <a:moveTo>
                    <a:pt x="3970" y="1"/>
                  </a:moveTo>
                  <a:lnTo>
                    <a:pt x="3970" y="1"/>
                  </a:lnTo>
                  <a:cubicBezTo>
                    <a:pt x="3803" y="234"/>
                    <a:pt x="3603" y="434"/>
                    <a:pt x="3403" y="634"/>
                  </a:cubicBezTo>
                  <a:cubicBezTo>
                    <a:pt x="2869" y="1168"/>
                    <a:pt x="2269" y="1735"/>
                    <a:pt x="1535" y="2002"/>
                  </a:cubicBezTo>
                  <a:cubicBezTo>
                    <a:pt x="1435" y="2035"/>
                    <a:pt x="1335" y="2060"/>
                    <a:pt x="1239" y="2060"/>
                  </a:cubicBezTo>
                  <a:cubicBezTo>
                    <a:pt x="1143" y="2060"/>
                    <a:pt x="1051" y="2035"/>
                    <a:pt x="968" y="1969"/>
                  </a:cubicBezTo>
                  <a:cubicBezTo>
                    <a:pt x="835" y="1869"/>
                    <a:pt x="801" y="1668"/>
                    <a:pt x="801" y="1502"/>
                  </a:cubicBezTo>
                  <a:cubicBezTo>
                    <a:pt x="768" y="1368"/>
                    <a:pt x="768" y="1235"/>
                    <a:pt x="768" y="1101"/>
                  </a:cubicBezTo>
                  <a:cubicBezTo>
                    <a:pt x="368" y="2669"/>
                    <a:pt x="201" y="4304"/>
                    <a:pt x="1" y="5938"/>
                  </a:cubicBezTo>
                  <a:cubicBezTo>
                    <a:pt x="901" y="4470"/>
                    <a:pt x="1802" y="2602"/>
                    <a:pt x="3036" y="1435"/>
                  </a:cubicBezTo>
                  <a:cubicBezTo>
                    <a:pt x="3436" y="1035"/>
                    <a:pt x="3770" y="534"/>
                    <a:pt x="397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6"/>
            <p:cNvSpPr/>
            <p:nvPr/>
          </p:nvSpPr>
          <p:spPr>
            <a:xfrm>
              <a:off x="5383175" y="4119225"/>
              <a:ext cx="151800" cy="206600"/>
            </a:xfrm>
            <a:custGeom>
              <a:avLst/>
              <a:gdLst/>
              <a:ahLst/>
              <a:cxnLst/>
              <a:rect l="l" t="t" r="r" b="b"/>
              <a:pathLst>
                <a:path w="6072" h="8264" extrusionOk="0">
                  <a:moveTo>
                    <a:pt x="1" y="0"/>
                  </a:moveTo>
                  <a:cubicBezTo>
                    <a:pt x="568" y="3169"/>
                    <a:pt x="2369" y="6105"/>
                    <a:pt x="4971" y="8006"/>
                  </a:cubicBezTo>
                  <a:cubicBezTo>
                    <a:pt x="5153" y="8143"/>
                    <a:pt x="5381" y="8263"/>
                    <a:pt x="5592" y="8263"/>
                  </a:cubicBezTo>
                  <a:cubicBezTo>
                    <a:pt x="5691" y="8263"/>
                    <a:pt x="5787" y="8237"/>
                    <a:pt x="5872" y="8173"/>
                  </a:cubicBezTo>
                  <a:cubicBezTo>
                    <a:pt x="6072" y="7973"/>
                    <a:pt x="6038" y="7639"/>
                    <a:pt x="5938" y="7339"/>
                  </a:cubicBezTo>
                  <a:cubicBezTo>
                    <a:pt x="5471" y="5838"/>
                    <a:pt x="4637" y="4437"/>
                    <a:pt x="3570" y="3303"/>
                  </a:cubicBezTo>
                  <a:cubicBezTo>
                    <a:pt x="2603" y="2235"/>
                    <a:pt x="1168" y="901"/>
                    <a:pt x="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6"/>
            <p:cNvSpPr/>
            <p:nvPr/>
          </p:nvSpPr>
          <p:spPr>
            <a:xfrm>
              <a:off x="5385675" y="3823200"/>
              <a:ext cx="105950" cy="284375"/>
            </a:xfrm>
            <a:custGeom>
              <a:avLst/>
              <a:gdLst/>
              <a:ahLst/>
              <a:cxnLst/>
              <a:rect l="l" t="t" r="r" b="b"/>
              <a:pathLst>
                <a:path w="4238" h="11375" extrusionOk="0">
                  <a:moveTo>
                    <a:pt x="3270" y="1"/>
                  </a:moveTo>
                  <a:cubicBezTo>
                    <a:pt x="3203" y="1"/>
                    <a:pt x="3136" y="11"/>
                    <a:pt x="3070" y="33"/>
                  </a:cubicBezTo>
                  <a:cubicBezTo>
                    <a:pt x="2769" y="133"/>
                    <a:pt x="2569" y="433"/>
                    <a:pt x="2403" y="700"/>
                  </a:cubicBezTo>
                  <a:cubicBezTo>
                    <a:pt x="635" y="3936"/>
                    <a:pt x="1" y="7772"/>
                    <a:pt x="668" y="11374"/>
                  </a:cubicBezTo>
                  <a:cubicBezTo>
                    <a:pt x="1202" y="9940"/>
                    <a:pt x="2102" y="8773"/>
                    <a:pt x="2736" y="7372"/>
                  </a:cubicBezTo>
                  <a:cubicBezTo>
                    <a:pt x="3537" y="5604"/>
                    <a:pt x="4004" y="3736"/>
                    <a:pt x="4204" y="1801"/>
                  </a:cubicBezTo>
                  <a:cubicBezTo>
                    <a:pt x="4237" y="1401"/>
                    <a:pt x="4237" y="967"/>
                    <a:pt x="4070" y="567"/>
                  </a:cubicBezTo>
                  <a:cubicBezTo>
                    <a:pt x="3931" y="261"/>
                    <a:pt x="3606" y="1"/>
                    <a:pt x="327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6"/>
            <p:cNvSpPr/>
            <p:nvPr/>
          </p:nvSpPr>
          <p:spPr>
            <a:xfrm>
              <a:off x="5277275" y="4054175"/>
              <a:ext cx="237700" cy="74250"/>
            </a:xfrm>
            <a:custGeom>
              <a:avLst/>
              <a:gdLst/>
              <a:ahLst/>
              <a:cxnLst/>
              <a:rect l="l" t="t" r="r" b="b"/>
              <a:pathLst>
                <a:path w="9508" h="2970" fill="none" extrusionOk="0">
                  <a:moveTo>
                    <a:pt x="0" y="2969"/>
                  </a:moveTo>
                  <a:cubicBezTo>
                    <a:pt x="2736" y="2836"/>
                    <a:pt x="7172" y="1468"/>
                    <a:pt x="9507" y="1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6"/>
            <p:cNvSpPr/>
            <p:nvPr/>
          </p:nvSpPr>
          <p:spPr>
            <a:xfrm>
              <a:off x="5383175" y="4119225"/>
              <a:ext cx="150975" cy="198500"/>
            </a:xfrm>
            <a:custGeom>
              <a:avLst/>
              <a:gdLst/>
              <a:ahLst/>
              <a:cxnLst/>
              <a:rect l="l" t="t" r="r" b="b"/>
              <a:pathLst>
                <a:path w="6039" h="7940" extrusionOk="0">
                  <a:moveTo>
                    <a:pt x="1" y="0"/>
                  </a:moveTo>
                  <a:lnTo>
                    <a:pt x="1" y="0"/>
                  </a:lnTo>
                  <a:cubicBezTo>
                    <a:pt x="1669" y="2869"/>
                    <a:pt x="3803" y="5438"/>
                    <a:pt x="6005" y="7939"/>
                  </a:cubicBezTo>
                  <a:cubicBezTo>
                    <a:pt x="6038" y="7773"/>
                    <a:pt x="6005" y="7539"/>
                    <a:pt x="5938" y="7339"/>
                  </a:cubicBezTo>
                  <a:cubicBezTo>
                    <a:pt x="5471" y="5838"/>
                    <a:pt x="4637" y="4437"/>
                    <a:pt x="3570" y="3303"/>
                  </a:cubicBezTo>
                  <a:cubicBezTo>
                    <a:pt x="2603" y="2235"/>
                    <a:pt x="1168" y="901"/>
                    <a:pt x="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6"/>
            <p:cNvSpPr/>
            <p:nvPr/>
          </p:nvSpPr>
          <p:spPr>
            <a:xfrm>
              <a:off x="5401525" y="3825675"/>
              <a:ext cx="90100" cy="275225"/>
            </a:xfrm>
            <a:custGeom>
              <a:avLst/>
              <a:gdLst/>
              <a:ahLst/>
              <a:cxnLst/>
              <a:rect l="l" t="t" r="r" b="b"/>
              <a:pathLst>
                <a:path w="3604" h="11009" extrusionOk="0">
                  <a:moveTo>
                    <a:pt x="2969" y="1"/>
                  </a:moveTo>
                  <a:cubicBezTo>
                    <a:pt x="1735" y="3003"/>
                    <a:pt x="1001" y="6239"/>
                    <a:pt x="234" y="9407"/>
                  </a:cubicBezTo>
                  <a:cubicBezTo>
                    <a:pt x="134" y="9908"/>
                    <a:pt x="1" y="10408"/>
                    <a:pt x="101" y="10909"/>
                  </a:cubicBezTo>
                  <a:cubicBezTo>
                    <a:pt x="101" y="10942"/>
                    <a:pt x="134" y="10975"/>
                    <a:pt x="134" y="11009"/>
                  </a:cubicBezTo>
                  <a:cubicBezTo>
                    <a:pt x="668" y="9708"/>
                    <a:pt x="1502" y="8574"/>
                    <a:pt x="2102" y="7273"/>
                  </a:cubicBezTo>
                  <a:cubicBezTo>
                    <a:pt x="2903" y="5505"/>
                    <a:pt x="3370" y="3637"/>
                    <a:pt x="3570" y="1702"/>
                  </a:cubicBezTo>
                  <a:cubicBezTo>
                    <a:pt x="3603" y="1302"/>
                    <a:pt x="3603" y="868"/>
                    <a:pt x="3436" y="468"/>
                  </a:cubicBezTo>
                  <a:cubicBezTo>
                    <a:pt x="3336" y="268"/>
                    <a:pt x="3170" y="101"/>
                    <a:pt x="2969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6"/>
            <p:cNvSpPr/>
            <p:nvPr/>
          </p:nvSpPr>
          <p:spPr>
            <a:xfrm>
              <a:off x="5383175" y="4119225"/>
              <a:ext cx="118450" cy="125125"/>
            </a:xfrm>
            <a:custGeom>
              <a:avLst/>
              <a:gdLst/>
              <a:ahLst/>
              <a:cxnLst/>
              <a:rect l="l" t="t" r="r" b="b"/>
              <a:pathLst>
                <a:path w="4738" h="5005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802"/>
                    <a:pt x="1035" y="3503"/>
                    <a:pt x="2069" y="5004"/>
                  </a:cubicBezTo>
                  <a:cubicBezTo>
                    <a:pt x="1935" y="4504"/>
                    <a:pt x="1835" y="3970"/>
                    <a:pt x="1769" y="3436"/>
                  </a:cubicBezTo>
                  <a:cubicBezTo>
                    <a:pt x="1769" y="3336"/>
                    <a:pt x="1769" y="3236"/>
                    <a:pt x="1802" y="3169"/>
                  </a:cubicBezTo>
                  <a:cubicBezTo>
                    <a:pt x="1858" y="3085"/>
                    <a:pt x="1945" y="3054"/>
                    <a:pt x="2040" y="3054"/>
                  </a:cubicBezTo>
                  <a:cubicBezTo>
                    <a:pt x="2171" y="3054"/>
                    <a:pt x="2320" y="3112"/>
                    <a:pt x="2436" y="3169"/>
                  </a:cubicBezTo>
                  <a:cubicBezTo>
                    <a:pt x="3236" y="3636"/>
                    <a:pt x="4004" y="4203"/>
                    <a:pt x="4737" y="4804"/>
                  </a:cubicBezTo>
                  <a:cubicBezTo>
                    <a:pt x="4404" y="4270"/>
                    <a:pt x="4004" y="3770"/>
                    <a:pt x="3570" y="3303"/>
                  </a:cubicBezTo>
                  <a:cubicBezTo>
                    <a:pt x="2603" y="2235"/>
                    <a:pt x="1168" y="901"/>
                    <a:pt x="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6"/>
            <p:cNvSpPr/>
            <p:nvPr/>
          </p:nvSpPr>
          <p:spPr>
            <a:xfrm>
              <a:off x="5392350" y="3939925"/>
              <a:ext cx="82600" cy="167650"/>
            </a:xfrm>
            <a:custGeom>
              <a:avLst/>
              <a:gdLst/>
              <a:ahLst/>
              <a:cxnLst/>
              <a:rect l="l" t="t" r="r" b="b"/>
              <a:pathLst>
                <a:path w="3304" h="6706" extrusionOk="0">
                  <a:moveTo>
                    <a:pt x="601" y="1"/>
                  </a:moveTo>
                  <a:cubicBezTo>
                    <a:pt x="67" y="2169"/>
                    <a:pt x="1" y="4471"/>
                    <a:pt x="401" y="6705"/>
                  </a:cubicBezTo>
                  <a:cubicBezTo>
                    <a:pt x="935" y="5271"/>
                    <a:pt x="1835" y="4104"/>
                    <a:pt x="2469" y="2703"/>
                  </a:cubicBezTo>
                  <a:cubicBezTo>
                    <a:pt x="2803" y="1969"/>
                    <a:pt x="3070" y="1202"/>
                    <a:pt x="3303" y="434"/>
                  </a:cubicBezTo>
                  <a:lnTo>
                    <a:pt x="3303" y="434"/>
                  </a:lnTo>
                  <a:cubicBezTo>
                    <a:pt x="2803" y="1135"/>
                    <a:pt x="2236" y="1835"/>
                    <a:pt x="1669" y="2469"/>
                  </a:cubicBezTo>
                  <a:cubicBezTo>
                    <a:pt x="1568" y="2536"/>
                    <a:pt x="1502" y="2603"/>
                    <a:pt x="1402" y="2636"/>
                  </a:cubicBezTo>
                  <a:cubicBezTo>
                    <a:pt x="1366" y="2650"/>
                    <a:pt x="1329" y="2657"/>
                    <a:pt x="1292" y="2657"/>
                  </a:cubicBezTo>
                  <a:cubicBezTo>
                    <a:pt x="1154" y="2657"/>
                    <a:pt x="1013" y="2567"/>
                    <a:pt x="935" y="2436"/>
                  </a:cubicBezTo>
                  <a:cubicBezTo>
                    <a:pt x="835" y="2302"/>
                    <a:pt x="801" y="2102"/>
                    <a:pt x="801" y="1935"/>
                  </a:cubicBezTo>
                  <a:cubicBezTo>
                    <a:pt x="701" y="1302"/>
                    <a:pt x="634" y="634"/>
                    <a:pt x="60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6"/>
            <p:cNvSpPr/>
            <p:nvPr/>
          </p:nvSpPr>
          <p:spPr>
            <a:xfrm>
              <a:off x="5118825" y="4218450"/>
              <a:ext cx="126775" cy="783100"/>
            </a:xfrm>
            <a:custGeom>
              <a:avLst/>
              <a:gdLst/>
              <a:ahLst/>
              <a:cxnLst/>
              <a:rect l="l" t="t" r="r" b="b"/>
              <a:pathLst>
                <a:path w="5071" h="31324" fill="none" extrusionOk="0">
                  <a:moveTo>
                    <a:pt x="4604" y="1"/>
                  </a:moveTo>
                  <a:cubicBezTo>
                    <a:pt x="5071" y="3570"/>
                    <a:pt x="4871" y="7206"/>
                    <a:pt x="3970" y="10675"/>
                  </a:cubicBezTo>
                  <a:cubicBezTo>
                    <a:pt x="3103" y="14144"/>
                    <a:pt x="1535" y="17447"/>
                    <a:pt x="768" y="20983"/>
                  </a:cubicBezTo>
                  <a:cubicBezTo>
                    <a:pt x="1" y="24485"/>
                    <a:pt x="134" y="28455"/>
                    <a:pt x="2302" y="31323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6"/>
            <p:cNvSpPr/>
            <p:nvPr/>
          </p:nvSpPr>
          <p:spPr>
            <a:xfrm>
              <a:off x="5118000" y="4828075"/>
              <a:ext cx="145125" cy="292925"/>
            </a:xfrm>
            <a:custGeom>
              <a:avLst/>
              <a:gdLst/>
              <a:ahLst/>
              <a:cxnLst/>
              <a:rect l="l" t="t" r="r" b="b"/>
              <a:pathLst>
                <a:path w="5805" h="11717" extrusionOk="0">
                  <a:moveTo>
                    <a:pt x="67" y="0"/>
                  </a:moveTo>
                  <a:lnTo>
                    <a:pt x="67" y="0"/>
                  </a:lnTo>
                  <a:cubicBezTo>
                    <a:pt x="0" y="2368"/>
                    <a:pt x="367" y="4737"/>
                    <a:pt x="1168" y="6972"/>
                  </a:cubicBezTo>
                  <a:cubicBezTo>
                    <a:pt x="1868" y="8840"/>
                    <a:pt x="2936" y="10708"/>
                    <a:pt x="4737" y="11575"/>
                  </a:cubicBezTo>
                  <a:cubicBezTo>
                    <a:pt x="4878" y="11646"/>
                    <a:pt x="5037" y="11717"/>
                    <a:pt x="5188" y="11717"/>
                  </a:cubicBezTo>
                  <a:cubicBezTo>
                    <a:pt x="5251" y="11717"/>
                    <a:pt x="5312" y="11704"/>
                    <a:pt x="5371" y="11675"/>
                  </a:cubicBezTo>
                  <a:cubicBezTo>
                    <a:pt x="5804" y="11508"/>
                    <a:pt x="5671" y="10875"/>
                    <a:pt x="5471" y="10441"/>
                  </a:cubicBezTo>
                  <a:lnTo>
                    <a:pt x="2936" y="5404"/>
                  </a:lnTo>
                  <a:cubicBezTo>
                    <a:pt x="1968" y="3436"/>
                    <a:pt x="701" y="2135"/>
                    <a:pt x="6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6"/>
            <p:cNvSpPr/>
            <p:nvPr/>
          </p:nvSpPr>
          <p:spPr>
            <a:xfrm>
              <a:off x="5141350" y="4707975"/>
              <a:ext cx="176800" cy="231950"/>
            </a:xfrm>
            <a:custGeom>
              <a:avLst/>
              <a:gdLst/>
              <a:ahLst/>
              <a:cxnLst/>
              <a:rect l="l" t="t" r="r" b="b"/>
              <a:pathLst>
                <a:path w="7072" h="9278" extrusionOk="0">
                  <a:moveTo>
                    <a:pt x="0" y="1"/>
                  </a:moveTo>
                  <a:lnTo>
                    <a:pt x="0" y="1"/>
                  </a:lnTo>
                  <a:cubicBezTo>
                    <a:pt x="934" y="2703"/>
                    <a:pt x="2335" y="5271"/>
                    <a:pt x="4170" y="7506"/>
                  </a:cubicBezTo>
                  <a:cubicBezTo>
                    <a:pt x="4879" y="8376"/>
                    <a:pt x="5837" y="9277"/>
                    <a:pt x="6954" y="9277"/>
                  </a:cubicBezTo>
                  <a:cubicBezTo>
                    <a:pt x="6993" y="9277"/>
                    <a:pt x="7032" y="9276"/>
                    <a:pt x="7072" y="9274"/>
                  </a:cubicBezTo>
                  <a:cubicBezTo>
                    <a:pt x="6305" y="7006"/>
                    <a:pt x="4970" y="4904"/>
                    <a:pt x="3236" y="3236"/>
                  </a:cubicBezTo>
                  <a:cubicBezTo>
                    <a:pt x="2202" y="2236"/>
                    <a:pt x="1034" y="1001"/>
                    <a:pt x="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6"/>
            <p:cNvSpPr/>
            <p:nvPr/>
          </p:nvSpPr>
          <p:spPr>
            <a:xfrm>
              <a:off x="5191375" y="4577050"/>
              <a:ext cx="171825" cy="209250"/>
            </a:xfrm>
            <a:custGeom>
              <a:avLst/>
              <a:gdLst/>
              <a:ahLst/>
              <a:cxnLst/>
              <a:rect l="l" t="t" r="r" b="b"/>
              <a:pathLst>
                <a:path w="6873" h="8370" extrusionOk="0">
                  <a:moveTo>
                    <a:pt x="1" y="1"/>
                  </a:moveTo>
                  <a:cubicBezTo>
                    <a:pt x="901" y="2135"/>
                    <a:pt x="2035" y="4137"/>
                    <a:pt x="3436" y="5938"/>
                  </a:cubicBezTo>
                  <a:cubicBezTo>
                    <a:pt x="4170" y="6939"/>
                    <a:pt x="5038" y="7873"/>
                    <a:pt x="6172" y="8307"/>
                  </a:cubicBezTo>
                  <a:cubicBezTo>
                    <a:pt x="6263" y="8343"/>
                    <a:pt x="6365" y="8370"/>
                    <a:pt x="6465" y="8370"/>
                  </a:cubicBezTo>
                  <a:cubicBezTo>
                    <a:pt x="6548" y="8370"/>
                    <a:pt x="6630" y="8352"/>
                    <a:pt x="6705" y="8307"/>
                  </a:cubicBezTo>
                  <a:cubicBezTo>
                    <a:pt x="6839" y="8206"/>
                    <a:pt x="6872" y="8040"/>
                    <a:pt x="6872" y="7840"/>
                  </a:cubicBezTo>
                  <a:cubicBezTo>
                    <a:pt x="6872" y="6972"/>
                    <a:pt x="6305" y="6238"/>
                    <a:pt x="5738" y="5605"/>
                  </a:cubicBezTo>
                  <a:cubicBezTo>
                    <a:pt x="4804" y="4504"/>
                    <a:pt x="3870" y="3403"/>
                    <a:pt x="2936" y="2302"/>
                  </a:cubicBezTo>
                  <a:cubicBezTo>
                    <a:pt x="1935" y="1135"/>
                    <a:pt x="1035" y="1135"/>
                    <a:pt x="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6"/>
            <p:cNvSpPr/>
            <p:nvPr/>
          </p:nvSpPr>
          <p:spPr>
            <a:xfrm>
              <a:off x="4969550" y="4660450"/>
              <a:ext cx="192675" cy="204625"/>
            </a:xfrm>
            <a:custGeom>
              <a:avLst/>
              <a:gdLst/>
              <a:ahLst/>
              <a:cxnLst/>
              <a:rect l="l" t="t" r="r" b="b"/>
              <a:pathLst>
                <a:path w="7707" h="8185" extrusionOk="0">
                  <a:moveTo>
                    <a:pt x="7706" y="0"/>
                  </a:moveTo>
                  <a:lnTo>
                    <a:pt x="7706" y="0"/>
                  </a:lnTo>
                  <a:cubicBezTo>
                    <a:pt x="6105" y="834"/>
                    <a:pt x="4470" y="1635"/>
                    <a:pt x="3103" y="2769"/>
                  </a:cubicBezTo>
                  <a:cubicBezTo>
                    <a:pt x="1702" y="3903"/>
                    <a:pt x="534" y="5404"/>
                    <a:pt x="101" y="7139"/>
                  </a:cubicBezTo>
                  <a:cubicBezTo>
                    <a:pt x="34" y="7506"/>
                    <a:pt x="1" y="7973"/>
                    <a:pt x="334" y="8139"/>
                  </a:cubicBezTo>
                  <a:cubicBezTo>
                    <a:pt x="402" y="8170"/>
                    <a:pt x="470" y="8184"/>
                    <a:pt x="537" y="8184"/>
                  </a:cubicBezTo>
                  <a:cubicBezTo>
                    <a:pt x="833" y="8184"/>
                    <a:pt x="1117" y="7917"/>
                    <a:pt x="1335" y="7672"/>
                  </a:cubicBezTo>
                  <a:cubicBezTo>
                    <a:pt x="2703" y="6038"/>
                    <a:pt x="4070" y="4403"/>
                    <a:pt x="5471" y="2736"/>
                  </a:cubicBezTo>
                  <a:cubicBezTo>
                    <a:pt x="6072" y="2035"/>
                    <a:pt x="7106" y="734"/>
                    <a:pt x="770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6"/>
            <p:cNvSpPr/>
            <p:nvPr/>
          </p:nvSpPr>
          <p:spPr>
            <a:xfrm>
              <a:off x="4974550" y="4467800"/>
              <a:ext cx="249375" cy="163500"/>
            </a:xfrm>
            <a:custGeom>
              <a:avLst/>
              <a:gdLst/>
              <a:ahLst/>
              <a:cxnLst/>
              <a:rect l="l" t="t" r="r" b="b"/>
              <a:pathLst>
                <a:path w="9975" h="6540" extrusionOk="0">
                  <a:moveTo>
                    <a:pt x="9975" y="1"/>
                  </a:moveTo>
                  <a:lnTo>
                    <a:pt x="9975" y="1"/>
                  </a:lnTo>
                  <a:cubicBezTo>
                    <a:pt x="6706" y="735"/>
                    <a:pt x="3637" y="2302"/>
                    <a:pt x="1102" y="4471"/>
                  </a:cubicBezTo>
                  <a:cubicBezTo>
                    <a:pt x="568" y="4938"/>
                    <a:pt x="1" y="5705"/>
                    <a:pt x="468" y="6272"/>
                  </a:cubicBezTo>
                  <a:cubicBezTo>
                    <a:pt x="623" y="6466"/>
                    <a:pt x="843" y="6540"/>
                    <a:pt x="1086" y="6540"/>
                  </a:cubicBezTo>
                  <a:cubicBezTo>
                    <a:pt x="1469" y="6540"/>
                    <a:pt x="1909" y="6356"/>
                    <a:pt x="2236" y="6172"/>
                  </a:cubicBezTo>
                  <a:cubicBezTo>
                    <a:pt x="3937" y="5138"/>
                    <a:pt x="5538" y="4004"/>
                    <a:pt x="7039" y="2703"/>
                  </a:cubicBezTo>
                  <a:cubicBezTo>
                    <a:pt x="7940" y="1936"/>
                    <a:pt x="9141" y="868"/>
                    <a:pt x="997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6"/>
            <p:cNvSpPr/>
            <p:nvPr/>
          </p:nvSpPr>
          <p:spPr>
            <a:xfrm>
              <a:off x="5240575" y="4319375"/>
              <a:ext cx="189325" cy="221850"/>
            </a:xfrm>
            <a:custGeom>
              <a:avLst/>
              <a:gdLst/>
              <a:ahLst/>
              <a:cxnLst/>
              <a:rect l="l" t="t" r="r" b="b"/>
              <a:pathLst>
                <a:path w="7573" h="8874" extrusionOk="0">
                  <a:moveTo>
                    <a:pt x="1" y="0"/>
                  </a:moveTo>
                  <a:lnTo>
                    <a:pt x="1" y="0"/>
                  </a:lnTo>
                  <a:cubicBezTo>
                    <a:pt x="735" y="1168"/>
                    <a:pt x="1202" y="2268"/>
                    <a:pt x="1835" y="3469"/>
                  </a:cubicBezTo>
                  <a:cubicBezTo>
                    <a:pt x="2903" y="5471"/>
                    <a:pt x="4404" y="7239"/>
                    <a:pt x="6205" y="8573"/>
                  </a:cubicBezTo>
                  <a:cubicBezTo>
                    <a:pt x="6405" y="8740"/>
                    <a:pt x="6639" y="8873"/>
                    <a:pt x="6872" y="8873"/>
                  </a:cubicBezTo>
                  <a:cubicBezTo>
                    <a:pt x="7239" y="8873"/>
                    <a:pt x="7506" y="8473"/>
                    <a:pt x="7539" y="8106"/>
                  </a:cubicBezTo>
                  <a:cubicBezTo>
                    <a:pt x="7573" y="7739"/>
                    <a:pt x="7406" y="7372"/>
                    <a:pt x="7239" y="7039"/>
                  </a:cubicBezTo>
                  <a:cubicBezTo>
                    <a:pt x="6272" y="5137"/>
                    <a:pt x="5004" y="3403"/>
                    <a:pt x="3470" y="1902"/>
                  </a:cubicBezTo>
                  <a:cubicBezTo>
                    <a:pt x="2502" y="968"/>
                    <a:pt x="1368" y="100"/>
                    <a:pt x="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6"/>
            <p:cNvSpPr/>
            <p:nvPr/>
          </p:nvSpPr>
          <p:spPr>
            <a:xfrm>
              <a:off x="5118000" y="4828075"/>
              <a:ext cx="134275" cy="292550"/>
            </a:xfrm>
            <a:custGeom>
              <a:avLst/>
              <a:gdLst/>
              <a:ahLst/>
              <a:cxnLst/>
              <a:rect l="l" t="t" r="r" b="b"/>
              <a:pathLst>
                <a:path w="5371" h="11702" extrusionOk="0">
                  <a:moveTo>
                    <a:pt x="67" y="0"/>
                  </a:moveTo>
                  <a:lnTo>
                    <a:pt x="67" y="0"/>
                  </a:lnTo>
                  <a:cubicBezTo>
                    <a:pt x="0" y="2368"/>
                    <a:pt x="367" y="4737"/>
                    <a:pt x="1168" y="6972"/>
                  </a:cubicBezTo>
                  <a:cubicBezTo>
                    <a:pt x="1868" y="8840"/>
                    <a:pt x="2936" y="10708"/>
                    <a:pt x="4737" y="11575"/>
                  </a:cubicBezTo>
                  <a:cubicBezTo>
                    <a:pt x="4881" y="11647"/>
                    <a:pt x="5043" y="11702"/>
                    <a:pt x="5197" y="11702"/>
                  </a:cubicBezTo>
                  <a:cubicBezTo>
                    <a:pt x="5256" y="11702"/>
                    <a:pt x="5315" y="11694"/>
                    <a:pt x="5371" y="11675"/>
                  </a:cubicBezTo>
                  <a:cubicBezTo>
                    <a:pt x="2669" y="8406"/>
                    <a:pt x="834" y="4403"/>
                    <a:pt x="167" y="234"/>
                  </a:cubicBezTo>
                  <a:cubicBezTo>
                    <a:pt x="134" y="167"/>
                    <a:pt x="100" y="100"/>
                    <a:pt x="6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6"/>
            <p:cNvSpPr/>
            <p:nvPr/>
          </p:nvSpPr>
          <p:spPr>
            <a:xfrm>
              <a:off x="5141350" y="4707975"/>
              <a:ext cx="172650" cy="231850"/>
            </a:xfrm>
            <a:custGeom>
              <a:avLst/>
              <a:gdLst/>
              <a:ahLst/>
              <a:cxnLst/>
              <a:rect l="l" t="t" r="r" b="b"/>
              <a:pathLst>
                <a:path w="6906" h="9274" extrusionOk="0">
                  <a:moveTo>
                    <a:pt x="0" y="1"/>
                  </a:moveTo>
                  <a:cubicBezTo>
                    <a:pt x="934" y="2703"/>
                    <a:pt x="2335" y="5271"/>
                    <a:pt x="4170" y="7506"/>
                  </a:cubicBezTo>
                  <a:cubicBezTo>
                    <a:pt x="4870" y="8373"/>
                    <a:pt x="5804" y="9274"/>
                    <a:pt x="6905" y="9274"/>
                  </a:cubicBezTo>
                  <a:cubicBezTo>
                    <a:pt x="4337" y="6405"/>
                    <a:pt x="2002" y="3303"/>
                    <a:pt x="3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6"/>
            <p:cNvSpPr/>
            <p:nvPr/>
          </p:nvSpPr>
          <p:spPr>
            <a:xfrm>
              <a:off x="5191375" y="4577050"/>
              <a:ext cx="165150" cy="209425"/>
            </a:xfrm>
            <a:custGeom>
              <a:avLst/>
              <a:gdLst/>
              <a:ahLst/>
              <a:cxnLst/>
              <a:rect l="l" t="t" r="r" b="b"/>
              <a:pathLst>
                <a:path w="6606" h="8377" extrusionOk="0">
                  <a:moveTo>
                    <a:pt x="1" y="1"/>
                  </a:moveTo>
                  <a:cubicBezTo>
                    <a:pt x="1" y="25"/>
                    <a:pt x="1" y="32"/>
                    <a:pt x="14" y="33"/>
                  </a:cubicBezTo>
                  <a:lnTo>
                    <a:pt x="14" y="33"/>
                  </a:lnTo>
                  <a:cubicBezTo>
                    <a:pt x="10" y="22"/>
                    <a:pt x="5" y="12"/>
                    <a:pt x="1" y="1"/>
                  </a:cubicBezTo>
                  <a:close/>
                  <a:moveTo>
                    <a:pt x="14" y="33"/>
                  </a:moveTo>
                  <a:lnTo>
                    <a:pt x="14" y="33"/>
                  </a:lnTo>
                  <a:cubicBezTo>
                    <a:pt x="913" y="2156"/>
                    <a:pt x="2043" y="4146"/>
                    <a:pt x="3436" y="5938"/>
                  </a:cubicBezTo>
                  <a:cubicBezTo>
                    <a:pt x="4170" y="6939"/>
                    <a:pt x="5038" y="7873"/>
                    <a:pt x="6172" y="8307"/>
                  </a:cubicBezTo>
                  <a:cubicBezTo>
                    <a:pt x="6254" y="8348"/>
                    <a:pt x="6349" y="8376"/>
                    <a:pt x="6442" y="8376"/>
                  </a:cubicBezTo>
                  <a:cubicBezTo>
                    <a:pt x="6499" y="8376"/>
                    <a:pt x="6554" y="8365"/>
                    <a:pt x="6605" y="8340"/>
                  </a:cubicBezTo>
                  <a:cubicBezTo>
                    <a:pt x="4370" y="5605"/>
                    <a:pt x="2169" y="2869"/>
                    <a:pt x="34" y="34"/>
                  </a:cubicBezTo>
                  <a:cubicBezTo>
                    <a:pt x="26" y="34"/>
                    <a:pt x="19" y="34"/>
                    <a:pt x="14" y="33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6"/>
            <p:cNvSpPr/>
            <p:nvPr/>
          </p:nvSpPr>
          <p:spPr>
            <a:xfrm>
              <a:off x="4974550" y="4660450"/>
              <a:ext cx="187675" cy="204625"/>
            </a:xfrm>
            <a:custGeom>
              <a:avLst/>
              <a:gdLst/>
              <a:ahLst/>
              <a:cxnLst/>
              <a:rect l="l" t="t" r="r" b="b"/>
              <a:pathLst>
                <a:path w="7507" h="8185" extrusionOk="0">
                  <a:moveTo>
                    <a:pt x="7506" y="0"/>
                  </a:moveTo>
                  <a:lnTo>
                    <a:pt x="7506" y="0"/>
                  </a:lnTo>
                  <a:cubicBezTo>
                    <a:pt x="7406" y="67"/>
                    <a:pt x="7339" y="100"/>
                    <a:pt x="7239" y="134"/>
                  </a:cubicBezTo>
                  <a:cubicBezTo>
                    <a:pt x="4237" y="2135"/>
                    <a:pt x="1735" y="4870"/>
                    <a:pt x="1" y="8039"/>
                  </a:cubicBezTo>
                  <a:cubicBezTo>
                    <a:pt x="34" y="8073"/>
                    <a:pt x="101" y="8106"/>
                    <a:pt x="134" y="8139"/>
                  </a:cubicBezTo>
                  <a:cubicBezTo>
                    <a:pt x="202" y="8170"/>
                    <a:pt x="270" y="8184"/>
                    <a:pt x="337" y="8184"/>
                  </a:cubicBezTo>
                  <a:cubicBezTo>
                    <a:pt x="633" y="8184"/>
                    <a:pt x="917" y="7917"/>
                    <a:pt x="1135" y="7672"/>
                  </a:cubicBezTo>
                  <a:lnTo>
                    <a:pt x="5271" y="2736"/>
                  </a:lnTo>
                  <a:cubicBezTo>
                    <a:pt x="5872" y="2035"/>
                    <a:pt x="6906" y="734"/>
                    <a:pt x="750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6"/>
            <p:cNvSpPr/>
            <p:nvPr/>
          </p:nvSpPr>
          <p:spPr>
            <a:xfrm>
              <a:off x="4991225" y="4474475"/>
              <a:ext cx="226025" cy="156700"/>
            </a:xfrm>
            <a:custGeom>
              <a:avLst/>
              <a:gdLst/>
              <a:ahLst/>
              <a:cxnLst/>
              <a:rect l="l" t="t" r="r" b="b"/>
              <a:pathLst>
                <a:path w="9041" h="6268" extrusionOk="0">
                  <a:moveTo>
                    <a:pt x="9041" y="1"/>
                  </a:moveTo>
                  <a:lnTo>
                    <a:pt x="9041" y="1"/>
                  </a:lnTo>
                  <a:cubicBezTo>
                    <a:pt x="5705" y="1568"/>
                    <a:pt x="2536" y="3570"/>
                    <a:pt x="1" y="6172"/>
                  </a:cubicBezTo>
                  <a:cubicBezTo>
                    <a:pt x="136" y="6239"/>
                    <a:pt x="284" y="6268"/>
                    <a:pt x="439" y="6268"/>
                  </a:cubicBezTo>
                  <a:cubicBezTo>
                    <a:pt x="820" y="6268"/>
                    <a:pt x="1237" y="6095"/>
                    <a:pt x="1569" y="5905"/>
                  </a:cubicBezTo>
                  <a:cubicBezTo>
                    <a:pt x="3270" y="4871"/>
                    <a:pt x="4871" y="3737"/>
                    <a:pt x="6372" y="2436"/>
                  </a:cubicBezTo>
                  <a:cubicBezTo>
                    <a:pt x="7173" y="1735"/>
                    <a:pt x="8240" y="801"/>
                    <a:pt x="904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6"/>
            <p:cNvSpPr/>
            <p:nvPr/>
          </p:nvSpPr>
          <p:spPr>
            <a:xfrm>
              <a:off x="5243075" y="4322700"/>
              <a:ext cx="171825" cy="218525"/>
            </a:xfrm>
            <a:custGeom>
              <a:avLst/>
              <a:gdLst/>
              <a:ahLst/>
              <a:cxnLst/>
              <a:rect l="l" t="t" r="r" b="b"/>
              <a:pathLst>
                <a:path w="6873" h="8741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1101"/>
                    <a:pt x="1135" y="2169"/>
                    <a:pt x="1735" y="3336"/>
                  </a:cubicBezTo>
                  <a:cubicBezTo>
                    <a:pt x="2803" y="5338"/>
                    <a:pt x="4304" y="7106"/>
                    <a:pt x="6105" y="8440"/>
                  </a:cubicBezTo>
                  <a:cubicBezTo>
                    <a:pt x="6305" y="8607"/>
                    <a:pt x="6539" y="8740"/>
                    <a:pt x="6772" y="8740"/>
                  </a:cubicBezTo>
                  <a:lnTo>
                    <a:pt x="6872" y="8740"/>
                  </a:lnTo>
                  <a:cubicBezTo>
                    <a:pt x="5738" y="6572"/>
                    <a:pt x="4504" y="4504"/>
                    <a:pt x="2936" y="2636"/>
                  </a:cubicBezTo>
                  <a:cubicBezTo>
                    <a:pt x="2102" y="1602"/>
                    <a:pt x="1135" y="668"/>
                    <a:pt x="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6"/>
            <p:cNvSpPr/>
            <p:nvPr/>
          </p:nvSpPr>
          <p:spPr>
            <a:xfrm>
              <a:off x="5118000" y="4828075"/>
              <a:ext cx="80900" cy="149300"/>
            </a:xfrm>
            <a:custGeom>
              <a:avLst/>
              <a:gdLst/>
              <a:ahLst/>
              <a:cxnLst/>
              <a:rect l="l" t="t" r="r" b="b"/>
              <a:pathLst>
                <a:path w="3236" h="5972" extrusionOk="0">
                  <a:moveTo>
                    <a:pt x="67" y="0"/>
                  </a:moveTo>
                  <a:lnTo>
                    <a:pt x="67" y="0"/>
                  </a:lnTo>
                  <a:cubicBezTo>
                    <a:pt x="0" y="1868"/>
                    <a:pt x="234" y="3736"/>
                    <a:pt x="734" y="5537"/>
                  </a:cubicBezTo>
                  <a:cubicBezTo>
                    <a:pt x="767" y="5371"/>
                    <a:pt x="767" y="5204"/>
                    <a:pt x="801" y="5037"/>
                  </a:cubicBezTo>
                  <a:cubicBezTo>
                    <a:pt x="834" y="4937"/>
                    <a:pt x="834" y="4837"/>
                    <a:pt x="934" y="4770"/>
                  </a:cubicBezTo>
                  <a:cubicBezTo>
                    <a:pt x="1001" y="4737"/>
                    <a:pt x="1068" y="4737"/>
                    <a:pt x="1168" y="4737"/>
                  </a:cubicBezTo>
                  <a:cubicBezTo>
                    <a:pt x="1668" y="4804"/>
                    <a:pt x="2102" y="5070"/>
                    <a:pt x="2469" y="5371"/>
                  </a:cubicBezTo>
                  <a:cubicBezTo>
                    <a:pt x="2735" y="5571"/>
                    <a:pt x="3002" y="5771"/>
                    <a:pt x="3236" y="5971"/>
                  </a:cubicBezTo>
                  <a:cubicBezTo>
                    <a:pt x="3136" y="5771"/>
                    <a:pt x="3036" y="5604"/>
                    <a:pt x="2936" y="5404"/>
                  </a:cubicBezTo>
                  <a:cubicBezTo>
                    <a:pt x="1968" y="3436"/>
                    <a:pt x="701" y="2135"/>
                    <a:pt x="6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6"/>
            <p:cNvSpPr/>
            <p:nvPr/>
          </p:nvSpPr>
          <p:spPr>
            <a:xfrm>
              <a:off x="5141350" y="4707975"/>
              <a:ext cx="114275" cy="140975"/>
            </a:xfrm>
            <a:custGeom>
              <a:avLst/>
              <a:gdLst/>
              <a:ahLst/>
              <a:cxnLst/>
              <a:rect l="l" t="t" r="r" b="b"/>
              <a:pathLst>
                <a:path w="4571" h="5639" extrusionOk="0">
                  <a:moveTo>
                    <a:pt x="0" y="1"/>
                  </a:moveTo>
                  <a:lnTo>
                    <a:pt x="0" y="1"/>
                  </a:lnTo>
                  <a:cubicBezTo>
                    <a:pt x="667" y="1969"/>
                    <a:pt x="1635" y="3903"/>
                    <a:pt x="2802" y="5638"/>
                  </a:cubicBezTo>
                  <a:cubicBezTo>
                    <a:pt x="2702" y="5071"/>
                    <a:pt x="2735" y="4504"/>
                    <a:pt x="2836" y="3937"/>
                  </a:cubicBezTo>
                  <a:cubicBezTo>
                    <a:pt x="3436" y="4104"/>
                    <a:pt x="4036" y="4370"/>
                    <a:pt x="4570" y="4737"/>
                  </a:cubicBezTo>
                  <a:cubicBezTo>
                    <a:pt x="4170" y="4204"/>
                    <a:pt x="3703" y="3703"/>
                    <a:pt x="3236" y="3236"/>
                  </a:cubicBezTo>
                  <a:cubicBezTo>
                    <a:pt x="2202" y="2236"/>
                    <a:pt x="1034" y="1001"/>
                    <a:pt x="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6"/>
            <p:cNvSpPr/>
            <p:nvPr/>
          </p:nvSpPr>
          <p:spPr>
            <a:xfrm>
              <a:off x="5191375" y="4577050"/>
              <a:ext cx="113450" cy="112600"/>
            </a:xfrm>
            <a:custGeom>
              <a:avLst/>
              <a:gdLst/>
              <a:ahLst/>
              <a:cxnLst/>
              <a:rect l="l" t="t" r="r" b="b"/>
              <a:pathLst>
                <a:path w="4538" h="4504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1602"/>
                    <a:pt x="1468" y="3103"/>
                    <a:pt x="2402" y="4504"/>
                  </a:cubicBezTo>
                  <a:cubicBezTo>
                    <a:pt x="2369" y="4170"/>
                    <a:pt x="2336" y="3803"/>
                    <a:pt x="2336" y="3436"/>
                  </a:cubicBezTo>
                  <a:cubicBezTo>
                    <a:pt x="2336" y="3336"/>
                    <a:pt x="2369" y="3236"/>
                    <a:pt x="2436" y="3203"/>
                  </a:cubicBezTo>
                  <a:cubicBezTo>
                    <a:pt x="2458" y="3192"/>
                    <a:pt x="2480" y="3188"/>
                    <a:pt x="2502" y="3188"/>
                  </a:cubicBezTo>
                  <a:cubicBezTo>
                    <a:pt x="2547" y="3188"/>
                    <a:pt x="2591" y="3203"/>
                    <a:pt x="2636" y="3203"/>
                  </a:cubicBezTo>
                  <a:cubicBezTo>
                    <a:pt x="3303" y="3503"/>
                    <a:pt x="3937" y="3837"/>
                    <a:pt x="4537" y="4204"/>
                  </a:cubicBezTo>
                  <a:cubicBezTo>
                    <a:pt x="4003" y="3570"/>
                    <a:pt x="3470" y="2936"/>
                    <a:pt x="2936" y="2302"/>
                  </a:cubicBezTo>
                  <a:cubicBezTo>
                    <a:pt x="1935" y="1135"/>
                    <a:pt x="1035" y="1135"/>
                    <a:pt x="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6"/>
            <p:cNvSpPr/>
            <p:nvPr/>
          </p:nvSpPr>
          <p:spPr>
            <a:xfrm>
              <a:off x="5028750" y="4660450"/>
              <a:ext cx="133475" cy="123450"/>
            </a:xfrm>
            <a:custGeom>
              <a:avLst/>
              <a:gdLst/>
              <a:ahLst/>
              <a:cxnLst/>
              <a:rect l="l" t="t" r="r" b="b"/>
              <a:pathLst>
                <a:path w="5339" h="4938" extrusionOk="0">
                  <a:moveTo>
                    <a:pt x="5338" y="0"/>
                  </a:moveTo>
                  <a:lnTo>
                    <a:pt x="5338" y="0"/>
                  </a:lnTo>
                  <a:cubicBezTo>
                    <a:pt x="3737" y="834"/>
                    <a:pt x="2102" y="1635"/>
                    <a:pt x="735" y="2769"/>
                  </a:cubicBezTo>
                  <a:cubicBezTo>
                    <a:pt x="468" y="2969"/>
                    <a:pt x="234" y="3203"/>
                    <a:pt x="1" y="3436"/>
                  </a:cubicBezTo>
                  <a:cubicBezTo>
                    <a:pt x="535" y="3203"/>
                    <a:pt x="1135" y="3036"/>
                    <a:pt x="1736" y="3002"/>
                  </a:cubicBezTo>
                  <a:lnTo>
                    <a:pt x="1736" y="3002"/>
                  </a:lnTo>
                  <a:cubicBezTo>
                    <a:pt x="1902" y="3670"/>
                    <a:pt x="1602" y="4337"/>
                    <a:pt x="1269" y="4937"/>
                  </a:cubicBezTo>
                  <a:cubicBezTo>
                    <a:pt x="1869" y="4203"/>
                    <a:pt x="2469" y="3469"/>
                    <a:pt x="3103" y="2736"/>
                  </a:cubicBezTo>
                  <a:cubicBezTo>
                    <a:pt x="3704" y="2035"/>
                    <a:pt x="4738" y="734"/>
                    <a:pt x="533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6"/>
            <p:cNvSpPr/>
            <p:nvPr/>
          </p:nvSpPr>
          <p:spPr>
            <a:xfrm>
              <a:off x="5051275" y="4467800"/>
              <a:ext cx="172650" cy="114275"/>
            </a:xfrm>
            <a:custGeom>
              <a:avLst/>
              <a:gdLst/>
              <a:ahLst/>
              <a:cxnLst/>
              <a:rect l="l" t="t" r="r" b="b"/>
              <a:pathLst>
                <a:path w="6906" h="4571" extrusionOk="0">
                  <a:moveTo>
                    <a:pt x="6906" y="1"/>
                  </a:moveTo>
                  <a:lnTo>
                    <a:pt x="6906" y="1"/>
                  </a:lnTo>
                  <a:cubicBezTo>
                    <a:pt x="4470" y="568"/>
                    <a:pt x="2102" y="1569"/>
                    <a:pt x="1" y="2970"/>
                  </a:cubicBezTo>
                  <a:cubicBezTo>
                    <a:pt x="801" y="2836"/>
                    <a:pt x="1568" y="2769"/>
                    <a:pt x="2369" y="2736"/>
                  </a:cubicBezTo>
                  <a:lnTo>
                    <a:pt x="2369" y="2736"/>
                  </a:lnTo>
                  <a:cubicBezTo>
                    <a:pt x="2536" y="3036"/>
                    <a:pt x="2369" y="3370"/>
                    <a:pt x="2202" y="3637"/>
                  </a:cubicBezTo>
                  <a:cubicBezTo>
                    <a:pt x="2002" y="3970"/>
                    <a:pt x="1802" y="4271"/>
                    <a:pt x="1568" y="4571"/>
                  </a:cubicBezTo>
                  <a:cubicBezTo>
                    <a:pt x="2402" y="4004"/>
                    <a:pt x="3203" y="3370"/>
                    <a:pt x="3970" y="2703"/>
                  </a:cubicBezTo>
                  <a:cubicBezTo>
                    <a:pt x="4871" y="1936"/>
                    <a:pt x="6072" y="868"/>
                    <a:pt x="690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6"/>
            <p:cNvSpPr/>
            <p:nvPr/>
          </p:nvSpPr>
          <p:spPr>
            <a:xfrm>
              <a:off x="5240575" y="4319375"/>
              <a:ext cx="150125" cy="123450"/>
            </a:xfrm>
            <a:custGeom>
              <a:avLst/>
              <a:gdLst/>
              <a:ahLst/>
              <a:cxnLst/>
              <a:rect l="l" t="t" r="r" b="b"/>
              <a:pathLst>
                <a:path w="6005" h="4938" extrusionOk="0">
                  <a:moveTo>
                    <a:pt x="1" y="0"/>
                  </a:moveTo>
                  <a:lnTo>
                    <a:pt x="1" y="0"/>
                  </a:lnTo>
                  <a:cubicBezTo>
                    <a:pt x="735" y="1168"/>
                    <a:pt x="1202" y="2268"/>
                    <a:pt x="1835" y="3469"/>
                  </a:cubicBezTo>
                  <a:cubicBezTo>
                    <a:pt x="2002" y="3770"/>
                    <a:pt x="2202" y="4070"/>
                    <a:pt x="2369" y="4370"/>
                  </a:cubicBezTo>
                  <a:cubicBezTo>
                    <a:pt x="2336" y="4103"/>
                    <a:pt x="2336" y="3803"/>
                    <a:pt x="2369" y="3536"/>
                  </a:cubicBezTo>
                  <a:cubicBezTo>
                    <a:pt x="2369" y="3436"/>
                    <a:pt x="2402" y="3303"/>
                    <a:pt x="2469" y="3269"/>
                  </a:cubicBezTo>
                  <a:cubicBezTo>
                    <a:pt x="2536" y="3202"/>
                    <a:pt x="2603" y="3202"/>
                    <a:pt x="2669" y="3202"/>
                  </a:cubicBezTo>
                  <a:cubicBezTo>
                    <a:pt x="2700" y="3201"/>
                    <a:pt x="2730" y="3200"/>
                    <a:pt x="2761" y="3200"/>
                  </a:cubicBezTo>
                  <a:cubicBezTo>
                    <a:pt x="3264" y="3200"/>
                    <a:pt x="3763" y="3451"/>
                    <a:pt x="4204" y="3703"/>
                  </a:cubicBezTo>
                  <a:cubicBezTo>
                    <a:pt x="4804" y="4070"/>
                    <a:pt x="5405" y="4503"/>
                    <a:pt x="6005" y="4937"/>
                  </a:cubicBezTo>
                  <a:cubicBezTo>
                    <a:pt x="5271" y="3836"/>
                    <a:pt x="4404" y="2836"/>
                    <a:pt x="3470" y="1902"/>
                  </a:cubicBezTo>
                  <a:cubicBezTo>
                    <a:pt x="2536" y="968"/>
                    <a:pt x="1368" y="100"/>
                    <a:pt x="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6"/>
            <p:cNvSpPr/>
            <p:nvPr/>
          </p:nvSpPr>
          <p:spPr>
            <a:xfrm>
              <a:off x="4304900" y="4833900"/>
              <a:ext cx="226875" cy="173425"/>
            </a:xfrm>
            <a:custGeom>
              <a:avLst/>
              <a:gdLst/>
              <a:ahLst/>
              <a:cxnLst/>
              <a:rect l="l" t="t" r="r" b="b"/>
              <a:pathLst>
                <a:path w="9075" h="6937" extrusionOk="0">
                  <a:moveTo>
                    <a:pt x="1" y="1"/>
                  </a:moveTo>
                  <a:lnTo>
                    <a:pt x="1" y="1"/>
                  </a:lnTo>
                  <a:cubicBezTo>
                    <a:pt x="1535" y="2836"/>
                    <a:pt x="4004" y="5171"/>
                    <a:pt x="6906" y="6605"/>
                  </a:cubicBezTo>
                  <a:cubicBezTo>
                    <a:pt x="7241" y="6783"/>
                    <a:pt x="7646" y="6937"/>
                    <a:pt x="8018" y="6937"/>
                  </a:cubicBezTo>
                  <a:cubicBezTo>
                    <a:pt x="8275" y="6937"/>
                    <a:pt x="8516" y="6863"/>
                    <a:pt x="8707" y="6672"/>
                  </a:cubicBezTo>
                  <a:cubicBezTo>
                    <a:pt x="9041" y="6372"/>
                    <a:pt x="9074" y="5838"/>
                    <a:pt x="8874" y="5404"/>
                  </a:cubicBezTo>
                  <a:cubicBezTo>
                    <a:pt x="8674" y="5004"/>
                    <a:pt x="8340" y="4704"/>
                    <a:pt x="7973" y="4404"/>
                  </a:cubicBezTo>
                  <a:cubicBezTo>
                    <a:pt x="6739" y="3370"/>
                    <a:pt x="5371" y="2469"/>
                    <a:pt x="3937" y="1735"/>
                  </a:cubicBezTo>
                  <a:cubicBezTo>
                    <a:pt x="2536" y="1035"/>
                    <a:pt x="1369" y="701"/>
                    <a:pt x="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6"/>
            <p:cNvSpPr/>
            <p:nvPr/>
          </p:nvSpPr>
          <p:spPr>
            <a:xfrm>
              <a:off x="4279900" y="4858075"/>
              <a:ext cx="105925" cy="312375"/>
            </a:xfrm>
            <a:custGeom>
              <a:avLst/>
              <a:gdLst/>
              <a:ahLst/>
              <a:cxnLst/>
              <a:rect l="l" t="t" r="r" b="b"/>
              <a:pathLst>
                <a:path w="4237" h="12495" extrusionOk="0">
                  <a:moveTo>
                    <a:pt x="200" y="1"/>
                  </a:moveTo>
                  <a:cubicBezTo>
                    <a:pt x="0" y="2136"/>
                    <a:pt x="67" y="4304"/>
                    <a:pt x="367" y="6439"/>
                  </a:cubicBezTo>
                  <a:cubicBezTo>
                    <a:pt x="601" y="8307"/>
                    <a:pt x="1101" y="10208"/>
                    <a:pt x="2235" y="11709"/>
                  </a:cubicBezTo>
                  <a:cubicBezTo>
                    <a:pt x="2525" y="12119"/>
                    <a:pt x="3040" y="12494"/>
                    <a:pt x="3493" y="12494"/>
                  </a:cubicBezTo>
                  <a:cubicBezTo>
                    <a:pt x="3667" y="12494"/>
                    <a:pt x="3831" y="12439"/>
                    <a:pt x="3970" y="12310"/>
                  </a:cubicBezTo>
                  <a:cubicBezTo>
                    <a:pt x="4203" y="12043"/>
                    <a:pt x="4237" y="11643"/>
                    <a:pt x="4237" y="11309"/>
                  </a:cubicBezTo>
                  <a:cubicBezTo>
                    <a:pt x="4203" y="9408"/>
                    <a:pt x="3903" y="7540"/>
                    <a:pt x="3336" y="5772"/>
                  </a:cubicBezTo>
                  <a:cubicBezTo>
                    <a:pt x="2702" y="3637"/>
                    <a:pt x="1468" y="1836"/>
                    <a:pt x="20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6"/>
            <p:cNvSpPr/>
            <p:nvPr/>
          </p:nvSpPr>
          <p:spPr>
            <a:xfrm>
              <a:off x="4192325" y="4889775"/>
              <a:ext cx="70075" cy="268925"/>
            </a:xfrm>
            <a:custGeom>
              <a:avLst/>
              <a:gdLst/>
              <a:ahLst/>
              <a:cxnLst/>
              <a:rect l="l" t="t" r="r" b="b"/>
              <a:pathLst>
                <a:path w="2803" h="10757" extrusionOk="0">
                  <a:moveTo>
                    <a:pt x="1335" y="1"/>
                  </a:moveTo>
                  <a:cubicBezTo>
                    <a:pt x="768" y="1735"/>
                    <a:pt x="168" y="3503"/>
                    <a:pt x="67" y="5338"/>
                  </a:cubicBezTo>
                  <a:cubicBezTo>
                    <a:pt x="1" y="7139"/>
                    <a:pt x="434" y="9074"/>
                    <a:pt x="1669" y="10441"/>
                  </a:cubicBezTo>
                  <a:cubicBezTo>
                    <a:pt x="1810" y="10611"/>
                    <a:pt x="1999" y="10756"/>
                    <a:pt x="2216" y="10756"/>
                  </a:cubicBezTo>
                  <a:cubicBezTo>
                    <a:pt x="2255" y="10756"/>
                    <a:pt x="2295" y="10752"/>
                    <a:pt x="2336" y="10742"/>
                  </a:cubicBezTo>
                  <a:cubicBezTo>
                    <a:pt x="2636" y="10675"/>
                    <a:pt x="2703" y="10275"/>
                    <a:pt x="2736" y="9941"/>
                  </a:cubicBezTo>
                  <a:cubicBezTo>
                    <a:pt x="2803" y="8140"/>
                    <a:pt x="2669" y="6338"/>
                    <a:pt x="2369" y="4537"/>
                  </a:cubicBezTo>
                  <a:cubicBezTo>
                    <a:pt x="2102" y="2969"/>
                    <a:pt x="1602" y="1568"/>
                    <a:pt x="13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6"/>
            <p:cNvSpPr/>
            <p:nvPr/>
          </p:nvSpPr>
          <p:spPr>
            <a:xfrm>
              <a:off x="4317425" y="4839750"/>
              <a:ext cx="212675" cy="149300"/>
            </a:xfrm>
            <a:custGeom>
              <a:avLst/>
              <a:gdLst/>
              <a:ahLst/>
              <a:cxnLst/>
              <a:rect l="l" t="t" r="r" b="b"/>
              <a:pathLst>
                <a:path w="8507" h="5972" extrusionOk="0">
                  <a:moveTo>
                    <a:pt x="0" y="0"/>
                  </a:moveTo>
                  <a:cubicBezTo>
                    <a:pt x="2502" y="2368"/>
                    <a:pt x="5371" y="4403"/>
                    <a:pt x="8473" y="5971"/>
                  </a:cubicBezTo>
                  <a:cubicBezTo>
                    <a:pt x="8506" y="5704"/>
                    <a:pt x="8473" y="5437"/>
                    <a:pt x="8373" y="5170"/>
                  </a:cubicBezTo>
                  <a:cubicBezTo>
                    <a:pt x="8173" y="4770"/>
                    <a:pt x="7839" y="4470"/>
                    <a:pt x="7472" y="4170"/>
                  </a:cubicBezTo>
                  <a:cubicBezTo>
                    <a:pt x="6238" y="3136"/>
                    <a:pt x="4870" y="2235"/>
                    <a:pt x="3436" y="1501"/>
                  </a:cubicBezTo>
                  <a:cubicBezTo>
                    <a:pt x="2202" y="867"/>
                    <a:pt x="1168" y="534"/>
                    <a:pt x="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6"/>
            <p:cNvSpPr/>
            <p:nvPr/>
          </p:nvSpPr>
          <p:spPr>
            <a:xfrm>
              <a:off x="4288225" y="4863925"/>
              <a:ext cx="97600" cy="306300"/>
            </a:xfrm>
            <a:custGeom>
              <a:avLst/>
              <a:gdLst/>
              <a:ahLst/>
              <a:cxnLst/>
              <a:rect l="l" t="t" r="r" b="b"/>
              <a:pathLst>
                <a:path w="3904" h="12252" extrusionOk="0">
                  <a:moveTo>
                    <a:pt x="1" y="0"/>
                  </a:moveTo>
                  <a:lnTo>
                    <a:pt x="1" y="0"/>
                  </a:lnTo>
                  <a:cubicBezTo>
                    <a:pt x="1135" y="4070"/>
                    <a:pt x="2169" y="8140"/>
                    <a:pt x="3103" y="12243"/>
                  </a:cubicBezTo>
                  <a:cubicBezTo>
                    <a:pt x="3132" y="12248"/>
                    <a:pt x="3161" y="12251"/>
                    <a:pt x="3192" y="12251"/>
                  </a:cubicBezTo>
                  <a:cubicBezTo>
                    <a:pt x="3338" y="12251"/>
                    <a:pt x="3499" y="12186"/>
                    <a:pt x="3637" y="12076"/>
                  </a:cubicBezTo>
                  <a:cubicBezTo>
                    <a:pt x="3870" y="11809"/>
                    <a:pt x="3904" y="11409"/>
                    <a:pt x="3904" y="11075"/>
                  </a:cubicBezTo>
                  <a:cubicBezTo>
                    <a:pt x="3870" y="9174"/>
                    <a:pt x="3570" y="7306"/>
                    <a:pt x="3003" y="5538"/>
                  </a:cubicBezTo>
                  <a:cubicBezTo>
                    <a:pt x="2369" y="3470"/>
                    <a:pt x="1235" y="1735"/>
                    <a:pt x="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6"/>
            <p:cNvSpPr/>
            <p:nvPr/>
          </p:nvSpPr>
          <p:spPr>
            <a:xfrm>
              <a:off x="4215675" y="4889775"/>
              <a:ext cx="46725" cy="267725"/>
            </a:xfrm>
            <a:custGeom>
              <a:avLst/>
              <a:gdLst/>
              <a:ahLst/>
              <a:cxnLst/>
              <a:rect l="l" t="t" r="r" b="b"/>
              <a:pathLst>
                <a:path w="1869" h="10709" extrusionOk="0">
                  <a:moveTo>
                    <a:pt x="401" y="1"/>
                  </a:moveTo>
                  <a:cubicBezTo>
                    <a:pt x="334" y="167"/>
                    <a:pt x="268" y="367"/>
                    <a:pt x="201" y="534"/>
                  </a:cubicBezTo>
                  <a:cubicBezTo>
                    <a:pt x="1" y="3970"/>
                    <a:pt x="434" y="7439"/>
                    <a:pt x="1468" y="10708"/>
                  </a:cubicBezTo>
                  <a:cubicBezTo>
                    <a:pt x="1702" y="10575"/>
                    <a:pt x="1769" y="10241"/>
                    <a:pt x="1802" y="9941"/>
                  </a:cubicBezTo>
                  <a:cubicBezTo>
                    <a:pt x="1869" y="8140"/>
                    <a:pt x="1735" y="6338"/>
                    <a:pt x="1435" y="4537"/>
                  </a:cubicBezTo>
                  <a:cubicBezTo>
                    <a:pt x="1168" y="2969"/>
                    <a:pt x="668" y="1568"/>
                    <a:pt x="40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6"/>
            <p:cNvSpPr/>
            <p:nvPr/>
          </p:nvSpPr>
          <p:spPr>
            <a:xfrm>
              <a:off x="4304900" y="4833900"/>
              <a:ext cx="150150" cy="117600"/>
            </a:xfrm>
            <a:custGeom>
              <a:avLst/>
              <a:gdLst/>
              <a:ahLst/>
              <a:cxnLst/>
              <a:rect l="l" t="t" r="r" b="b"/>
              <a:pathLst>
                <a:path w="6006" h="4704" extrusionOk="0">
                  <a:moveTo>
                    <a:pt x="1" y="1"/>
                  </a:moveTo>
                  <a:lnTo>
                    <a:pt x="1" y="1"/>
                  </a:lnTo>
                  <a:cubicBezTo>
                    <a:pt x="1002" y="1802"/>
                    <a:pt x="2336" y="3403"/>
                    <a:pt x="3937" y="4704"/>
                  </a:cubicBezTo>
                  <a:cubicBezTo>
                    <a:pt x="3737" y="4404"/>
                    <a:pt x="3537" y="4070"/>
                    <a:pt x="3370" y="3737"/>
                  </a:cubicBezTo>
                  <a:cubicBezTo>
                    <a:pt x="3237" y="3403"/>
                    <a:pt x="3070" y="3003"/>
                    <a:pt x="3170" y="2669"/>
                  </a:cubicBezTo>
                  <a:cubicBezTo>
                    <a:pt x="3293" y="2665"/>
                    <a:pt x="3415" y="2663"/>
                    <a:pt x="3537" y="2663"/>
                  </a:cubicBezTo>
                  <a:cubicBezTo>
                    <a:pt x="4375" y="2663"/>
                    <a:pt x="5190" y="2761"/>
                    <a:pt x="6005" y="2936"/>
                  </a:cubicBezTo>
                  <a:cubicBezTo>
                    <a:pt x="5338" y="2502"/>
                    <a:pt x="4638" y="2102"/>
                    <a:pt x="3937" y="1735"/>
                  </a:cubicBezTo>
                  <a:cubicBezTo>
                    <a:pt x="2536" y="1035"/>
                    <a:pt x="1369" y="701"/>
                    <a:pt x="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6"/>
            <p:cNvSpPr/>
            <p:nvPr/>
          </p:nvSpPr>
          <p:spPr>
            <a:xfrm>
              <a:off x="4279900" y="4858075"/>
              <a:ext cx="98425" cy="222700"/>
            </a:xfrm>
            <a:custGeom>
              <a:avLst/>
              <a:gdLst/>
              <a:ahLst/>
              <a:cxnLst/>
              <a:rect l="l" t="t" r="r" b="b"/>
              <a:pathLst>
                <a:path w="3937" h="8908" extrusionOk="0">
                  <a:moveTo>
                    <a:pt x="200" y="1"/>
                  </a:moveTo>
                  <a:cubicBezTo>
                    <a:pt x="0" y="2136"/>
                    <a:pt x="67" y="4304"/>
                    <a:pt x="367" y="6439"/>
                  </a:cubicBezTo>
                  <a:cubicBezTo>
                    <a:pt x="467" y="7273"/>
                    <a:pt x="634" y="8107"/>
                    <a:pt x="868" y="8907"/>
                  </a:cubicBezTo>
                  <a:cubicBezTo>
                    <a:pt x="934" y="7907"/>
                    <a:pt x="1034" y="6873"/>
                    <a:pt x="1134" y="5872"/>
                  </a:cubicBezTo>
                  <a:cubicBezTo>
                    <a:pt x="1167" y="5518"/>
                    <a:pt x="1323" y="5103"/>
                    <a:pt x="1632" y="5103"/>
                  </a:cubicBezTo>
                  <a:cubicBezTo>
                    <a:pt x="1644" y="5103"/>
                    <a:pt x="1656" y="5103"/>
                    <a:pt x="1668" y="5105"/>
                  </a:cubicBezTo>
                  <a:cubicBezTo>
                    <a:pt x="1768" y="5105"/>
                    <a:pt x="1868" y="5171"/>
                    <a:pt x="1968" y="5238"/>
                  </a:cubicBezTo>
                  <a:cubicBezTo>
                    <a:pt x="2669" y="5738"/>
                    <a:pt x="3102" y="6472"/>
                    <a:pt x="3469" y="7239"/>
                  </a:cubicBezTo>
                  <a:cubicBezTo>
                    <a:pt x="3636" y="7573"/>
                    <a:pt x="3803" y="7940"/>
                    <a:pt x="3936" y="8274"/>
                  </a:cubicBezTo>
                  <a:cubicBezTo>
                    <a:pt x="3803" y="7440"/>
                    <a:pt x="3603" y="6572"/>
                    <a:pt x="3336" y="5772"/>
                  </a:cubicBezTo>
                  <a:cubicBezTo>
                    <a:pt x="2702" y="3637"/>
                    <a:pt x="1468" y="1836"/>
                    <a:pt x="20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6"/>
            <p:cNvSpPr/>
            <p:nvPr/>
          </p:nvSpPr>
          <p:spPr>
            <a:xfrm>
              <a:off x="4194000" y="4889775"/>
              <a:ext cx="65900" cy="184325"/>
            </a:xfrm>
            <a:custGeom>
              <a:avLst/>
              <a:gdLst/>
              <a:ahLst/>
              <a:cxnLst/>
              <a:rect l="l" t="t" r="r" b="b"/>
              <a:pathLst>
                <a:path w="2636" h="7373" extrusionOk="0">
                  <a:moveTo>
                    <a:pt x="1268" y="1"/>
                  </a:moveTo>
                  <a:cubicBezTo>
                    <a:pt x="701" y="1735"/>
                    <a:pt x="101" y="3503"/>
                    <a:pt x="0" y="5338"/>
                  </a:cubicBezTo>
                  <a:cubicBezTo>
                    <a:pt x="0" y="5438"/>
                    <a:pt x="0" y="5571"/>
                    <a:pt x="0" y="5671"/>
                  </a:cubicBezTo>
                  <a:cubicBezTo>
                    <a:pt x="234" y="5104"/>
                    <a:pt x="534" y="4570"/>
                    <a:pt x="868" y="4070"/>
                  </a:cubicBezTo>
                  <a:cubicBezTo>
                    <a:pt x="934" y="3970"/>
                    <a:pt x="1001" y="3903"/>
                    <a:pt x="1101" y="3870"/>
                  </a:cubicBezTo>
                  <a:cubicBezTo>
                    <a:pt x="1235" y="3870"/>
                    <a:pt x="1368" y="4003"/>
                    <a:pt x="1435" y="4137"/>
                  </a:cubicBezTo>
                  <a:cubicBezTo>
                    <a:pt x="1969" y="5138"/>
                    <a:pt x="2369" y="6238"/>
                    <a:pt x="2636" y="7372"/>
                  </a:cubicBezTo>
                  <a:cubicBezTo>
                    <a:pt x="2569" y="6405"/>
                    <a:pt x="2469" y="5471"/>
                    <a:pt x="2302" y="4537"/>
                  </a:cubicBezTo>
                  <a:cubicBezTo>
                    <a:pt x="2035" y="2969"/>
                    <a:pt x="1535" y="1568"/>
                    <a:pt x="126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6"/>
            <p:cNvSpPr/>
            <p:nvPr/>
          </p:nvSpPr>
          <p:spPr>
            <a:xfrm>
              <a:off x="2986475" y="4717975"/>
              <a:ext cx="125100" cy="432850"/>
            </a:xfrm>
            <a:custGeom>
              <a:avLst/>
              <a:gdLst/>
              <a:ahLst/>
              <a:cxnLst/>
              <a:rect l="l" t="t" r="r" b="b"/>
              <a:pathLst>
                <a:path w="5004" h="17314" fill="none" extrusionOk="0">
                  <a:moveTo>
                    <a:pt x="5004" y="1"/>
                  </a:moveTo>
                  <a:cubicBezTo>
                    <a:pt x="1268" y="4838"/>
                    <a:pt x="0" y="11442"/>
                    <a:pt x="1601" y="17313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6"/>
            <p:cNvSpPr/>
            <p:nvPr/>
          </p:nvSpPr>
          <p:spPr>
            <a:xfrm>
              <a:off x="2983975" y="5005700"/>
              <a:ext cx="91750" cy="195200"/>
            </a:xfrm>
            <a:custGeom>
              <a:avLst/>
              <a:gdLst/>
              <a:ahLst/>
              <a:cxnLst/>
              <a:rect l="l" t="t" r="r" b="b"/>
              <a:pathLst>
                <a:path w="3670" h="7808" extrusionOk="0">
                  <a:moveTo>
                    <a:pt x="934" y="0"/>
                  </a:moveTo>
                  <a:lnTo>
                    <a:pt x="934" y="0"/>
                  </a:lnTo>
                  <a:cubicBezTo>
                    <a:pt x="0" y="2035"/>
                    <a:pt x="534" y="4904"/>
                    <a:pt x="1535" y="6838"/>
                  </a:cubicBezTo>
                  <a:cubicBezTo>
                    <a:pt x="1735" y="7305"/>
                    <a:pt x="2102" y="7772"/>
                    <a:pt x="2602" y="7806"/>
                  </a:cubicBezTo>
                  <a:cubicBezTo>
                    <a:pt x="2619" y="7807"/>
                    <a:pt x="2636" y="7808"/>
                    <a:pt x="2653" y="7808"/>
                  </a:cubicBezTo>
                  <a:cubicBezTo>
                    <a:pt x="3067" y="7808"/>
                    <a:pt x="3441" y="7422"/>
                    <a:pt x="3569" y="7005"/>
                  </a:cubicBezTo>
                  <a:cubicBezTo>
                    <a:pt x="3670" y="6572"/>
                    <a:pt x="3603" y="6105"/>
                    <a:pt x="3503" y="5671"/>
                  </a:cubicBezTo>
                  <a:cubicBezTo>
                    <a:pt x="3169" y="4103"/>
                    <a:pt x="2402" y="734"/>
                    <a:pt x="93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6"/>
            <p:cNvSpPr/>
            <p:nvPr/>
          </p:nvSpPr>
          <p:spPr>
            <a:xfrm>
              <a:off x="3028175" y="4874775"/>
              <a:ext cx="134275" cy="166125"/>
            </a:xfrm>
            <a:custGeom>
              <a:avLst/>
              <a:gdLst/>
              <a:ahLst/>
              <a:cxnLst/>
              <a:rect l="l" t="t" r="r" b="b"/>
              <a:pathLst>
                <a:path w="5371" h="6645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1134"/>
                    <a:pt x="968" y="1868"/>
                    <a:pt x="1401" y="3002"/>
                  </a:cubicBezTo>
                  <a:cubicBezTo>
                    <a:pt x="1902" y="4236"/>
                    <a:pt x="2669" y="5371"/>
                    <a:pt x="3669" y="6238"/>
                  </a:cubicBezTo>
                  <a:cubicBezTo>
                    <a:pt x="3870" y="6438"/>
                    <a:pt x="4070" y="6605"/>
                    <a:pt x="4337" y="6638"/>
                  </a:cubicBezTo>
                  <a:cubicBezTo>
                    <a:pt x="4367" y="6642"/>
                    <a:pt x="4397" y="6644"/>
                    <a:pt x="4427" y="6644"/>
                  </a:cubicBezTo>
                  <a:cubicBezTo>
                    <a:pt x="4888" y="6644"/>
                    <a:pt x="5273" y="6174"/>
                    <a:pt x="5304" y="5704"/>
                  </a:cubicBezTo>
                  <a:cubicBezTo>
                    <a:pt x="5371" y="5237"/>
                    <a:pt x="5137" y="4737"/>
                    <a:pt x="4904" y="4303"/>
                  </a:cubicBezTo>
                  <a:cubicBezTo>
                    <a:pt x="3803" y="2402"/>
                    <a:pt x="2068" y="834"/>
                    <a:pt x="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6"/>
            <p:cNvSpPr/>
            <p:nvPr/>
          </p:nvSpPr>
          <p:spPr>
            <a:xfrm>
              <a:off x="2816350" y="4805550"/>
              <a:ext cx="235200" cy="183600"/>
            </a:xfrm>
            <a:custGeom>
              <a:avLst/>
              <a:gdLst/>
              <a:ahLst/>
              <a:cxnLst/>
              <a:rect l="l" t="t" r="r" b="b"/>
              <a:pathLst>
                <a:path w="9408" h="7344" extrusionOk="0">
                  <a:moveTo>
                    <a:pt x="9407" y="0"/>
                  </a:moveTo>
                  <a:lnTo>
                    <a:pt x="9407" y="0"/>
                  </a:lnTo>
                  <a:cubicBezTo>
                    <a:pt x="6839" y="968"/>
                    <a:pt x="4404" y="2169"/>
                    <a:pt x="2069" y="3603"/>
                  </a:cubicBezTo>
                  <a:cubicBezTo>
                    <a:pt x="1368" y="4070"/>
                    <a:pt x="601" y="4570"/>
                    <a:pt x="301" y="5371"/>
                  </a:cubicBezTo>
                  <a:cubicBezTo>
                    <a:pt x="0" y="6138"/>
                    <a:pt x="434" y="7239"/>
                    <a:pt x="1268" y="7339"/>
                  </a:cubicBezTo>
                  <a:cubicBezTo>
                    <a:pt x="1300" y="7342"/>
                    <a:pt x="1332" y="7343"/>
                    <a:pt x="1363" y="7343"/>
                  </a:cubicBezTo>
                  <a:cubicBezTo>
                    <a:pt x="1693" y="7343"/>
                    <a:pt x="1995" y="7191"/>
                    <a:pt x="2269" y="7039"/>
                  </a:cubicBezTo>
                  <a:cubicBezTo>
                    <a:pt x="3303" y="6538"/>
                    <a:pt x="4270" y="5838"/>
                    <a:pt x="5071" y="5037"/>
                  </a:cubicBezTo>
                  <a:cubicBezTo>
                    <a:pt x="6572" y="3570"/>
                    <a:pt x="7839" y="1368"/>
                    <a:pt x="940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6"/>
            <p:cNvSpPr/>
            <p:nvPr/>
          </p:nvSpPr>
          <p:spPr>
            <a:xfrm>
              <a:off x="2984800" y="5009025"/>
              <a:ext cx="76750" cy="191825"/>
            </a:xfrm>
            <a:custGeom>
              <a:avLst/>
              <a:gdLst/>
              <a:ahLst/>
              <a:cxnLst/>
              <a:rect l="l" t="t" r="r" b="b"/>
              <a:pathLst>
                <a:path w="3070" h="7673" extrusionOk="0">
                  <a:moveTo>
                    <a:pt x="835" y="1"/>
                  </a:moveTo>
                  <a:cubicBezTo>
                    <a:pt x="1" y="2035"/>
                    <a:pt x="534" y="4804"/>
                    <a:pt x="1502" y="6705"/>
                  </a:cubicBezTo>
                  <a:cubicBezTo>
                    <a:pt x="1702" y="7172"/>
                    <a:pt x="2069" y="7639"/>
                    <a:pt x="2569" y="7673"/>
                  </a:cubicBezTo>
                  <a:cubicBezTo>
                    <a:pt x="2736" y="7673"/>
                    <a:pt x="2936" y="7606"/>
                    <a:pt x="3069" y="7506"/>
                  </a:cubicBezTo>
                  <a:cubicBezTo>
                    <a:pt x="2402" y="4971"/>
                    <a:pt x="1668" y="2469"/>
                    <a:pt x="8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6"/>
            <p:cNvSpPr/>
            <p:nvPr/>
          </p:nvSpPr>
          <p:spPr>
            <a:xfrm>
              <a:off x="3030675" y="4880600"/>
              <a:ext cx="125950" cy="160225"/>
            </a:xfrm>
            <a:custGeom>
              <a:avLst/>
              <a:gdLst/>
              <a:ahLst/>
              <a:cxnLst/>
              <a:rect l="l" t="t" r="r" b="b"/>
              <a:pathLst>
                <a:path w="5038" h="6409" extrusionOk="0">
                  <a:moveTo>
                    <a:pt x="0" y="1"/>
                  </a:moveTo>
                  <a:lnTo>
                    <a:pt x="0" y="1"/>
                  </a:lnTo>
                  <a:cubicBezTo>
                    <a:pt x="401" y="1001"/>
                    <a:pt x="901" y="1735"/>
                    <a:pt x="1301" y="2769"/>
                  </a:cubicBezTo>
                  <a:cubicBezTo>
                    <a:pt x="1802" y="4003"/>
                    <a:pt x="2569" y="5138"/>
                    <a:pt x="3569" y="6005"/>
                  </a:cubicBezTo>
                  <a:cubicBezTo>
                    <a:pt x="3770" y="6205"/>
                    <a:pt x="3970" y="6372"/>
                    <a:pt x="4237" y="6405"/>
                  </a:cubicBezTo>
                  <a:cubicBezTo>
                    <a:pt x="4261" y="6408"/>
                    <a:pt x="4285" y="6409"/>
                    <a:pt x="4309" y="6409"/>
                  </a:cubicBezTo>
                  <a:cubicBezTo>
                    <a:pt x="4609" y="6409"/>
                    <a:pt x="4852" y="6219"/>
                    <a:pt x="5037" y="5972"/>
                  </a:cubicBezTo>
                  <a:cubicBezTo>
                    <a:pt x="3503" y="3870"/>
                    <a:pt x="1835" y="1869"/>
                    <a:pt x="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6"/>
            <p:cNvSpPr/>
            <p:nvPr/>
          </p:nvSpPr>
          <p:spPr>
            <a:xfrm>
              <a:off x="2833025" y="4815550"/>
              <a:ext cx="207675" cy="173600"/>
            </a:xfrm>
            <a:custGeom>
              <a:avLst/>
              <a:gdLst/>
              <a:ahLst/>
              <a:cxnLst/>
              <a:rect l="l" t="t" r="r" b="b"/>
              <a:pathLst>
                <a:path w="8307" h="6944" extrusionOk="0">
                  <a:moveTo>
                    <a:pt x="8307" y="1"/>
                  </a:moveTo>
                  <a:cubicBezTo>
                    <a:pt x="5204" y="1769"/>
                    <a:pt x="2402" y="4037"/>
                    <a:pt x="1" y="6639"/>
                  </a:cubicBezTo>
                  <a:cubicBezTo>
                    <a:pt x="167" y="6806"/>
                    <a:pt x="368" y="6906"/>
                    <a:pt x="601" y="6939"/>
                  </a:cubicBezTo>
                  <a:cubicBezTo>
                    <a:pt x="633" y="6942"/>
                    <a:pt x="665" y="6943"/>
                    <a:pt x="696" y="6943"/>
                  </a:cubicBezTo>
                  <a:cubicBezTo>
                    <a:pt x="1026" y="6943"/>
                    <a:pt x="1328" y="6791"/>
                    <a:pt x="1602" y="6639"/>
                  </a:cubicBezTo>
                  <a:cubicBezTo>
                    <a:pt x="2636" y="6138"/>
                    <a:pt x="3603" y="5438"/>
                    <a:pt x="4404" y="4637"/>
                  </a:cubicBezTo>
                  <a:cubicBezTo>
                    <a:pt x="5771" y="3303"/>
                    <a:pt x="6939" y="1368"/>
                    <a:pt x="830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6"/>
            <p:cNvSpPr/>
            <p:nvPr/>
          </p:nvSpPr>
          <p:spPr>
            <a:xfrm>
              <a:off x="2990650" y="5005700"/>
              <a:ext cx="75900" cy="126775"/>
            </a:xfrm>
            <a:custGeom>
              <a:avLst/>
              <a:gdLst/>
              <a:ahLst/>
              <a:cxnLst/>
              <a:rect l="l" t="t" r="r" b="b"/>
              <a:pathLst>
                <a:path w="3036" h="5071" extrusionOk="0">
                  <a:moveTo>
                    <a:pt x="667" y="0"/>
                  </a:moveTo>
                  <a:cubicBezTo>
                    <a:pt x="0" y="1468"/>
                    <a:pt x="100" y="3403"/>
                    <a:pt x="567" y="5070"/>
                  </a:cubicBezTo>
                  <a:cubicBezTo>
                    <a:pt x="601" y="4870"/>
                    <a:pt x="634" y="4670"/>
                    <a:pt x="667" y="4470"/>
                  </a:cubicBezTo>
                  <a:cubicBezTo>
                    <a:pt x="701" y="4170"/>
                    <a:pt x="734" y="3903"/>
                    <a:pt x="867" y="3636"/>
                  </a:cubicBezTo>
                  <a:cubicBezTo>
                    <a:pt x="1012" y="3434"/>
                    <a:pt x="1232" y="3256"/>
                    <a:pt x="1462" y="3256"/>
                  </a:cubicBezTo>
                  <a:cubicBezTo>
                    <a:pt x="1497" y="3256"/>
                    <a:pt x="1532" y="3260"/>
                    <a:pt x="1568" y="3269"/>
                  </a:cubicBezTo>
                  <a:cubicBezTo>
                    <a:pt x="1801" y="3303"/>
                    <a:pt x="2002" y="3469"/>
                    <a:pt x="2135" y="3636"/>
                  </a:cubicBezTo>
                  <a:cubicBezTo>
                    <a:pt x="2469" y="4003"/>
                    <a:pt x="2769" y="4370"/>
                    <a:pt x="3036" y="4737"/>
                  </a:cubicBezTo>
                  <a:cubicBezTo>
                    <a:pt x="2635" y="3036"/>
                    <a:pt x="1901" y="634"/>
                    <a:pt x="66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6"/>
            <p:cNvSpPr/>
            <p:nvPr/>
          </p:nvSpPr>
          <p:spPr>
            <a:xfrm>
              <a:off x="3028175" y="4874775"/>
              <a:ext cx="108425" cy="98425"/>
            </a:xfrm>
            <a:custGeom>
              <a:avLst/>
              <a:gdLst/>
              <a:ahLst/>
              <a:cxnLst/>
              <a:rect l="l" t="t" r="r" b="b"/>
              <a:pathLst>
                <a:path w="4337" h="3937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1134"/>
                    <a:pt x="968" y="1868"/>
                    <a:pt x="1401" y="3002"/>
                  </a:cubicBezTo>
                  <a:cubicBezTo>
                    <a:pt x="1535" y="3336"/>
                    <a:pt x="1668" y="3636"/>
                    <a:pt x="1835" y="3936"/>
                  </a:cubicBezTo>
                  <a:cubicBezTo>
                    <a:pt x="1768" y="3536"/>
                    <a:pt x="1735" y="3102"/>
                    <a:pt x="1735" y="2669"/>
                  </a:cubicBezTo>
                  <a:cubicBezTo>
                    <a:pt x="1735" y="2569"/>
                    <a:pt x="1735" y="2469"/>
                    <a:pt x="1801" y="2402"/>
                  </a:cubicBezTo>
                  <a:cubicBezTo>
                    <a:pt x="1851" y="2352"/>
                    <a:pt x="1910" y="2335"/>
                    <a:pt x="1972" y="2335"/>
                  </a:cubicBezTo>
                  <a:cubicBezTo>
                    <a:pt x="2035" y="2335"/>
                    <a:pt x="2102" y="2352"/>
                    <a:pt x="2168" y="2368"/>
                  </a:cubicBezTo>
                  <a:cubicBezTo>
                    <a:pt x="2836" y="2502"/>
                    <a:pt x="3469" y="2802"/>
                    <a:pt x="4003" y="3202"/>
                  </a:cubicBezTo>
                  <a:cubicBezTo>
                    <a:pt x="4136" y="3269"/>
                    <a:pt x="4237" y="3369"/>
                    <a:pt x="4337" y="3436"/>
                  </a:cubicBezTo>
                  <a:cubicBezTo>
                    <a:pt x="3236" y="1935"/>
                    <a:pt x="1735" y="701"/>
                    <a:pt x="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6"/>
            <p:cNvSpPr/>
            <p:nvPr/>
          </p:nvSpPr>
          <p:spPr>
            <a:xfrm>
              <a:off x="2905575" y="4805550"/>
              <a:ext cx="145975" cy="140950"/>
            </a:xfrm>
            <a:custGeom>
              <a:avLst/>
              <a:gdLst/>
              <a:ahLst/>
              <a:cxnLst/>
              <a:rect l="l" t="t" r="r" b="b"/>
              <a:pathLst>
                <a:path w="5839" h="5638" extrusionOk="0">
                  <a:moveTo>
                    <a:pt x="5838" y="0"/>
                  </a:moveTo>
                  <a:lnTo>
                    <a:pt x="5838" y="0"/>
                  </a:lnTo>
                  <a:cubicBezTo>
                    <a:pt x="3803" y="768"/>
                    <a:pt x="1869" y="1668"/>
                    <a:pt x="1" y="2736"/>
                  </a:cubicBezTo>
                  <a:cubicBezTo>
                    <a:pt x="401" y="2636"/>
                    <a:pt x="801" y="2536"/>
                    <a:pt x="1235" y="2469"/>
                  </a:cubicBezTo>
                  <a:cubicBezTo>
                    <a:pt x="1308" y="2457"/>
                    <a:pt x="1386" y="2449"/>
                    <a:pt x="1465" y="2449"/>
                  </a:cubicBezTo>
                  <a:cubicBezTo>
                    <a:pt x="1601" y="2449"/>
                    <a:pt x="1742" y="2472"/>
                    <a:pt x="1869" y="2536"/>
                  </a:cubicBezTo>
                  <a:cubicBezTo>
                    <a:pt x="2069" y="2669"/>
                    <a:pt x="2136" y="2903"/>
                    <a:pt x="2136" y="3169"/>
                  </a:cubicBezTo>
                  <a:cubicBezTo>
                    <a:pt x="2102" y="3403"/>
                    <a:pt x="2002" y="3603"/>
                    <a:pt x="1902" y="3837"/>
                  </a:cubicBezTo>
                  <a:cubicBezTo>
                    <a:pt x="1602" y="4437"/>
                    <a:pt x="1235" y="5037"/>
                    <a:pt x="868" y="5638"/>
                  </a:cubicBezTo>
                  <a:cubicBezTo>
                    <a:pt x="1101" y="5438"/>
                    <a:pt x="1302" y="5238"/>
                    <a:pt x="1502" y="5037"/>
                  </a:cubicBezTo>
                  <a:cubicBezTo>
                    <a:pt x="3003" y="3570"/>
                    <a:pt x="4270" y="1368"/>
                    <a:pt x="583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6"/>
            <p:cNvSpPr/>
            <p:nvPr/>
          </p:nvSpPr>
          <p:spPr>
            <a:xfrm>
              <a:off x="2533650" y="4584550"/>
              <a:ext cx="364450" cy="210175"/>
            </a:xfrm>
            <a:custGeom>
              <a:avLst/>
              <a:gdLst/>
              <a:ahLst/>
              <a:cxnLst/>
              <a:rect l="l" t="t" r="r" b="b"/>
              <a:pathLst>
                <a:path w="14578" h="8407" fill="none" extrusionOk="0">
                  <a:moveTo>
                    <a:pt x="14577" y="1"/>
                  </a:moveTo>
                  <a:cubicBezTo>
                    <a:pt x="9240" y="1802"/>
                    <a:pt x="4237" y="4704"/>
                    <a:pt x="0" y="8407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6"/>
            <p:cNvSpPr/>
            <p:nvPr/>
          </p:nvSpPr>
          <p:spPr>
            <a:xfrm>
              <a:off x="2536975" y="4717150"/>
              <a:ext cx="102600" cy="283575"/>
            </a:xfrm>
            <a:custGeom>
              <a:avLst/>
              <a:gdLst/>
              <a:ahLst/>
              <a:cxnLst/>
              <a:rect l="l" t="t" r="r" b="b"/>
              <a:pathLst>
                <a:path w="4104" h="11343" fill="none" extrusionOk="0">
                  <a:moveTo>
                    <a:pt x="4104" y="1"/>
                  </a:moveTo>
                  <a:cubicBezTo>
                    <a:pt x="3303" y="3970"/>
                    <a:pt x="1936" y="7806"/>
                    <a:pt x="1" y="11342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6"/>
            <p:cNvSpPr/>
            <p:nvPr/>
          </p:nvSpPr>
          <p:spPr>
            <a:xfrm>
              <a:off x="2688750" y="4684625"/>
              <a:ext cx="15875" cy="157650"/>
            </a:xfrm>
            <a:custGeom>
              <a:avLst/>
              <a:gdLst/>
              <a:ahLst/>
              <a:cxnLst/>
              <a:rect l="l" t="t" r="r" b="b"/>
              <a:pathLst>
                <a:path w="635" h="6306" fill="none" extrusionOk="0">
                  <a:moveTo>
                    <a:pt x="1" y="1"/>
                  </a:moveTo>
                  <a:cubicBezTo>
                    <a:pt x="234" y="2102"/>
                    <a:pt x="434" y="4204"/>
                    <a:pt x="635" y="6305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6"/>
            <p:cNvSpPr/>
            <p:nvPr/>
          </p:nvSpPr>
          <p:spPr>
            <a:xfrm>
              <a:off x="2787150" y="4631250"/>
              <a:ext cx="20875" cy="130125"/>
            </a:xfrm>
            <a:custGeom>
              <a:avLst/>
              <a:gdLst/>
              <a:ahLst/>
              <a:cxnLst/>
              <a:rect l="l" t="t" r="r" b="b"/>
              <a:pathLst>
                <a:path w="835" h="5205" fill="none" extrusionOk="0">
                  <a:moveTo>
                    <a:pt x="1" y="1"/>
                  </a:moveTo>
                  <a:cubicBezTo>
                    <a:pt x="401" y="1702"/>
                    <a:pt x="701" y="3437"/>
                    <a:pt x="835" y="5205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6"/>
            <p:cNvSpPr/>
            <p:nvPr/>
          </p:nvSpPr>
          <p:spPr>
            <a:xfrm>
              <a:off x="2675425" y="4600400"/>
              <a:ext cx="65900" cy="44225"/>
            </a:xfrm>
            <a:custGeom>
              <a:avLst/>
              <a:gdLst/>
              <a:ahLst/>
              <a:cxnLst/>
              <a:rect l="l" t="t" r="r" b="b"/>
              <a:pathLst>
                <a:path w="2636" h="1769" fill="none" extrusionOk="0">
                  <a:moveTo>
                    <a:pt x="2635" y="1769"/>
                  </a:moveTo>
                  <a:cubicBezTo>
                    <a:pt x="1368" y="935"/>
                    <a:pt x="1234" y="835"/>
                    <a:pt x="0" y="1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6"/>
            <p:cNvSpPr/>
            <p:nvPr/>
          </p:nvSpPr>
          <p:spPr>
            <a:xfrm>
              <a:off x="2592850" y="4886450"/>
              <a:ext cx="38400" cy="140125"/>
            </a:xfrm>
            <a:custGeom>
              <a:avLst/>
              <a:gdLst/>
              <a:ahLst/>
              <a:cxnLst/>
              <a:rect l="l" t="t" r="r" b="b"/>
              <a:pathLst>
                <a:path w="1536" h="5605" fill="none" extrusionOk="0">
                  <a:moveTo>
                    <a:pt x="1" y="0"/>
                  </a:moveTo>
                  <a:cubicBezTo>
                    <a:pt x="668" y="1935"/>
                    <a:pt x="1235" y="3603"/>
                    <a:pt x="1535" y="5604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6"/>
            <p:cNvSpPr/>
            <p:nvPr/>
          </p:nvSpPr>
          <p:spPr>
            <a:xfrm>
              <a:off x="1695550" y="4342725"/>
              <a:ext cx="829775" cy="187650"/>
            </a:xfrm>
            <a:custGeom>
              <a:avLst/>
              <a:gdLst/>
              <a:ahLst/>
              <a:cxnLst/>
              <a:rect l="l" t="t" r="r" b="b"/>
              <a:pathLst>
                <a:path w="33191" h="7506" fill="none" extrusionOk="0">
                  <a:moveTo>
                    <a:pt x="33191" y="0"/>
                  </a:moveTo>
                  <a:cubicBezTo>
                    <a:pt x="28287" y="3202"/>
                    <a:pt x="22817" y="5671"/>
                    <a:pt x="17046" y="6605"/>
                  </a:cubicBezTo>
                  <a:cubicBezTo>
                    <a:pt x="11242" y="7506"/>
                    <a:pt x="5137" y="6772"/>
                    <a:pt x="0" y="397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6"/>
            <p:cNvSpPr/>
            <p:nvPr/>
          </p:nvSpPr>
          <p:spPr>
            <a:xfrm>
              <a:off x="1442025" y="4314700"/>
              <a:ext cx="330275" cy="167300"/>
            </a:xfrm>
            <a:custGeom>
              <a:avLst/>
              <a:gdLst/>
              <a:ahLst/>
              <a:cxnLst/>
              <a:rect l="l" t="t" r="r" b="b"/>
              <a:pathLst>
                <a:path w="13211" h="6692" extrusionOk="0">
                  <a:moveTo>
                    <a:pt x="933" y="1"/>
                  </a:moveTo>
                  <a:cubicBezTo>
                    <a:pt x="809" y="1"/>
                    <a:pt x="686" y="15"/>
                    <a:pt x="568" y="54"/>
                  </a:cubicBezTo>
                  <a:cubicBezTo>
                    <a:pt x="268" y="154"/>
                    <a:pt x="1" y="454"/>
                    <a:pt x="34" y="754"/>
                  </a:cubicBezTo>
                  <a:cubicBezTo>
                    <a:pt x="68" y="1021"/>
                    <a:pt x="268" y="1188"/>
                    <a:pt x="435" y="1355"/>
                  </a:cubicBezTo>
                  <a:cubicBezTo>
                    <a:pt x="3970" y="4490"/>
                    <a:pt x="8507" y="6392"/>
                    <a:pt x="13210" y="6692"/>
                  </a:cubicBezTo>
                  <a:cubicBezTo>
                    <a:pt x="12276" y="5658"/>
                    <a:pt x="11342" y="4824"/>
                    <a:pt x="10242" y="3957"/>
                  </a:cubicBezTo>
                  <a:cubicBezTo>
                    <a:pt x="7706" y="1988"/>
                    <a:pt x="4671" y="621"/>
                    <a:pt x="1502" y="54"/>
                  </a:cubicBezTo>
                  <a:cubicBezTo>
                    <a:pt x="1320" y="34"/>
                    <a:pt x="1125" y="1"/>
                    <a:pt x="93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6"/>
            <p:cNvSpPr/>
            <p:nvPr/>
          </p:nvSpPr>
          <p:spPr>
            <a:xfrm>
              <a:off x="1668875" y="4527850"/>
              <a:ext cx="331925" cy="84600"/>
            </a:xfrm>
            <a:custGeom>
              <a:avLst/>
              <a:gdLst/>
              <a:ahLst/>
              <a:cxnLst/>
              <a:rect l="l" t="t" r="r" b="b"/>
              <a:pathLst>
                <a:path w="13277" h="3384" extrusionOk="0">
                  <a:moveTo>
                    <a:pt x="13276" y="1"/>
                  </a:moveTo>
                  <a:lnTo>
                    <a:pt x="13276" y="1"/>
                  </a:lnTo>
                  <a:cubicBezTo>
                    <a:pt x="11175" y="167"/>
                    <a:pt x="7439" y="367"/>
                    <a:pt x="5337" y="501"/>
                  </a:cubicBezTo>
                  <a:cubicBezTo>
                    <a:pt x="4136" y="601"/>
                    <a:pt x="2935" y="701"/>
                    <a:pt x="1735" y="801"/>
                  </a:cubicBezTo>
                  <a:cubicBezTo>
                    <a:pt x="1001" y="868"/>
                    <a:pt x="0" y="1168"/>
                    <a:pt x="33" y="1935"/>
                  </a:cubicBezTo>
                  <a:cubicBezTo>
                    <a:pt x="100" y="2502"/>
                    <a:pt x="701" y="2803"/>
                    <a:pt x="1268" y="2936"/>
                  </a:cubicBezTo>
                  <a:cubicBezTo>
                    <a:pt x="2335" y="3237"/>
                    <a:pt x="3443" y="3383"/>
                    <a:pt x="4552" y="3383"/>
                  </a:cubicBezTo>
                  <a:cubicBezTo>
                    <a:pt x="7742" y="3383"/>
                    <a:pt x="10950" y="2178"/>
                    <a:pt x="1327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6"/>
            <p:cNvSpPr/>
            <p:nvPr/>
          </p:nvSpPr>
          <p:spPr>
            <a:xfrm>
              <a:off x="1809800" y="4331500"/>
              <a:ext cx="269375" cy="181375"/>
            </a:xfrm>
            <a:custGeom>
              <a:avLst/>
              <a:gdLst/>
              <a:ahLst/>
              <a:cxnLst/>
              <a:rect l="l" t="t" r="r" b="b"/>
              <a:pathLst>
                <a:path w="10775" h="7255" extrusionOk="0">
                  <a:moveTo>
                    <a:pt x="1169" y="0"/>
                  </a:moveTo>
                  <a:cubicBezTo>
                    <a:pt x="704" y="0"/>
                    <a:pt x="273" y="134"/>
                    <a:pt x="0" y="516"/>
                  </a:cubicBezTo>
                  <a:cubicBezTo>
                    <a:pt x="2902" y="3651"/>
                    <a:pt x="6672" y="6020"/>
                    <a:pt x="10775" y="7254"/>
                  </a:cubicBezTo>
                  <a:cubicBezTo>
                    <a:pt x="8973" y="5720"/>
                    <a:pt x="8006" y="5019"/>
                    <a:pt x="6505" y="3184"/>
                  </a:cubicBezTo>
                  <a:cubicBezTo>
                    <a:pt x="5404" y="1850"/>
                    <a:pt x="3970" y="816"/>
                    <a:pt x="2335" y="216"/>
                  </a:cubicBezTo>
                  <a:cubicBezTo>
                    <a:pt x="1971" y="94"/>
                    <a:pt x="1558" y="0"/>
                    <a:pt x="1169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6"/>
            <p:cNvSpPr/>
            <p:nvPr/>
          </p:nvSpPr>
          <p:spPr>
            <a:xfrm>
              <a:off x="2019950" y="4480325"/>
              <a:ext cx="260200" cy="224350"/>
            </a:xfrm>
            <a:custGeom>
              <a:avLst/>
              <a:gdLst/>
              <a:ahLst/>
              <a:cxnLst/>
              <a:rect l="l" t="t" r="r" b="b"/>
              <a:pathLst>
                <a:path w="10408" h="8974" extrusionOk="0">
                  <a:moveTo>
                    <a:pt x="10408" y="0"/>
                  </a:moveTo>
                  <a:lnTo>
                    <a:pt x="10408" y="0"/>
                  </a:lnTo>
                  <a:cubicBezTo>
                    <a:pt x="8740" y="1334"/>
                    <a:pt x="6038" y="3169"/>
                    <a:pt x="4303" y="4437"/>
                  </a:cubicBezTo>
                  <a:lnTo>
                    <a:pt x="1268" y="6638"/>
                  </a:lnTo>
                  <a:cubicBezTo>
                    <a:pt x="668" y="7105"/>
                    <a:pt x="0" y="7806"/>
                    <a:pt x="334" y="8473"/>
                  </a:cubicBezTo>
                  <a:cubicBezTo>
                    <a:pt x="506" y="8834"/>
                    <a:pt x="864" y="8974"/>
                    <a:pt x="1267" y="8974"/>
                  </a:cubicBezTo>
                  <a:cubicBezTo>
                    <a:pt x="1645" y="8974"/>
                    <a:pt x="2063" y="8851"/>
                    <a:pt x="2402" y="8673"/>
                  </a:cubicBezTo>
                  <a:cubicBezTo>
                    <a:pt x="6005" y="6972"/>
                    <a:pt x="8306" y="3403"/>
                    <a:pt x="1040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2095000" y="4356050"/>
              <a:ext cx="251050" cy="81750"/>
            </a:xfrm>
            <a:custGeom>
              <a:avLst/>
              <a:gdLst/>
              <a:ahLst/>
              <a:cxnLst/>
              <a:rect l="l" t="t" r="r" b="b"/>
              <a:pathLst>
                <a:path w="10042" h="3270" extrusionOk="0">
                  <a:moveTo>
                    <a:pt x="1635" y="1"/>
                  </a:moveTo>
                  <a:cubicBezTo>
                    <a:pt x="1235" y="1"/>
                    <a:pt x="834" y="34"/>
                    <a:pt x="501" y="268"/>
                  </a:cubicBezTo>
                  <a:cubicBezTo>
                    <a:pt x="167" y="468"/>
                    <a:pt x="1" y="968"/>
                    <a:pt x="201" y="1268"/>
                  </a:cubicBezTo>
                  <a:cubicBezTo>
                    <a:pt x="367" y="1502"/>
                    <a:pt x="634" y="1602"/>
                    <a:pt x="901" y="1669"/>
                  </a:cubicBezTo>
                  <a:cubicBezTo>
                    <a:pt x="3870" y="2536"/>
                    <a:pt x="6939" y="3070"/>
                    <a:pt x="10041" y="3270"/>
                  </a:cubicBezTo>
                  <a:cubicBezTo>
                    <a:pt x="8773" y="2503"/>
                    <a:pt x="8006" y="1869"/>
                    <a:pt x="6672" y="1202"/>
                  </a:cubicBezTo>
                  <a:cubicBezTo>
                    <a:pt x="5138" y="401"/>
                    <a:pt x="3370" y="1"/>
                    <a:pt x="16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2362700" y="4397750"/>
              <a:ext cx="86750" cy="287875"/>
            </a:xfrm>
            <a:custGeom>
              <a:avLst/>
              <a:gdLst/>
              <a:ahLst/>
              <a:cxnLst/>
              <a:rect l="l" t="t" r="r" b="b"/>
              <a:pathLst>
                <a:path w="3470" h="11515" extrusionOk="0">
                  <a:moveTo>
                    <a:pt x="2769" y="1"/>
                  </a:moveTo>
                  <a:cubicBezTo>
                    <a:pt x="1801" y="1402"/>
                    <a:pt x="1368" y="3136"/>
                    <a:pt x="968" y="4804"/>
                  </a:cubicBezTo>
                  <a:cubicBezTo>
                    <a:pt x="434" y="6906"/>
                    <a:pt x="0" y="9307"/>
                    <a:pt x="1268" y="11075"/>
                  </a:cubicBezTo>
                  <a:cubicBezTo>
                    <a:pt x="1435" y="11276"/>
                    <a:pt x="1601" y="11476"/>
                    <a:pt x="1835" y="11509"/>
                  </a:cubicBezTo>
                  <a:cubicBezTo>
                    <a:pt x="1862" y="11513"/>
                    <a:pt x="1889" y="11514"/>
                    <a:pt x="1915" y="11514"/>
                  </a:cubicBezTo>
                  <a:cubicBezTo>
                    <a:pt x="2367" y="11514"/>
                    <a:pt x="2643" y="10983"/>
                    <a:pt x="2769" y="10542"/>
                  </a:cubicBezTo>
                  <a:cubicBezTo>
                    <a:pt x="3269" y="8941"/>
                    <a:pt x="3469" y="7239"/>
                    <a:pt x="3369" y="5538"/>
                  </a:cubicBezTo>
                  <a:cubicBezTo>
                    <a:pt x="3236" y="3403"/>
                    <a:pt x="2769" y="2136"/>
                    <a:pt x="2769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1442875" y="4322700"/>
              <a:ext cx="329425" cy="159300"/>
            </a:xfrm>
            <a:custGeom>
              <a:avLst/>
              <a:gdLst/>
              <a:ahLst/>
              <a:cxnLst/>
              <a:rect l="l" t="t" r="r" b="b"/>
              <a:pathLst>
                <a:path w="13177" h="6372" extrusionOk="0">
                  <a:moveTo>
                    <a:pt x="167" y="1"/>
                  </a:moveTo>
                  <a:cubicBezTo>
                    <a:pt x="67" y="101"/>
                    <a:pt x="0" y="267"/>
                    <a:pt x="0" y="434"/>
                  </a:cubicBezTo>
                  <a:cubicBezTo>
                    <a:pt x="34" y="701"/>
                    <a:pt x="234" y="868"/>
                    <a:pt x="401" y="1035"/>
                  </a:cubicBezTo>
                  <a:cubicBezTo>
                    <a:pt x="3936" y="4170"/>
                    <a:pt x="8473" y="6072"/>
                    <a:pt x="13176" y="6372"/>
                  </a:cubicBezTo>
                  <a:cubicBezTo>
                    <a:pt x="13110" y="6305"/>
                    <a:pt x="13010" y="6238"/>
                    <a:pt x="12943" y="6138"/>
                  </a:cubicBezTo>
                  <a:cubicBezTo>
                    <a:pt x="8606" y="4270"/>
                    <a:pt x="4337" y="2202"/>
                    <a:pt x="16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1671375" y="4527850"/>
              <a:ext cx="323575" cy="41625"/>
            </a:xfrm>
            <a:custGeom>
              <a:avLst/>
              <a:gdLst/>
              <a:ahLst/>
              <a:cxnLst/>
              <a:rect l="l" t="t" r="r" b="b"/>
              <a:pathLst>
                <a:path w="12943" h="1665" extrusionOk="0">
                  <a:moveTo>
                    <a:pt x="12943" y="1"/>
                  </a:moveTo>
                  <a:lnTo>
                    <a:pt x="12943" y="1"/>
                  </a:lnTo>
                  <a:cubicBezTo>
                    <a:pt x="10808" y="201"/>
                    <a:pt x="7272" y="367"/>
                    <a:pt x="5237" y="501"/>
                  </a:cubicBezTo>
                  <a:cubicBezTo>
                    <a:pt x="4036" y="601"/>
                    <a:pt x="2835" y="701"/>
                    <a:pt x="1635" y="801"/>
                  </a:cubicBezTo>
                  <a:cubicBezTo>
                    <a:pt x="1001" y="834"/>
                    <a:pt x="234" y="1068"/>
                    <a:pt x="0" y="1568"/>
                  </a:cubicBezTo>
                  <a:cubicBezTo>
                    <a:pt x="844" y="1633"/>
                    <a:pt x="1688" y="1665"/>
                    <a:pt x="2532" y="1665"/>
                  </a:cubicBezTo>
                  <a:cubicBezTo>
                    <a:pt x="6061" y="1665"/>
                    <a:pt x="9578" y="1104"/>
                    <a:pt x="1294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1809800" y="4341050"/>
              <a:ext cx="269375" cy="171825"/>
            </a:xfrm>
            <a:custGeom>
              <a:avLst/>
              <a:gdLst/>
              <a:ahLst/>
              <a:cxnLst/>
              <a:rect l="l" t="t" r="r" b="b"/>
              <a:pathLst>
                <a:path w="10775" h="6873" extrusionOk="0">
                  <a:moveTo>
                    <a:pt x="134" y="0"/>
                  </a:moveTo>
                  <a:cubicBezTo>
                    <a:pt x="67" y="67"/>
                    <a:pt x="34" y="101"/>
                    <a:pt x="0" y="134"/>
                  </a:cubicBezTo>
                  <a:cubicBezTo>
                    <a:pt x="2902" y="3269"/>
                    <a:pt x="6672" y="5638"/>
                    <a:pt x="10775" y="6872"/>
                  </a:cubicBezTo>
                  <a:cubicBezTo>
                    <a:pt x="10708" y="6772"/>
                    <a:pt x="10608" y="6705"/>
                    <a:pt x="10541" y="6639"/>
                  </a:cubicBezTo>
                  <a:cubicBezTo>
                    <a:pt x="6805" y="4971"/>
                    <a:pt x="3870" y="1535"/>
                    <a:pt x="13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2019950" y="4480325"/>
              <a:ext cx="260200" cy="218500"/>
            </a:xfrm>
            <a:custGeom>
              <a:avLst/>
              <a:gdLst/>
              <a:ahLst/>
              <a:cxnLst/>
              <a:rect l="l" t="t" r="r" b="b"/>
              <a:pathLst>
                <a:path w="10408" h="8740" extrusionOk="0">
                  <a:moveTo>
                    <a:pt x="10408" y="0"/>
                  </a:moveTo>
                  <a:cubicBezTo>
                    <a:pt x="8740" y="1334"/>
                    <a:pt x="6038" y="3169"/>
                    <a:pt x="4303" y="4437"/>
                  </a:cubicBezTo>
                  <a:lnTo>
                    <a:pt x="1268" y="6638"/>
                  </a:lnTo>
                  <a:cubicBezTo>
                    <a:pt x="668" y="7105"/>
                    <a:pt x="0" y="7806"/>
                    <a:pt x="334" y="8473"/>
                  </a:cubicBezTo>
                  <a:cubicBezTo>
                    <a:pt x="367" y="8606"/>
                    <a:pt x="467" y="8673"/>
                    <a:pt x="534" y="8740"/>
                  </a:cubicBezTo>
                  <a:cubicBezTo>
                    <a:pt x="4303" y="6605"/>
                    <a:pt x="7406" y="3369"/>
                    <a:pt x="10341" y="134"/>
                  </a:cubicBezTo>
                  <a:cubicBezTo>
                    <a:pt x="10374" y="100"/>
                    <a:pt x="10374" y="33"/>
                    <a:pt x="1040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6"/>
            <p:cNvSpPr/>
            <p:nvPr/>
          </p:nvSpPr>
          <p:spPr>
            <a:xfrm>
              <a:off x="2097500" y="4377725"/>
              <a:ext cx="241025" cy="59250"/>
            </a:xfrm>
            <a:custGeom>
              <a:avLst/>
              <a:gdLst/>
              <a:ahLst/>
              <a:cxnLst/>
              <a:rect l="l" t="t" r="r" b="b"/>
              <a:pathLst>
                <a:path w="9641" h="2370" extrusionOk="0">
                  <a:moveTo>
                    <a:pt x="179" y="0"/>
                  </a:moveTo>
                  <a:cubicBezTo>
                    <a:pt x="131" y="0"/>
                    <a:pt x="82" y="1"/>
                    <a:pt x="34" y="1"/>
                  </a:cubicBezTo>
                  <a:cubicBezTo>
                    <a:pt x="1" y="135"/>
                    <a:pt x="34" y="301"/>
                    <a:pt x="101" y="401"/>
                  </a:cubicBezTo>
                  <a:cubicBezTo>
                    <a:pt x="267" y="635"/>
                    <a:pt x="534" y="735"/>
                    <a:pt x="801" y="802"/>
                  </a:cubicBezTo>
                  <a:cubicBezTo>
                    <a:pt x="3670" y="1636"/>
                    <a:pt x="6639" y="2169"/>
                    <a:pt x="9641" y="2370"/>
                  </a:cubicBezTo>
                  <a:cubicBezTo>
                    <a:pt x="6617" y="1088"/>
                    <a:pt x="3400" y="0"/>
                    <a:pt x="179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6"/>
            <p:cNvSpPr/>
            <p:nvPr/>
          </p:nvSpPr>
          <p:spPr>
            <a:xfrm>
              <a:off x="2362700" y="4397750"/>
              <a:ext cx="69225" cy="287725"/>
            </a:xfrm>
            <a:custGeom>
              <a:avLst/>
              <a:gdLst/>
              <a:ahLst/>
              <a:cxnLst/>
              <a:rect l="l" t="t" r="r" b="b"/>
              <a:pathLst>
                <a:path w="2769" h="11509" extrusionOk="0">
                  <a:moveTo>
                    <a:pt x="2769" y="1"/>
                  </a:moveTo>
                  <a:cubicBezTo>
                    <a:pt x="1801" y="1402"/>
                    <a:pt x="1368" y="3136"/>
                    <a:pt x="968" y="4804"/>
                  </a:cubicBezTo>
                  <a:cubicBezTo>
                    <a:pt x="434" y="6906"/>
                    <a:pt x="0" y="9307"/>
                    <a:pt x="1268" y="11075"/>
                  </a:cubicBezTo>
                  <a:cubicBezTo>
                    <a:pt x="1435" y="11276"/>
                    <a:pt x="1601" y="11476"/>
                    <a:pt x="1835" y="11509"/>
                  </a:cubicBezTo>
                  <a:cubicBezTo>
                    <a:pt x="1935" y="11509"/>
                    <a:pt x="2002" y="11509"/>
                    <a:pt x="2068" y="11476"/>
                  </a:cubicBezTo>
                  <a:cubicBezTo>
                    <a:pt x="1668" y="7806"/>
                    <a:pt x="1902" y="4037"/>
                    <a:pt x="2769" y="434"/>
                  </a:cubicBezTo>
                  <a:cubicBezTo>
                    <a:pt x="2769" y="268"/>
                    <a:pt x="2769" y="134"/>
                    <a:pt x="2769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1557950" y="4348550"/>
              <a:ext cx="214350" cy="133450"/>
            </a:xfrm>
            <a:custGeom>
              <a:avLst/>
              <a:gdLst/>
              <a:ahLst/>
              <a:cxnLst/>
              <a:rect l="l" t="t" r="r" b="b"/>
              <a:pathLst>
                <a:path w="8574" h="5338" extrusionOk="0">
                  <a:moveTo>
                    <a:pt x="1168" y="1"/>
                  </a:moveTo>
                  <a:cubicBezTo>
                    <a:pt x="2035" y="768"/>
                    <a:pt x="2836" y="1568"/>
                    <a:pt x="3636" y="2402"/>
                  </a:cubicBezTo>
                  <a:cubicBezTo>
                    <a:pt x="3703" y="2469"/>
                    <a:pt x="3770" y="2569"/>
                    <a:pt x="3803" y="2669"/>
                  </a:cubicBezTo>
                  <a:cubicBezTo>
                    <a:pt x="3837" y="2836"/>
                    <a:pt x="3703" y="3003"/>
                    <a:pt x="3536" y="3070"/>
                  </a:cubicBezTo>
                  <a:cubicBezTo>
                    <a:pt x="3370" y="3136"/>
                    <a:pt x="3203" y="3136"/>
                    <a:pt x="3036" y="3136"/>
                  </a:cubicBezTo>
                  <a:cubicBezTo>
                    <a:pt x="2002" y="3103"/>
                    <a:pt x="1001" y="3036"/>
                    <a:pt x="1" y="2903"/>
                  </a:cubicBezTo>
                  <a:lnTo>
                    <a:pt x="1" y="2903"/>
                  </a:lnTo>
                  <a:cubicBezTo>
                    <a:pt x="2636" y="4304"/>
                    <a:pt x="5571" y="5138"/>
                    <a:pt x="8573" y="5338"/>
                  </a:cubicBezTo>
                  <a:cubicBezTo>
                    <a:pt x="7639" y="4304"/>
                    <a:pt x="6705" y="3470"/>
                    <a:pt x="5605" y="2603"/>
                  </a:cubicBezTo>
                  <a:cubicBezTo>
                    <a:pt x="4237" y="1535"/>
                    <a:pt x="2769" y="668"/>
                    <a:pt x="116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6"/>
            <p:cNvSpPr/>
            <p:nvPr/>
          </p:nvSpPr>
          <p:spPr>
            <a:xfrm>
              <a:off x="1793950" y="4527850"/>
              <a:ext cx="206850" cy="83425"/>
            </a:xfrm>
            <a:custGeom>
              <a:avLst/>
              <a:gdLst/>
              <a:ahLst/>
              <a:cxnLst/>
              <a:rect l="l" t="t" r="r" b="b"/>
              <a:pathLst>
                <a:path w="8274" h="3337" extrusionOk="0">
                  <a:moveTo>
                    <a:pt x="8273" y="1"/>
                  </a:moveTo>
                  <a:lnTo>
                    <a:pt x="8273" y="1"/>
                  </a:lnTo>
                  <a:cubicBezTo>
                    <a:pt x="6172" y="167"/>
                    <a:pt x="2436" y="367"/>
                    <a:pt x="334" y="501"/>
                  </a:cubicBezTo>
                  <a:cubicBezTo>
                    <a:pt x="201" y="534"/>
                    <a:pt x="101" y="534"/>
                    <a:pt x="1" y="534"/>
                  </a:cubicBezTo>
                  <a:cubicBezTo>
                    <a:pt x="668" y="601"/>
                    <a:pt x="1335" y="668"/>
                    <a:pt x="1969" y="734"/>
                  </a:cubicBezTo>
                  <a:cubicBezTo>
                    <a:pt x="2436" y="801"/>
                    <a:pt x="2903" y="868"/>
                    <a:pt x="3336" y="1101"/>
                  </a:cubicBezTo>
                  <a:cubicBezTo>
                    <a:pt x="3436" y="1135"/>
                    <a:pt x="3536" y="1235"/>
                    <a:pt x="3603" y="1335"/>
                  </a:cubicBezTo>
                  <a:cubicBezTo>
                    <a:pt x="3703" y="1602"/>
                    <a:pt x="3403" y="1869"/>
                    <a:pt x="3170" y="2035"/>
                  </a:cubicBezTo>
                  <a:cubicBezTo>
                    <a:pt x="2336" y="2536"/>
                    <a:pt x="1468" y="2969"/>
                    <a:pt x="568" y="3336"/>
                  </a:cubicBezTo>
                  <a:cubicBezTo>
                    <a:pt x="3403" y="3103"/>
                    <a:pt x="6205" y="1935"/>
                    <a:pt x="827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6"/>
            <p:cNvSpPr/>
            <p:nvPr/>
          </p:nvSpPr>
          <p:spPr>
            <a:xfrm>
              <a:off x="1911525" y="4387750"/>
              <a:ext cx="167650" cy="125125"/>
            </a:xfrm>
            <a:custGeom>
              <a:avLst/>
              <a:gdLst/>
              <a:ahLst/>
              <a:cxnLst/>
              <a:rect l="l" t="t" r="r" b="b"/>
              <a:pathLst>
                <a:path w="6706" h="5005" extrusionOk="0">
                  <a:moveTo>
                    <a:pt x="1569" y="0"/>
                  </a:moveTo>
                  <a:cubicBezTo>
                    <a:pt x="1969" y="701"/>
                    <a:pt x="2403" y="1401"/>
                    <a:pt x="2770" y="2135"/>
                  </a:cubicBezTo>
                  <a:cubicBezTo>
                    <a:pt x="2870" y="2369"/>
                    <a:pt x="3003" y="2602"/>
                    <a:pt x="2970" y="2836"/>
                  </a:cubicBezTo>
                  <a:cubicBezTo>
                    <a:pt x="1969" y="2502"/>
                    <a:pt x="968" y="2135"/>
                    <a:pt x="1" y="1768"/>
                  </a:cubicBezTo>
                  <a:lnTo>
                    <a:pt x="1" y="1768"/>
                  </a:lnTo>
                  <a:cubicBezTo>
                    <a:pt x="2036" y="3169"/>
                    <a:pt x="4304" y="4270"/>
                    <a:pt x="6706" y="5004"/>
                  </a:cubicBezTo>
                  <a:cubicBezTo>
                    <a:pt x="4904" y="3470"/>
                    <a:pt x="3937" y="2769"/>
                    <a:pt x="2436" y="934"/>
                  </a:cubicBezTo>
                  <a:cubicBezTo>
                    <a:pt x="2169" y="601"/>
                    <a:pt x="1869" y="301"/>
                    <a:pt x="156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2161725" y="4480325"/>
              <a:ext cx="118425" cy="123425"/>
            </a:xfrm>
            <a:custGeom>
              <a:avLst/>
              <a:gdLst/>
              <a:ahLst/>
              <a:cxnLst/>
              <a:rect l="l" t="t" r="r" b="b"/>
              <a:pathLst>
                <a:path w="4737" h="4937" extrusionOk="0">
                  <a:moveTo>
                    <a:pt x="4737" y="0"/>
                  </a:moveTo>
                  <a:lnTo>
                    <a:pt x="4737" y="0"/>
                  </a:lnTo>
                  <a:cubicBezTo>
                    <a:pt x="3469" y="1001"/>
                    <a:pt x="1601" y="2335"/>
                    <a:pt x="0" y="3436"/>
                  </a:cubicBezTo>
                  <a:cubicBezTo>
                    <a:pt x="67" y="3436"/>
                    <a:pt x="100" y="3403"/>
                    <a:pt x="134" y="3403"/>
                  </a:cubicBezTo>
                  <a:cubicBezTo>
                    <a:pt x="331" y="3323"/>
                    <a:pt x="553" y="3256"/>
                    <a:pt x="756" y="3256"/>
                  </a:cubicBezTo>
                  <a:cubicBezTo>
                    <a:pt x="895" y="3256"/>
                    <a:pt x="1026" y="3288"/>
                    <a:pt x="1134" y="3369"/>
                  </a:cubicBezTo>
                  <a:cubicBezTo>
                    <a:pt x="1301" y="3503"/>
                    <a:pt x="1368" y="3669"/>
                    <a:pt x="1401" y="3870"/>
                  </a:cubicBezTo>
                  <a:cubicBezTo>
                    <a:pt x="1501" y="4237"/>
                    <a:pt x="1434" y="4603"/>
                    <a:pt x="1334" y="4937"/>
                  </a:cubicBezTo>
                  <a:cubicBezTo>
                    <a:pt x="2602" y="3403"/>
                    <a:pt x="3703" y="1668"/>
                    <a:pt x="473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2198400" y="4362725"/>
              <a:ext cx="147650" cy="75075"/>
            </a:xfrm>
            <a:custGeom>
              <a:avLst/>
              <a:gdLst/>
              <a:ahLst/>
              <a:cxnLst/>
              <a:rect l="l" t="t" r="r" b="b"/>
              <a:pathLst>
                <a:path w="5906" h="3003" extrusionOk="0">
                  <a:moveTo>
                    <a:pt x="1" y="1"/>
                  </a:moveTo>
                  <a:lnTo>
                    <a:pt x="1" y="1"/>
                  </a:lnTo>
                  <a:cubicBezTo>
                    <a:pt x="134" y="67"/>
                    <a:pt x="301" y="168"/>
                    <a:pt x="468" y="234"/>
                  </a:cubicBezTo>
                  <a:cubicBezTo>
                    <a:pt x="1068" y="568"/>
                    <a:pt x="1735" y="901"/>
                    <a:pt x="2136" y="1468"/>
                  </a:cubicBezTo>
                  <a:cubicBezTo>
                    <a:pt x="2202" y="1502"/>
                    <a:pt x="2236" y="1569"/>
                    <a:pt x="2236" y="1635"/>
                  </a:cubicBezTo>
                  <a:cubicBezTo>
                    <a:pt x="2269" y="1869"/>
                    <a:pt x="2002" y="1969"/>
                    <a:pt x="1802" y="2002"/>
                  </a:cubicBezTo>
                  <a:cubicBezTo>
                    <a:pt x="1268" y="2102"/>
                    <a:pt x="735" y="2169"/>
                    <a:pt x="201" y="2236"/>
                  </a:cubicBezTo>
                  <a:cubicBezTo>
                    <a:pt x="2069" y="2603"/>
                    <a:pt x="3970" y="2869"/>
                    <a:pt x="5905" y="3003"/>
                  </a:cubicBezTo>
                  <a:cubicBezTo>
                    <a:pt x="4637" y="2236"/>
                    <a:pt x="3870" y="1602"/>
                    <a:pt x="2536" y="935"/>
                  </a:cubicBezTo>
                  <a:cubicBezTo>
                    <a:pt x="1735" y="501"/>
                    <a:pt x="868" y="201"/>
                    <a:pt x="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2377700" y="4397750"/>
              <a:ext cx="70075" cy="211850"/>
            </a:xfrm>
            <a:custGeom>
              <a:avLst/>
              <a:gdLst/>
              <a:ahLst/>
              <a:cxnLst/>
              <a:rect l="l" t="t" r="r" b="b"/>
              <a:pathLst>
                <a:path w="2803" h="8474" extrusionOk="0">
                  <a:moveTo>
                    <a:pt x="2169" y="1"/>
                  </a:moveTo>
                  <a:cubicBezTo>
                    <a:pt x="1201" y="1402"/>
                    <a:pt x="768" y="3136"/>
                    <a:pt x="368" y="4804"/>
                  </a:cubicBezTo>
                  <a:cubicBezTo>
                    <a:pt x="234" y="5338"/>
                    <a:pt x="101" y="5938"/>
                    <a:pt x="1" y="6505"/>
                  </a:cubicBezTo>
                  <a:cubicBezTo>
                    <a:pt x="334" y="5738"/>
                    <a:pt x="734" y="5038"/>
                    <a:pt x="1201" y="4337"/>
                  </a:cubicBezTo>
                  <a:cubicBezTo>
                    <a:pt x="1262" y="4216"/>
                    <a:pt x="1379" y="4066"/>
                    <a:pt x="1525" y="4066"/>
                  </a:cubicBezTo>
                  <a:cubicBezTo>
                    <a:pt x="1539" y="4066"/>
                    <a:pt x="1554" y="4067"/>
                    <a:pt x="1568" y="4070"/>
                  </a:cubicBezTo>
                  <a:cubicBezTo>
                    <a:pt x="1668" y="4104"/>
                    <a:pt x="1735" y="4204"/>
                    <a:pt x="1769" y="4304"/>
                  </a:cubicBezTo>
                  <a:cubicBezTo>
                    <a:pt x="2302" y="5371"/>
                    <a:pt x="2436" y="6539"/>
                    <a:pt x="2569" y="7706"/>
                  </a:cubicBezTo>
                  <a:cubicBezTo>
                    <a:pt x="2602" y="7973"/>
                    <a:pt x="2602" y="8207"/>
                    <a:pt x="2636" y="8474"/>
                  </a:cubicBezTo>
                  <a:cubicBezTo>
                    <a:pt x="2769" y="7506"/>
                    <a:pt x="2803" y="6505"/>
                    <a:pt x="2769" y="5538"/>
                  </a:cubicBezTo>
                  <a:cubicBezTo>
                    <a:pt x="2636" y="3403"/>
                    <a:pt x="2169" y="2136"/>
                    <a:pt x="216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1731400" y="4024150"/>
              <a:ext cx="482875" cy="130125"/>
            </a:xfrm>
            <a:custGeom>
              <a:avLst/>
              <a:gdLst/>
              <a:ahLst/>
              <a:cxnLst/>
              <a:rect l="l" t="t" r="r" b="b"/>
              <a:pathLst>
                <a:path w="19315" h="5205" fill="none" extrusionOk="0">
                  <a:moveTo>
                    <a:pt x="19315" y="2970"/>
                  </a:moveTo>
                  <a:cubicBezTo>
                    <a:pt x="12910" y="5204"/>
                    <a:pt x="5438" y="4037"/>
                    <a:pt x="1" y="1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1827300" y="3994975"/>
              <a:ext cx="84250" cy="110925"/>
            </a:xfrm>
            <a:custGeom>
              <a:avLst/>
              <a:gdLst/>
              <a:ahLst/>
              <a:cxnLst/>
              <a:rect l="l" t="t" r="r" b="b"/>
              <a:pathLst>
                <a:path w="3370" h="4437" fill="none" extrusionOk="0">
                  <a:moveTo>
                    <a:pt x="3370" y="4437"/>
                  </a:moveTo>
                  <a:cubicBezTo>
                    <a:pt x="2469" y="2836"/>
                    <a:pt x="1302" y="1335"/>
                    <a:pt x="1" y="0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6"/>
            <p:cNvSpPr/>
            <p:nvPr/>
          </p:nvSpPr>
          <p:spPr>
            <a:xfrm>
              <a:off x="1920700" y="4127575"/>
              <a:ext cx="120125" cy="65050"/>
            </a:xfrm>
            <a:custGeom>
              <a:avLst/>
              <a:gdLst/>
              <a:ahLst/>
              <a:cxnLst/>
              <a:rect l="l" t="t" r="r" b="b"/>
              <a:pathLst>
                <a:path w="4805" h="2602" fill="none" extrusionOk="0">
                  <a:moveTo>
                    <a:pt x="4804" y="0"/>
                  </a:moveTo>
                  <a:cubicBezTo>
                    <a:pt x="3603" y="1434"/>
                    <a:pt x="1836" y="2368"/>
                    <a:pt x="1" y="2602"/>
                  </a:cubicBezTo>
                </a:path>
              </a:pathLst>
            </a:custGeom>
            <a:noFill/>
            <a:ln w="15850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6"/>
            <p:cNvSpPr/>
            <p:nvPr/>
          </p:nvSpPr>
          <p:spPr>
            <a:xfrm>
              <a:off x="1432025" y="2830800"/>
              <a:ext cx="3994550" cy="2338375"/>
            </a:xfrm>
            <a:custGeom>
              <a:avLst/>
              <a:gdLst/>
              <a:ahLst/>
              <a:cxnLst/>
              <a:rect l="l" t="t" r="r" b="b"/>
              <a:pathLst>
                <a:path w="159782" h="93535" extrusionOk="0">
                  <a:moveTo>
                    <a:pt x="76188" y="1"/>
                  </a:moveTo>
                  <a:lnTo>
                    <a:pt x="1" y="32023"/>
                  </a:lnTo>
                  <a:lnTo>
                    <a:pt x="95068" y="93534"/>
                  </a:lnTo>
                  <a:lnTo>
                    <a:pt x="159781" y="50603"/>
                  </a:lnTo>
                  <a:lnTo>
                    <a:pt x="761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2410225" y="3266950"/>
              <a:ext cx="1150850" cy="796425"/>
            </a:xfrm>
            <a:custGeom>
              <a:avLst/>
              <a:gdLst/>
              <a:ahLst/>
              <a:cxnLst/>
              <a:rect l="l" t="t" r="r" b="b"/>
              <a:pathLst>
                <a:path w="46034" h="31857" fill="none" extrusionOk="0">
                  <a:moveTo>
                    <a:pt x="2769" y="31323"/>
                  </a:moveTo>
                  <a:cubicBezTo>
                    <a:pt x="5171" y="26052"/>
                    <a:pt x="5238" y="19781"/>
                    <a:pt x="2936" y="14477"/>
                  </a:cubicBezTo>
                  <a:cubicBezTo>
                    <a:pt x="2736" y="14010"/>
                    <a:pt x="2402" y="13477"/>
                    <a:pt x="1902" y="13410"/>
                  </a:cubicBezTo>
                  <a:cubicBezTo>
                    <a:pt x="1135" y="13343"/>
                    <a:pt x="768" y="14277"/>
                    <a:pt x="668" y="15045"/>
                  </a:cubicBezTo>
                  <a:cubicBezTo>
                    <a:pt x="1" y="20115"/>
                    <a:pt x="1235" y="25419"/>
                    <a:pt x="4070" y="29655"/>
                  </a:cubicBezTo>
                  <a:cubicBezTo>
                    <a:pt x="4537" y="30389"/>
                    <a:pt x="5104" y="31089"/>
                    <a:pt x="5871" y="31490"/>
                  </a:cubicBezTo>
                  <a:cubicBezTo>
                    <a:pt x="6639" y="31857"/>
                    <a:pt x="7673" y="31823"/>
                    <a:pt x="8240" y="31189"/>
                  </a:cubicBezTo>
                  <a:cubicBezTo>
                    <a:pt x="8640" y="30756"/>
                    <a:pt x="8740" y="30155"/>
                    <a:pt x="8773" y="29588"/>
                  </a:cubicBezTo>
                  <a:cubicBezTo>
                    <a:pt x="8874" y="28254"/>
                    <a:pt x="8707" y="26920"/>
                    <a:pt x="8306" y="25652"/>
                  </a:cubicBezTo>
                  <a:cubicBezTo>
                    <a:pt x="7739" y="26586"/>
                    <a:pt x="8407" y="27887"/>
                    <a:pt x="9441" y="28187"/>
                  </a:cubicBezTo>
                  <a:cubicBezTo>
                    <a:pt x="10441" y="28454"/>
                    <a:pt x="11575" y="27820"/>
                    <a:pt x="12109" y="26886"/>
                  </a:cubicBezTo>
                  <a:cubicBezTo>
                    <a:pt x="12610" y="25919"/>
                    <a:pt x="12576" y="24785"/>
                    <a:pt x="12276" y="23751"/>
                  </a:cubicBezTo>
                  <a:cubicBezTo>
                    <a:pt x="12143" y="23284"/>
                    <a:pt x="11776" y="22750"/>
                    <a:pt x="11309" y="22817"/>
                  </a:cubicBezTo>
                  <a:cubicBezTo>
                    <a:pt x="10975" y="22883"/>
                    <a:pt x="10775" y="23217"/>
                    <a:pt x="10675" y="23551"/>
                  </a:cubicBezTo>
                  <a:cubicBezTo>
                    <a:pt x="10275" y="25218"/>
                    <a:pt x="12376" y="26886"/>
                    <a:pt x="13944" y="26119"/>
                  </a:cubicBezTo>
                  <a:cubicBezTo>
                    <a:pt x="15512" y="25352"/>
                    <a:pt x="15645" y="22817"/>
                    <a:pt x="14211" y="21816"/>
                  </a:cubicBezTo>
                  <a:cubicBezTo>
                    <a:pt x="13710" y="22650"/>
                    <a:pt x="14044" y="23884"/>
                    <a:pt x="14878" y="24385"/>
                  </a:cubicBezTo>
                  <a:cubicBezTo>
                    <a:pt x="15712" y="24918"/>
                    <a:pt x="16946" y="24618"/>
                    <a:pt x="17446" y="23784"/>
                  </a:cubicBezTo>
                  <a:cubicBezTo>
                    <a:pt x="17980" y="22950"/>
                    <a:pt x="17780" y="21883"/>
                    <a:pt x="17847" y="20882"/>
                  </a:cubicBezTo>
                  <a:cubicBezTo>
                    <a:pt x="17947" y="19881"/>
                    <a:pt x="18614" y="18747"/>
                    <a:pt x="19581" y="18881"/>
                  </a:cubicBezTo>
                  <a:cubicBezTo>
                    <a:pt x="20715" y="19081"/>
                    <a:pt x="20915" y="20782"/>
                    <a:pt x="21916" y="21316"/>
                  </a:cubicBezTo>
                  <a:cubicBezTo>
                    <a:pt x="22783" y="21749"/>
                    <a:pt x="23818" y="21182"/>
                    <a:pt x="24351" y="20382"/>
                  </a:cubicBezTo>
                  <a:cubicBezTo>
                    <a:pt x="24852" y="19614"/>
                    <a:pt x="25018" y="18647"/>
                    <a:pt x="25352" y="17746"/>
                  </a:cubicBezTo>
                  <a:cubicBezTo>
                    <a:pt x="25686" y="16846"/>
                    <a:pt x="26286" y="15945"/>
                    <a:pt x="27220" y="15778"/>
                  </a:cubicBezTo>
                  <a:cubicBezTo>
                    <a:pt x="27654" y="15712"/>
                    <a:pt x="28087" y="15778"/>
                    <a:pt x="28521" y="15778"/>
                  </a:cubicBezTo>
                  <a:cubicBezTo>
                    <a:pt x="30489" y="15745"/>
                    <a:pt x="31923" y="13777"/>
                    <a:pt x="32357" y="11842"/>
                  </a:cubicBezTo>
                  <a:cubicBezTo>
                    <a:pt x="32624" y="10575"/>
                    <a:pt x="32824" y="8940"/>
                    <a:pt x="34058" y="8607"/>
                  </a:cubicBezTo>
                  <a:cubicBezTo>
                    <a:pt x="35092" y="8306"/>
                    <a:pt x="36093" y="9174"/>
                    <a:pt x="37127" y="9340"/>
                  </a:cubicBezTo>
                  <a:cubicBezTo>
                    <a:pt x="38428" y="9541"/>
                    <a:pt x="39662" y="8707"/>
                    <a:pt x="40329" y="7572"/>
                  </a:cubicBezTo>
                  <a:cubicBezTo>
                    <a:pt x="40963" y="6472"/>
                    <a:pt x="41163" y="5171"/>
                    <a:pt x="41330" y="3903"/>
                  </a:cubicBezTo>
                  <a:cubicBezTo>
                    <a:pt x="42297" y="4704"/>
                    <a:pt x="43865" y="4404"/>
                    <a:pt x="44766" y="3503"/>
                  </a:cubicBezTo>
                  <a:cubicBezTo>
                    <a:pt x="45633" y="2569"/>
                    <a:pt x="45933" y="1268"/>
                    <a:pt x="46033" y="0"/>
                  </a:cubicBezTo>
                </a:path>
              </a:pathLst>
            </a:custGeom>
            <a:noFill/>
            <a:ln w="108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2822175" y="3547975"/>
              <a:ext cx="1084150" cy="630475"/>
            </a:xfrm>
            <a:custGeom>
              <a:avLst/>
              <a:gdLst/>
              <a:ahLst/>
              <a:cxnLst/>
              <a:rect l="l" t="t" r="r" b="b"/>
              <a:pathLst>
                <a:path w="43366" h="25219" fill="none" extrusionOk="0">
                  <a:moveTo>
                    <a:pt x="1" y="25219"/>
                  </a:moveTo>
                  <a:lnTo>
                    <a:pt x="43365" y="1"/>
                  </a:lnTo>
                </a:path>
              </a:pathLst>
            </a:custGeom>
            <a:noFill/>
            <a:ln w="108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3107400" y="3707275"/>
              <a:ext cx="1090800" cy="636300"/>
            </a:xfrm>
            <a:custGeom>
              <a:avLst/>
              <a:gdLst/>
              <a:ahLst/>
              <a:cxnLst/>
              <a:rect l="l" t="t" r="r" b="b"/>
              <a:pathLst>
                <a:path w="43632" h="25452" fill="none" extrusionOk="0">
                  <a:moveTo>
                    <a:pt x="0" y="25452"/>
                  </a:moveTo>
                  <a:lnTo>
                    <a:pt x="43631" y="0"/>
                  </a:lnTo>
                </a:path>
              </a:pathLst>
            </a:custGeom>
            <a:noFill/>
            <a:ln w="108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6"/>
            <p:cNvSpPr/>
            <p:nvPr/>
          </p:nvSpPr>
          <p:spPr>
            <a:xfrm>
              <a:off x="2976475" y="3639725"/>
              <a:ext cx="1029925" cy="589600"/>
            </a:xfrm>
            <a:custGeom>
              <a:avLst/>
              <a:gdLst/>
              <a:ahLst/>
              <a:cxnLst/>
              <a:rect l="l" t="t" r="r" b="b"/>
              <a:pathLst>
                <a:path w="41197" h="23584" fill="none" extrusionOk="0">
                  <a:moveTo>
                    <a:pt x="0" y="23584"/>
                  </a:moveTo>
                  <a:lnTo>
                    <a:pt x="41196" y="0"/>
                  </a:lnTo>
                </a:path>
              </a:pathLst>
            </a:custGeom>
            <a:noFill/>
            <a:ln w="108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6"/>
            <p:cNvSpPr/>
            <p:nvPr/>
          </p:nvSpPr>
          <p:spPr>
            <a:xfrm>
              <a:off x="3249150" y="3790650"/>
              <a:ext cx="1087475" cy="632975"/>
            </a:xfrm>
            <a:custGeom>
              <a:avLst/>
              <a:gdLst/>
              <a:ahLst/>
              <a:cxnLst/>
              <a:rect l="l" t="t" r="r" b="b"/>
              <a:pathLst>
                <a:path w="43499" h="25319" fill="none" extrusionOk="0">
                  <a:moveTo>
                    <a:pt x="1" y="25319"/>
                  </a:moveTo>
                  <a:lnTo>
                    <a:pt x="43499" y="1"/>
                  </a:lnTo>
                </a:path>
              </a:pathLst>
            </a:custGeom>
            <a:noFill/>
            <a:ln w="108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6"/>
            <p:cNvSpPr/>
            <p:nvPr/>
          </p:nvSpPr>
          <p:spPr>
            <a:xfrm>
              <a:off x="3370900" y="3871550"/>
              <a:ext cx="1108325" cy="647975"/>
            </a:xfrm>
            <a:custGeom>
              <a:avLst/>
              <a:gdLst/>
              <a:ahLst/>
              <a:cxnLst/>
              <a:rect l="l" t="t" r="r" b="b"/>
              <a:pathLst>
                <a:path w="44333" h="25919" fill="none" extrusionOk="0">
                  <a:moveTo>
                    <a:pt x="1" y="25919"/>
                  </a:moveTo>
                  <a:lnTo>
                    <a:pt x="44333" y="0"/>
                  </a:lnTo>
                </a:path>
              </a:pathLst>
            </a:custGeom>
            <a:noFill/>
            <a:ln w="108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3539375" y="3949925"/>
              <a:ext cx="1114150" cy="653825"/>
            </a:xfrm>
            <a:custGeom>
              <a:avLst/>
              <a:gdLst/>
              <a:ahLst/>
              <a:cxnLst/>
              <a:rect l="l" t="t" r="r" b="b"/>
              <a:pathLst>
                <a:path w="44566" h="26153" fill="none" extrusionOk="0">
                  <a:moveTo>
                    <a:pt x="0" y="26153"/>
                  </a:moveTo>
                  <a:lnTo>
                    <a:pt x="44565" y="1"/>
                  </a:lnTo>
                </a:path>
              </a:pathLst>
            </a:custGeom>
            <a:noFill/>
            <a:ln w="108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6"/>
            <p:cNvSpPr/>
            <p:nvPr/>
          </p:nvSpPr>
          <p:spPr>
            <a:xfrm>
              <a:off x="3691975" y="4076700"/>
              <a:ext cx="1104150" cy="646325"/>
            </a:xfrm>
            <a:custGeom>
              <a:avLst/>
              <a:gdLst/>
              <a:ahLst/>
              <a:cxnLst/>
              <a:rect l="l" t="t" r="r" b="b"/>
              <a:pathLst>
                <a:path w="44166" h="25853" fill="none" extrusionOk="0">
                  <a:moveTo>
                    <a:pt x="0" y="25852"/>
                  </a:moveTo>
                  <a:lnTo>
                    <a:pt x="44165" y="0"/>
                  </a:lnTo>
                </a:path>
              </a:pathLst>
            </a:custGeom>
            <a:noFill/>
            <a:ln w="108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3700325" y="2790325"/>
              <a:ext cx="258525" cy="527775"/>
            </a:xfrm>
            <a:custGeom>
              <a:avLst/>
              <a:gdLst/>
              <a:ahLst/>
              <a:cxnLst/>
              <a:rect l="l" t="t" r="r" b="b"/>
              <a:pathLst>
                <a:path w="10341" h="21111" extrusionOk="0">
                  <a:moveTo>
                    <a:pt x="6893" y="1"/>
                  </a:moveTo>
                  <a:cubicBezTo>
                    <a:pt x="5852" y="1"/>
                    <a:pt x="4798" y="378"/>
                    <a:pt x="3936" y="986"/>
                  </a:cubicBezTo>
                  <a:cubicBezTo>
                    <a:pt x="0" y="3654"/>
                    <a:pt x="1067" y="7891"/>
                    <a:pt x="1101" y="12060"/>
                  </a:cubicBezTo>
                  <a:cubicBezTo>
                    <a:pt x="1101" y="12794"/>
                    <a:pt x="1101" y="13561"/>
                    <a:pt x="1268" y="14295"/>
                  </a:cubicBezTo>
                  <a:cubicBezTo>
                    <a:pt x="1735" y="16597"/>
                    <a:pt x="3603" y="18332"/>
                    <a:pt x="5371" y="19899"/>
                  </a:cubicBezTo>
                  <a:cubicBezTo>
                    <a:pt x="6019" y="20494"/>
                    <a:pt x="6843" y="21110"/>
                    <a:pt x="7664" y="21110"/>
                  </a:cubicBezTo>
                  <a:cubicBezTo>
                    <a:pt x="7857" y="21110"/>
                    <a:pt x="8049" y="21076"/>
                    <a:pt x="8239" y="21000"/>
                  </a:cubicBezTo>
                  <a:cubicBezTo>
                    <a:pt x="8640" y="20833"/>
                    <a:pt x="8973" y="20466"/>
                    <a:pt x="9207" y="20099"/>
                  </a:cubicBezTo>
                  <a:cubicBezTo>
                    <a:pt x="10341" y="18398"/>
                    <a:pt x="10274" y="16130"/>
                    <a:pt x="9907" y="14095"/>
                  </a:cubicBezTo>
                  <a:cubicBezTo>
                    <a:pt x="9574" y="12094"/>
                    <a:pt x="8973" y="10026"/>
                    <a:pt x="9307" y="7991"/>
                  </a:cubicBezTo>
                  <a:cubicBezTo>
                    <a:pt x="9440" y="7023"/>
                    <a:pt x="9807" y="6056"/>
                    <a:pt x="9974" y="5089"/>
                  </a:cubicBezTo>
                  <a:cubicBezTo>
                    <a:pt x="10107" y="4188"/>
                    <a:pt x="10107" y="3221"/>
                    <a:pt x="9907" y="2320"/>
                  </a:cubicBezTo>
                  <a:cubicBezTo>
                    <a:pt x="9807" y="1786"/>
                    <a:pt x="9607" y="1286"/>
                    <a:pt x="9273" y="886"/>
                  </a:cubicBezTo>
                  <a:cubicBezTo>
                    <a:pt x="8906" y="485"/>
                    <a:pt x="8406" y="252"/>
                    <a:pt x="7872" y="118"/>
                  </a:cubicBezTo>
                  <a:cubicBezTo>
                    <a:pt x="7552" y="38"/>
                    <a:pt x="7223" y="1"/>
                    <a:pt x="6893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3713650" y="2790325"/>
              <a:ext cx="239375" cy="258150"/>
            </a:xfrm>
            <a:custGeom>
              <a:avLst/>
              <a:gdLst/>
              <a:ahLst/>
              <a:cxnLst/>
              <a:rect l="l" t="t" r="r" b="b"/>
              <a:pathLst>
                <a:path w="9575" h="10326" extrusionOk="0">
                  <a:moveTo>
                    <a:pt x="6360" y="1"/>
                  </a:moveTo>
                  <a:cubicBezTo>
                    <a:pt x="5319" y="1"/>
                    <a:pt x="4265" y="378"/>
                    <a:pt x="3403" y="986"/>
                  </a:cubicBezTo>
                  <a:cubicBezTo>
                    <a:pt x="1" y="3254"/>
                    <a:pt x="334" y="6723"/>
                    <a:pt x="501" y="10326"/>
                  </a:cubicBezTo>
                  <a:cubicBezTo>
                    <a:pt x="3336" y="10059"/>
                    <a:pt x="6105" y="9358"/>
                    <a:pt x="8740" y="8291"/>
                  </a:cubicBezTo>
                  <a:cubicBezTo>
                    <a:pt x="8740" y="8191"/>
                    <a:pt x="8740" y="8091"/>
                    <a:pt x="8774" y="7991"/>
                  </a:cubicBezTo>
                  <a:cubicBezTo>
                    <a:pt x="8907" y="7023"/>
                    <a:pt x="9274" y="6056"/>
                    <a:pt x="9441" y="5089"/>
                  </a:cubicBezTo>
                  <a:cubicBezTo>
                    <a:pt x="9574" y="4188"/>
                    <a:pt x="9574" y="3221"/>
                    <a:pt x="9374" y="2320"/>
                  </a:cubicBezTo>
                  <a:cubicBezTo>
                    <a:pt x="9274" y="1786"/>
                    <a:pt x="9074" y="1286"/>
                    <a:pt x="8740" y="886"/>
                  </a:cubicBezTo>
                  <a:cubicBezTo>
                    <a:pt x="8373" y="485"/>
                    <a:pt x="7873" y="252"/>
                    <a:pt x="7339" y="118"/>
                  </a:cubicBezTo>
                  <a:cubicBezTo>
                    <a:pt x="7019" y="38"/>
                    <a:pt x="6690" y="1"/>
                    <a:pt x="6360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6"/>
            <p:cNvSpPr/>
            <p:nvPr/>
          </p:nvSpPr>
          <p:spPr>
            <a:xfrm>
              <a:off x="3891275" y="2777125"/>
              <a:ext cx="1276775" cy="388350"/>
            </a:xfrm>
            <a:custGeom>
              <a:avLst/>
              <a:gdLst/>
              <a:ahLst/>
              <a:cxnLst/>
              <a:rect l="l" t="t" r="r" b="b"/>
              <a:pathLst>
                <a:path w="51071" h="15534" extrusionOk="0">
                  <a:moveTo>
                    <a:pt x="10103" y="1"/>
                  </a:moveTo>
                  <a:cubicBezTo>
                    <a:pt x="7093" y="1"/>
                    <a:pt x="4058" y="623"/>
                    <a:pt x="1435" y="2114"/>
                  </a:cubicBezTo>
                  <a:cubicBezTo>
                    <a:pt x="735" y="2515"/>
                    <a:pt x="1" y="3115"/>
                    <a:pt x="34" y="3949"/>
                  </a:cubicBezTo>
                  <a:cubicBezTo>
                    <a:pt x="34" y="4216"/>
                    <a:pt x="168" y="4483"/>
                    <a:pt x="301" y="4716"/>
                  </a:cubicBezTo>
                  <a:cubicBezTo>
                    <a:pt x="1168" y="6017"/>
                    <a:pt x="3036" y="6050"/>
                    <a:pt x="4604" y="6050"/>
                  </a:cubicBezTo>
                  <a:cubicBezTo>
                    <a:pt x="9341" y="6084"/>
                    <a:pt x="14078" y="7185"/>
                    <a:pt x="18347" y="9253"/>
                  </a:cubicBezTo>
                  <a:cubicBezTo>
                    <a:pt x="22650" y="11321"/>
                    <a:pt x="26553" y="14423"/>
                    <a:pt x="31223" y="15290"/>
                  </a:cubicBezTo>
                  <a:cubicBezTo>
                    <a:pt x="32183" y="15460"/>
                    <a:pt x="33142" y="15533"/>
                    <a:pt x="34099" y="15533"/>
                  </a:cubicBezTo>
                  <a:cubicBezTo>
                    <a:pt x="36534" y="15533"/>
                    <a:pt x="38950" y="15055"/>
                    <a:pt x="41297" y="14456"/>
                  </a:cubicBezTo>
                  <a:cubicBezTo>
                    <a:pt x="44466" y="13656"/>
                    <a:pt x="48068" y="13189"/>
                    <a:pt x="51071" y="12121"/>
                  </a:cubicBezTo>
                  <a:cubicBezTo>
                    <a:pt x="50794" y="11154"/>
                    <a:pt x="49454" y="10911"/>
                    <a:pt x="48021" y="10911"/>
                  </a:cubicBezTo>
                  <a:cubicBezTo>
                    <a:pt x="46687" y="10911"/>
                    <a:pt x="45274" y="11122"/>
                    <a:pt x="44566" y="11154"/>
                  </a:cubicBezTo>
                  <a:cubicBezTo>
                    <a:pt x="43709" y="11199"/>
                    <a:pt x="42837" y="11244"/>
                    <a:pt x="41965" y="11244"/>
                  </a:cubicBezTo>
                  <a:cubicBezTo>
                    <a:pt x="40257" y="11244"/>
                    <a:pt x="38550" y="11071"/>
                    <a:pt x="36961" y="10387"/>
                  </a:cubicBezTo>
                  <a:cubicBezTo>
                    <a:pt x="35126" y="9586"/>
                    <a:pt x="33625" y="8219"/>
                    <a:pt x="32024" y="7051"/>
                  </a:cubicBezTo>
                  <a:cubicBezTo>
                    <a:pt x="29155" y="5050"/>
                    <a:pt x="25853" y="3749"/>
                    <a:pt x="22550" y="2615"/>
                  </a:cubicBezTo>
                  <a:cubicBezTo>
                    <a:pt x="19114" y="1414"/>
                    <a:pt x="15612" y="346"/>
                    <a:pt x="11976" y="79"/>
                  </a:cubicBezTo>
                  <a:cubicBezTo>
                    <a:pt x="11355" y="28"/>
                    <a:pt x="10730" y="1"/>
                    <a:pt x="10103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6"/>
            <p:cNvSpPr/>
            <p:nvPr/>
          </p:nvSpPr>
          <p:spPr>
            <a:xfrm>
              <a:off x="3787875" y="1964475"/>
              <a:ext cx="2618550" cy="3484050"/>
            </a:xfrm>
            <a:custGeom>
              <a:avLst/>
              <a:gdLst/>
              <a:ahLst/>
              <a:cxnLst/>
              <a:rect l="l" t="t" r="r" b="b"/>
              <a:pathLst>
                <a:path w="104742" h="139362" extrusionOk="0">
                  <a:moveTo>
                    <a:pt x="31705" y="0"/>
                  </a:moveTo>
                  <a:cubicBezTo>
                    <a:pt x="31135" y="0"/>
                    <a:pt x="30562" y="27"/>
                    <a:pt x="29989" y="62"/>
                  </a:cubicBezTo>
                  <a:cubicBezTo>
                    <a:pt x="27554" y="162"/>
                    <a:pt x="25118" y="362"/>
                    <a:pt x="22683" y="629"/>
                  </a:cubicBezTo>
                  <a:cubicBezTo>
                    <a:pt x="19615" y="963"/>
                    <a:pt x="15712" y="2097"/>
                    <a:pt x="14945" y="5132"/>
                  </a:cubicBezTo>
                  <a:cubicBezTo>
                    <a:pt x="10475" y="7201"/>
                    <a:pt x="6905" y="11103"/>
                    <a:pt x="5271" y="15740"/>
                  </a:cubicBezTo>
                  <a:cubicBezTo>
                    <a:pt x="4404" y="18242"/>
                    <a:pt x="4070" y="20910"/>
                    <a:pt x="3470" y="23512"/>
                  </a:cubicBezTo>
                  <a:cubicBezTo>
                    <a:pt x="2836" y="26081"/>
                    <a:pt x="1869" y="28716"/>
                    <a:pt x="1" y="30584"/>
                  </a:cubicBezTo>
                  <a:cubicBezTo>
                    <a:pt x="8407" y="31885"/>
                    <a:pt x="17113" y="33486"/>
                    <a:pt x="25152" y="36288"/>
                  </a:cubicBezTo>
                  <a:cubicBezTo>
                    <a:pt x="27420" y="37089"/>
                    <a:pt x="29655" y="37956"/>
                    <a:pt x="31923" y="38723"/>
                  </a:cubicBezTo>
                  <a:cubicBezTo>
                    <a:pt x="40329" y="41559"/>
                    <a:pt x="49102" y="43126"/>
                    <a:pt x="57808" y="44694"/>
                  </a:cubicBezTo>
                  <a:cubicBezTo>
                    <a:pt x="67649" y="58704"/>
                    <a:pt x="72853" y="75249"/>
                    <a:pt x="78323" y="91461"/>
                  </a:cubicBezTo>
                  <a:cubicBezTo>
                    <a:pt x="83760" y="107639"/>
                    <a:pt x="89765" y="123584"/>
                    <a:pt x="96269" y="139362"/>
                  </a:cubicBezTo>
                  <a:lnTo>
                    <a:pt x="104575" y="139362"/>
                  </a:lnTo>
                  <a:lnTo>
                    <a:pt x="104742" y="72914"/>
                  </a:lnTo>
                  <a:cubicBezTo>
                    <a:pt x="99672" y="61873"/>
                    <a:pt x="94635" y="50865"/>
                    <a:pt x="89565" y="39824"/>
                  </a:cubicBezTo>
                  <a:cubicBezTo>
                    <a:pt x="88230" y="36889"/>
                    <a:pt x="86829" y="33886"/>
                    <a:pt x="84828" y="31351"/>
                  </a:cubicBezTo>
                  <a:cubicBezTo>
                    <a:pt x="81192" y="26748"/>
                    <a:pt x="75788" y="23979"/>
                    <a:pt x="70518" y="21377"/>
                  </a:cubicBezTo>
                  <a:cubicBezTo>
                    <a:pt x="60210" y="16374"/>
                    <a:pt x="49669" y="11570"/>
                    <a:pt x="40863" y="4299"/>
                  </a:cubicBezTo>
                  <a:cubicBezTo>
                    <a:pt x="38995" y="2764"/>
                    <a:pt x="37127" y="1063"/>
                    <a:pt x="34825" y="396"/>
                  </a:cubicBezTo>
                  <a:cubicBezTo>
                    <a:pt x="33807" y="92"/>
                    <a:pt x="32761" y="0"/>
                    <a:pt x="31705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6"/>
            <p:cNvSpPr/>
            <p:nvPr/>
          </p:nvSpPr>
          <p:spPr>
            <a:xfrm>
              <a:off x="3861250" y="2358800"/>
              <a:ext cx="882325" cy="333200"/>
            </a:xfrm>
            <a:custGeom>
              <a:avLst/>
              <a:gdLst/>
              <a:ahLst/>
              <a:cxnLst/>
              <a:rect l="l" t="t" r="r" b="b"/>
              <a:pathLst>
                <a:path w="35293" h="13328" extrusionOk="0">
                  <a:moveTo>
                    <a:pt x="2478" y="0"/>
                  </a:moveTo>
                  <a:cubicBezTo>
                    <a:pt x="1761" y="0"/>
                    <a:pt x="1068" y="100"/>
                    <a:pt x="735" y="501"/>
                  </a:cubicBezTo>
                  <a:cubicBezTo>
                    <a:pt x="1" y="1301"/>
                    <a:pt x="735" y="3736"/>
                    <a:pt x="802" y="4737"/>
                  </a:cubicBezTo>
                  <a:cubicBezTo>
                    <a:pt x="968" y="6405"/>
                    <a:pt x="1135" y="8106"/>
                    <a:pt x="1269" y="9807"/>
                  </a:cubicBezTo>
                  <a:cubicBezTo>
                    <a:pt x="1335" y="10475"/>
                    <a:pt x="1402" y="11175"/>
                    <a:pt x="1802" y="11742"/>
                  </a:cubicBezTo>
                  <a:cubicBezTo>
                    <a:pt x="2403" y="12609"/>
                    <a:pt x="3604" y="12843"/>
                    <a:pt x="4671" y="12943"/>
                  </a:cubicBezTo>
                  <a:cubicBezTo>
                    <a:pt x="7135" y="13199"/>
                    <a:pt x="9599" y="13327"/>
                    <a:pt x="12063" y="13327"/>
                  </a:cubicBezTo>
                  <a:cubicBezTo>
                    <a:pt x="13768" y="13327"/>
                    <a:pt x="15474" y="13266"/>
                    <a:pt x="17180" y="13143"/>
                  </a:cubicBezTo>
                  <a:cubicBezTo>
                    <a:pt x="22751" y="12776"/>
                    <a:pt x="28488" y="11675"/>
                    <a:pt x="33058" y="8473"/>
                  </a:cubicBezTo>
                  <a:cubicBezTo>
                    <a:pt x="33825" y="7939"/>
                    <a:pt x="34592" y="7306"/>
                    <a:pt x="34893" y="6405"/>
                  </a:cubicBezTo>
                  <a:cubicBezTo>
                    <a:pt x="35293" y="5104"/>
                    <a:pt x="34526" y="3636"/>
                    <a:pt x="33391" y="2869"/>
                  </a:cubicBezTo>
                  <a:cubicBezTo>
                    <a:pt x="32257" y="2069"/>
                    <a:pt x="30856" y="1802"/>
                    <a:pt x="29522" y="1602"/>
                  </a:cubicBezTo>
                  <a:cubicBezTo>
                    <a:pt x="22884" y="634"/>
                    <a:pt x="16179" y="267"/>
                    <a:pt x="9508" y="167"/>
                  </a:cubicBezTo>
                  <a:cubicBezTo>
                    <a:pt x="7773" y="134"/>
                    <a:pt x="6072" y="100"/>
                    <a:pt x="4371" y="100"/>
                  </a:cubicBezTo>
                  <a:cubicBezTo>
                    <a:pt x="3937" y="100"/>
                    <a:pt x="3195" y="0"/>
                    <a:pt x="247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6"/>
            <p:cNvSpPr/>
            <p:nvPr/>
          </p:nvSpPr>
          <p:spPr>
            <a:xfrm>
              <a:off x="3154100" y="2001425"/>
              <a:ext cx="1232550" cy="1095950"/>
            </a:xfrm>
            <a:custGeom>
              <a:avLst/>
              <a:gdLst/>
              <a:ahLst/>
              <a:cxnLst/>
              <a:rect l="l" t="t" r="r" b="b"/>
              <a:pathLst>
                <a:path w="49302" h="43838" extrusionOk="0">
                  <a:moveTo>
                    <a:pt x="44763" y="1"/>
                  </a:moveTo>
                  <a:cubicBezTo>
                    <a:pt x="44607" y="1"/>
                    <a:pt x="44452" y="7"/>
                    <a:pt x="44298" y="19"/>
                  </a:cubicBezTo>
                  <a:cubicBezTo>
                    <a:pt x="42564" y="152"/>
                    <a:pt x="41063" y="652"/>
                    <a:pt x="39395" y="1086"/>
                  </a:cubicBezTo>
                  <a:cubicBezTo>
                    <a:pt x="34458" y="2387"/>
                    <a:pt x="29521" y="3721"/>
                    <a:pt x="24584" y="5022"/>
                  </a:cubicBezTo>
                  <a:cubicBezTo>
                    <a:pt x="21082" y="5956"/>
                    <a:pt x="17546" y="6890"/>
                    <a:pt x="14510" y="8858"/>
                  </a:cubicBezTo>
                  <a:cubicBezTo>
                    <a:pt x="13710" y="9359"/>
                    <a:pt x="12909" y="9959"/>
                    <a:pt x="12342" y="10760"/>
                  </a:cubicBezTo>
                  <a:cubicBezTo>
                    <a:pt x="11875" y="11427"/>
                    <a:pt x="11575" y="12161"/>
                    <a:pt x="11275" y="12928"/>
                  </a:cubicBezTo>
                  <a:lnTo>
                    <a:pt x="734" y="39046"/>
                  </a:lnTo>
                  <a:cubicBezTo>
                    <a:pt x="367" y="39947"/>
                    <a:pt x="0" y="40948"/>
                    <a:pt x="234" y="41882"/>
                  </a:cubicBezTo>
                  <a:cubicBezTo>
                    <a:pt x="534" y="42883"/>
                    <a:pt x="1468" y="43583"/>
                    <a:pt x="2502" y="43783"/>
                  </a:cubicBezTo>
                  <a:cubicBezTo>
                    <a:pt x="2723" y="43820"/>
                    <a:pt x="2946" y="43837"/>
                    <a:pt x="3171" y="43837"/>
                  </a:cubicBezTo>
                  <a:cubicBezTo>
                    <a:pt x="3967" y="43837"/>
                    <a:pt x="4776" y="43621"/>
                    <a:pt x="5504" y="43283"/>
                  </a:cubicBezTo>
                  <a:cubicBezTo>
                    <a:pt x="8640" y="41915"/>
                    <a:pt x="10774" y="39013"/>
                    <a:pt x="12642" y="36144"/>
                  </a:cubicBezTo>
                  <a:cubicBezTo>
                    <a:pt x="16612" y="30040"/>
                    <a:pt x="20148" y="23635"/>
                    <a:pt x="23183" y="16997"/>
                  </a:cubicBezTo>
                  <a:cubicBezTo>
                    <a:pt x="26119" y="16864"/>
                    <a:pt x="28621" y="16697"/>
                    <a:pt x="31456" y="15897"/>
                  </a:cubicBezTo>
                  <a:cubicBezTo>
                    <a:pt x="33357" y="15363"/>
                    <a:pt x="35159" y="14529"/>
                    <a:pt x="36960" y="13695"/>
                  </a:cubicBezTo>
                  <a:cubicBezTo>
                    <a:pt x="38861" y="12794"/>
                    <a:pt x="40796" y="11894"/>
                    <a:pt x="42697" y="11026"/>
                  </a:cubicBezTo>
                  <a:cubicBezTo>
                    <a:pt x="44265" y="10293"/>
                    <a:pt x="45900" y="9525"/>
                    <a:pt x="47034" y="8224"/>
                  </a:cubicBezTo>
                  <a:cubicBezTo>
                    <a:pt x="48568" y="6423"/>
                    <a:pt x="48968" y="3955"/>
                    <a:pt x="49302" y="1620"/>
                  </a:cubicBezTo>
                  <a:cubicBezTo>
                    <a:pt x="48086" y="616"/>
                    <a:pt x="46371" y="1"/>
                    <a:pt x="44763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6"/>
            <p:cNvSpPr/>
            <p:nvPr/>
          </p:nvSpPr>
          <p:spPr>
            <a:xfrm>
              <a:off x="3197450" y="2330425"/>
              <a:ext cx="908175" cy="766950"/>
            </a:xfrm>
            <a:custGeom>
              <a:avLst/>
              <a:gdLst/>
              <a:ahLst/>
              <a:cxnLst/>
              <a:rect l="l" t="t" r="r" b="b"/>
              <a:pathLst>
                <a:path w="36327" h="30678" extrusionOk="0">
                  <a:moveTo>
                    <a:pt x="36079" y="1"/>
                  </a:moveTo>
                  <a:cubicBezTo>
                    <a:pt x="29756" y="1"/>
                    <a:pt x="23403" y="1256"/>
                    <a:pt x="17180" y="2803"/>
                  </a:cubicBezTo>
                  <a:cubicBezTo>
                    <a:pt x="14811" y="7507"/>
                    <a:pt x="12309" y="12110"/>
                    <a:pt x="9641" y="16680"/>
                  </a:cubicBezTo>
                  <a:cubicBezTo>
                    <a:pt x="6806" y="21483"/>
                    <a:pt x="3770" y="26253"/>
                    <a:pt x="1" y="30356"/>
                  </a:cubicBezTo>
                  <a:cubicBezTo>
                    <a:pt x="234" y="30490"/>
                    <a:pt x="501" y="30556"/>
                    <a:pt x="768" y="30623"/>
                  </a:cubicBezTo>
                  <a:cubicBezTo>
                    <a:pt x="989" y="30660"/>
                    <a:pt x="1212" y="30677"/>
                    <a:pt x="1437" y="30677"/>
                  </a:cubicBezTo>
                  <a:cubicBezTo>
                    <a:pt x="2233" y="30677"/>
                    <a:pt x="3042" y="30461"/>
                    <a:pt x="3770" y="30123"/>
                  </a:cubicBezTo>
                  <a:cubicBezTo>
                    <a:pt x="6906" y="28755"/>
                    <a:pt x="9040" y="25853"/>
                    <a:pt x="10908" y="22984"/>
                  </a:cubicBezTo>
                  <a:cubicBezTo>
                    <a:pt x="14878" y="16880"/>
                    <a:pt x="18414" y="10475"/>
                    <a:pt x="21449" y="3837"/>
                  </a:cubicBezTo>
                  <a:cubicBezTo>
                    <a:pt x="24385" y="3704"/>
                    <a:pt x="26887" y="3537"/>
                    <a:pt x="29722" y="2737"/>
                  </a:cubicBezTo>
                  <a:cubicBezTo>
                    <a:pt x="31623" y="2203"/>
                    <a:pt x="33425" y="1369"/>
                    <a:pt x="35226" y="535"/>
                  </a:cubicBezTo>
                  <a:cubicBezTo>
                    <a:pt x="35593" y="368"/>
                    <a:pt x="35960" y="168"/>
                    <a:pt x="36327" y="1"/>
                  </a:cubicBezTo>
                  <a:cubicBezTo>
                    <a:pt x="36244" y="1"/>
                    <a:pt x="36162" y="1"/>
                    <a:pt x="3607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6"/>
            <p:cNvSpPr/>
            <p:nvPr/>
          </p:nvSpPr>
          <p:spPr>
            <a:xfrm>
              <a:off x="3581050" y="2370475"/>
              <a:ext cx="150975" cy="65075"/>
            </a:xfrm>
            <a:custGeom>
              <a:avLst/>
              <a:gdLst/>
              <a:ahLst/>
              <a:cxnLst/>
              <a:rect l="l" t="t" r="r" b="b"/>
              <a:pathLst>
                <a:path w="6039" h="2603" fill="none" extrusionOk="0">
                  <a:moveTo>
                    <a:pt x="6039" y="2135"/>
                  </a:moveTo>
                  <a:cubicBezTo>
                    <a:pt x="5205" y="2602"/>
                    <a:pt x="4104" y="2302"/>
                    <a:pt x="3203" y="1902"/>
                  </a:cubicBezTo>
                  <a:cubicBezTo>
                    <a:pt x="2069" y="1435"/>
                    <a:pt x="1002" y="768"/>
                    <a:pt x="1" y="0"/>
                  </a:cubicBezTo>
                </a:path>
              </a:pathLst>
            </a:custGeom>
            <a:noFill/>
            <a:ln w="108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6"/>
            <p:cNvSpPr/>
            <p:nvPr/>
          </p:nvSpPr>
          <p:spPr>
            <a:xfrm>
              <a:off x="3642775" y="2326275"/>
              <a:ext cx="85925" cy="97600"/>
            </a:xfrm>
            <a:custGeom>
              <a:avLst/>
              <a:gdLst/>
              <a:ahLst/>
              <a:cxnLst/>
              <a:rect l="l" t="t" r="r" b="b"/>
              <a:pathLst>
                <a:path w="3437" h="3904" fill="none" extrusionOk="0">
                  <a:moveTo>
                    <a:pt x="3436" y="3903"/>
                  </a:moveTo>
                  <a:cubicBezTo>
                    <a:pt x="1768" y="3236"/>
                    <a:pt x="434" y="1735"/>
                    <a:pt x="0" y="0"/>
                  </a:cubicBezTo>
                </a:path>
              </a:pathLst>
            </a:custGeom>
            <a:noFill/>
            <a:ln w="108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6"/>
            <p:cNvSpPr/>
            <p:nvPr/>
          </p:nvSpPr>
          <p:spPr>
            <a:xfrm>
              <a:off x="3782050" y="870325"/>
              <a:ext cx="2439250" cy="1727825"/>
            </a:xfrm>
            <a:custGeom>
              <a:avLst/>
              <a:gdLst/>
              <a:ahLst/>
              <a:cxnLst/>
              <a:rect l="l" t="t" r="r" b="b"/>
              <a:pathLst>
                <a:path w="97570" h="69113" extrusionOk="0">
                  <a:moveTo>
                    <a:pt x="74076" y="1"/>
                  </a:moveTo>
                  <a:cubicBezTo>
                    <a:pt x="67313" y="1"/>
                    <a:pt x="60573" y="603"/>
                    <a:pt x="54339" y="1698"/>
                  </a:cubicBezTo>
                  <a:cubicBezTo>
                    <a:pt x="52738" y="3232"/>
                    <a:pt x="51437" y="5067"/>
                    <a:pt x="50469" y="7068"/>
                  </a:cubicBezTo>
                  <a:cubicBezTo>
                    <a:pt x="50102" y="5367"/>
                    <a:pt x="49936" y="3766"/>
                    <a:pt x="50536" y="2132"/>
                  </a:cubicBezTo>
                  <a:lnTo>
                    <a:pt x="50536" y="2132"/>
                  </a:lnTo>
                  <a:cubicBezTo>
                    <a:pt x="42264" y="3499"/>
                    <a:pt x="34291" y="6435"/>
                    <a:pt x="27119" y="10805"/>
                  </a:cubicBezTo>
                  <a:cubicBezTo>
                    <a:pt x="26219" y="15241"/>
                    <a:pt x="26319" y="19844"/>
                    <a:pt x="27420" y="24214"/>
                  </a:cubicBezTo>
                  <a:cubicBezTo>
                    <a:pt x="25318" y="20745"/>
                    <a:pt x="24584" y="16575"/>
                    <a:pt x="24551" y="12506"/>
                  </a:cubicBezTo>
                  <a:cubicBezTo>
                    <a:pt x="21849" y="14274"/>
                    <a:pt x="19581" y="16275"/>
                    <a:pt x="17312" y="18577"/>
                  </a:cubicBezTo>
                  <a:cubicBezTo>
                    <a:pt x="17179" y="21145"/>
                    <a:pt x="17046" y="23714"/>
                    <a:pt x="17312" y="26282"/>
                  </a:cubicBezTo>
                  <a:cubicBezTo>
                    <a:pt x="17546" y="28851"/>
                    <a:pt x="18213" y="31386"/>
                    <a:pt x="19547" y="33587"/>
                  </a:cubicBezTo>
                  <a:cubicBezTo>
                    <a:pt x="17079" y="30285"/>
                    <a:pt x="15478" y="26349"/>
                    <a:pt x="14544" y="22346"/>
                  </a:cubicBezTo>
                  <a:cubicBezTo>
                    <a:pt x="8439" y="29218"/>
                    <a:pt x="4403" y="37891"/>
                    <a:pt x="3069" y="46997"/>
                  </a:cubicBezTo>
                  <a:cubicBezTo>
                    <a:pt x="2102" y="53468"/>
                    <a:pt x="2468" y="60173"/>
                    <a:pt x="334" y="66344"/>
                  </a:cubicBezTo>
                  <a:cubicBezTo>
                    <a:pt x="0" y="67345"/>
                    <a:pt x="667" y="69080"/>
                    <a:pt x="1735" y="69113"/>
                  </a:cubicBezTo>
                  <a:cubicBezTo>
                    <a:pt x="2802" y="69113"/>
                    <a:pt x="3703" y="68412"/>
                    <a:pt x="4570" y="67779"/>
                  </a:cubicBezTo>
                  <a:cubicBezTo>
                    <a:pt x="9540" y="64176"/>
                    <a:pt x="15478" y="62141"/>
                    <a:pt x="20848" y="59139"/>
                  </a:cubicBezTo>
                  <a:cubicBezTo>
                    <a:pt x="28854" y="54669"/>
                    <a:pt x="35759" y="48098"/>
                    <a:pt x="40295" y="40092"/>
                  </a:cubicBezTo>
                  <a:cubicBezTo>
                    <a:pt x="37293" y="38825"/>
                    <a:pt x="34491" y="37157"/>
                    <a:pt x="31956" y="35089"/>
                  </a:cubicBezTo>
                  <a:lnTo>
                    <a:pt x="31956" y="35089"/>
                  </a:lnTo>
                  <a:cubicBezTo>
                    <a:pt x="34705" y="36524"/>
                    <a:pt x="38014" y="37344"/>
                    <a:pt x="41139" y="37344"/>
                  </a:cubicBezTo>
                  <a:cubicBezTo>
                    <a:pt x="41427" y="37344"/>
                    <a:pt x="41713" y="37338"/>
                    <a:pt x="41997" y="37323"/>
                  </a:cubicBezTo>
                  <a:cubicBezTo>
                    <a:pt x="44799" y="33821"/>
                    <a:pt x="47734" y="30352"/>
                    <a:pt x="50703" y="26983"/>
                  </a:cubicBezTo>
                  <a:cubicBezTo>
                    <a:pt x="46467" y="26316"/>
                    <a:pt x="42430" y="24681"/>
                    <a:pt x="38894" y="22279"/>
                  </a:cubicBezTo>
                  <a:lnTo>
                    <a:pt x="38894" y="22279"/>
                  </a:lnTo>
                  <a:cubicBezTo>
                    <a:pt x="42105" y="23342"/>
                    <a:pt x="45485" y="23869"/>
                    <a:pt x="48859" y="23869"/>
                  </a:cubicBezTo>
                  <a:cubicBezTo>
                    <a:pt x="50674" y="23869"/>
                    <a:pt x="52487" y="23717"/>
                    <a:pt x="54272" y="23414"/>
                  </a:cubicBezTo>
                  <a:cubicBezTo>
                    <a:pt x="59209" y="19177"/>
                    <a:pt x="64980" y="15675"/>
                    <a:pt x="70851" y="12873"/>
                  </a:cubicBezTo>
                  <a:cubicBezTo>
                    <a:pt x="69416" y="11238"/>
                    <a:pt x="67949" y="9404"/>
                    <a:pt x="67882" y="7269"/>
                  </a:cubicBezTo>
                  <a:lnTo>
                    <a:pt x="67882" y="7269"/>
                  </a:lnTo>
                  <a:cubicBezTo>
                    <a:pt x="69350" y="9003"/>
                    <a:pt x="71151" y="10704"/>
                    <a:pt x="73119" y="11839"/>
                  </a:cubicBezTo>
                  <a:cubicBezTo>
                    <a:pt x="81025" y="7902"/>
                    <a:pt x="88964" y="4834"/>
                    <a:pt x="97570" y="2765"/>
                  </a:cubicBezTo>
                  <a:cubicBezTo>
                    <a:pt x="90254" y="859"/>
                    <a:pt x="82149" y="1"/>
                    <a:pt x="74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6"/>
            <p:cNvSpPr/>
            <p:nvPr/>
          </p:nvSpPr>
          <p:spPr>
            <a:xfrm>
              <a:off x="4102275" y="1243825"/>
              <a:ext cx="311900" cy="700525"/>
            </a:xfrm>
            <a:custGeom>
              <a:avLst/>
              <a:gdLst/>
              <a:ahLst/>
              <a:cxnLst/>
              <a:rect l="l" t="t" r="r" b="b"/>
              <a:pathLst>
                <a:path w="12476" h="28021" extrusionOk="0">
                  <a:moveTo>
                    <a:pt x="8473" y="1"/>
                  </a:moveTo>
                  <a:cubicBezTo>
                    <a:pt x="7105" y="1102"/>
                    <a:pt x="5804" y="2336"/>
                    <a:pt x="4503" y="3637"/>
                  </a:cubicBezTo>
                  <a:cubicBezTo>
                    <a:pt x="4370" y="6205"/>
                    <a:pt x="4237" y="8774"/>
                    <a:pt x="4503" y="11342"/>
                  </a:cubicBezTo>
                  <a:cubicBezTo>
                    <a:pt x="4737" y="13911"/>
                    <a:pt x="5404" y="16446"/>
                    <a:pt x="6738" y="18647"/>
                  </a:cubicBezTo>
                  <a:cubicBezTo>
                    <a:pt x="4270" y="15345"/>
                    <a:pt x="2669" y="11409"/>
                    <a:pt x="1735" y="7406"/>
                  </a:cubicBezTo>
                  <a:cubicBezTo>
                    <a:pt x="1134" y="8073"/>
                    <a:pt x="567" y="8774"/>
                    <a:pt x="0" y="9474"/>
                  </a:cubicBezTo>
                  <a:cubicBezTo>
                    <a:pt x="701" y="15946"/>
                    <a:pt x="2302" y="22250"/>
                    <a:pt x="5237" y="28021"/>
                  </a:cubicBezTo>
                  <a:cubicBezTo>
                    <a:pt x="6972" y="25319"/>
                    <a:pt x="8773" y="22684"/>
                    <a:pt x="10641" y="20082"/>
                  </a:cubicBezTo>
                  <a:cubicBezTo>
                    <a:pt x="11242" y="19248"/>
                    <a:pt x="11842" y="18447"/>
                    <a:pt x="12476" y="17647"/>
                  </a:cubicBezTo>
                  <a:cubicBezTo>
                    <a:pt x="10174" y="12043"/>
                    <a:pt x="8806" y="6038"/>
                    <a:pt x="847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6"/>
            <p:cNvSpPr/>
            <p:nvPr/>
          </p:nvSpPr>
          <p:spPr>
            <a:xfrm>
              <a:off x="3863775" y="1687475"/>
              <a:ext cx="226850" cy="658850"/>
            </a:xfrm>
            <a:custGeom>
              <a:avLst/>
              <a:gdLst/>
              <a:ahLst/>
              <a:cxnLst/>
              <a:rect l="l" t="t" r="r" b="b"/>
              <a:pathLst>
                <a:path w="9074" h="26354" extrusionOk="0">
                  <a:moveTo>
                    <a:pt x="4303" y="1"/>
                  </a:moveTo>
                  <a:cubicBezTo>
                    <a:pt x="2235" y="4137"/>
                    <a:pt x="767" y="8574"/>
                    <a:pt x="0" y="13110"/>
                  </a:cubicBezTo>
                  <a:cubicBezTo>
                    <a:pt x="1101" y="17680"/>
                    <a:pt x="2735" y="22117"/>
                    <a:pt x="4803" y="26353"/>
                  </a:cubicBezTo>
                  <a:cubicBezTo>
                    <a:pt x="6238" y="24018"/>
                    <a:pt x="7639" y="21683"/>
                    <a:pt x="9073" y="19348"/>
                  </a:cubicBezTo>
                  <a:cubicBezTo>
                    <a:pt x="6605" y="13177"/>
                    <a:pt x="5004" y="6639"/>
                    <a:pt x="430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6"/>
            <p:cNvSpPr/>
            <p:nvPr/>
          </p:nvSpPr>
          <p:spPr>
            <a:xfrm>
              <a:off x="5215550" y="871900"/>
              <a:ext cx="341125" cy="178475"/>
            </a:xfrm>
            <a:custGeom>
              <a:avLst/>
              <a:gdLst/>
              <a:ahLst/>
              <a:cxnLst/>
              <a:rect l="l" t="t" r="r" b="b"/>
              <a:pathLst>
                <a:path w="13645" h="7139" extrusionOk="0">
                  <a:moveTo>
                    <a:pt x="13644" y="0"/>
                  </a:moveTo>
                  <a:lnTo>
                    <a:pt x="13644" y="0"/>
                  </a:lnTo>
                  <a:cubicBezTo>
                    <a:pt x="9908" y="101"/>
                    <a:pt x="6172" y="367"/>
                    <a:pt x="2569" y="801"/>
                  </a:cubicBezTo>
                  <a:cubicBezTo>
                    <a:pt x="1502" y="2802"/>
                    <a:pt x="601" y="4937"/>
                    <a:pt x="1" y="7139"/>
                  </a:cubicBezTo>
                  <a:cubicBezTo>
                    <a:pt x="3437" y="5905"/>
                    <a:pt x="6973" y="5004"/>
                    <a:pt x="10542" y="4337"/>
                  </a:cubicBezTo>
                  <a:cubicBezTo>
                    <a:pt x="11442" y="2802"/>
                    <a:pt x="12477" y="1368"/>
                    <a:pt x="1364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6"/>
            <p:cNvSpPr/>
            <p:nvPr/>
          </p:nvSpPr>
          <p:spPr>
            <a:xfrm>
              <a:off x="4598450" y="963625"/>
              <a:ext cx="268550" cy="485375"/>
            </a:xfrm>
            <a:custGeom>
              <a:avLst/>
              <a:gdLst/>
              <a:ahLst/>
              <a:cxnLst/>
              <a:rect l="l" t="t" r="r" b="b"/>
              <a:pathLst>
                <a:path w="10742" h="19415" extrusionOk="0">
                  <a:moveTo>
                    <a:pt x="10742" y="1"/>
                  </a:moveTo>
                  <a:lnTo>
                    <a:pt x="10742" y="1"/>
                  </a:lnTo>
                  <a:cubicBezTo>
                    <a:pt x="7439" y="935"/>
                    <a:pt x="4237" y="2102"/>
                    <a:pt x="1135" y="3537"/>
                  </a:cubicBezTo>
                  <a:cubicBezTo>
                    <a:pt x="167" y="8740"/>
                    <a:pt x="1" y="14144"/>
                    <a:pt x="701" y="19415"/>
                  </a:cubicBezTo>
                  <a:cubicBezTo>
                    <a:pt x="3370" y="16679"/>
                    <a:pt x="6205" y="14144"/>
                    <a:pt x="9207" y="11843"/>
                  </a:cubicBezTo>
                  <a:cubicBezTo>
                    <a:pt x="9274" y="7873"/>
                    <a:pt x="9774" y="3870"/>
                    <a:pt x="1074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6"/>
            <p:cNvSpPr/>
            <p:nvPr/>
          </p:nvSpPr>
          <p:spPr>
            <a:xfrm>
              <a:off x="4173150" y="1802575"/>
              <a:ext cx="599625" cy="285850"/>
            </a:xfrm>
            <a:custGeom>
              <a:avLst/>
              <a:gdLst/>
              <a:ahLst/>
              <a:cxnLst/>
              <a:rect l="l" t="t" r="r" b="b"/>
              <a:pathLst>
                <a:path w="23985" h="11434" extrusionOk="0">
                  <a:moveTo>
                    <a:pt x="6205" y="0"/>
                  </a:moveTo>
                  <a:cubicBezTo>
                    <a:pt x="4037" y="3069"/>
                    <a:pt x="2002" y="6238"/>
                    <a:pt x="1" y="9440"/>
                  </a:cubicBezTo>
                  <a:cubicBezTo>
                    <a:pt x="5403" y="10761"/>
                    <a:pt x="10968" y="11433"/>
                    <a:pt x="16525" y="11433"/>
                  </a:cubicBezTo>
                  <a:cubicBezTo>
                    <a:pt x="17143" y="11433"/>
                    <a:pt x="17762" y="11425"/>
                    <a:pt x="18380" y="11408"/>
                  </a:cubicBezTo>
                  <a:cubicBezTo>
                    <a:pt x="20482" y="9107"/>
                    <a:pt x="22383" y="6572"/>
                    <a:pt x="23984" y="3903"/>
                  </a:cubicBezTo>
                  <a:cubicBezTo>
                    <a:pt x="17913" y="3603"/>
                    <a:pt x="11876" y="2268"/>
                    <a:pt x="620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6"/>
            <p:cNvSpPr/>
            <p:nvPr/>
          </p:nvSpPr>
          <p:spPr>
            <a:xfrm>
              <a:off x="4488375" y="1285525"/>
              <a:ext cx="773075" cy="401150"/>
            </a:xfrm>
            <a:custGeom>
              <a:avLst/>
              <a:gdLst/>
              <a:ahLst/>
              <a:cxnLst/>
              <a:rect l="l" t="t" r="r" b="b"/>
              <a:pathLst>
                <a:path w="30923" h="16046" extrusionOk="0">
                  <a:moveTo>
                    <a:pt x="12309" y="1"/>
                  </a:moveTo>
                  <a:cubicBezTo>
                    <a:pt x="7773" y="3603"/>
                    <a:pt x="3703" y="7740"/>
                    <a:pt x="1" y="12209"/>
                  </a:cubicBezTo>
                  <a:cubicBezTo>
                    <a:pt x="5571" y="14511"/>
                    <a:pt x="11542" y="15812"/>
                    <a:pt x="17546" y="16045"/>
                  </a:cubicBezTo>
                  <a:cubicBezTo>
                    <a:pt x="19148" y="14144"/>
                    <a:pt x="20782" y="12243"/>
                    <a:pt x="22450" y="10375"/>
                  </a:cubicBezTo>
                  <a:cubicBezTo>
                    <a:pt x="18214" y="9708"/>
                    <a:pt x="14177" y="8073"/>
                    <a:pt x="10641" y="5671"/>
                  </a:cubicBezTo>
                  <a:lnTo>
                    <a:pt x="10641" y="5671"/>
                  </a:lnTo>
                  <a:cubicBezTo>
                    <a:pt x="13852" y="6734"/>
                    <a:pt x="17232" y="7261"/>
                    <a:pt x="20606" y="7261"/>
                  </a:cubicBezTo>
                  <a:cubicBezTo>
                    <a:pt x="22421" y="7261"/>
                    <a:pt x="24234" y="7109"/>
                    <a:pt x="26019" y="6806"/>
                  </a:cubicBezTo>
                  <a:cubicBezTo>
                    <a:pt x="27587" y="5471"/>
                    <a:pt x="29221" y="4237"/>
                    <a:pt x="30923" y="3036"/>
                  </a:cubicBezTo>
                  <a:cubicBezTo>
                    <a:pt x="24618" y="2736"/>
                    <a:pt x="18347" y="1735"/>
                    <a:pt x="12309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6"/>
            <p:cNvSpPr/>
            <p:nvPr/>
          </p:nvSpPr>
          <p:spPr>
            <a:xfrm>
              <a:off x="3816225" y="2224525"/>
              <a:ext cx="597125" cy="373625"/>
            </a:xfrm>
            <a:custGeom>
              <a:avLst/>
              <a:gdLst/>
              <a:ahLst/>
              <a:cxnLst/>
              <a:rect l="l" t="t" r="r" b="b"/>
              <a:pathLst>
                <a:path w="23885" h="14945" extrusionOk="0">
                  <a:moveTo>
                    <a:pt x="9674" y="1"/>
                  </a:moveTo>
                  <a:cubicBezTo>
                    <a:pt x="7473" y="3603"/>
                    <a:pt x="5304" y="7206"/>
                    <a:pt x="3036" y="10742"/>
                  </a:cubicBezTo>
                  <a:cubicBezTo>
                    <a:pt x="2102" y="12176"/>
                    <a:pt x="1135" y="13611"/>
                    <a:pt x="1" y="14845"/>
                  </a:cubicBezTo>
                  <a:cubicBezTo>
                    <a:pt x="101" y="14912"/>
                    <a:pt x="234" y="14945"/>
                    <a:pt x="368" y="14945"/>
                  </a:cubicBezTo>
                  <a:cubicBezTo>
                    <a:pt x="1435" y="14945"/>
                    <a:pt x="2336" y="14244"/>
                    <a:pt x="3203" y="13611"/>
                  </a:cubicBezTo>
                  <a:cubicBezTo>
                    <a:pt x="8173" y="10008"/>
                    <a:pt x="14111" y="7973"/>
                    <a:pt x="19481" y="4971"/>
                  </a:cubicBezTo>
                  <a:cubicBezTo>
                    <a:pt x="20982" y="4137"/>
                    <a:pt x="22450" y="3237"/>
                    <a:pt x="23884" y="2236"/>
                  </a:cubicBezTo>
                  <a:lnTo>
                    <a:pt x="23884" y="2236"/>
                  </a:lnTo>
                  <a:cubicBezTo>
                    <a:pt x="23525" y="2246"/>
                    <a:pt x="23166" y="2251"/>
                    <a:pt x="22807" y="2251"/>
                  </a:cubicBezTo>
                  <a:cubicBezTo>
                    <a:pt x="18331" y="2251"/>
                    <a:pt x="13874" y="1483"/>
                    <a:pt x="967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6"/>
            <p:cNvSpPr/>
            <p:nvPr/>
          </p:nvSpPr>
          <p:spPr>
            <a:xfrm>
              <a:off x="5842675" y="937800"/>
              <a:ext cx="378625" cy="81725"/>
            </a:xfrm>
            <a:custGeom>
              <a:avLst/>
              <a:gdLst/>
              <a:ahLst/>
              <a:cxnLst/>
              <a:rect l="l" t="t" r="r" b="b"/>
              <a:pathLst>
                <a:path w="15145" h="3269" extrusionOk="0">
                  <a:moveTo>
                    <a:pt x="8821" y="1"/>
                  </a:moveTo>
                  <a:cubicBezTo>
                    <a:pt x="5874" y="1"/>
                    <a:pt x="2932" y="49"/>
                    <a:pt x="1" y="166"/>
                  </a:cubicBezTo>
                  <a:cubicBezTo>
                    <a:pt x="1502" y="1201"/>
                    <a:pt x="3003" y="2235"/>
                    <a:pt x="4504" y="3269"/>
                  </a:cubicBezTo>
                  <a:cubicBezTo>
                    <a:pt x="7940" y="2034"/>
                    <a:pt x="11475" y="967"/>
                    <a:pt x="15145" y="66"/>
                  </a:cubicBezTo>
                  <a:lnTo>
                    <a:pt x="15078" y="66"/>
                  </a:lnTo>
                  <a:cubicBezTo>
                    <a:pt x="12992" y="25"/>
                    <a:pt x="10905" y="1"/>
                    <a:pt x="882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6"/>
            <p:cNvSpPr/>
            <p:nvPr/>
          </p:nvSpPr>
          <p:spPr>
            <a:xfrm>
              <a:off x="5067125" y="961975"/>
              <a:ext cx="708025" cy="284375"/>
            </a:xfrm>
            <a:custGeom>
              <a:avLst/>
              <a:gdLst/>
              <a:ahLst/>
              <a:cxnLst/>
              <a:rect l="l" t="t" r="r" b="b"/>
              <a:pathLst>
                <a:path w="28321" h="11375" extrusionOk="0">
                  <a:moveTo>
                    <a:pt x="21516" y="0"/>
                  </a:moveTo>
                  <a:cubicBezTo>
                    <a:pt x="14010" y="901"/>
                    <a:pt x="6772" y="2702"/>
                    <a:pt x="0" y="6004"/>
                  </a:cubicBezTo>
                  <a:cubicBezTo>
                    <a:pt x="4770" y="8506"/>
                    <a:pt x="9907" y="10307"/>
                    <a:pt x="15211" y="11375"/>
                  </a:cubicBezTo>
                  <a:cubicBezTo>
                    <a:pt x="16612" y="10608"/>
                    <a:pt x="18013" y="9874"/>
                    <a:pt x="19448" y="9207"/>
                  </a:cubicBezTo>
                  <a:cubicBezTo>
                    <a:pt x="18013" y="7572"/>
                    <a:pt x="16546" y="5738"/>
                    <a:pt x="16479" y="3603"/>
                  </a:cubicBezTo>
                  <a:lnTo>
                    <a:pt x="16479" y="3603"/>
                  </a:lnTo>
                  <a:cubicBezTo>
                    <a:pt x="17947" y="5337"/>
                    <a:pt x="19748" y="7038"/>
                    <a:pt x="21716" y="8173"/>
                  </a:cubicBezTo>
                  <a:cubicBezTo>
                    <a:pt x="23917" y="7072"/>
                    <a:pt x="26119" y="6071"/>
                    <a:pt x="28321" y="5104"/>
                  </a:cubicBezTo>
                  <a:cubicBezTo>
                    <a:pt x="25819" y="3736"/>
                    <a:pt x="23517" y="2035"/>
                    <a:pt x="2151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6"/>
            <p:cNvSpPr/>
            <p:nvPr/>
          </p:nvSpPr>
          <p:spPr>
            <a:xfrm>
              <a:off x="3862100" y="1250500"/>
              <a:ext cx="1004075" cy="1289275"/>
            </a:xfrm>
            <a:custGeom>
              <a:avLst/>
              <a:gdLst/>
              <a:ahLst/>
              <a:cxnLst/>
              <a:rect l="l" t="t" r="r" b="b"/>
              <a:pathLst>
                <a:path w="40163" h="51571" extrusionOk="0">
                  <a:moveTo>
                    <a:pt x="40162" y="1"/>
                  </a:moveTo>
                  <a:lnTo>
                    <a:pt x="40162" y="1"/>
                  </a:lnTo>
                  <a:cubicBezTo>
                    <a:pt x="29722" y="5471"/>
                    <a:pt x="20748" y="16346"/>
                    <a:pt x="14477" y="24318"/>
                  </a:cubicBezTo>
                  <a:cubicBezTo>
                    <a:pt x="8206" y="32324"/>
                    <a:pt x="3002" y="41264"/>
                    <a:pt x="0" y="50970"/>
                  </a:cubicBezTo>
                  <a:cubicBezTo>
                    <a:pt x="234" y="51404"/>
                    <a:pt x="667" y="51538"/>
                    <a:pt x="1201" y="51571"/>
                  </a:cubicBezTo>
                  <a:cubicBezTo>
                    <a:pt x="5004" y="42798"/>
                    <a:pt x="10208" y="34726"/>
                    <a:pt x="15745" y="26920"/>
                  </a:cubicBezTo>
                  <a:cubicBezTo>
                    <a:pt x="22917" y="16779"/>
                    <a:pt x="29955" y="7072"/>
                    <a:pt x="40162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6"/>
            <p:cNvSpPr/>
            <p:nvPr/>
          </p:nvSpPr>
          <p:spPr>
            <a:xfrm>
              <a:off x="3875450" y="1250500"/>
              <a:ext cx="990725" cy="1289275"/>
            </a:xfrm>
            <a:custGeom>
              <a:avLst/>
              <a:gdLst/>
              <a:ahLst/>
              <a:cxnLst/>
              <a:rect l="l" t="t" r="r" b="b"/>
              <a:pathLst>
                <a:path w="39629" h="51571" extrusionOk="0">
                  <a:moveTo>
                    <a:pt x="39628" y="1"/>
                  </a:moveTo>
                  <a:lnTo>
                    <a:pt x="39628" y="1"/>
                  </a:lnTo>
                  <a:cubicBezTo>
                    <a:pt x="38794" y="434"/>
                    <a:pt x="37994" y="901"/>
                    <a:pt x="37227" y="1368"/>
                  </a:cubicBezTo>
                  <a:cubicBezTo>
                    <a:pt x="32857" y="4637"/>
                    <a:pt x="28887" y="8807"/>
                    <a:pt x="25251" y="12676"/>
                  </a:cubicBezTo>
                  <a:cubicBezTo>
                    <a:pt x="23217" y="14845"/>
                    <a:pt x="21282" y="17180"/>
                    <a:pt x="19414" y="19515"/>
                  </a:cubicBezTo>
                  <a:cubicBezTo>
                    <a:pt x="11475" y="29222"/>
                    <a:pt x="3603" y="39496"/>
                    <a:pt x="0" y="51437"/>
                  </a:cubicBezTo>
                  <a:cubicBezTo>
                    <a:pt x="200" y="51538"/>
                    <a:pt x="400" y="51571"/>
                    <a:pt x="667" y="51571"/>
                  </a:cubicBezTo>
                  <a:cubicBezTo>
                    <a:pt x="4470" y="42798"/>
                    <a:pt x="9674" y="34726"/>
                    <a:pt x="15211" y="26920"/>
                  </a:cubicBezTo>
                  <a:cubicBezTo>
                    <a:pt x="22383" y="16779"/>
                    <a:pt x="29421" y="7072"/>
                    <a:pt x="39628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6"/>
            <p:cNvSpPr/>
            <p:nvPr/>
          </p:nvSpPr>
          <p:spPr>
            <a:xfrm>
              <a:off x="2913925" y="3296075"/>
              <a:ext cx="330250" cy="520450"/>
            </a:xfrm>
            <a:custGeom>
              <a:avLst/>
              <a:gdLst/>
              <a:ahLst/>
              <a:cxnLst/>
              <a:rect l="l" t="t" r="r" b="b"/>
              <a:pathLst>
                <a:path w="13210" h="20818" extrusionOk="0">
                  <a:moveTo>
                    <a:pt x="9964" y="1"/>
                  </a:moveTo>
                  <a:cubicBezTo>
                    <a:pt x="9213" y="1"/>
                    <a:pt x="8270" y="311"/>
                    <a:pt x="7539" y="470"/>
                  </a:cubicBezTo>
                  <a:cubicBezTo>
                    <a:pt x="7672" y="2238"/>
                    <a:pt x="6772" y="4072"/>
                    <a:pt x="5271" y="5040"/>
                  </a:cubicBezTo>
                  <a:cubicBezTo>
                    <a:pt x="4804" y="5307"/>
                    <a:pt x="4337" y="5507"/>
                    <a:pt x="3903" y="5840"/>
                  </a:cubicBezTo>
                  <a:cubicBezTo>
                    <a:pt x="2936" y="6574"/>
                    <a:pt x="2435" y="7808"/>
                    <a:pt x="2068" y="8976"/>
                  </a:cubicBezTo>
                  <a:cubicBezTo>
                    <a:pt x="834" y="12812"/>
                    <a:pt x="134" y="16815"/>
                    <a:pt x="0" y="20818"/>
                  </a:cubicBezTo>
                  <a:cubicBezTo>
                    <a:pt x="1868" y="18216"/>
                    <a:pt x="3970" y="16215"/>
                    <a:pt x="6572" y="14246"/>
                  </a:cubicBezTo>
                  <a:cubicBezTo>
                    <a:pt x="8239" y="13012"/>
                    <a:pt x="10174" y="11745"/>
                    <a:pt x="10775" y="9743"/>
                  </a:cubicBezTo>
                  <a:cubicBezTo>
                    <a:pt x="11041" y="8843"/>
                    <a:pt x="11008" y="7842"/>
                    <a:pt x="11308" y="6941"/>
                  </a:cubicBezTo>
                  <a:cubicBezTo>
                    <a:pt x="11560" y="6091"/>
                    <a:pt x="12169" y="5062"/>
                    <a:pt x="13022" y="5062"/>
                  </a:cubicBezTo>
                  <a:cubicBezTo>
                    <a:pt x="13073" y="5062"/>
                    <a:pt x="13124" y="5066"/>
                    <a:pt x="13176" y="5073"/>
                  </a:cubicBezTo>
                  <a:cubicBezTo>
                    <a:pt x="13143" y="4573"/>
                    <a:pt x="13210" y="4173"/>
                    <a:pt x="13143" y="3672"/>
                  </a:cubicBezTo>
                  <a:cubicBezTo>
                    <a:pt x="13043" y="2638"/>
                    <a:pt x="12876" y="1571"/>
                    <a:pt x="12176" y="837"/>
                  </a:cubicBezTo>
                  <a:cubicBezTo>
                    <a:pt x="11642" y="270"/>
                    <a:pt x="10841" y="36"/>
                    <a:pt x="10074" y="3"/>
                  </a:cubicBezTo>
                  <a:cubicBezTo>
                    <a:pt x="10038" y="1"/>
                    <a:pt x="10001" y="1"/>
                    <a:pt x="9964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6"/>
            <p:cNvSpPr/>
            <p:nvPr/>
          </p:nvSpPr>
          <p:spPr>
            <a:xfrm>
              <a:off x="2920600" y="3311150"/>
              <a:ext cx="323575" cy="496200"/>
            </a:xfrm>
            <a:custGeom>
              <a:avLst/>
              <a:gdLst/>
              <a:ahLst/>
              <a:cxnLst/>
              <a:rect l="l" t="t" r="r" b="b"/>
              <a:pathLst>
                <a:path w="12943" h="19848" extrusionOk="0">
                  <a:moveTo>
                    <a:pt x="11642" y="0"/>
                  </a:moveTo>
                  <a:cubicBezTo>
                    <a:pt x="8906" y="2836"/>
                    <a:pt x="6405" y="5938"/>
                    <a:pt x="4203" y="9207"/>
                  </a:cubicBezTo>
                  <a:cubicBezTo>
                    <a:pt x="2168" y="12276"/>
                    <a:pt x="634" y="15678"/>
                    <a:pt x="100" y="19247"/>
                  </a:cubicBezTo>
                  <a:cubicBezTo>
                    <a:pt x="67" y="19448"/>
                    <a:pt x="33" y="19648"/>
                    <a:pt x="0" y="19848"/>
                  </a:cubicBezTo>
                  <a:cubicBezTo>
                    <a:pt x="1801" y="17413"/>
                    <a:pt x="3836" y="15511"/>
                    <a:pt x="6305" y="13643"/>
                  </a:cubicBezTo>
                  <a:cubicBezTo>
                    <a:pt x="7972" y="12409"/>
                    <a:pt x="9907" y="11142"/>
                    <a:pt x="10508" y="9140"/>
                  </a:cubicBezTo>
                  <a:cubicBezTo>
                    <a:pt x="10774" y="8240"/>
                    <a:pt x="10741" y="7239"/>
                    <a:pt x="11041" y="6338"/>
                  </a:cubicBezTo>
                  <a:cubicBezTo>
                    <a:pt x="11293" y="5488"/>
                    <a:pt x="11902" y="4459"/>
                    <a:pt x="12755" y="4459"/>
                  </a:cubicBezTo>
                  <a:cubicBezTo>
                    <a:pt x="12806" y="4459"/>
                    <a:pt x="12857" y="4463"/>
                    <a:pt x="12909" y="4470"/>
                  </a:cubicBezTo>
                  <a:cubicBezTo>
                    <a:pt x="12876" y="3970"/>
                    <a:pt x="12943" y="3570"/>
                    <a:pt x="12876" y="3069"/>
                  </a:cubicBezTo>
                  <a:cubicBezTo>
                    <a:pt x="12776" y="2035"/>
                    <a:pt x="12609" y="968"/>
                    <a:pt x="11909" y="234"/>
                  </a:cubicBezTo>
                  <a:cubicBezTo>
                    <a:pt x="11842" y="134"/>
                    <a:pt x="11742" y="67"/>
                    <a:pt x="11642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6"/>
            <p:cNvSpPr/>
            <p:nvPr/>
          </p:nvSpPr>
          <p:spPr>
            <a:xfrm>
              <a:off x="2923100" y="3255275"/>
              <a:ext cx="345275" cy="537075"/>
            </a:xfrm>
            <a:custGeom>
              <a:avLst/>
              <a:gdLst/>
              <a:ahLst/>
              <a:cxnLst/>
              <a:rect l="l" t="t" r="r" b="b"/>
              <a:pathLst>
                <a:path w="13811" h="21483" fill="none" extrusionOk="0">
                  <a:moveTo>
                    <a:pt x="0" y="21482"/>
                  </a:moveTo>
                  <a:cubicBezTo>
                    <a:pt x="534" y="17913"/>
                    <a:pt x="2068" y="14511"/>
                    <a:pt x="4103" y="11442"/>
                  </a:cubicBezTo>
                  <a:cubicBezTo>
                    <a:pt x="6872" y="7272"/>
                    <a:pt x="10141" y="3436"/>
                    <a:pt x="13810" y="0"/>
                  </a:cubicBezTo>
                </a:path>
              </a:pathLst>
            </a:custGeom>
            <a:noFill/>
            <a:ln w="10850" cap="flat" cmpd="sng">
              <a:solidFill>
                <a:srgbClr val="1C295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6"/>
            <p:cNvSpPr/>
            <p:nvPr/>
          </p:nvSpPr>
          <p:spPr>
            <a:xfrm>
              <a:off x="3094050" y="3296075"/>
              <a:ext cx="150125" cy="159375"/>
            </a:xfrm>
            <a:custGeom>
              <a:avLst/>
              <a:gdLst/>
              <a:ahLst/>
              <a:cxnLst/>
              <a:rect l="l" t="t" r="r" b="b"/>
              <a:pathLst>
                <a:path w="6005" h="6375" extrusionOk="0">
                  <a:moveTo>
                    <a:pt x="2759" y="1"/>
                  </a:moveTo>
                  <a:cubicBezTo>
                    <a:pt x="2008" y="1"/>
                    <a:pt x="1065" y="311"/>
                    <a:pt x="334" y="470"/>
                  </a:cubicBezTo>
                  <a:cubicBezTo>
                    <a:pt x="401" y="1204"/>
                    <a:pt x="267" y="1971"/>
                    <a:pt x="0" y="2638"/>
                  </a:cubicBezTo>
                  <a:cubicBezTo>
                    <a:pt x="1768" y="3372"/>
                    <a:pt x="3303" y="4706"/>
                    <a:pt x="4337" y="6374"/>
                  </a:cubicBezTo>
                  <a:cubicBezTo>
                    <a:pt x="4648" y="5690"/>
                    <a:pt x="5162" y="5063"/>
                    <a:pt x="5825" y="5063"/>
                  </a:cubicBezTo>
                  <a:cubicBezTo>
                    <a:pt x="5873" y="5063"/>
                    <a:pt x="5922" y="5066"/>
                    <a:pt x="5971" y="5073"/>
                  </a:cubicBezTo>
                  <a:cubicBezTo>
                    <a:pt x="5938" y="4573"/>
                    <a:pt x="6005" y="4173"/>
                    <a:pt x="5938" y="3672"/>
                  </a:cubicBezTo>
                  <a:cubicBezTo>
                    <a:pt x="5838" y="2638"/>
                    <a:pt x="5671" y="1571"/>
                    <a:pt x="4971" y="837"/>
                  </a:cubicBezTo>
                  <a:cubicBezTo>
                    <a:pt x="4437" y="270"/>
                    <a:pt x="3636" y="36"/>
                    <a:pt x="2869" y="3"/>
                  </a:cubicBezTo>
                  <a:cubicBezTo>
                    <a:pt x="2833" y="1"/>
                    <a:pt x="2796" y="1"/>
                    <a:pt x="275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6"/>
            <p:cNvSpPr/>
            <p:nvPr/>
          </p:nvSpPr>
          <p:spPr>
            <a:xfrm>
              <a:off x="2984800" y="3469200"/>
              <a:ext cx="108450" cy="115900"/>
            </a:xfrm>
            <a:custGeom>
              <a:avLst/>
              <a:gdLst/>
              <a:ahLst/>
              <a:cxnLst/>
              <a:rect l="l" t="t" r="r" b="b"/>
              <a:pathLst>
                <a:path w="4338" h="4636" extrusionOk="0">
                  <a:moveTo>
                    <a:pt x="3455" y="0"/>
                  </a:moveTo>
                  <a:cubicBezTo>
                    <a:pt x="2854" y="0"/>
                    <a:pt x="1958" y="626"/>
                    <a:pt x="1235" y="1617"/>
                  </a:cubicBezTo>
                  <a:cubicBezTo>
                    <a:pt x="334" y="2818"/>
                    <a:pt x="1" y="4119"/>
                    <a:pt x="534" y="4519"/>
                  </a:cubicBezTo>
                  <a:cubicBezTo>
                    <a:pt x="633" y="4598"/>
                    <a:pt x="757" y="4636"/>
                    <a:pt x="900" y="4636"/>
                  </a:cubicBezTo>
                  <a:cubicBezTo>
                    <a:pt x="1485" y="4636"/>
                    <a:pt x="2386" y="4010"/>
                    <a:pt x="3136" y="3018"/>
                  </a:cubicBezTo>
                  <a:cubicBezTo>
                    <a:pt x="4037" y="1784"/>
                    <a:pt x="4337" y="483"/>
                    <a:pt x="3837" y="116"/>
                  </a:cubicBezTo>
                  <a:cubicBezTo>
                    <a:pt x="3732" y="38"/>
                    <a:pt x="3602" y="0"/>
                    <a:pt x="3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6"/>
            <p:cNvSpPr/>
            <p:nvPr/>
          </p:nvSpPr>
          <p:spPr>
            <a:xfrm>
              <a:off x="3094050" y="2442825"/>
              <a:ext cx="902325" cy="980100"/>
            </a:xfrm>
            <a:custGeom>
              <a:avLst/>
              <a:gdLst/>
              <a:ahLst/>
              <a:cxnLst/>
              <a:rect l="l" t="t" r="r" b="b"/>
              <a:pathLst>
                <a:path w="36093" h="39204" extrusionOk="0">
                  <a:moveTo>
                    <a:pt x="30671" y="1"/>
                  </a:moveTo>
                  <a:cubicBezTo>
                    <a:pt x="30092" y="1"/>
                    <a:pt x="29455" y="65"/>
                    <a:pt x="28754" y="209"/>
                  </a:cubicBezTo>
                  <a:lnTo>
                    <a:pt x="0" y="35000"/>
                  </a:lnTo>
                  <a:cubicBezTo>
                    <a:pt x="0" y="35000"/>
                    <a:pt x="5004" y="35234"/>
                    <a:pt x="5971" y="39203"/>
                  </a:cubicBezTo>
                  <a:lnTo>
                    <a:pt x="36093" y="3644"/>
                  </a:lnTo>
                  <a:cubicBezTo>
                    <a:pt x="36093" y="3644"/>
                    <a:pt x="35052" y="1"/>
                    <a:pt x="30671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3777025" y="2442825"/>
              <a:ext cx="219350" cy="131150"/>
            </a:xfrm>
            <a:custGeom>
              <a:avLst/>
              <a:gdLst/>
              <a:ahLst/>
              <a:cxnLst/>
              <a:rect l="l" t="t" r="r" b="b"/>
              <a:pathLst>
                <a:path w="8774" h="5246" extrusionOk="0">
                  <a:moveTo>
                    <a:pt x="3352" y="1"/>
                  </a:moveTo>
                  <a:cubicBezTo>
                    <a:pt x="2773" y="1"/>
                    <a:pt x="2136" y="65"/>
                    <a:pt x="1435" y="209"/>
                  </a:cubicBezTo>
                  <a:lnTo>
                    <a:pt x="1" y="1943"/>
                  </a:lnTo>
                  <a:cubicBezTo>
                    <a:pt x="1435" y="1943"/>
                    <a:pt x="2903" y="2177"/>
                    <a:pt x="4237" y="2744"/>
                  </a:cubicBezTo>
                  <a:cubicBezTo>
                    <a:pt x="5471" y="3311"/>
                    <a:pt x="6606" y="4145"/>
                    <a:pt x="7440" y="5246"/>
                  </a:cubicBezTo>
                  <a:lnTo>
                    <a:pt x="8774" y="3644"/>
                  </a:lnTo>
                  <a:cubicBezTo>
                    <a:pt x="8774" y="3644"/>
                    <a:pt x="7733" y="1"/>
                    <a:pt x="3352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3660275" y="2588125"/>
              <a:ext cx="183500" cy="167650"/>
            </a:xfrm>
            <a:custGeom>
              <a:avLst/>
              <a:gdLst/>
              <a:ahLst/>
              <a:cxnLst/>
              <a:rect l="l" t="t" r="r" b="b"/>
              <a:pathLst>
                <a:path w="7340" h="6706" extrusionOk="0">
                  <a:moveTo>
                    <a:pt x="1469" y="1"/>
                  </a:moveTo>
                  <a:lnTo>
                    <a:pt x="1" y="1802"/>
                  </a:lnTo>
                  <a:cubicBezTo>
                    <a:pt x="1268" y="2035"/>
                    <a:pt x="2469" y="2602"/>
                    <a:pt x="3437" y="3436"/>
                  </a:cubicBezTo>
                  <a:cubicBezTo>
                    <a:pt x="4504" y="4337"/>
                    <a:pt x="5305" y="5471"/>
                    <a:pt x="5938" y="6705"/>
                  </a:cubicBezTo>
                  <a:lnTo>
                    <a:pt x="7339" y="5038"/>
                  </a:lnTo>
                  <a:cubicBezTo>
                    <a:pt x="6806" y="4237"/>
                    <a:pt x="6205" y="3503"/>
                    <a:pt x="5538" y="2803"/>
                  </a:cubicBezTo>
                  <a:cubicBezTo>
                    <a:pt x="4437" y="1568"/>
                    <a:pt x="3036" y="468"/>
                    <a:pt x="146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3207450" y="3140200"/>
              <a:ext cx="171000" cy="169300"/>
            </a:xfrm>
            <a:custGeom>
              <a:avLst/>
              <a:gdLst/>
              <a:ahLst/>
              <a:cxnLst/>
              <a:rect l="l" t="t" r="r" b="b"/>
              <a:pathLst>
                <a:path w="6840" h="6772" extrusionOk="0">
                  <a:moveTo>
                    <a:pt x="1335" y="0"/>
                  </a:moveTo>
                  <a:lnTo>
                    <a:pt x="1" y="1635"/>
                  </a:lnTo>
                  <a:cubicBezTo>
                    <a:pt x="168" y="1618"/>
                    <a:pt x="335" y="1610"/>
                    <a:pt x="501" y="1610"/>
                  </a:cubicBezTo>
                  <a:cubicBezTo>
                    <a:pt x="668" y="1610"/>
                    <a:pt x="835" y="1618"/>
                    <a:pt x="1002" y="1635"/>
                  </a:cubicBezTo>
                  <a:cubicBezTo>
                    <a:pt x="1836" y="1768"/>
                    <a:pt x="2603" y="2268"/>
                    <a:pt x="3237" y="2835"/>
                  </a:cubicBezTo>
                  <a:cubicBezTo>
                    <a:pt x="4337" y="3870"/>
                    <a:pt x="5071" y="5271"/>
                    <a:pt x="5305" y="6772"/>
                  </a:cubicBezTo>
                  <a:lnTo>
                    <a:pt x="6839" y="4937"/>
                  </a:lnTo>
                  <a:cubicBezTo>
                    <a:pt x="6739" y="4470"/>
                    <a:pt x="6606" y="4003"/>
                    <a:pt x="6406" y="3569"/>
                  </a:cubicBezTo>
                  <a:cubicBezTo>
                    <a:pt x="5805" y="2035"/>
                    <a:pt x="4571" y="667"/>
                    <a:pt x="3003" y="200"/>
                  </a:cubicBezTo>
                  <a:cubicBezTo>
                    <a:pt x="2469" y="33"/>
                    <a:pt x="1902" y="0"/>
                    <a:pt x="1335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3335050" y="2991750"/>
              <a:ext cx="151800" cy="182650"/>
            </a:xfrm>
            <a:custGeom>
              <a:avLst/>
              <a:gdLst/>
              <a:ahLst/>
              <a:cxnLst/>
              <a:rect l="l" t="t" r="r" b="b"/>
              <a:pathLst>
                <a:path w="6072" h="7306" extrusionOk="0">
                  <a:moveTo>
                    <a:pt x="1168" y="1"/>
                  </a:moveTo>
                  <a:lnTo>
                    <a:pt x="1" y="1368"/>
                  </a:lnTo>
                  <a:cubicBezTo>
                    <a:pt x="1168" y="1668"/>
                    <a:pt x="2236" y="2369"/>
                    <a:pt x="3003" y="3270"/>
                  </a:cubicBezTo>
                  <a:cubicBezTo>
                    <a:pt x="3937" y="4437"/>
                    <a:pt x="4470" y="5838"/>
                    <a:pt x="4771" y="7306"/>
                  </a:cubicBezTo>
                  <a:lnTo>
                    <a:pt x="6072" y="5771"/>
                  </a:lnTo>
                  <a:cubicBezTo>
                    <a:pt x="5972" y="5171"/>
                    <a:pt x="5871" y="4570"/>
                    <a:pt x="5638" y="4003"/>
                  </a:cubicBezTo>
                  <a:cubicBezTo>
                    <a:pt x="4904" y="2035"/>
                    <a:pt x="3170" y="568"/>
                    <a:pt x="1168" y="1"/>
                  </a:cubicBezTo>
                  <a:close/>
                </a:path>
              </a:pathLst>
            </a:custGeom>
            <a:solidFill>
              <a:srgbClr val="F2B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3777025" y="2468900"/>
              <a:ext cx="204350" cy="105075"/>
            </a:xfrm>
            <a:custGeom>
              <a:avLst/>
              <a:gdLst/>
              <a:ahLst/>
              <a:cxnLst/>
              <a:rect l="l" t="t" r="r" b="b"/>
              <a:pathLst>
                <a:path w="8174" h="4203" extrusionOk="0">
                  <a:moveTo>
                    <a:pt x="1597" y="1"/>
                  </a:moveTo>
                  <a:cubicBezTo>
                    <a:pt x="1308" y="1"/>
                    <a:pt x="1020" y="12"/>
                    <a:pt x="735" y="33"/>
                  </a:cubicBezTo>
                  <a:lnTo>
                    <a:pt x="1" y="900"/>
                  </a:lnTo>
                  <a:cubicBezTo>
                    <a:pt x="1435" y="900"/>
                    <a:pt x="2903" y="1134"/>
                    <a:pt x="4237" y="1701"/>
                  </a:cubicBezTo>
                  <a:cubicBezTo>
                    <a:pt x="5471" y="2268"/>
                    <a:pt x="6606" y="3102"/>
                    <a:pt x="7440" y="4203"/>
                  </a:cubicBezTo>
                  <a:lnTo>
                    <a:pt x="8173" y="3302"/>
                  </a:lnTo>
                  <a:cubicBezTo>
                    <a:pt x="7940" y="2935"/>
                    <a:pt x="7706" y="2601"/>
                    <a:pt x="7406" y="2268"/>
                  </a:cubicBezTo>
                  <a:cubicBezTo>
                    <a:pt x="6405" y="1134"/>
                    <a:pt x="4938" y="433"/>
                    <a:pt x="3437" y="166"/>
                  </a:cubicBezTo>
                  <a:cubicBezTo>
                    <a:pt x="2844" y="52"/>
                    <a:pt x="2220" y="1"/>
                    <a:pt x="1597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6"/>
            <p:cNvSpPr/>
            <p:nvPr/>
          </p:nvSpPr>
          <p:spPr>
            <a:xfrm>
              <a:off x="3660275" y="2600625"/>
              <a:ext cx="161825" cy="155150"/>
            </a:xfrm>
            <a:custGeom>
              <a:avLst/>
              <a:gdLst/>
              <a:ahLst/>
              <a:cxnLst/>
              <a:rect l="l" t="t" r="r" b="b"/>
              <a:pathLst>
                <a:path w="6473" h="6206" extrusionOk="0">
                  <a:moveTo>
                    <a:pt x="1068" y="1"/>
                  </a:moveTo>
                  <a:lnTo>
                    <a:pt x="1" y="1302"/>
                  </a:lnTo>
                  <a:cubicBezTo>
                    <a:pt x="1235" y="1535"/>
                    <a:pt x="2469" y="2102"/>
                    <a:pt x="3437" y="2936"/>
                  </a:cubicBezTo>
                  <a:cubicBezTo>
                    <a:pt x="4471" y="3837"/>
                    <a:pt x="5305" y="4971"/>
                    <a:pt x="5938" y="6205"/>
                  </a:cubicBezTo>
                  <a:lnTo>
                    <a:pt x="6472" y="5572"/>
                  </a:lnTo>
                  <a:cubicBezTo>
                    <a:pt x="5905" y="4304"/>
                    <a:pt x="5238" y="3070"/>
                    <a:pt x="4304" y="2069"/>
                  </a:cubicBezTo>
                  <a:cubicBezTo>
                    <a:pt x="3403" y="1135"/>
                    <a:pt x="2269" y="368"/>
                    <a:pt x="1068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6"/>
            <p:cNvSpPr/>
            <p:nvPr/>
          </p:nvSpPr>
          <p:spPr>
            <a:xfrm>
              <a:off x="3207450" y="3148525"/>
              <a:ext cx="155150" cy="160975"/>
            </a:xfrm>
            <a:custGeom>
              <a:avLst/>
              <a:gdLst/>
              <a:ahLst/>
              <a:cxnLst/>
              <a:rect l="l" t="t" r="r" b="b"/>
              <a:pathLst>
                <a:path w="6206" h="6439" extrusionOk="0">
                  <a:moveTo>
                    <a:pt x="1068" y="1"/>
                  </a:moveTo>
                  <a:lnTo>
                    <a:pt x="1" y="1302"/>
                  </a:lnTo>
                  <a:cubicBezTo>
                    <a:pt x="168" y="1285"/>
                    <a:pt x="335" y="1277"/>
                    <a:pt x="501" y="1277"/>
                  </a:cubicBezTo>
                  <a:cubicBezTo>
                    <a:pt x="668" y="1277"/>
                    <a:pt x="835" y="1285"/>
                    <a:pt x="1002" y="1302"/>
                  </a:cubicBezTo>
                  <a:cubicBezTo>
                    <a:pt x="1836" y="1435"/>
                    <a:pt x="2603" y="1935"/>
                    <a:pt x="3237" y="2502"/>
                  </a:cubicBezTo>
                  <a:cubicBezTo>
                    <a:pt x="4337" y="3537"/>
                    <a:pt x="5071" y="4938"/>
                    <a:pt x="5305" y="6439"/>
                  </a:cubicBezTo>
                  <a:lnTo>
                    <a:pt x="6205" y="5338"/>
                  </a:lnTo>
                  <a:cubicBezTo>
                    <a:pt x="6139" y="5138"/>
                    <a:pt x="6072" y="4938"/>
                    <a:pt x="5972" y="4704"/>
                  </a:cubicBezTo>
                  <a:cubicBezTo>
                    <a:pt x="5371" y="3236"/>
                    <a:pt x="4504" y="1802"/>
                    <a:pt x="3170" y="868"/>
                  </a:cubicBezTo>
                  <a:cubicBezTo>
                    <a:pt x="2569" y="434"/>
                    <a:pt x="1836" y="134"/>
                    <a:pt x="1068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6"/>
            <p:cNvSpPr/>
            <p:nvPr/>
          </p:nvSpPr>
          <p:spPr>
            <a:xfrm>
              <a:off x="3335050" y="3004250"/>
              <a:ext cx="130950" cy="170150"/>
            </a:xfrm>
            <a:custGeom>
              <a:avLst/>
              <a:gdLst/>
              <a:ahLst/>
              <a:cxnLst/>
              <a:rect l="l" t="t" r="r" b="b"/>
              <a:pathLst>
                <a:path w="5238" h="6806" extrusionOk="0">
                  <a:moveTo>
                    <a:pt x="734" y="1"/>
                  </a:moveTo>
                  <a:lnTo>
                    <a:pt x="1" y="868"/>
                  </a:lnTo>
                  <a:cubicBezTo>
                    <a:pt x="1168" y="1168"/>
                    <a:pt x="2236" y="1869"/>
                    <a:pt x="3003" y="2770"/>
                  </a:cubicBezTo>
                  <a:cubicBezTo>
                    <a:pt x="3937" y="3937"/>
                    <a:pt x="4470" y="5338"/>
                    <a:pt x="4771" y="6806"/>
                  </a:cubicBezTo>
                  <a:lnTo>
                    <a:pt x="5238" y="6239"/>
                  </a:lnTo>
                  <a:cubicBezTo>
                    <a:pt x="5138" y="5972"/>
                    <a:pt x="5071" y="5672"/>
                    <a:pt x="4971" y="5405"/>
                  </a:cubicBezTo>
                  <a:cubicBezTo>
                    <a:pt x="4537" y="3937"/>
                    <a:pt x="4070" y="2436"/>
                    <a:pt x="3003" y="1369"/>
                  </a:cubicBezTo>
                  <a:cubicBezTo>
                    <a:pt x="2369" y="735"/>
                    <a:pt x="1602" y="301"/>
                    <a:pt x="734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6"/>
            <p:cNvSpPr/>
            <p:nvPr/>
          </p:nvSpPr>
          <p:spPr>
            <a:xfrm>
              <a:off x="3149925" y="2448850"/>
              <a:ext cx="813100" cy="926525"/>
            </a:xfrm>
            <a:custGeom>
              <a:avLst/>
              <a:gdLst/>
              <a:ahLst/>
              <a:cxnLst/>
              <a:rect l="l" t="t" r="r" b="b"/>
              <a:pathLst>
                <a:path w="32524" h="37061" extrusionOk="0">
                  <a:moveTo>
                    <a:pt x="30289" y="1"/>
                  </a:moveTo>
                  <a:cubicBezTo>
                    <a:pt x="19648" y="11276"/>
                    <a:pt x="9540" y="23017"/>
                    <a:pt x="0" y="35226"/>
                  </a:cubicBezTo>
                  <a:cubicBezTo>
                    <a:pt x="968" y="35560"/>
                    <a:pt x="2035" y="36127"/>
                    <a:pt x="2802" y="37061"/>
                  </a:cubicBezTo>
                  <a:cubicBezTo>
                    <a:pt x="12009" y="24585"/>
                    <a:pt x="21949" y="12643"/>
                    <a:pt x="32524" y="1302"/>
                  </a:cubicBezTo>
                  <a:cubicBezTo>
                    <a:pt x="31990" y="768"/>
                    <a:pt x="31256" y="301"/>
                    <a:pt x="30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6"/>
            <p:cNvSpPr/>
            <p:nvPr/>
          </p:nvSpPr>
          <p:spPr>
            <a:xfrm>
              <a:off x="3094050" y="2507225"/>
              <a:ext cx="902325" cy="915700"/>
            </a:xfrm>
            <a:custGeom>
              <a:avLst/>
              <a:gdLst/>
              <a:ahLst/>
              <a:cxnLst/>
              <a:rect l="l" t="t" r="r" b="b"/>
              <a:pathLst>
                <a:path w="36093" h="36628" extrusionOk="0">
                  <a:moveTo>
                    <a:pt x="35559" y="1"/>
                  </a:moveTo>
                  <a:cubicBezTo>
                    <a:pt x="33558" y="1569"/>
                    <a:pt x="31256" y="2803"/>
                    <a:pt x="28888" y="3770"/>
                  </a:cubicBezTo>
                  <a:cubicBezTo>
                    <a:pt x="26586" y="4738"/>
                    <a:pt x="24184" y="5438"/>
                    <a:pt x="21749" y="6105"/>
                  </a:cubicBezTo>
                  <a:lnTo>
                    <a:pt x="9607" y="20816"/>
                  </a:lnTo>
                  <a:cubicBezTo>
                    <a:pt x="11137" y="21390"/>
                    <a:pt x="12779" y="21695"/>
                    <a:pt x="14423" y="21695"/>
                  </a:cubicBezTo>
                  <a:cubicBezTo>
                    <a:pt x="14786" y="21695"/>
                    <a:pt x="15149" y="21680"/>
                    <a:pt x="15511" y="21650"/>
                  </a:cubicBezTo>
                  <a:lnTo>
                    <a:pt x="15511" y="21650"/>
                  </a:lnTo>
                  <a:lnTo>
                    <a:pt x="7339" y="30856"/>
                  </a:lnTo>
                  <a:cubicBezTo>
                    <a:pt x="7206" y="30990"/>
                    <a:pt x="7105" y="31123"/>
                    <a:pt x="6939" y="31157"/>
                  </a:cubicBezTo>
                  <a:cubicBezTo>
                    <a:pt x="6901" y="31166"/>
                    <a:pt x="6865" y="31170"/>
                    <a:pt x="6829" y="31170"/>
                  </a:cubicBezTo>
                  <a:cubicBezTo>
                    <a:pt x="6488" y="31170"/>
                    <a:pt x="6246" y="30761"/>
                    <a:pt x="6005" y="30489"/>
                  </a:cubicBezTo>
                  <a:cubicBezTo>
                    <a:pt x="5638" y="30022"/>
                    <a:pt x="5104" y="29756"/>
                    <a:pt x="4537" y="29555"/>
                  </a:cubicBezTo>
                  <a:cubicBezTo>
                    <a:pt x="3937" y="29355"/>
                    <a:pt x="3303" y="29255"/>
                    <a:pt x="2636" y="29255"/>
                  </a:cubicBezTo>
                  <a:lnTo>
                    <a:pt x="0" y="32424"/>
                  </a:lnTo>
                  <a:cubicBezTo>
                    <a:pt x="0" y="32424"/>
                    <a:pt x="5004" y="32658"/>
                    <a:pt x="5971" y="36627"/>
                  </a:cubicBezTo>
                  <a:lnTo>
                    <a:pt x="36093" y="1068"/>
                  </a:lnTo>
                  <a:cubicBezTo>
                    <a:pt x="36093" y="1068"/>
                    <a:pt x="35959" y="601"/>
                    <a:pt x="35559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6"/>
            <p:cNvSpPr/>
            <p:nvPr/>
          </p:nvSpPr>
          <p:spPr>
            <a:xfrm>
              <a:off x="3319200" y="2370950"/>
              <a:ext cx="1918900" cy="759950"/>
            </a:xfrm>
            <a:custGeom>
              <a:avLst/>
              <a:gdLst/>
              <a:ahLst/>
              <a:cxnLst/>
              <a:rect l="l" t="t" r="r" b="b"/>
              <a:pathLst>
                <a:path w="76756" h="30398" extrusionOk="0">
                  <a:moveTo>
                    <a:pt x="51248" y="0"/>
                  </a:moveTo>
                  <a:cubicBezTo>
                    <a:pt x="51089" y="0"/>
                    <a:pt x="50930" y="5"/>
                    <a:pt x="50770" y="15"/>
                  </a:cubicBezTo>
                  <a:cubicBezTo>
                    <a:pt x="47501" y="182"/>
                    <a:pt x="44499" y="3417"/>
                    <a:pt x="41631" y="5018"/>
                  </a:cubicBezTo>
                  <a:cubicBezTo>
                    <a:pt x="37394" y="7353"/>
                    <a:pt x="32891" y="7453"/>
                    <a:pt x="28254" y="8788"/>
                  </a:cubicBezTo>
                  <a:cubicBezTo>
                    <a:pt x="20048" y="11123"/>
                    <a:pt x="12043" y="14025"/>
                    <a:pt x="4037" y="16927"/>
                  </a:cubicBezTo>
                  <a:cubicBezTo>
                    <a:pt x="2836" y="17360"/>
                    <a:pt x="1569" y="17861"/>
                    <a:pt x="768" y="18862"/>
                  </a:cubicBezTo>
                  <a:cubicBezTo>
                    <a:pt x="1" y="19896"/>
                    <a:pt x="535" y="21630"/>
                    <a:pt x="1368" y="22598"/>
                  </a:cubicBezTo>
                  <a:cubicBezTo>
                    <a:pt x="2369" y="23765"/>
                    <a:pt x="3904" y="24366"/>
                    <a:pt x="5405" y="24732"/>
                  </a:cubicBezTo>
                  <a:cubicBezTo>
                    <a:pt x="7168" y="25171"/>
                    <a:pt x="8952" y="25358"/>
                    <a:pt x="10743" y="25358"/>
                  </a:cubicBezTo>
                  <a:cubicBezTo>
                    <a:pt x="15764" y="25358"/>
                    <a:pt x="20843" y="23888"/>
                    <a:pt x="25686" y="22364"/>
                  </a:cubicBezTo>
                  <a:cubicBezTo>
                    <a:pt x="28624" y="21432"/>
                    <a:pt x="31658" y="20499"/>
                    <a:pt x="34727" y="20499"/>
                  </a:cubicBezTo>
                  <a:cubicBezTo>
                    <a:pt x="35282" y="20499"/>
                    <a:pt x="35837" y="20530"/>
                    <a:pt x="36393" y="20596"/>
                  </a:cubicBezTo>
                  <a:cubicBezTo>
                    <a:pt x="43932" y="21497"/>
                    <a:pt x="49369" y="28869"/>
                    <a:pt x="56841" y="30170"/>
                  </a:cubicBezTo>
                  <a:cubicBezTo>
                    <a:pt x="57760" y="30333"/>
                    <a:pt x="58689" y="30397"/>
                    <a:pt x="59621" y="30397"/>
                  </a:cubicBezTo>
                  <a:cubicBezTo>
                    <a:pt x="61160" y="30397"/>
                    <a:pt x="62710" y="30223"/>
                    <a:pt x="64247" y="30036"/>
                  </a:cubicBezTo>
                  <a:cubicBezTo>
                    <a:pt x="68316" y="29569"/>
                    <a:pt x="72386" y="29036"/>
                    <a:pt x="76422" y="28435"/>
                  </a:cubicBezTo>
                  <a:cubicBezTo>
                    <a:pt x="76756" y="26867"/>
                    <a:pt x="76289" y="24833"/>
                    <a:pt x="75688" y="23331"/>
                  </a:cubicBezTo>
                  <a:cubicBezTo>
                    <a:pt x="72286" y="14859"/>
                    <a:pt x="66148" y="7487"/>
                    <a:pt x="58443" y="2617"/>
                  </a:cubicBezTo>
                  <a:cubicBezTo>
                    <a:pt x="56244" y="1235"/>
                    <a:pt x="53808" y="0"/>
                    <a:pt x="51248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6"/>
            <p:cNvSpPr/>
            <p:nvPr/>
          </p:nvSpPr>
          <p:spPr>
            <a:xfrm>
              <a:off x="3326725" y="2746575"/>
              <a:ext cx="307725" cy="196950"/>
            </a:xfrm>
            <a:custGeom>
              <a:avLst/>
              <a:gdLst/>
              <a:ahLst/>
              <a:cxnLst/>
              <a:rect l="l" t="t" r="r" b="b"/>
              <a:pathLst>
                <a:path w="12309" h="7878" extrusionOk="0">
                  <a:moveTo>
                    <a:pt x="9040" y="0"/>
                  </a:moveTo>
                  <a:cubicBezTo>
                    <a:pt x="7272" y="634"/>
                    <a:pt x="5504" y="1268"/>
                    <a:pt x="3736" y="1902"/>
                  </a:cubicBezTo>
                  <a:cubicBezTo>
                    <a:pt x="2535" y="2335"/>
                    <a:pt x="1268" y="2836"/>
                    <a:pt x="467" y="3837"/>
                  </a:cubicBezTo>
                  <a:cubicBezTo>
                    <a:pt x="33" y="4404"/>
                    <a:pt x="0" y="5238"/>
                    <a:pt x="234" y="6005"/>
                  </a:cubicBezTo>
                  <a:cubicBezTo>
                    <a:pt x="901" y="6639"/>
                    <a:pt x="1735" y="7139"/>
                    <a:pt x="2602" y="7439"/>
                  </a:cubicBezTo>
                  <a:cubicBezTo>
                    <a:pt x="3563" y="7760"/>
                    <a:pt x="4567" y="7878"/>
                    <a:pt x="5577" y="7878"/>
                  </a:cubicBezTo>
                  <a:cubicBezTo>
                    <a:pt x="6355" y="7878"/>
                    <a:pt x="7137" y="7808"/>
                    <a:pt x="7906" y="7706"/>
                  </a:cubicBezTo>
                  <a:cubicBezTo>
                    <a:pt x="8873" y="7573"/>
                    <a:pt x="9840" y="7372"/>
                    <a:pt x="10674" y="6872"/>
                  </a:cubicBezTo>
                  <a:cubicBezTo>
                    <a:pt x="11508" y="6372"/>
                    <a:pt x="12209" y="5538"/>
                    <a:pt x="12275" y="4570"/>
                  </a:cubicBezTo>
                  <a:cubicBezTo>
                    <a:pt x="12309" y="3837"/>
                    <a:pt x="12009" y="3103"/>
                    <a:pt x="11575" y="2469"/>
                  </a:cubicBezTo>
                  <a:cubicBezTo>
                    <a:pt x="10941" y="1468"/>
                    <a:pt x="10041" y="668"/>
                    <a:pt x="9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6"/>
            <p:cNvSpPr/>
            <p:nvPr/>
          </p:nvSpPr>
          <p:spPr>
            <a:xfrm>
              <a:off x="3973000" y="2608150"/>
              <a:ext cx="87600" cy="161800"/>
            </a:xfrm>
            <a:custGeom>
              <a:avLst/>
              <a:gdLst/>
              <a:ahLst/>
              <a:cxnLst/>
              <a:rect l="l" t="t" r="r" b="b"/>
              <a:pathLst>
                <a:path w="3504" h="6472" fill="none" extrusionOk="0">
                  <a:moveTo>
                    <a:pt x="1" y="0"/>
                  </a:moveTo>
                  <a:cubicBezTo>
                    <a:pt x="1936" y="1635"/>
                    <a:pt x="3203" y="4003"/>
                    <a:pt x="3503" y="6471"/>
                  </a:cubicBezTo>
                </a:path>
              </a:pathLst>
            </a:custGeom>
            <a:noFill/>
            <a:ln w="108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6"/>
            <p:cNvSpPr/>
            <p:nvPr/>
          </p:nvSpPr>
          <p:spPr>
            <a:xfrm>
              <a:off x="4018050" y="2588125"/>
              <a:ext cx="96750" cy="186000"/>
            </a:xfrm>
            <a:custGeom>
              <a:avLst/>
              <a:gdLst/>
              <a:ahLst/>
              <a:cxnLst/>
              <a:rect l="l" t="t" r="r" b="b"/>
              <a:pathLst>
                <a:path w="3870" h="7440" fill="none" extrusionOk="0">
                  <a:moveTo>
                    <a:pt x="0" y="1"/>
                  </a:moveTo>
                  <a:cubicBezTo>
                    <a:pt x="2035" y="1969"/>
                    <a:pt x="3436" y="4637"/>
                    <a:pt x="3870" y="7439"/>
                  </a:cubicBezTo>
                </a:path>
              </a:pathLst>
            </a:custGeom>
            <a:noFill/>
            <a:ln w="108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6"/>
            <p:cNvSpPr/>
            <p:nvPr/>
          </p:nvSpPr>
          <p:spPr>
            <a:xfrm>
              <a:off x="5126325" y="2461375"/>
              <a:ext cx="1280100" cy="2987150"/>
            </a:xfrm>
            <a:custGeom>
              <a:avLst/>
              <a:gdLst/>
              <a:ahLst/>
              <a:cxnLst/>
              <a:rect l="l" t="t" r="r" b="b"/>
              <a:pathLst>
                <a:path w="51204" h="119486" extrusionOk="0">
                  <a:moveTo>
                    <a:pt x="13844" y="0"/>
                  </a:moveTo>
                  <a:cubicBezTo>
                    <a:pt x="14378" y="1935"/>
                    <a:pt x="14945" y="3870"/>
                    <a:pt x="15478" y="5804"/>
                  </a:cubicBezTo>
                  <a:cubicBezTo>
                    <a:pt x="15048" y="5599"/>
                    <a:pt x="14580" y="5503"/>
                    <a:pt x="14109" y="5503"/>
                  </a:cubicBezTo>
                  <a:cubicBezTo>
                    <a:pt x="12902" y="5503"/>
                    <a:pt x="11671" y="6131"/>
                    <a:pt x="10975" y="7139"/>
                  </a:cubicBezTo>
                  <a:cubicBezTo>
                    <a:pt x="10008" y="8540"/>
                    <a:pt x="9975" y="10474"/>
                    <a:pt x="10675" y="12042"/>
                  </a:cubicBezTo>
                  <a:cubicBezTo>
                    <a:pt x="9817" y="11537"/>
                    <a:pt x="8844" y="11090"/>
                    <a:pt x="7872" y="11090"/>
                  </a:cubicBezTo>
                  <a:cubicBezTo>
                    <a:pt x="7560" y="11090"/>
                    <a:pt x="7247" y="11136"/>
                    <a:pt x="6939" y="11242"/>
                  </a:cubicBezTo>
                  <a:cubicBezTo>
                    <a:pt x="5638" y="11675"/>
                    <a:pt x="4871" y="13043"/>
                    <a:pt x="4771" y="14411"/>
                  </a:cubicBezTo>
                  <a:cubicBezTo>
                    <a:pt x="4671" y="15778"/>
                    <a:pt x="5071" y="17113"/>
                    <a:pt x="5505" y="18414"/>
                  </a:cubicBezTo>
                  <a:cubicBezTo>
                    <a:pt x="4713" y="18109"/>
                    <a:pt x="3893" y="17804"/>
                    <a:pt x="3046" y="17804"/>
                  </a:cubicBezTo>
                  <a:cubicBezTo>
                    <a:pt x="2965" y="17804"/>
                    <a:pt x="2884" y="17807"/>
                    <a:pt x="2803" y="17813"/>
                  </a:cubicBezTo>
                  <a:cubicBezTo>
                    <a:pt x="1869" y="17846"/>
                    <a:pt x="901" y="18347"/>
                    <a:pt x="601" y="19214"/>
                  </a:cubicBezTo>
                  <a:cubicBezTo>
                    <a:pt x="468" y="19681"/>
                    <a:pt x="501" y="20148"/>
                    <a:pt x="568" y="20615"/>
                  </a:cubicBezTo>
                  <a:cubicBezTo>
                    <a:pt x="735" y="21916"/>
                    <a:pt x="1" y="24151"/>
                    <a:pt x="501" y="25352"/>
                  </a:cubicBezTo>
                  <a:cubicBezTo>
                    <a:pt x="581" y="25367"/>
                    <a:pt x="669" y="25373"/>
                    <a:pt x="764" y="25373"/>
                  </a:cubicBezTo>
                  <a:cubicBezTo>
                    <a:pt x="1652" y="25373"/>
                    <a:pt x="3151" y="24797"/>
                    <a:pt x="4015" y="24797"/>
                  </a:cubicBezTo>
                  <a:cubicBezTo>
                    <a:pt x="4108" y="24797"/>
                    <a:pt x="4194" y="24803"/>
                    <a:pt x="4270" y="24818"/>
                  </a:cubicBezTo>
                  <a:cubicBezTo>
                    <a:pt x="14111" y="38828"/>
                    <a:pt x="19315" y="55373"/>
                    <a:pt x="24785" y="71585"/>
                  </a:cubicBezTo>
                  <a:cubicBezTo>
                    <a:pt x="30222" y="87763"/>
                    <a:pt x="36227" y="103708"/>
                    <a:pt x="42731" y="119486"/>
                  </a:cubicBezTo>
                  <a:lnTo>
                    <a:pt x="51037" y="119486"/>
                  </a:lnTo>
                  <a:lnTo>
                    <a:pt x="51204" y="53038"/>
                  </a:lnTo>
                  <a:cubicBezTo>
                    <a:pt x="46134" y="41997"/>
                    <a:pt x="41097" y="30989"/>
                    <a:pt x="36027" y="19948"/>
                  </a:cubicBezTo>
                  <a:cubicBezTo>
                    <a:pt x="34692" y="17013"/>
                    <a:pt x="33291" y="14010"/>
                    <a:pt x="31290" y="11475"/>
                  </a:cubicBezTo>
                  <a:cubicBezTo>
                    <a:pt x="27654" y="6872"/>
                    <a:pt x="22250" y="4103"/>
                    <a:pt x="16980" y="1501"/>
                  </a:cubicBezTo>
                  <a:cubicBezTo>
                    <a:pt x="15945" y="1001"/>
                    <a:pt x="14878" y="501"/>
                    <a:pt x="13844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6"/>
            <p:cNvSpPr/>
            <p:nvPr/>
          </p:nvSpPr>
          <p:spPr>
            <a:xfrm>
              <a:off x="5189375" y="2493900"/>
              <a:ext cx="668325" cy="743450"/>
            </a:xfrm>
            <a:custGeom>
              <a:avLst/>
              <a:gdLst/>
              <a:ahLst/>
              <a:cxnLst/>
              <a:rect l="l" t="t" r="r" b="b"/>
              <a:pathLst>
                <a:path w="26733" h="29738" extrusionOk="0">
                  <a:moveTo>
                    <a:pt x="24565" y="0"/>
                  </a:moveTo>
                  <a:cubicBezTo>
                    <a:pt x="23931" y="1268"/>
                    <a:pt x="23731" y="2736"/>
                    <a:pt x="24064" y="4103"/>
                  </a:cubicBezTo>
                  <a:cubicBezTo>
                    <a:pt x="23664" y="3436"/>
                    <a:pt x="23664" y="2602"/>
                    <a:pt x="23331" y="1902"/>
                  </a:cubicBezTo>
                  <a:cubicBezTo>
                    <a:pt x="23085" y="1361"/>
                    <a:pt x="22514" y="911"/>
                    <a:pt x="21990" y="911"/>
                  </a:cubicBezTo>
                  <a:cubicBezTo>
                    <a:pt x="21802" y="911"/>
                    <a:pt x="21621" y="969"/>
                    <a:pt x="21463" y="1101"/>
                  </a:cubicBezTo>
                  <a:cubicBezTo>
                    <a:pt x="21229" y="1301"/>
                    <a:pt x="21129" y="1635"/>
                    <a:pt x="21062" y="1935"/>
                  </a:cubicBezTo>
                  <a:cubicBezTo>
                    <a:pt x="20495" y="3970"/>
                    <a:pt x="20529" y="6171"/>
                    <a:pt x="21162" y="8206"/>
                  </a:cubicBezTo>
                  <a:cubicBezTo>
                    <a:pt x="20228" y="7472"/>
                    <a:pt x="19861" y="6205"/>
                    <a:pt x="19261" y="5171"/>
                  </a:cubicBezTo>
                  <a:cubicBezTo>
                    <a:pt x="18786" y="4326"/>
                    <a:pt x="17893" y="3565"/>
                    <a:pt x="17012" y="3565"/>
                  </a:cubicBezTo>
                  <a:cubicBezTo>
                    <a:pt x="16780" y="3565"/>
                    <a:pt x="16548" y="3618"/>
                    <a:pt x="16326" y="3736"/>
                  </a:cubicBezTo>
                  <a:cubicBezTo>
                    <a:pt x="15291" y="4237"/>
                    <a:pt x="15258" y="5704"/>
                    <a:pt x="15425" y="6838"/>
                  </a:cubicBezTo>
                  <a:cubicBezTo>
                    <a:pt x="15658" y="8340"/>
                    <a:pt x="15959" y="9841"/>
                    <a:pt x="16392" y="11275"/>
                  </a:cubicBezTo>
                  <a:cubicBezTo>
                    <a:pt x="15558" y="10241"/>
                    <a:pt x="14758" y="9173"/>
                    <a:pt x="13924" y="8106"/>
                  </a:cubicBezTo>
                  <a:cubicBezTo>
                    <a:pt x="13557" y="7672"/>
                    <a:pt x="13157" y="7172"/>
                    <a:pt x="12590" y="7072"/>
                  </a:cubicBezTo>
                  <a:cubicBezTo>
                    <a:pt x="12509" y="7057"/>
                    <a:pt x="12431" y="7050"/>
                    <a:pt x="12356" y="7050"/>
                  </a:cubicBezTo>
                  <a:cubicBezTo>
                    <a:pt x="11271" y="7050"/>
                    <a:pt x="10684" y="8555"/>
                    <a:pt x="10621" y="9741"/>
                  </a:cubicBezTo>
                  <a:cubicBezTo>
                    <a:pt x="10555" y="11775"/>
                    <a:pt x="10855" y="13810"/>
                    <a:pt x="11489" y="15745"/>
                  </a:cubicBezTo>
                  <a:cubicBezTo>
                    <a:pt x="10922" y="14911"/>
                    <a:pt x="10321" y="14010"/>
                    <a:pt x="9421" y="13510"/>
                  </a:cubicBezTo>
                  <a:cubicBezTo>
                    <a:pt x="9023" y="13289"/>
                    <a:pt x="8554" y="13166"/>
                    <a:pt x="8096" y="13166"/>
                  </a:cubicBezTo>
                  <a:cubicBezTo>
                    <a:pt x="7518" y="13166"/>
                    <a:pt x="6958" y="13363"/>
                    <a:pt x="6585" y="13810"/>
                  </a:cubicBezTo>
                  <a:cubicBezTo>
                    <a:pt x="6085" y="14411"/>
                    <a:pt x="6052" y="15311"/>
                    <a:pt x="6152" y="16112"/>
                  </a:cubicBezTo>
                  <a:cubicBezTo>
                    <a:pt x="6318" y="17946"/>
                    <a:pt x="6852" y="19781"/>
                    <a:pt x="7519" y="21516"/>
                  </a:cubicBezTo>
                  <a:cubicBezTo>
                    <a:pt x="5671" y="20619"/>
                    <a:pt x="4061" y="20180"/>
                    <a:pt x="2899" y="20180"/>
                  </a:cubicBezTo>
                  <a:cubicBezTo>
                    <a:pt x="475" y="20180"/>
                    <a:pt x="1" y="22088"/>
                    <a:pt x="3383" y="25719"/>
                  </a:cubicBezTo>
                  <a:cubicBezTo>
                    <a:pt x="5734" y="28246"/>
                    <a:pt x="8913" y="29738"/>
                    <a:pt x="12328" y="29738"/>
                  </a:cubicBezTo>
                  <a:cubicBezTo>
                    <a:pt x="12790" y="29738"/>
                    <a:pt x="13255" y="29710"/>
                    <a:pt x="13724" y="29655"/>
                  </a:cubicBezTo>
                  <a:cubicBezTo>
                    <a:pt x="24865" y="28354"/>
                    <a:pt x="26733" y="15411"/>
                    <a:pt x="26600" y="6438"/>
                  </a:cubicBezTo>
                  <a:cubicBezTo>
                    <a:pt x="26566" y="4103"/>
                    <a:pt x="26366" y="1501"/>
                    <a:pt x="24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6"/>
            <p:cNvSpPr/>
            <p:nvPr/>
          </p:nvSpPr>
          <p:spPr>
            <a:xfrm>
              <a:off x="5287275" y="2604800"/>
              <a:ext cx="1119150" cy="2845400"/>
            </a:xfrm>
            <a:custGeom>
              <a:avLst/>
              <a:gdLst/>
              <a:ahLst/>
              <a:cxnLst/>
              <a:rect l="l" t="t" r="r" b="b"/>
              <a:pathLst>
                <a:path w="44766" h="113816" extrusionOk="0">
                  <a:moveTo>
                    <a:pt x="22116" y="1"/>
                  </a:moveTo>
                  <a:cubicBezTo>
                    <a:pt x="18214" y="8006"/>
                    <a:pt x="12076" y="14911"/>
                    <a:pt x="4504" y="19581"/>
                  </a:cubicBezTo>
                  <a:cubicBezTo>
                    <a:pt x="3103" y="20449"/>
                    <a:pt x="1568" y="21249"/>
                    <a:pt x="1" y="21750"/>
                  </a:cubicBezTo>
                  <a:cubicBezTo>
                    <a:pt x="5972" y="33158"/>
                    <a:pt x="9974" y="45667"/>
                    <a:pt x="14111" y="57942"/>
                  </a:cubicBezTo>
                  <a:cubicBezTo>
                    <a:pt x="19548" y="74087"/>
                    <a:pt x="29789" y="97971"/>
                    <a:pt x="36293" y="113749"/>
                  </a:cubicBezTo>
                  <a:lnTo>
                    <a:pt x="44599" y="113816"/>
                  </a:lnTo>
                  <a:lnTo>
                    <a:pt x="44766" y="47301"/>
                  </a:lnTo>
                  <a:cubicBezTo>
                    <a:pt x="39696" y="36260"/>
                    <a:pt x="30422" y="17347"/>
                    <a:pt x="25352" y="6305"/>
                  </a:cubicBezTo>
                  <a:cubicBezTo>
                    <a:pt x="24385" y="4170"/>
                    <a:pt x="23384" y="2002"/>
                    <a:pt x="22116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6"/>
            <p:cNvSpPr/>
            <p:nvPr/>
          </p:nvSpPr>
          <p:spPr>
            <a:xfrm>
              <a:off x="5287275" y="2604800"/>
              <a:ext cx="1008250" cy="2844575"/>
            </a:xfrm>
            <a:custGeom>
              <a:avLst/>
              <a:gdLst/>
              <a:ahLst/>
              <a:cxnLst/>
              <a:rect l="l" t="t" r="r" b="b"/>
              <a:pathLst>
                <a:path w="40330" h="113783" extrusionOk="0">
                  <a:moveTo>
                    <a:pt x="22116" y="1"/>
                  </a:moveTo>
                  <a:cubicBezTo>
                    <a:pt x="18214" y="8006"/>
                    <a:pt x="12076" y="14911"/>
                    <a:pt x="4504" y="19581"/>
                  </a:cubicBezTo>
                  <a:cubicBezTo>
                    <a:pt x="3103" y="20449"/>
                    <a:pt x="1568" y="21249"/>
                    <a:pt x="1" y="21750"/>
                  </a:cubicBezTo>
                  <a:cubicBezTo>
                    <a:pt x="5972" y="33158"/>
                    <a:pt x="9974" y="45667"/>
                    <a:pt x="14111" y="57942"/>
                  </a:cubicBezTo>
                  <a:cubicBezTo>
                    <a:pt x="19548" y="74087"/>
                    <a:pt x="29789" y="97971"/>
                    <a:pt x="36293" y="113749"/>
                  </a:cubicBezTo>
                  <a:lnTo>
                    <a:pt x="40330" y="113782"/>
                  </a:lnTo>
                  <a:cubicBezTo>
                    <a:pt x="32757" y="93835"/>
                    <a:pt x="25552" y="73787"/>
                    <a:pt x="18747" y="53572"/>
                  </a:cubicBezTo>
                  <a:cubicBezTo>
                    <a:pt x="16179" y="45967"/>
                    <a:pt x="13677" y="38328"/>
                    <a:pt x="12076" y="30456"/>
                  </a:cubicBezTo>
                  <a:cubicBezTo>
                    <a:pt x="11776" y="29055"/>
                    <a:pt x="11542" y="27587"/>
                    <a:pt x="11909" y="26220"/>
                  </a:cubicBezTo>
                  <a:cubicBezTo>
                    <a:pt x="12209" y="24985"/>
                    <a:pt x="13010" y="23951"/>
                    <a:pt x="13777" y="22951"/>
                  </a:cubicBezTo>
                  <a:cubicBezTo>
                    <a:pt x="17780" y="17814"/>
                    <a:pt x="21983" y="12877"/>
                    <a:pt x="26053" y="7806"/>
                  </a:cubicBezTo>
                  <a:cubicBezTo>
                    <a:pt x="25819" y="7273"/>
                    <a:pt x="25586" y="6772"/>
                    <a:pt x="25352" y="6305"/>
                  </a:cubicBezTo>
                  <a:cubicBezTo>
                    <a:pt x="24385" y="4170"/>
                    <a:pt x="23384" y="2002"/>
                    <a:pt x="22116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6"/>
            <p:cNvSpPr/>
            <p:nvPr/>
          </p:nvSpPr>
          <p:spPr>
            <a:xfrm>
              <a:off x="1674700" y="3967050"/>
              <a:ext cx="75075" cy="65875"/>
            </a:xfrm>
            <a:custGeom>
              <a:avLst/>
              <a:gdLst/>
              <a:ahLst/>
              <a:cxnLst/>
              <a:rect l="l" t="t" r="r" b="b"/>
              <a:pathLst>
                <a:path w="3003" h="2635" extrusionOk="0">
                  <a:moveTo>
                    <a:pt x="1494" y="0"/>
                  </a:moveTo>
                  <a:cubicBezTo>
                    <a:pt x="1045" y="0"/>
                    <a:pt x="611" y="230"/>
                    <a:pt x="367" y="650"/>
                  </a:cubicBezTo>
                  <a:cubicBezTo>
                    <a:pt x="1" y="1284"/>
                    <a:pt x="201" y="2085"/>
                    <a:pt x="834" y="2452"/>
                  </a:cubicBezTo>
                  <a:cubicBezTo>
                    <a:pt x="1048" y="2575"/>
                    <a:pt x="1280" y="2634"/>
                    <a:pt x="1509" y="2634"/>
                  </a:cubicBezTo>
                  <a:cubicBezTo>
                    <a:pt x="1958" y="2634"/>
                    <a:pt x="2392" y="2405"/>
                    <a:pt x="2636" y="1985"/>
                  </a:cubicBezTo>
                  <a:cubicBezTo>
                    <a:pt x="3003" y="1351"/>
                    <a:pt x="2803" y="550"/>
                    <a:pt x="2169" y="183"/>
                  </a:cubicBezTo>
                  <a:cubicBezTo>
                    <a:pt x="1955" y="60"/>
                    <a:pt x="1723" y="0"/>
                    <a:pt x="1494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6"/>
            <p:cNvSpPr/>
            <p:nvPr/>
          </p:nvSpPr>
          <p:spPr>
            <a:xfrm>
              <a:off x="1688875" y="3979550"/>
              <a:ext cx="46725" cy="40825"/>
            </a:xfrm>
            <a:custGeom>
              <a:avLst/>
              <a:gdLst/>
              <a:ahLst/>
              <a:cxnLst/>
              <a:rect l="l" t="t" r="r" b="b"/>
              <a:pathLst>
                <a:path w="1869" h="1633" extrusionOk="0">
                  <a:moveTo>
                    <a:pt x="922" y="1"/>
                  </a:moveTo>
                  <a:cubicBezTo>
                    <a:pt x="641" y="1"/>
                    <a:pt x="355" y="141"/>
                    <a:pt x="201" y="384"/>
                  </a:cubicBezTo>
                  <a:cubicBezTo>
                    <a:pt x="1" y="784"/>
                    <a:pt x="101" y="1284"/>
                    <a:pt x="501" y="1518"/>
                  </a:cubicBezTo>
                  <a:cubicBezTo>
                    <a:pt x="634" y="1596"/>
                    <a:pt x="779" y="1633"/>
                    <a:pt x="921" y="1633"/>
                  </a:cubicBezTo>
                  <a:cubicBezTo>
                    <a:pt x="1205" y="1633"/>
                    <a:pt x="1479" y="1485"/>
                    <a:pt x="1635" y="1218"/>
                  </a:cubicBezTo>
                  <a:cubicBezTo>
                    <a:pt x="1869" y="851"/>
                    <a:pt x="1735" y="317"/>
                    <a:pt x="1335" y="117"/>
                  </a:cubicBezTo>
                  <a:cubicBezTo>
                    <a:pt x="1210" y="38"/>
                    <a:pt x="1067" y="1"/>
                    <a:pt x="922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6"/>
            <p:cNvSpPr/>
            <p:nvPr/>
          </p:nvSpPr>
          <p:spPr>
            <a:xfrm>
              <a:off x="1713050" y="3969125"/>
              <a:ext cx="36725" cy="55900"/>
            </a:xfrm>
            <a:custGeom>
              <a:avLst/>
              <a:gdLst/>
              <a:ahLst/>
              <a:cxnLst/>
              <a:rect l="l" t="t" r="r" b="b"/>
              <a:pathLst>
                <a:path w="1469" h="2236" extrusionOk="0">
                  <a:moveTo>
                    <a:pt x="435" y="0"/>
                  </a:moveTo>
                  <a:cubicBezTo>
                    <a:pt x="335" y="100"/>
                    <a:pt x="268" y="200"/>
                    <a:pt x="201" y="300"/>
                  </a:cubicBezTo>
                  <a:cubicBezTo>
                    <a:pt x="168" y="334"/>
                    <a:pt x="134" y="367"/>
                    <a:pt x="134" y="434"/>
                  </a:cubicBezTo>
                  <a:cubicBezTo>
                    <a:pt x="68" y="534"/>
                    <a:pt x="34" y="667"/>
                    <a:pt x="34" y="767"/>
                  </a:cubicBezTo>
                  <a:cubicBezTo>
                    <a:pt x="1" y="934"/>
                    <a:pt x="1" y="1101"/>
                    <a:pt x="34" y="1268"/>
                  </a:cubicBezTo>
                  <a:cubicBezTo>
                    <a:pt x="68" y="1401"/>
                    <a:pt x="101" y="1535"/>
                    <a:pt x="168" y="1635"/>
                  </a:cubicBezTo>
                  <a:cubicBezTo>
                    <a:pt x="234" y="1768"/>
                    <a:pt x="301" y="1868"/>
                    <a:pt x="368" y="1935"/>
                  </a:cubicBezTo>
                  <a:cubicBezTo>
                    <a:pt x="468" y="2035"/>
                    <a:pt x="568" y="2135"/>
                    <a:pt x="668" y="2202"/>
                  </a:cubicBezTo>
                  <a:cubicBezTo>
                    <a:pt x="735" y="2202"/>
                    <a:pt x="768" y="2235"/>
                    <a:pt x="802" y="2235"/>
                  </a:cubicBezTo>
                  <a:lnTo>
                    <a:pt x="902" y="2168"/>
                  </a:lnTo>
                  <a:cubicBezTo>
                    <a:pt x="968" y="2102"/>
                    <a:pt x="1035" y="2002"/>
                    <a:pt x="1102" y="1902"/>
                  </a:cubicBezTo>
                  <a:cubicBezTo>
                    <a:pt x="1469" y="1268"/>
                    <a:pt x="1269" y="467"/>
                    <a:pt x="635" y="100"/>
                  </a:cubicBezTo>
                  <a:cubicBezTo>
                    <a:pt x="568" y="67"/>
                    <a:pt x="535" y="34"/>
                    <a:pt x="501" y="34"/>
                  </a:cubicBezTo>
                  <a:cubicBezTo>
                    <a:pt x="468" y="34"/>
                    <a:pt x="435" y="0"/>
                    <a:pt x="43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1681375" y="4000175"/>
              <a:ext cx="54225" cy="32350"/>
            </a:xfrm>
            <a:custGeom>
              <a:avLst/>
              <a:gdLst/>
              <a:ahLst/>
              <a:cxnLst/>
              <a:rect l="l" t="t" r="r" b="b"/>
              <a:pathLst>
                <a:path w="2169" h="1294" extrusionOk="0">
                  <a:moveTo>
                    <a:pt x="1034" y="1"/>
                  </a:moveTo>
                  <a:cubicBezTo>
                    <a:pt x="943" y="1"/>
                    <a:pt x="851" y="9"/>
                    <a:pt x="768" y="26"/>
                  </a:cubicBezTo>
                  <a:cubicBezTo>
                    <a:pt x="634" y="26"/>
                    <a:pt x="534" y="59"/>
                    <a:pt x="401" y="126"/>
                  </a:cubicBezTo>
                  <a:cubicBezTo>
                    <a:pt x="267" y="193"/>
                    <a:pt x="134" y="326"/>
                    <a:pt x="0" y="459"/>
                  </a:cubicBezTo>
                  <a:cubicBezTo>
                    <a:pt x="34" y="526"/>
                    <a:pt x="34" y="593"/>
                    <a:pt x="100" y="626"/>
                  </a:cubicBezTo>
                  <a:cubicBezTo>
                    <a:pt x="100" y="660"/>
                    <a:pt x="134" y="693"/>
                    <a:pt x="134" y="726"/>
                  </a:cubicBezTo>
                  <a:cubicBezTo>
                    <a:pt x="167" y="760"/>
                    <a:pt x="167" y="760"/>
                    <a:pt x="201" y="793"/>
                  </a:cubicBezTo>
                  <a:cubicBezTo>
                    <a:pt x="201" y="826"/>
                    <a:pt x="234" y="860"/>
                    <a:pt x="267" y="893"/>
                  </a:cubicBezTo>
                  <a:cubicBezTo>
                    <a:pt x="301" y="893"/>
                    <a:pt x="301" y="926"/>
                    <a:pt x="334" y="960"/>
                  </a:cubicBezTo>
                  <a:cubicBezTo>
                    <a:pt x="334" y="960"/>
                    <a:pt x="367" y="993"/>
                    <a:pt x="401" y="1026"/>
                  </a:cubicBezTo>
                  <a:cubicBezTo>
                    <a:pt x="434" y="1060"/>
                    <a:pt x="501" y="1093"/>
                    <a:pt x="567" y="1127"/>
                  </a:cubicBezTo>
                  <a:cubicBezTo>
                    <a:pt x="768" y="1260"/>
                    <a:pt x="1001" y="1293"/>
                    <a:pt x="1235" y="1293"/>
                  </a:cubicBezTo>
                  <a:lnTo>
                    <a:pt x="1501" y="1293"/>
                  </a:lnTo>
                  <a:cubicBezTo>
                    <a:pt x="1535" y="1260"/>
                    <a:pt x="1602" y="1260"/>
                    <a:pt x="1668" y="1227"/>
                  </a:cubicBezTo>
                  <a:cubicBezTo>
                    <a:pt x="1702" y="1227"/>
                    <a:pt x="1735" y="1193"/>
                    <a:pt x="1768" y="1193"/>
                  </a:cubicBezTo>
                  <a:cubicBezTo>
                    <a:pt x="1868" y="1160"/>
                    <a:pt x="1968" y="1093"/>
                    <a:pt x="2069" y="993"/>
                  </a:cubicBezTo>
                  <a:lnTo>
                    <a:pt x="2169" y="926"/>
                  </a:lnTo>
                  <a:cubicBezTo>
                    <a:pt x="2102" y="760"/>
                    <a:pt x="2035" y="593"/>
                    <a:pt x="1902" y="459"/>
                  </a:cubicBezTo>
                  <a:cubicBezTo>
                    <a:pt x="1835" y="359"/>
                    <a:pt x="1735" y="259"/>
                    <a:pt x="1635" y="193"/>
                  </a:cubicBezTo>
                  <a:cubicBezTo>
                    <a:pt x="1635" y="193"/>
                    <a:pt x="1602" y="159"/>
                    <a:pt x="1602" y="159"/>
                  </a:cubicBezTo>
                  <a:cubicBezTo>
                    <a:pt x="1501" y="126"/>
                    <a:pt x="1401" y="59"/>
                    <a:pt x="1301" y="26"/>
                  </a:cubicBezTo>
                  <a:cubicBezTo>
                    <a:pt x="1218" y="9"/>
                    <a:pt x="1126" y="1"/>
                    <a:pt x="10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6"/>
            <p:cNvSpPr/>
            <p:nvPr/>
          </p:nvSpPr>
          <p:spPr>
            <a:xfrm>
              <a:off x="1798125" y="3967050"/>
              <a:ext cx="75075" cy="65875"/>
            </a:xfrm>
            <a:custGeom>
              <a:avLst/>
              <a:gdLst/>
              <a:ahLst/>
              <a:cxnLst/>
              <a:rect l="l" t="t" r="r" b="b"/>
              <a:pathLst>
                <a:path w="3003" h="2635" extrusionOk="0">
                  <a:moveTo>
                    <a:pt x="1477" y="0"/>
                  </a:moveTo>
                  <a:cubicBezTo>
                    <a:pt x="1030" y="0"/>
                    <a:pt x="588" y="230"/>
                    <a:pt x="367" y="650"/>
                  </a:cubicBezTo>
                  <a:cubicBezTo>
                    <a:pt x="0" y="1284"/>
                    <a:pt x="201" y="2085"/>
                    <a:pt x="834" y="2452"/>
                  </a:cubicBezTo>
                  <a:cubicBezTo>
                    <a:pt x="1048" y="2575"/>
                    <a:pt x="1280" y="2634"/>
                    <a:pt x="1509" y="2634"/>
                  </a:cubicBezTo>
                  <a:cubicBezTo>
                    <a:pt x="1958" y="2634"/>
                    <a:pt x="2392" y="2405"/>
                    <a:pt x="2636" y="1985"/>
                  </a:cubicBezTo>
                  <a:cubicBezTo>
                    <a:pt x="3003" y="1351"/>
                    <a:pt x="2769" y="550"/>
                    <a:pt x="2135" y="183"/>
                  </a:cubicBezTo>
                  <a:cubicBezTo>
                    <a:pt x="1933" y="60"/>
                    <a:pt x="1704" y="0"/>
                    <a:pt x="1477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6"/>
            <p:cNvSpPr/>
            <p:nvPr/>
          </p:nvSpPr>
          <p:spPr>
            <a:xfrm>
              <a:off x="1811475" y="3979300"/>
              <a:ext cx="47550" cy="41075"/>
            </a:xfrm>
            <a:custGeom>
              <a:avLst/>
              <a:gdLst/>
              <a:ahLst/>
              <a:cxnLst/>
              <a:rect l="l" t="t" r="r" b="b"/>
              <a:pathLst>
                <a:path w="1902" h="1643" extrusionOk="0">
                  <a:moveTo>
                    <a:pt x="971" y="1"/>
                  </a:moveTo>
                  <a:cubicBezTo>
                    <a:pt x="679" y="1"/>
                    <a:pt x="394" y="142"/>
                    <a:pt x="234" y="394"/>
                  </a:cubicBezTo>
                  <a:cubicBezTo>
                    <a:pt x="0" y="794"/>
                    <a:pt x="134" y="1294"/>
                    <a:pt x="534" y="1528"/>
                  </a:cubicBezTo>
                  <a:cubicBezTo>
                    <a:pt x="667" y="1606"/>
                    <a:pt x="812" y="1643"/>
                    <a:pt x="954" y="1643"/>
                  </a:cubicBezTo>
                  <a:cubicBezTo>
                    <a:pt x="1238" y="1643"/>
                    <a:pt x="1512" y="1495"/>
                    <a:pt x="1668" y="1228"/>
                  </a:cubicBezTo>
                  <a:cubicBezTo>
                    <a:pt x="1901" y="827"/>
                    <a:pt x="1768" y="327"/>
                    <a:pt x="1368" y="94"/>
                  </a:cubicBezTo>
                  <a:cubicBezTo>
                    <a:pt x="1242" y="31"/>
                    <a:pt x="1106" y="1"/>
                    <a:pt x="971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1836475" y="3969125"/>
              <a:ext cx="36725" cy="55900"/>
            </a:xfrm>
            <a:custGeom>
              <a:avLst/>
              <a:gdLst/>
              <a:ahLst/>
              <a:cxnLst/>
              <a:rect l="l" t="t" r="r" b="b"/>
              <a:pathLst>
                <a:path w="1469" h="2236" extrusionOk="0">
                  <a:moveTo>
                    <a:pt x="434" y="0"/>
                  </a:moveTo>
                  <a:cubicBezTo>
                    <a:pt x="334" y="67"/>
                    <a:pt x="234" y="167"/>
                    <a:pt x="168" y="300"/>
                  </a:cubicBezTo>
                  <a:cubicBezTo>
                    <a:pt x="168" y="334"/>
                    <a:pt x="134" y="367"/>
                    <a:pt x="101" y="434"/>
                  </a:cubicBezTo>
                  <a:cubicBezTo>
                    <a:pt x="68" y="534"/>
                    <a:pt x="34" y="667"/>
                    <a:pt x="1" y="767"/>
                  </a:cubicBezTo>
                  <a:cubicBezTo>
                    <a:pt x="1" y="934"/>
                    <a:pt x="1" y="1101"/>
                    <a:pt x="34" y="1268"/>
                  </a:cubicBezTo>
                  <a:cubicBezTo>
                    <a:pt x="68" y="1401"/>
                    <a:pt x="101" y="1535"/>
                    <a:pt x="168" y="1635"/>
                  </a:cubicBezTo>
                  <a:cubicBezTo>
                    <a:pt x="234" y="1735"/>
                    <a:pt x="301" y="1835"/>
                    <a:pt x="368" y="1935"/>
                  </a:cubicBezTo>
                  <a:cubicBezTo>
                    <a:pt x="468" y="2035"/>
                    <a:pt x="568" y="2102"/>
                    <a:pt x="668" y="2168"/>
                  </a:cubicBezTo>
                  <a:cubicBezTo>
                    <a:pt x="735" y="2202"/>
                    <a:pt x="768" y="2235"/>
                    <a:pt x="801" y="2235"/>
                  </a:cubicBezTo>
                  <a:lnTo>
                    <a:pt x="901" y="2168"/>
                  </a:lnTo>
                  <a:cubicBezTo>
                    <a:pt x="968" y="2068"/>
                    <a:pt x="1035" y="2002"/>
                    <a:pt x="1102" y="1902"/>
                  </a:cubicBezTo>
                  <a:cubicBezTo>
                    <a:pt x="1469" y="1268"/>
                    <a:pt x="1235" y="467"/>
                    <a:pt x="635" y="100"/>
                  </a:cubicBezTo>
                  <a:cubicBezTo>
                    <a:pt x="568" y="67"/>
                    <a:pt x="535" y="34"/>
                    <a:pt x="501" y="34"/>
                  </a:cubicBezTo>
                  <a:cubicBezTo>
                    <a:pt x="468" y="0"/>
                    <a:pt x="434" y="0"/>
                    <a:pt x="434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1804800" y="4000175"/>
              <a:ext cx="54225" cy="32350"/>
            </a:xfrm>
            <a:custGeom>
              <a:avLst/>
              <a:gdLst/>
              <a:ahLst/>
              <a:cxnLst/>
              <a:rect l="l" t="t" r="r" b="b"/>
              <a:pathLst>
                <a:path w="2169" h="1294" extrusionOk="0">
                  <a:moveTo>
                    <a:pt x="1034" y="1"/>
                  </a:moveTo>
                  <a:cubicBezTo>
                    <a:pt x="943" y="1"/>
                    <a:pt x="851" y="9"/>
                    <a:pt x="767" y="26"/>
                  </a:cubicBezTo>
                  <a:cubicBezTo>
                    <a:pt x="634" y="26"/>
                    <a:pt x="534" y="59"/>
                    <a:pt x="401" y="126"/>
                  </a:cubicBezTo>
                  <a:cubicBezTo>
                    <a:pt x="267" y="226"/>
                    <a:pt x="100" y="326"/>
                    <a:pt x="0" y="459"/>
                  </a:cubicBezTo>
                  <a:cubicBezTo>
                    <a:pt x="34" y="526"/>
                    <a:pt x="67" y="593"/>
                    <a:pt x="100" y="626"/>
                  </a:cubicBezTo>
                  <a:cubicBezTo>
                    <a:pt x="100" y="660"/>
                    <a:pt x="134" y="693"/>
                    <a:pt x="134" y="726"/>
                  </a:cubicBezTo>
                  <a:cubicBezTo>
                    <a:pt x="167" y="760"/>
                    <a:pt x="167" y="760"/>
                    <a:pt x="200" y="793"/>
                  </a:cubicBezTo>
                  <a:cubicBezTo>
                    <a:pt x="200" y="826"/>
                    <a:pt x="234" y="860"/>
                    <a:pt x="267" y="893"/>
                  </a:cubicBezTo>
                  <a:cubicBezTo>
                    <a:pt x="300" y="926"/>
                    <a:pt x="300" y="926"/>
                    <a:pt x="334" y="960"/>
                  </a:cubicBezTo>
                  <a:cubicBezTo>
                    <a:pt x="334" y="960"/>
                    <a:pt x="367" y="993"/>
                    <a:pt x="401" y="1026"/>
                  </a:cubicBezTo>
                  <a:cubicBezTo>
                    <a:pt x="434" y="1060"/>
                    <a:pt x="501" y="1093"/>
                    <a:pt x="567" y="1127"/>
                  </a:cubicBezTo>
                  <a:cubicBezTo>
                    <a:pt x="767" y="1260"/>
                    <a:pt x="1001" y="1293"/>
                    <a:pt x="1234" y="1293"/>
                  </a:cubicBezTo>
                  <a:lnTo>
                    <a:pt x="1501" y="1293"/>
                  </a:lnTo>
                  <a:cubicBezTo>
                    <a:pt x="1568" y="1260"/>
                    <a:pt x="1601" y="1260"/>
                    <a:pt x="1668" y="1227"/>
                  </a:cubicBezTo>
                  <a:cubicBezTo>
                    <a:pt x="1701" y="1227"/>
                    <a:pt x="1735" y="1193"/>
                    <a:pt x="1768" y="1193"/>
                  </a:cubicBezTo>
                  <a:cubicBezTo>
                    <a:pt x="1868" y="1127"/>
                    <a:pt x="1968" y="1093"/>
                    <a:pt x="2068" y="993"/>
                  </a:cubicBezTo>
                  <a:lnTo>
                    <a:pt x="2168" y="926"/>
                  </a:lnTo>
                  <a:cubicBezTo>
                    <a:pt x="2102" y="760"/>
                    <a:pt x="2035" y="593"/>
                    <a:pt x="1902" y="426"/>
                  </a:cubicBezTo>
                  <a:cubicBezTo>
                    <a:pt x="1835" y="359"/>
                    <a:pt x="1735" y="259"/>
                    <a:pt x="1635" y="193"/>
                  </a:cubicBezTo>
                  <a:cubicBezTo>
                    <a:pt x="1635" y="193"/>
                    <a:pt x="1601" y="159"/>
                    <a:pt x="1601" y="159"/>
                  </a:cubicBezTo>
                  <a:cubicBezTo>
                    <a:pt x="1501" y="126"/>
                    <a:pt x="1401" y="59"/>
                    <a:pt x="1301" y="26"/>
                  </a:cubicBezTo>
                  <a:cubicBezTo>
                    <a:pt x="1218" y="9"/>
                    <a:pt x="1126" y="1"/>
                    <a:pt x="10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1864000" y="4171650"/>
              <a:ext cx="71750" cy="66125"/>
            </a:xfrm>
            <a:custGeom>
              <a:avLst/>
              <a:gdLst/>
              <a:ahLst/>
              <a:cxnLst/>
              <a:rect l="l" t="t" r="r" b="b"/>
              <a:pathLst>
                <a:path w="2870" h="2645" extrusionOk="0">
                  <a:moveTo>
                    <a:pt x="1439" y="1"/>
                  </a:moveTo>
                  <a:cubicBezTo>
                    <a:pt x="1095" y="1"/>
                    <a:pt x="755" y="134"/>
                    <a:pt x="501" y="405"/>
                  </a:cubicBezTo>
                  <a:cubicBezTo>
                    <a:pt x="1" y="906"/>
                    <a:pt x="1" y="1740"/>
                    <a:pt x="501" y="2273"/>
                  </a:cubicBezTo>
                  <a:cubicBezTo>
                    <a:pt x="763" y="2519"/>
                    <a:pt x="1099" y="2644"/>
                    <a:pt x="1431" y="2644"/>
                  </a:cubicBezTo>
                  <a:cubicBezTo>
                    <a:pt x="1774" y="2644"/>
                    <a:pt x="2115" y="2511"/>
                    <a:pt x="2369" y="2240"/>
                  </a:cubicBezTo>
                  <a:cubicBezTo>
                    <a:pt x="2869" y="1706"/>
                    <a:pt x="2869" y="872"/>
                    <a:pt x="2369" y="372"/>
                  </a:cubicBezTo>
                  <a:cubicBezTo>
                    <a:pt x="2106" y="126"/>
                    <a:pt x="1771" y="1"/>
                    <a:pt x="1439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1877350" y="4183850"/>
              <a:ext cx="45050" cy="41425"/>
            </a:xfrm>
            <a:custGeom>
              <a:avLst/>
              <a:gdLst/>
              <a:ahLst/>
              <a:cxnLst/>
              <a:rect l="l" t="t" r="r" b="b"/>
              <a:pathLst>
                <a:path w="1802" h="1657" extrusionOk="0">
                  <a:moveTo>
                    <a:pt x="897" y="1"/>
                  </a:moveTo>
                  <a:cubicBezTo>
                    <a:pt x="684" y="1"/>
                    <a:pt x="467" y="84"/>
                    <a:pt x="301" y="251"/>
                  </a:cubicBezTo>
                  <a:cubicBezTo>
                    <a:pt x="0" y="584"/>
                    <a:pt x="0" y="1118"/>
                    <a:pt x="334" y="1418"/>
                  </a:cubicBezTo>
                  <a:cubicBezTo>
                    <a:pt x="480" y="1581"/>
                    <a:pt x="682" y="1656"/>
                    <a:pt x="888" y="1656"/>
                  </a:cubicBezTo>
                  <a:cubicBezTo>
                    <a:pt x="1106" y="1656"/>
                    <a:pt x="1330" y="1572"/>
                    <a:pt x="1501" y="1418"/>
                  </a:cubicBezTo>
                  <a:cubicBezTo>
                    <a:pt x="1802" y="1085"/>
                    <a:pt x="1802" y="551"/>
                    <a:pt x="1468" y="251"/>
                  </a:cubicBezTo>
                  <a:cubicBezTo>
                    <a:pt x="1318" y="84"/>
                    <a:pt x="1109" y="1"/>
                    <a:pt x="897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1873175" y="4171650"/>
              <a:ext cx="56725" cy="31825"/>
            </a:xfrm>
            <a:custGeom>
              <a:avLst/>
              <a:gdLst/>
              <a:ahLst/>
              <a:cxnLst/>
              <a:rect l="l" t="t" r="r" b="b"/>
              <a:pathLst>
                <a:path w="2269" h="1273" extrusionOk="0">
                  <a:moveTo>
                    <a:pt x="1072" y="1"/>
                  </a:moveTo>
                  <a:cubicBezTo>
                    <a:pt x="728" y="1"/>
                    <a:pt x="388" y="134"/>
                    <a:pt x="134" y="405"/>
                  </a:cubicBezTo>
                  <a:cubicBezTo>
                    <a:pt x="101" y="439"/>
                    <a:pt x="67" y="472"/>
                    <a:pt x="34" y="505"/>
                  </a:cubicBezTo>
                  <a:cubicBezTo>
                    <a:pt x="1" y="539"/>
                    <a:pt x="1" y="539"/>
                    <a:pt x="1" y="572"/>
                  </a:cubicBezTo>
                  <a:cubicBezTo>
                    <a:pt x="34" y="672"/>
                    <a:pt x="134" y="772"/>
                    <a:pt x="201" y="872"/>
                  </a:cubicBezTo>
                  <a:cubicBezTo>
                    <a:pt x="267" y="906"/>
                    <a:pt x="301" y="939"/>
                    <a:pt x="334" y="972"/>
                  </a:cubicBezTo>
                  <a:cubicBezTo>
                    <a:pt x="434" y="1039"/>
                    <a:pt x="534" y="1106"/>
                    <a:pt x="634" y="1139"/>
                  </a:cubicBezTo>
                  <a:cubicBezTo>
                    <a:pt x="801" y="1206"/>
                    <a:pt x="968" y="1273"/>
                    <a:pt x="1135" y="1273"/>
                  </a:cubicBezTo>
                  <a:cubicBezTo>
                    <a:pt x="1268" y="1273"/>
                    <a:pt x="1402" y="1239"/>
                    <a:pt x="1502" y="1206"/>
                  </a:cubicBezTo>
                  <a:cubicBezTo>
                    <a:pt x="1635" y="1206"/>
                    <a:pt x="1735" y="1139"/>
                    <a:pt x="1869" y="1072"/>
                  </a:cubicBezTo>
                  <a:cubicBezTo>
                    <a:pt x="1969" y="1039"/>
                    <a:pt x="2069" y="939"/>
                    <a:pt x="2169" y="839"/>
                  </a:cubicBezTo>
                  <a:cubicBezTo>
                    <a:pt x="2202" y="806"/>
                    <a:pt x="2235" y="772"/>
                    <a:pt x="2269" y="739"/>
                  </a:cubicBezTo>
                  <a:lnTo>
                    <a:pt x="2202" y="639"/>
                  </a:lnTo>
                  <a:cubicBezTo>
                    <a:pt x="2135" y="539"/>
                    <a:pt x="2069" y="472"/>
                    <a:pt x="2002" y="372"/>
                  </a:cubicBezTo>
                  <a:cubicBezTo>
                    <a:pt x="1739" y="126"/>
                    <a:pt x="1404" y="1"/>
                    <a:pt x="1072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1897350" y="4187600"/>
              <a:ext cx="35900" cy="49225"/>
            </a:xfrm>
            <a:custGeom>
              <a:avLst/>
              <a:gdLst/>
              <a:ahLst/>
              <a:cxnLst/>
              <a:rect l="l" t="t" r="r" b="b"/>
              <a:pathLst>
                <a:path w="1436" h="1969" extrusionOk="0">
                  <a:moveTo>
                    <a:pt x="1235" y="1"/>
                  </a:moveTo>
                  <a:cubicBezTo>
                    <a:pt x="1068" y="1"/>
                    <a:pt x="868" y="34"/>
                    <a:pt x="701" y="134"/>
                  </a:cubicBezTo>
                  <a:cubicBezTo>
                    <a:pt x="601" y="168"/>
                    <a:pt x="501" y="234"/>
                    <a:pt x="401" y="334"/>
                  </a:cubicBezTo>
                  <a:cubicBezTo>
                    <a:pt x="368" y="334"/>
                    <a:pt x="368" y="368"/>
                    <a:pt x="368" y="368"/>
                  </a:cubicBezTo>
                  <a:cubicBezTo>
                    <a:pt x="268" y="468"/>
                    <a:pt x="234" y="534"/>
                    <a:pt x="168" y="635"/>
                  </a:cubicBezTo>
                  <a:cubicBezTo>
                    <a:pt x="68" y="768"/>
                    <a:pt x="34" y="968"/>
                    <a:pt x="1" y="1135"/>
                  </a:cubicBezTo>
                  <a:cubicBezTo>
                    <a:pt x="1" y="1268"/>
                    <a:pt x="1" y="1368"/>
                    <a:pt x="34" y="1502"/>
                  </a:cubicBezTo>
                  <a:cubicBezTo>
                    <a:pt x="68" y="1669"/>
                    <a:pt x="134" y="1835"/>
                    <a:pt x="268" y="1969"/>
                  </a:cubicBezTo>
                  <a:cubicBezTo>
                    <a:pt x="334" y="1969"/>
                    <a:pt x="401" y="1969"/>
                    <a:pt x="468" y="1935"/>
                  </a:cubicBezTo>
                  <a:cubicBezTo>
                    <a:pt x="501" y="1935"/>
                    <a:pt x="535" y="1935"/>
                    <a:pt x="568" y="1902"/>
                  </a:cubicBezTo>
                  <a:lnTo>
                    <a:pt x="635" y="1902"/>
                  </a:lnTo>
                  <a:cubicBezTo>
                    <a:pt x="668" y="1869"/>
                    <a:pt x="701" y="1869"/>
                    <a:pt x="735" y="1835"/>
                  </a:cubicBezTo>
                  <a:cubicBezTo>
                    <a:pt x="768" y="1802"/>
                    <a:pt x="801" y="1802"/>
                    <a:pt x="801" y="1802"/>
                  </a:cubicBezTo>
                  <a:cubicBezTo>
                    <a:pt x="835" y="1769"/>
                    <a:pt x="868" y="1769"/>
                    <a:pt x="902" y="1735"/>
                  </a:cubicBezTo>
                  <a:cubicBezTo>
                    <a:pt x="935" y="1702"/>
                    <a:pt x="1002" y="1635"/>
                    <a:pt x="1035" y="1602"/>
                  </a:cubicBezTo>
                  <a:cubicBezTo>
                    <a:pt x="1202" y="1435"/>
                    <a:pt x="1335" y="1202"/>
                    <a:pt x="1369" y="1001"/>
                  </a:cubicBezTo>
                  <a:cubicBezTo>
                    <a:pt x="1402" y="935"/>
                    <a:pt x="1402" y="901"/>
                    <a:pt x="1402" y="835"/>
                  </a:cubicBezTo>
                  <a:cubicBezTo>
                    <a:pt x="1402" y="801"/>
                    <a:pt x="1402" y="768"/>
                    <a:pt x="1402" y="735"/>
                  </a:cubicBezTo>
                  <a:cubicBezTo>
                    <a:pt x="1435" y="668"/>
                    <a:pt x="1402" y="601"/>
                    <a:pt x="1402" y="568"/>
                  </a:cubicBezTo>
                  <a:cubicBezTo>
                    <a:pt x="1402" y="501"/>
                    <a:pt x="1402" y="501"/>
                    <a:pt x="1402" y="468"/>
                  </a:cubicBezTo>
                  <a:cubicBezTo>
                    <a:pt x="1369" y="334"/>
                    <a:pt x="1335" y="234"/>
                    <a:pt x="1302" y="101"/>
                  </a:cubicBezTo>
                  <a:lnTo>
                    <a:pt x="1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2488625" y="4997850"/>
              <a:ext cx="70900" cy="65950"/>
            </a:xfrm>
            <a:custGeom>
              <a:avLst/>
              <a:gdLst/>
              <a:ahLst/>
              <a:cxnLst/>
              <a:rect l="l" t="t" r="r" b="b"/>
              <a:pathLst>
                <a:path w="2836" h="2638" extrusionOk="0">
                  <a:moveTo>
                    <a:pt x="1438" y="1"/>
                  </a:moveTo>
                  <a:cubicBezTo>
                    <a:pt x="785" y="1"/>
                    <a:pt x="225" y="447"/>
                    <a:pt x="134" y="1115"/>
                  </a:cubicBezTo>
                  <a:cubicBezTo>
                    <a:pt x="0" y="1815"/>
                    <a:pt x="500" y="2516"/>
                    <a:pt x="1201" y="2616"/>
                  </a:cubicBezTo>
                  <a:cubicBezTo>
                    <a:pt x="1281" y="2630"/>
                    <a:pt x="1361" y="2637"/>
                    <a:pt x="1439" y="2637"/>
                  </a:cubicBezTo>
                  <a:cubicBezTo>
                    <a:pt x="2074" y="2637"/>
                    <a:pt x="2613" y="2172"/>
                    <a:pt x="2702" y="1548"/>
                  </a:cubicBezTo>
                  <a:cubicBezTo>
                    <a:pt x="2835" y="815"/>
                    <a:pt x="2335" y="147"/>
                    <a:pt x="1635" y="14"/>
                  </a:cubicBezTo>
                  <a:cubicBezTo>
                    <a:pt x="1568" y="5"/>
                    <a:pt x="1502" y="1"/>
                    <a:pt x="1438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2501950" y="5010475"/>
              <a:ext cx="44225" cy="41350"/>
            </a:xfrm>
            <a:custGeom>
              <a:avLst/>
              <a:gdLst/>
              <a:ahLst/>
              <a:cxnLst/>
              <a:rect l="l" t="t" r="r" b="b"/>
              <a:pathLst>
                <a:path w="1769" h="1654" extrusionOk="0">
                  <a:moveTo>
                    <a:pt x="880" y="0"/>
                  </a:moveTo>
                  <a:cubicBezTo>
                    <a:pt x="490" y="0"/>
                    <a:pt x="128" y="283"/>
                    <a:pt x="68" y="676"/>
                  </a:cubicBezTo>
                  <a:cubicBezTo>
                    <a:pt x="1" y="1143"/>
                    <a:pt x="301" y="1577"/>
                    <a:pt x="735" y="1644"/>
                  </a:cubicBezTo>
                  <a:cubicBezTo>
                    <a:pt x="778" y="1650"/>
                    <a:pt x="822" y="1653"/>
                    <a:pt x="864" y="1653"/>
                  </a:cubicBezTo>
                  <a:cubicBezTo>
                    <a:pt x="1279" y="1653"/>
                    <a:pt x="1642" y="1367"/>
                    <a:pt x="1702" y="943"/>
                  </a:cubicBezTo>
                  <a:cubicBezTo>
                    <a:pt x="1769" y="510"/>
                    <a:pt x="1469" y="76"/>
                    <a:pt x="1002" y="9"/>
                  </a:cubicBezTo>
                  <a:cubicBezTo>
                    <a:pt x="961" y="3"/>
                    <a:pt x="920" y="0"/>
                    <a:pt x="880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2491125" y="4997850"/>
              <a:ext cx="49225" cy="36600"/>
            </a:xfrm>
            <a:custGeom>
              <a:avLst/>
              <a:gdLst/>
              <a:ahLst/>
              <a:cxnLst/>
              <a:rect l="l" t="t" r="r" b="b"/>
              <a:pathLst>
                <a:path w="1969" h="1464" extrusionOk="0">
                  <a:moveTo>
                    <a:pt x="1338" y="1"/>
                  </a:moveTo>
                  <a:cubicBezTo>
                    <a:pt x="685" y="1"/>
                    <a:pt x="125" y="447"/>
                    <a:pt x="34" y="1115"/>
                  </a:cubicBezTo>
                  <a:cubicBezTo>
                    <a:pt x="0" y="1181"/>
                    <a:pt x="0" y="1248"/>
                    <a:pt x="0" y="1348"/>
                  </a:cubicBezTo>
                  <a:cubicBezTo>
                    <a:pt x="100" y="1382"/>
                    <a:pt x="234" y="1415"/>
                    <a:pt x="367" y="1448"/>
                  </a:cubicBezTo>
                  <a:lnTo>
                    <a:pt x="501" y="1448"/>
                  </a:lnTo>
                  <a:cubicBezTo>
                    <a:pt x="545" y="1459"/>
                    <a:pt x="586" y="1463"/>
                    <a:pt x="625" y="1463"/>
                  </a:cubicBezTo>
                  <a:cubicBezTo>
                    <a:pt x="704" y="1463"/>
                    <a:pt x="778" y="1448"/>
                    <a:pt x="867" y="1448"/>
                  </a:cubicBezTo>
                  <a:cubicBezTo>
                    <a:pt x="1034" y="1415"/>
                    <a:pt x="1201" y="1348"/>
                    <a:pt x="1334" y="1248"/>
                  </a:cubicBezTo>
                  <a:cubicBezTo>
                    <a:pt x="1435" y="1181"/>
                    <a:pt x="1535" y="1081"/>
                    <a:pt x="1635" y="981"/>
                  </a:cubicBezTo>
                  <a:cubicBezTo>
                    <a:pt x="1701" y="915"/>
                    <a:pt x="1768" y="815"/>
                    <a:pt x="1835" y="681"/>
                  </a:cubicBezTo>
                  <a:cubicBezTo>
                    <a:pt x="1902" y="581"/>
                    <a:pt x="1935" y="448"/>
                    <a:pt x="1935" y="314"/>
                  </a:cubicBezTo>
                  <a:cubicBezTo>
                    <a:pt x="1968" y="281"/>
                    <a:pt x="1968" y="214"/>
                    <a:pt x="1968" y="181"/>
                  </a:cubicBezTo>
                  <a:lnTo>
                    <a:pt x="1868" y="114"/>
                  </a:lnTo>
                  <a:cubicBezTo>
                    <a:pt x="1835" y="114"/>
                    <a:pt x="1768" y="81"/>
                    <a:pt x="1735" y="81"/>
                  </a:cubicBezTo>
                  <a:cubicBezTo>
                    <a:pt x="1701" y="81"/>
                    <a:pt x="1668" y="47"/>
                    <a:pt x="1668" y="47"/>
                  </a:cubicBezTo>
                  <a:cubicBezTo>
                    <a:pt x="1601" y="47"/>
                    <a:pt x="1568" y="47"/>
                    <a:pt x="1535" y="14"/>
                  </a:cubicBezTo>
                  <a:cubicBezTo>
                    <a:pt x="1468" y="5"/>
                    <a:pt x="1402" y="1"/>
                    <a:pt x="1338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6"/>
            <p:cNvSpPr/>
            <p:nvPr/>
          </p:nvSpPr>
          <p:spPr>
            <a:xfrm>
              <a:off x="2524475" y="5000700"/>
              <a:ext cx="32550" cy="55050"/>
            </a:xfrm>
            <a:custGeom>
              <a:avLst/>
              <a:gdLst/>
              <a:ahLst/>
              <a:cxnLst/>
              <a:rect l="l" t="t" r="r" b="b"/>
              <a:pathLst>
                <a:path w="1302" h="2202" extrusionOk="0">
                  <a:moveTo>
                    <a:pt x="534" y="0"/>
                  </a:moveTo>
                  <a:cubicBezTo>
                    <a:pt x="367" y="100"/>
                    <a:pt x="267" y="234"/>
                    <a:pt x="167" y="400"/>
                  </a:cubicBezTo>
                  <a:cubicBezTo>
                    <a:pt x="101" y="500"/>
                    <a:pt x="67" y="634"/>
                    <a:pt x="34" y="767"/>
                  </a:cubicBezTo>
                  <a:cubicBezTo>
                    <a:pt x="34" y="767"/>
                    <a:pt x="34" y="801"/>
                    <a:pt x="34" y="801"/>
                  </a:cubicBezTo>
                  <a:cubicBezTo>
                    <a:pt x="0" y="934"/>
                    <a:pt x="0" y="1034"/>
                    <a:pt x="0" y="1134"/>
                  </a:cubicBezTo>
                  <a:cubicBezTo>
                    <a:pt x="34" y="1301"/>
                    <a:pt x="67" y="1468"/>
                    <a:pt x="167" y="1635"/>
                  </a:cubicBezTo>
                  <a:cubicBezTo>
                    <a:pt x="234" y="1735"/>
                    <a:pt x="301" y="1835"/>
                    <a:pt x="401" y="1935"/>
                  </a:cubicBezTo>
                  <a:cubicBezTo>
                    <a:pt x="534" y="2035"/>
                    <a:pt x="701" y="2135"/>
                    <a:pt x="868" y="2202"/>
                  </a:cubicBezTo>
                  <a:lnTo>
                    <a:pt x="968" y="2102"/>
                  </a:lnTo>
                  <a:cubicBezTo>
                    <a:pt x="968" y="2068"/>
                    <a:pt x="1001" y="2068"/>
                    <a:pt x="1001" y="2035"/>
                  </a:cubicBezTo>
                  <a:cubicBezTo>
                    <a:pt x="1035" y="2001"/>
                    <a:pt x="1035" y="2001"/>
                    <a:pt x="1068" y="1968"/>
                  </a:cubicBezTo>
                  <a:cubicBezTo>
                    <a:pt x="1101" y="1935"/>
                    <a:pt x="1101" y="1901"/>
                    <a:pt x="1135" y="1868"/>
                  </a:cubicBezTo>
                  <a:cubicBezTo>
                    <a:pt x="1201" y="1735"/>
                    <a:pt x="1268" y="1601"/>
                    <a:pt x="1268" y="1434"/>
                  </a:cubicBezTo>
                  <a:cubicBezTo>
                    <a:pt x="1301" y="1368"/>
                    <a:pt x="1301" y="1268"/>
                    <a:pt x="1301" y="1201"/>
                  </a:cubicBezTo>
                  <a:cubicBezTo>
                    <a:pt x="1301" y="1134"/>
                    <a:pt x="1301" y="1101"/>
                    <a:pt x="1268" y="1034"/>
                  </a:cubicBezTo>
                  <a:cubicBezTo>
                    <a:pt x="1268" y="967"/>
                    <a:pt x="1268" y="901"/>
                    <a:pt x="1235" y="867"/>
                  </a:cubicBezTo>
                  <a:cubicBezTo>
                    <a:pt x="1235" y="801"/>
                    <a:pt x="1201" y="734"/>
                    <a:pt x="1201" y="701"/>
                  </a:cubicBezTo>
                  <a:cubicBezTo>
                    <a:pt x="1168" y="667"/>
                    <a:pt x="1168" y="634"/>
                    <a:pt x="1135" y="600"/>
                  </a:cubicBezTo>
                  <a:cubicBezTo>
                    <a:pt x="1101" y="500"/>
                    <a:pt x="1068" y="434"/>
                    <a:pt x="1001" y="400"/>
                  </a:cubicBezTo>
                  <a:cubicBezTo>
                    <a:pt x="968" y="334"/>
                    <a:pt x="934" y="300"/>
                    <a:pt x="901" y="267"/>
                  </a:cubicBezTo>
                  <a:cubicBezTo>
                    <a:pt x="834" y="200"/>
                    <a:pt x="734" y="133"/>
                    <a:pt x="634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6"/>
            <p:cNvSpPr/>
            <p:nvPr/>
          </p:nvSpPr>
          <p:spPr>
            <a:xfrm>
              <a:off x="2597025" y="5024950"/>
              <a:ext cx="75075" cy="65750"/>
            </a:xfrm>
            <a:custGeom>
              <a:avLst/>
              <a:gdLst/>
              <a:ahLst/>
              <a:cxnLst/>
              <a:rect l="l" t="t" r="r" b="b"/>
              <a:pathLst>
                <a:path w="3003" h="2630" extrusionOk="0">
                  <a:moveTo>
                    <a:pt x="1474" y="1"/>
                  </a:moveTo>
                  <a:cubicBezTo>
                    <a:pt x="1304" y="1"/>
                    <a:pt x="1132" y="32"/>
                    <a:pt x="968" y="97"/>
                  </a:cubicBezTo>
                  <a:cubicBezTo>
                    <a:pt x="301" y="398"/>
                    <a:pt x="1" y="1165"/>
                    <a:pt x="301" y="1832"/>
                  </a:cubicBezTo>
                  <a:cubicBezTo>
                    <a:pt x="527" y="2335"/>
                    <a:pt x="1019" y="2630"/>
                    <a:pt x="1533" y="2630"/>
                  </a:cubicBezTo>
                  <a:cubicBezTo>
                    <a:pt x="1701" y="2630"/>
                    <a:pt x="1871" y="2598"/>
                    <a:pt x="2035" y="2533"/>
                  </a:cubicBezTo>
                  <a:cubicBezTo>
                    <a:pt x="2702" y="2232"/>
                    <a:pt x="3003" y="1465"/>
                    <a:pt x="2702" y="798"/>
                  </a:cubicBezTo>
                  <a:cubicBezTo>
                    <a:pt x="2501" y="295"/>
                    <a:pt x="1997" y="1"/>
                    <a:pt x="1474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2611200" y="5037100"/>
              <a:ext cx="46725" cy="41450"/>
            </a:xfrm>
            <a:custGeom>
              <a:avLst/>
              <a:gdLst/>
              <a:ahLst/>
              <a:cxnLst/>
              <a:rect l="l" t="t" r="r" b="b"/>
              <a:pathLst>
                <a:path w="1869" h="1658" extrusionOk="0">
                  <a:moveTo>
                    <a:pt x="947" y="1"/>
                  </a:moveTo>
                  <a:cubicBezTo>
                    <a:pt x="833" y="1"/>
                    <a:pt x="716" y="26"/>
                    <a:pt x="601" y="78"/>
                  </a:cubicBezTo>
                  <a:cubicBezTo>
                    <a:pt x="201" y="245"/>
                    <a:pt x="1" y="746"/>
                    <a:pt x="167" y="1146"/>
                  </a:cubicBezTo>
                  <a:cubicBezTo>
                    <a:pt x="315" y="1465"/>
                    <a:pt x="606" y="1657"/>
                    <a:pt x="923" y="1657"/>
                  </a:cubicBezTo>
                  <a:cubicBezTo>
                    <a:pt x="1036" y="1657"/>
                    <a:pt x="1153" y="1633"/>
                    <a:pt x="1268" y="1580"/>
                  </a:cubicBezTo>
                  <a:cubicBezTo>
                    <a:pt x="1702" y="1413"/>
                    <a:pt x="1869" y="912"/>
                    <a:pt x="1702" y="512"/>
                  </a:cubicBezTo>
                  <a:cubicBezTo>
                    <a:pt x="1555" y="193"/>
                    <a:pt x="1263" y="1"/>
                    <a:pt x="947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6"/>
            <p:cNvSpPr/>
            <p:nvPr/>
          </p:nvSpPr>
          <p:spPr>
            <a:xfrm>
              <a:off x="2597025" y="5024875"/>
              <a:ext cx="40050" cy="50900"/>
            </a:xfrm>
            <a:custGeom>
              <a:avLst/>
              <a:gdLst/>
              <a:ahLst/>
              <a:cxnLst/>
              <a:rect l="l" t="t" r="r" b="b"/>
              <a:pathLst>
                <a:path w="1602" h="2036" extrusionOk="0">
                  <a:moveTo>
                    <a:pt x="1435" y="0"/>
                  </a:moveTo>
                  <a:lnTo>
                    <a:pt x="1301" y="34"/>
                  </a:lnTo>
                  <a:cubicBezTo>
                    <a:pt x="1235" y="34"/>
                    <a:pt x="1201" y="34"/>
                    <a:pt x="1135" y="67"/>
                  </a:cubicBezTo>
                  <a:cubicBezTo>
                    <a:pt x="1101" y="67"/>
                    <a:pt x="1035" y="100"/>
                    <a:pt x="968" y="100"/>
                  </a:cubicBezTo>
                  <a:cubicBezTo>
                    <a:pt x="301" y="401"/>
                    <a:pt x="1" y="1168"/>
                    <a:pt x="301" y="1835"/>
                  </a:cubicBezTo>
                  <a:cubicBezTo>
                    <a:pt x="334" y="1902"/>
                    <a:pt x="334" y="1935"/>
                    <a:pt x="367" y="2002"/>
                  </a:cubicBezTo>
                  <a:cubicBezTo>
                    <a:pt x="401" y="2002"/>
                    <a:pt x="401" y="2035"/>
                    <a:pt x="401" y="2035"/>
                  </a:cubicBezTo>
                  <a:cubicBezTo>
                    <a:pt x="534" y="2035"/>
                    <a:pt x="668" y="2002"/>
                    <a:pt x="768" y="1935"/>
                  </a:cubicBezTo>
                  <a:cubicBezTo>
                    <a:pt x="834" y="1935"/>
                    <a:pt x="868" y="1902"/>
                    <a:pt x="901" y="1868"/>
                  </a:cubicBezTo>
                  <a:cubicBezTo>
                    <a:pt x="1001" y="1802"/>
                    <a:pt x="1101" y="1735"/>
                    <a:pt x="1201" y="1668"/>
                  </a:cubicBezTo>
                  <a:cubicBezTo>
                    <a:pt x="1301" y="1535"/>
                    <a:pt x="1402" y="1401"/>
                    <a:pt x="1468" y="1235"/>
                  </a:cubicBezTo>
                  <a:cubicBezTo>
                    <a:pt x="1535" y="1135"/>
                    <a:pt x="1568" y="1001"/>
                    <a:pt x="1602" y="868"/>
                  </a:cubicBezTo>
                  <a:cubicBezTo>
                    <a:pt x="1602" y="734"/>
                    <a:pt x="1602" y="634"/>
                    <a:pt x="1602" y="501"/>
                  </a:cubicBezTo>
                  <a:cubicBezTo>
                    <a:pt x="1568" y="367"/>
                    <a:pt x="1535" y="234"/>
                    <a:pt x="1502" y="134"/>
                  </a:cubicBezTo>
                  <a:cubicBezTo>
                    <a:pt x="1468" y="67"/>
                    <a:pt x="1435" y="34"/>
                    <a:pt x="143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6"/>
            <p:cNvSpPr/>
            <p:nvPr/>
          </p:nvSpPr>
          <p:spPr>
            <a:xfrm>
              <a:off x="2627050" y="5024800"/>
              <a:ext cx="40875" cy="42425"/>
            </a:xfrm>
            <a:custGeom>
              <a:avLst/>
              <a:gdLst/>
              <a:ahLst/>
              <a:cxnLst/>
              <a:rect l="l" t="t" r="r" b="b"/>
              <a:pathLst>
                <a:path w="1635" h="1697" extrusionOk="0">
                  <a:moveTo>
                    <a:pt x="314" y="1"/>
                  </a:moveTo>
                  <a:cubicBezTo>
                    <a:pt x="288" y="1"/>
                    <a:pt x="261" y="2"/>
                    <a:pt x="234" y="3"/>
                  </a:cubicBezTo>
                  <a:lnTo>
                    <a:pt x="100" y="37"/>
                  </a:lnTo>
                  <a:cubicBezTo>
                    <a:pt x="34" y="170"/>
                    <a:pt x="0" y="370"/>
                    <a:pt x="0" y="537"/>
                  </a:cubicBezTo>
                  <a:cubicBezTo>
                    <a:pt x="34" y="671"/>
                    <a:pt x="34" y="804"/>
                    <a:pt x="100" y="904"/>
                  </a:cubicBezTo>
                  <a:cubicBezTo>
                    <a:pt x="100" y="937"/>
                    <a:pt x="100" y="937"/>
                    <a:pt x="100" y="971"/>
                  </a:cubicBezTo>
                  <a:cubicBezTo>
                    <a:pt x="167" y="1071"/>
                    <a:pt x="201" y="1171"/>
                    <a:pt x="267" y="1238"/>
                  </a:cubicBezTo>
                  <a:cubicBezTo>
                    <a:pt x="401" y="1371"/>
                    <a:pt x="534" y="1504"/>
                    <a:pt x="701" y="1571"/>
                  </a:cubicBezTo>
                  <a:cubicBezTo>
                    <a:pt x="801" y="1638"/>
                    <a:pt x="934" y="1671"/>
                    <a:pt x="1034" y="1671"/>
                  </a:cubicBezTo>
                  <a:cubicBezTo>
                    <a:pt x="1135" y="1688"/>
                    <a:pt x="1226" y="1696"/>
                    <a:pt x="1314" y="1696"/>
                  </a:cubicBezTo>
                  <a:cubicBezTo>
                    <a:pt x="1401" y="1696"/>
                    <a:pt x="1485" y="1688"/>
                    <a:pt x="1568" y="1671"/>
                  </a:cubicBezTo>
                  <a:cubicBezTo>
                    <a:pt x="1568" y="1638"/>
                    <a:pt x="1568" y="1638"/>
                    <a:pt x="1568" y="1638"/>
                  </a:cubicBezTo>
                  <a:cubicBezTo>
                    <a:pt x="1602" y="1571"/>
                    <a:pt x="1602" y="1538"/>
                    <a:pt x="1602" y="1504"/>
                  </a:cubicBezTo>
                  <a:cubicBezTo>
                    <a:pt x="1635" y="1271"/>
                    <a:pt x="1602" y="1037"/>
                    <a:pt x="1501" y="804"/>
                  </a:cubicBezTo>
                  <a:cubicBezTo>
                    <a:pt x="1280" y="297"/>
                    <a:pt x="817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6"/>
            <p:cNvSpPr/>
            <p:nvPr/>
          </p:nvSpPr>
          <p:spPr>
            <a:xfrm>
              <a:off x="2670400" y="4842675"/>
              <a:ext cx="75100" cy="65875"/>
            </a:xfrm>
            <a:custGeom>
              <a:avLst/>
              <a:gdLst/>
              <a:ahLst/>
              <a:cxnLst/>
              <a:rect l="l" t="t" r="r" b="b"/>
              <a:pathLst>
                <a:path w="3004" h="2635" extrusionOk="0">
                  <a:moveTo>
                    <a:pt x="1511" y="0"/>
                  </a:moveTo>
                  <a:cubicBezTo>
                    <a:pt x="1329" y="0"/>
                    <a:pt x="1144" y="37"/>
                    <a:pt x="968" y="117"/>
                  </a:cubicBezTo>
                  <a:cubicBezTo>
                    <a:pt x="301" y="417"/>
                    <a:pt x="1" y="1184"/>
                    <a:pt x="301" y="1851"/>
                  </a:cubicBezTo>
                  <a:cubicBezTo>
                    <a:pt x="522" y="2343"/>
                    <a:pt x="997" y="2635"/>
                    <a:pt x="1498" y="2635"/>
                  </a:cubicBezTo>
                  <a:cubicBezTo>
                    <a:pt x="1677" y="2635"/>
                    <a:pt x="1860" y="2597"/>
                    <a:pt x="2036" y="2518"/>
                  </a:cubicBezTo>
                  <a:cubicBezTo>
                    <a:pt x="2703" y="2251"/>
                    <a:pt x="3003" y="1451"/>
                    <a:pt x="2703" y="784"/>
                  </a:cubicBezTo>
                  <a:cubicBezTo>
                    <a:pt x="2506" y="292"/>
                    <a:pt x="2020" y="0"/>
                    <a:pt x="1511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6"/>
            <p:cNvSpPr/>
            <p:nvPr/>
          </p:nvSpPr>
          <p:spPr>
            <a:xfrm>
              <a:off x="2684600" y="4854950"/>
              <a:ext cx="46725" cy="41450"/>
            </a:xfrm>
            <a:custGeom>
              <a:avLst/>
              <a:gdLst/>
              <a:ahLst/>
              <a:cxnLst/>
              <a:rect l="l" t="t" r="r" b="b"/>
              <a:pathLst>
                <a:path w="1869" h="1658" extrusionOk="0">
                  <a:moveTo>
                    <a:pt x="915" y="0"/>
                  </a:moveTo>
                  <a:cubicBezTo>
                    <a:pt x="811" y="0"/>
                    <a:pt x="705" y="19"/>
                    <a:pt x="600" y="59"/>
                  </a:cubicBezTo>
                  <a:cubicBezTo>
                    <a:pt x="200" y="259"/>
                    <a:pt x="0" y="760"/>
                    <a:pt x="167" y="1160"/>
                  </a:cubicBezTo>
                  <a:cubicBezTo>
                    <a:pt x="316" y="1482"/>
                    <a:pt x="630" y="1657"/>
                    <a:pt x="946" y="1657"/>
                  </a:cubicBezTo>
                  <a:cubicBezTo>
                    <a:pt x="1056" y="1657"/>
                    <a:pt x="1165" y="1636"/>
                    <a:pt x="1268" y="1594"/>
                  </a:cubicBezTo>
                  <a:cubicBezTo>
                    <a:pt x="1701" y="1394"/>
                    <a:pt x="1868" y="927"/>
                    <a:pt x="1701" y="493"/>
                  </a:cubicBezTo>
                  <a:cubicBezTo>
                    <a:pt x="1549" y="189"/>
                    <a:pt x="1243" y="0"/>
                    <a:pt x="915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2674575" y="4843075"/>
              <a:ext cx="35900" cy="50900"/>
            </a:xfrm>
            <a:custGeom>
              <a:avLst/>
              <a:gdLst/>
              <a:ahLst/>
              <a:cxnLst/>
              <a:rect l="l" t="t" r="r" b="b"/>
              <a:pathLst>
                <a:path w="1436" h="2036" extrusionOk="0">
                  <a:moveTo>
                    <a:pt x="1135" y="1"/>
                  </a:moveTo>
                  <a:cubicBezTo>
                    <a:pt x="1102" y="1"/>
                    <a:pt x="1035" y="34"/>
                    <a:pt x="968" y="34"/>
                  </a:cubicBezTo>
                  <a:cubicBezTo>
                    <a:pt x="935" y="67"/>
                    <a:pt x="868" y="67"/>
                    <a:pt x="801" y="101"/>
                  </a:cubicBezTo>
                  <a:cubicBezTo>
                    <a:pt x="568" y="201"/>
                    <a:pt x="368" y="367"/>
                    <a:pt x="234" y="601"/>
                  </a:cubicBezTo>
                  <a:cubicBezTo>
                    <a:pt x="168" y="701"/>
                    <a:pt x="101" y="801"/>
                    <a:pt x="67" y="935"/>
                  </a:cubicBezTo>
                  <a:cubicBezTo>
                    <a:pt x="1" y="1235"/>
                    <a:pt x="1" y="1535"/>
                    <a:pt x="134" y="1835"/>
                  </a:cubicBezTo>
                  <a:cubicBezTo>
                    <a:pt x="168" y="1902"/>
                    <a:pt x="201" y="1935"/>
                    <a:pt x="201" y="2002"/>
                  </a:cubicBezTo>
                  <a:cubicBezTo>
                    <a:pt x="234" y="2002"/>
                    <a:pt x="234" y="2002"/>
                    <a:pt x="234" y="2035"/>
                  </a:cubicBezTo>
                  <a:cubicBezTo>
                    <a:pt x="368" y="2002"/>
                    <a:pt x="501" y="1969"/>
                    <a:pt x="601" y="1935"/>
                  </a:cubicBezTo>
                  <a:cubicBezTo>
                    <a:pt x="635" y="1902"/>
                    <a:pt x="701" y="1902"/>
                    <a:pt x="735" y="1869"/>
                  </a:cubicBezTo>
                  <a:cubicBezTo>
                    <a:pt x="835" y="1802"/>
                    <a:pt x="935" y="1735"/>
                    <a:pt x="1035" y="1635"/>
                  </a:cubicBezTo>
                  <a:cubicBezTo>
                    <a:pt x="1135" y="1535"/>
                    <a:pt x="1235" y="1368"/>
                    <a:pt x="1302" y="1235"/>
                  </a:cubicBezTo>
                  <a:cubicBezTo>
                    <a:pt x="1368" y="1101"/>
                    <a:pt x="1402" y="968"/>
                    <a:pt x="1402" y="868"/>
                  </a:cubicBezTo>
                  <a:cubicBezTo>
                    <a:pt x="1435" y="734"/>
                    <a:pt x="1435" y="601"/>
                    <a:pt x="1435" y="468"/>
                  </a:cubicBezTo>
                  <a:cubicBezTo>
                    <a:pt x="1402" y="367"/>
                    <a:pt x="1368" y="234"/>
                    <a:pt x="1302" y="101"/>
                  </a:cubicBezTo>
                  <a:cubicBezTo>
                    <a:pt x="1302" y="67"/>
                    <a:pt x="1268" y="34"/>
                    <a:pt x="1268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6"/>
            <p:cNvSpPr/>
            <p:nvPr/>
          </p:nvSpPr>
          <p:spPr>
            <a:xfrm>
              <a:off x="2700425" y="4843025"/>
              <a:ext cx="40900" cy="42325"/>
            </a:xfrm>
            <a:custGeom>
              <a:avLst/>
              <a:gdLst/>
              <a:ahLst/>
              <a:cxnLst/>
              <a:rect l="l" t="t" r="r" b="b"/>
              <a:pathLst>
                <a:path w="1636" h="1693" extrusionOk="0">
                  <a:moveTo>
                    <a:pt x="315" y="0"/>
                  </a:moveTo>
                  <a:cubicBezTo>
                    <a:pt x="288" y="0"/>
                    <a:pt x="261" y="1"/>
                    <a:pt x="234" y="3"/>
                  </a:cubicBezTo>
                  <a:lnTo>
                    <a:pt x="101" y="3"/>
                  </a:lnTo>
                  <a:cubicBezTo>
                    <a:pt x="34" y="169"/>
                    <a:pt x="1" y="336"/>
                    <a:pt x="1" y="536"/>
                  </a:cubicBezTo>
                  <a:cubicBezTo>
                    <a:pt x="34" y="670"/>
                    <a:pt x="34" y="770"/>
                    <a:pt x="101" y="903"/>
                  </a:cubicBezTo>
                  <a:cubicBezTo>
                    <a:pt x="101" y="903"/>
                    <a:pt x="101" y="937"/>
                    <a:pt x="134" y="970"/>
                  </a:cubicBezTo>
                  <a:cubicBezTo>
                    <a:pt x="168" y="1037"/>
                    <a:pt x="201" y="1137"/>
                    <a:pt x="268" y="1237"/>
                  </a:cubicBezTo>
                  <a:cubicBezTo>
                    <a:pt x="401" y="1370"/>
                    <a:pt x="535" y="1470"/>
                    <a:pt x="701" y="1570"/>
                  </a:cubicBezTo>
                  <a:cubicBezTo>
                    <a:pt x="801" y="1604"/>
                    <a:pt x="935" y="1670"/>
                    <a:pt x="1035" y="1670"/>
                  </a:cubicBezTo>
                  <a:cubicBezTo>
                    <a:pt x="1104" y="1684"/>
                    <a:pt x="1179" y="1692"/>
                    <a:pt x="1255" y="1692"/>
                  </a:cubicBezTo>
                  <a:cubicBezTo>
                    <a:pt x="1362" y="1692"/>
                    <a:pt x="1471" y="1676"/>
                    <a:pt x="1569" y="1637"/>
                  </a:cubicBezTo>
                  <a:cubicBezTo>
                    <a:pt x="1602" y="1604"/>
                    <a:pt x="1602" y="1537"/>
                    <a:pt x="1602" y="1470"/>
                  </a:cubicBezTo>
                  <a:cubicBezTo>
                    <a:pt x="1635" y="1237"/>
                    <a:pt x="1602" y="1003"/>
                    <a:pt x="1502" y="770"/>
                  </a:cubicBezTo>
                  <a:cubicBezTo>
                    <a:pt x="1312" y="295"/>
                    <a:pt x="821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6"/>
            <p:cNvSpPr/>
            <p:nvPr/>
          </p:nvSpPr>
          <p:spPr>
            <a:xfrm>
              <a:off x="2770475" y="4760100"/>
              <a:ext cx="75075" cy="65900"/>
            </a:xfrm>
            <a:custGeom>
              <a:avLst/>
              <a:gdLst/>
              <a:ahLst/>
              <a:cxnLst/>
              <a:rect l="l" t="t" r="r" b="b"/>
              <a:pathLst>
                <a:path w="3003" h="2636" extrusionOk="0">
                  <a:moveTo>
                    <a:pt x="1506" y="1"/>
                  </a:moveTo>
                  <a:cubicBezTo>
                    <a:pt x="1327" y="1"/>
                    <a:pt x="1144" y="38"/>
                    <a:pt x="968" y="117"/>
                  </a:cubicBezTo>
                  <a:cubicBezTo>
                    <a:pt x="301" y="417"/>
                    <a:pt x="1" y="1185"/>
                    <a:pt x="301" y="1852"/>
                  </a:cubicBezTo>
                  <a:cubicBezTo>
                    <a:pt x="498" y="2343"/>
                    <a:pt x="984" y="2635"/>
                    <a:pt x="1493" y="2635"/>
                  </a:cubicBezTo>
                  <a:cubicBezTo>
                    <a:pt x="1675" y="2635"/>
                    <a:pt x="1860" y="2598"/>
                    <a:pt x="2036" y="2519"/>
                  </a:cubicBezTo>
                  <a:cubicBezTo>
                    <a:pt x="2703" y="2252"/>
                    <a:pt x="3003" y="1452"/>
                    <a:pt x="2703" y="784"/>
                  </a:cubicBezTo>
                  <a:cubicBezTo>
                    <a:pt x="2482" y="293"/>
                    <a:pt x="2007" y="1"/>
                    <a:pt x="1506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6"/>
            <p:cNvSpPr/>
            <p:nvPr/>
          </p:nvSpPr>
          <p:spPr>
            <a:xfrm>
              <a:off x="2784650" y="4772375"/>
              <a:ext cx="46725" cy="41450"/>
            </a:xfrm>
            <a:custGeom>
              <a:avLst/>
              <a:gdLst/>
              <a:ahLst/>
              <a:cxnLst/>
              <a:rect l="l" t="t" r="r" b="b"/>
              <a:pathLst>
                <a:path w="1869" h="1658" extrusionOk="0">
                  <a:moveTo>
                    <a:pt x="902" y="1"/>
                  </a:moveTo>
                  <a:cubicBezTo>
                    <a:pt x="800" y="1"/>
                    <a:pt x="698" y="20"/>
                    <a:pt x="601" y="60"/>
                  </a:cubicBezTo>
                  <a:cubicBezTo>
                    <a:pt x="168" y="260"/>
                    <a:pt x="1" y="760"/>
                    <a:pt x="168" y="1161"/>
                  </a:cubicBezTo>
                  <a:cubicBezTo>
                    <a:pt x="316" y="1483"/>
                    <a:pt x="613" y="1658"/>
                    <a:pt x="933" y="1658"/>
                  </a:cubicBezTo>
                  <a:cubicBezTo>
                    <a:pt x="1044" y="1658"/>
                    <a:pt x="1157" y="1637"/>
                    <a:pt x="1268" y="1594"/>
                  </a:cubicBezTo>
                  <a:cubicBezTo>
                    <a:pt x="1669" y="1394"/>
                    <a:pt x="1869" y="927"/>
                    <a:pt x="1702" y="494"/>
                  </a:cubicBezTo>
                  <a:cubicBezTo>
                    <a:pt x="1550" y="189"/>
                    <a:pt x="1225" y="1"/>
                    <a:pt x="902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6"/>
            <p:cNvSpPr/>
            <p:nvPr/>
          </p:nvSpPr>
          <p:spPr>
            <a:xfrm>
              <a:off x="2770475" y="4760525"/>
              <a:ext cx="40050" cy="50875"/>
            </a:xfrm>
            <a:custGeom>
              <a:avLst/>
              <a:gdLst/>
              <a:ahLst/>
              <a:cxnLst/>
              <a:rect l="l" t="t" r="r" b="b"/>
              <a:pathLst>
                <a:path w="1602" h="2035" extrusionOk="0">
                  <a:moveTo>
                    <a:pt x="1268" y="0"/>
                  </a:moveTo>
                  <a:cubicBezTo>
                    <a:pt x="1235" y="34"/>
                    <a:pt x="1168" y="34"/>
                    <a:pt x="1135" y="34"/>
                  </a:cubicBezTo>
                  <a:cubicBezTo>
                    <a:pt x="1068" y="67"/>
                    <a:pt x="1035" y="67"/>
                    <a:pt x="968" y="100"/>
                  </a:cubicBezTo>
                  <a:cubicBezTo>
                    <a:pt x="301" y="400"/>
                    <a:pt x="1" y="1168"/>
                    <a:pt x="301" y="1835"/>
                  </a:cubicBezTo>
                  <a:cubicBezTo>
                    <a:pt x="334" y="1902"/>
                    <a:pt x="368" y="1968"/>
                    <a:pt x="401" y="2035"/>
                  </a:cubicBezTo>
                  <a:cubicBezTo>
                    <a:pt x="535" y="2002"/>
                    <a:pt x="635" y="1968"/>
                    <a:pt x="768" y="1935"/>
                  </a:cubicBezTo>
                  <a:cubicBezTo>
                    <a:pt x="801" y="1902"/>
                    <a:pt x="835" y="1902"/>
                    <a:pt x="901" y="1868"/>
                  </a:cubicBezTo>
                  <a:cubicBezTo>
                    <a:pt x="1002" y="1801"/>
                    <a:pt x="1102" y="1735"/>
                    <a:pt x="1168" y="1635"/>
                  </a:cubicBezTo>
                  <a:cubicBezTo>
                    <a:pt x="1302" y="1535"/>
                    <a:pt x="1402" y="1368"/>
                    <a:pt x="1469" y="1234"/>
                  </a:cubicBezTo>
                  <a:cubicBezTo>
                    <a:pt x="1535" y="1101"/>
                    <a:pt x="1569" y="968"/>
                    <a:pt x="1569" y="867"/>
                  </a:cubicBezTo>
                  <a:cubicBezTo>
                    <a:pt x="1602" y="734"/>
                    <a:pt x="1602" y="601"/>
                    <a:pt x="1569" y="501"/>
                  </a:cubicBezTo>
                  <a:cubicBezTo>
                    <a:pt x="1569" y="367"/>
                    <a:pt x="1535" y="234"/>
                    <a:pt x="1469" y="100"/>
                  </a:cubicBezTo>
                  <a:cubicBezTo>
                    <a:pt x="1469" y="67"/>
                    <a:pt x="1435" y="34"/>
                    <a:pt x="1402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6"/>
            <p:cNvSpPr/>
            <p:nvPr/>
          </p:nvSpPr>
          <p:spPr>
            <a:xfrm>
              <a:off x="2800500" y="4760450"/>
              <a:ext cx="40900" cy="42325"/>
            </a:xfrm>
            <a:custGeom>
              <a:avLst/>
              <a:gdLst/>
              <a:ahLst/>
              <a:cxnLst/>
              <a:rect l="l" t="t" r="r" b="b"/>
              <a:pathLst>
                <a:path w="1636" h="1693" extrusionOk="0">
                  <a:moveTo>
                    <a:pt x="286" y="1"/>
                  </a:moveTo>
                  <a:cubicBezTo>
                    <a:pt x="258" y="1"/>
                    <a:pt x="229" y="1"/>
                    <a:pt x="201" y="3"/>
                  </a:cubicBezTo>
                  <a:lnTo>
                    <a:pt x="101" y="3"/>
                  </a:lnTo>
                  <a:cubicBezTo>
                    <a:pt x="34" y="170"/>
                    <a:pt x="1" y="370"/>
                    <a:pt x="1" y="537"/>
                  </a:cubicBezTo>
                  <a:cubicBezTo>
                    <a:pt x="1" y="670"/>
                    <a:pt x="34" y="770"/>
                    <a:pt x="101" y="904"/>
                  </a:cubicBezTo>
                  <a:cubicBezTo>
                    <a:pt x="101" y="937"/>
                    <a:pt x="101" y="937"/>
                    <a:pt x="101" y="971"/>
                  </a:cubicBezTo>
                  <a:cubicBezTo>
                    <a:pt x="167" y="1071"/>
                    <a:pt x="201" y="1137"/>
                    <a:pt x="268" y="1237"/>
                  </a:cubicBezTo>
                  <a:cubicBezTo>
                    <a:pt x="401" y="1371"/>
                    <a:pt x="534" y="1471"/>
                    <a:pt x="701" y="1571"/>
                  </a:cubicBezTo>
                  <a:cubicBezTo>
                    <a:pt x="801" y="1604"/>
                    <a:pt x="901" y="1671"/>
                    <a:pt x="1035" y="1671"/>
                  </a:cubicBezTo>
                  <a:cubicBezTo>
                    <a:pt x="1104" y="1685"/>
                    <a:pt x="1179" y="1693"/>
                    <a:pt x="1254" y="1693"/>
                  </a:cubicBezTo>
                  <a:cubicBezTo>
                    <a:pt x="1362" y="1693"/>
                    <a:pt x="1471" y="1677"/>
                    <a:pt x="1568" y="1638"/>
                  </a:cubicBezTo>
                  <a:cubicBezTo>
                    <a:pt x="1568" y="1638"/>
                    <a:pt x="1568" y="1638"/>
                    <a:pt x="1568" y="1604"/>
                  </a:cubicBezTo>
                  <a:cubicBezTo>
                    <a:pt x="1602" y="1571"/>
                    <a:pt x="1602" y="1538"/>
                    <a:pt x="1602" y="1471"/>
                  </a:cubicBezTo>
                  <a:cubicBezTo>
                    <a:pt x="1635" y="1237"/>
                    <a:pt x="1602" y="1004"/>
                    <a:pt x="1502" y="770"/>
                  </a:cubicBezTo>
                  <a:cubicBezTo>
                    <a:pt x="1280" y="295"/>
                    <a:pt x="818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2471925" y="4782625"/>
              <a:ext cx="75100" cy="65875"/>
            </a:xfrm>
            <a:custGeom>
              <a:avLst/>
              <a:gdLst/>
              <a:ahLst/>
              <a:cxnLst/>
              <a:rect l="l" t="t" r="r" b="b"/>
              <a:pathLst>
                <a:path w="3004" h="2635" extrusionOk="0">
                  <a:moveTo>
                    <a:pt x="1510" y="1"/>
                  </a:moveTo>
                  <a:cubicBezTo>
                    <a:pt x="1060" y="1"/>
                    <a:pt x="611" y="230"/>
                    <a:pt x="368" y="651"/>
                  </a:cubicBezTo>
                  <a:cubicBezTo>
                    <a:pt x="1" y="1251"/>
                    <a:pt x="201" y="2085"/>
                    <a:pt x="835" y="2452"/>
                  </a:cubicBezTo>
                  <a:cubicBezTo>
                    <a:pt x="1037" y="2575"/>
                    <a:pt x="1266" y="2635"/>
                    <a:pt x="1494" y="2635"/>
                  </a:cubicBezTo>
                  <a:cubicBezTo>
                    <a:pt x="1944" y="2635"/>
                    <a:pt x="2393" y="2405"/>
                    <a:pt x="2636" y="1985"/>
                  </a:cubicBezTo>
                  <a:cubicBezTo>
                    <a:pt x="3003" y="1384"/>
                    <a:pt x="2803" y="551"/>
                    <a:pt x="2169" y="184"/>
                  </a:cubicBezTo>
                  <a:cubicBezTo>
                    <a:pt x="1967" y="60"/>
                    <a:pt x="1738" y="1"/>
                    <a:pt x="1510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2486125" y="4794950"/>
              <a:ext cx="46725" cy="41050"/>
            </a:xfrm>
            <a:custGeom>
              <a:avLst/>
              <a:gdLst/>
              <a:ahLst/>
              <a:cxnLst/>
              <a:rect l="l" t="t" r="r" b="b"/>
              <a:pathLst>
                <a:path w="1869" h="1642" extrusionOk="0">
                  <a:moveTo>
                    <a:pt x="918" y="0"/>
                  </a:moveTo>
                  <a:cubicBezTo>
                    <a:pt x="645" y="0"/>
                    <a:pt x="384" y="133"/>
                    <a:pt x="234" y="391"/>
                  </a:cubicBezTo>
                  <a:cubicBezTo>
                    <a:pt x="0" y="791"/>
                    <a:pt x="100" y="1292"/>
                    <a:pt x="500" y="1525"/>
                  </a:cubicBezTo>
                  <a:cubicBezTo>
                    <a:pt x="636" y="1604"/>
                    <a:pt x="783" y="1641"/>
                    <a:pt x="928" y="1641"/>
                  </a:cubicBezTo>
                  <a:cubicBezTo>
                    <a:pt x="1209" y="1641"/>
                    <a:pt x="1480" y="1501"/>
                    <a:pt x="1635" y="1258"/>
                  </a:cubicBezTo>
                  <a:cubicBezTo>
                    <a:pt x="1868" y="858"/>
                    <a:pt x="1735" y="358"/>
                    <a:pt x="1368" y="124"/>
                  </a:cubicBezTo>
                  <a:cubicBezTo>
                    <a:pt x="1225" y="41"/>
                    <a:pt x="1070" y="0"/>
                    <a:pt x="91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2478600" y="4782625"/>
              <a:ext cx="56750" cy="31925"/>
            </a:xfrm>
            <a:custGeom>
              <a:avLst/>
              <a:gdLst/>
              <a:ahLst/>
              <a:cxnLst/>
              <a:rect l="l" t="t" r="r" b="b"/>
              <a:pathLst>
                <a:path w="2270" h="1277" extrusionOk="0">
                  <a:moveTo>
                    <a:pt x="1243" y="1"/>
                  </a:moveTo>
                  <a:cubicBezTo>
                    <a:pt x="793" y="1"/>
                    <a:pt x="344" y="230"/>
                    <a:pt x="101" y="651"/>
                  </a:cubicBezTo>
                  <a:cubicBezTo>
                    <a:pt x="68" y="684"/>
                    <a:pt x="68" y="717"/>
                    <a:pt x="34" y="751"/>
                  </a:cubicBezTo>
                  <a:cubicBezTo>
                    <a:pt x="34" y="784"/>
                    <a:pt x="34" y="817"/>
                    <a:pt x="1" y="851"/>
                  </a:cubicBezTo>
                  <a:cubicBezTo>
                    <a:pt x="101" y="917"/>
                    <a:pt x="201" y="1018"/>
                    <a:pt x="301" y="1084"/>
                  </a:cubicBezTo>
                  <a:cubicBezTo>
                    <a:pt x="334" y="1118"/>
                    <a:pt x="401" y="1118"/>
                    <a:pt x="434" y="1151"/>
                  </a:cubicBezTo>
                  <a:cubicBezTo>
                    <a:pt x="535" y="1184"/>
                    <a:pt x="668" y="1218"/>
                    <a:pt x="768" y="1251"/>
                  </a:cubicBezTo>
                  <a:cubicBezTo>
                    <a:pt x="851" y="1268"/>
                    <a:pt x="943" y="1276"/>
                    <a:pt x="1035" y="1276"/>
                  </a:cubicBezTo>
                  <a:cubicBezTo>
                    <a:pt x="1127" y="1276"/>
                    <a:pt x="1218" y="1268"/>
                    <a:pt x="1302" y="1251"/>
                  </a:cubicBezTo>
                  <a:cubicBezTo>
                    <a:pt x="1402" y="1218"/>
                    <a:pt x="1535" y="1184"/>
                    <a:pt x="1635" y="1118"/>
                  </a:cubicBezTo>
                  <a:cubicBezTo>
                    <a:pt x="1769" y="1051"/>
                    <a:pt x="1869" y="984"/>
                    <a:pt x="1969" y="917"/>
                  </a:cubicBezTo>
                  <a:cubicBezTo>
                    <a:pt x="2036" y="817"/>
                    <a:pt x="2136" y="717"/>
                    <a:pt x="2202" y="617"/>
                  </a:cubicBezTo>
                  <a:cubicBezTo>
                    <a:pt x="2236" y="584"/>
                    <a:pt x="2236" y="517"/>
                    <a:pt x="2269" y="484"/>
                  </a:cubicBezTo>
                  <a:lnTo>
                    <a:pt x="2169" y="384"/>
                  </a:lnTo>
                  <a:cubicBezTo>
                    <a:pt x="2102" y="317"/>
                    <a:pt x="2002" y="250"/>
                    <a:pt x="1902" y="184"/>
                  </a:cubicBezTo>
                  <a:cubicBezTo>
                    <a:pt x="1700" y="60"/>
                    <a:pt x="1471" y="1"/>
                    <a:pt x="1243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2509475" y="4792200"/>
              <a:ext cx="33375" cy="54225"/>
            </a:xfrm>
            <a:custGeom>
              <a:avLst/>
              <a:gdLst/>
              <a:ahLst/>
              <a:cxnLst/>
              <a:rect l="l" t="t" r="r" b="b"/>
              <a:pathLst>
                <a:path w="1335" h="2169" extrusionOk="0">
                  <a:moveTo>
                    <a:pt x="934" y="1"/>
                  </a:moveTo>
                  <a:cubicBezTo>
                    <a:pt x="767" y="67"/>
                    <a:pt x="600" y="134"/>
                    <a:pt x="467" y="234"/>
                  </a:cubicBezTo>
                  <a:cubicBezTo>
                    <a:pt x="367" y="334"/>
                    <a:pt x="267" y="401"/>
                    <a:pt x="200" y="534"/>
                  </a:cubicBezTo>
                  <a:cubicBezTo>
                    <a:pt x="200" y="534"/>
                    <a:pt x="200" y="568"/>
                    <a:pt x="167" y="568"/>
                  </a:cubicBezTo>
                  <a:cubicBezTo>
                    <a:pt x="133" y="668"/>
                    <a:pt x="67" y="768"/>
                    <a:pt x="67" y="868"/>
                  </a:cubicBezTo>
                  <a:cubicBezTo>
                    <a:pt x="0" y="1035"/>
                    <a:pt x="0" y="1202"/>
                    <a:pt x="33" y="1402"/>
                  </a:cubicBezTo>
                  <a:cubicBezTo>
                    <a:pt x="33" y="1502"/>
                    <a:pt x="67" y="1635"/>
                    <a:pt x="133" y="1735"/>
                  </a:cubicBezTo>
                  <a:cubicBezTo>
                    <a:pt x="200" y="1902"/>
                    <a:pt x="334" y="2036"/>
                    <a:pt x="467" y="2169"/>
                  </a:cubicBezTo>
                  <a:cubicBezTo>
                    <a:pt x="534" y="2136"/>
                    <a:pt x="567" y="2102"/>
                    <a:pt x="634" y="2069"/>
                  </a:cubicBezTo>
                  <a:cubicBezTo>
                    <a:pt x="701" y="2069"/>
                    <a:pt x="734" y="2002"/>
                    <a:pt x="801" y="1969"/>
                  </a:cubicBezTo>
                  <a:cubicBezTo>
                    <a:pt x="834" y="1969"/>
                    <a:pt x="834" y="1935"/>
                    <a:pt x="867" y="1935"/>
                  </a:cubicBezTo>
                  <a:cubicBezTo>
                    <a:pt x="901" y="1869"/>
                    <a:pt x="934" y="1835"/>
                    <a:pt x="1001" y="1802"/>
                  </a:cubicBezTo>
                  <a:cubicBezTo>
                    <a:pt x="1034" y="1735"/>
                    <a:pt x="1101" y="1669"/>
                    <a:pt x="1134" y="1602"/>
                  </a:cubicBezTo>
                  <a:cubicBezTo>
                    <a:pt x="1201" y="1502"/>
                    <a:pt x="1234" y="1402"/>
                    <a:pt x="1268" y="1268"/>
                  </a:cubicBezTo>
                  <a:cubicBezTo>
                    <a:pt x="1301" y="1168"/>
                    <a:pt x="1334" y="1035"/>
                    <a:pt x="1334" y="935"/>
                  </a:cubicBezTo>
                  <a:cubicBezTo>
                    <a:pt x="1334" y="868"/>
                    <a:pt x="1301" y="835"/>
                    <a:pt x="1301" y="768"/>
                  </a:cubicBezTo>
                  <a:cubicBezTo>
                    <a:pt x="1301" y="701"/>
                    <a:pt x="1301" y="668"/>
                    <a:pt x="1268" y="601"/>
                  </a:cubicBezTo>
                  <a:cubicBezTo>
                    <a:pt x="1268" y="534"/>
                    <a:pt x="1234" y="501"/>
                    <a:pt x="1234" y="434"/>
                  </a:cubicBezTo>
                  <a:cubicBezTo>
                    <a:pt x="1201" y="368"/>
                    <a:pt x="1134" y="268"/>
                    <a:pt x="1101" y="201"/>
                  </a:cubicBezTo>
                  <a:cubicBezTo>
                    <a:pt x="1067" y="168"/>
                    <a:pt x="1034" y="134"/>
                    <a:pt x="1034" y="101"/>
                  </a:cubicBezTo>
                  <a:lnTo>
                    <a:pt x="9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2615375" y="4545250"/>
              <a:ext cx="75075" cy="65750"/>
            </a:xfrm>
            <a:custGeom>
              <a:avLst/>
              <a:gdLst/>
              <a:ahLst/>
              <a:cxnLst/>
              <a:rect l="l" t="t" r="r" b="b"/>
              <a:pathLst>
                <a:path w="3003" h="2630" extrusionOk="0">
                  <a:moveTo>
                    <a:pt x="1492" y="1"/>
                  </a:moveTo>
                  <a:cubicBezTo>
                    <a:pt x="1003" y="1"/>
                    <a:pt x="540" y="284"/>
                    <a:pt x="301" y="739"/>
                  </a:cubicBezTo>
                  <a:cubicBezTo>
                    <a:pt x="0" y="1406"/>
                    <a:pt x="267" y="2173"/>
                    <a:pt x="934" y="2507"/>
                  </a:cubicBezTo>
                  <a:cubicBezTo>
                    <a:pt x="1111" y="2590"/>
                    <a:pt x="1300" y="2630"/>
                    <a:pt x="1488" y="2630"/>
                  </a:cubicBezTo>
                  <a:cubicBezTo>
                    <a:pt x="1975" y="2630"/>
                    <a:pt x="2452" y="2364"/>
                    <a:pt x="2669" y="1906"/>
                  </a:cubicBezTo>
                  <a:cubicBezTo>
                    <a:pt x="3003" y="1239"/>
                    <a:pt x="2736" y="439"/>
                    <a:pt x="2069" y="138"/>
                  </a:cubicBezTo>
                  <a:cubicBezTo>
                    <a:pt x="1880" y="44"/>
                    <a:pt x="1684" y="1"/>
                    <a:pt x="149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2629550" y="4557450"/>
              <a:ext cx="46725" cy="41600"/>
            </a:xfrm>
            <a:custGeom>
              <a:avLst/>
              <a:gdLst/>
              <a:ahLst/>
              <a:cxnLst/>
              <a:rect l="l" t="t" r="r" b="b"/>
              <a:pathLst>
                <a:path w="1869" h="1664" extrusionOk="0">
                  <a:moveTo>
                    <a:pt x="931" y="0"/>
                  </a:moveTo>
                  <a:cubicBezTo>
                    <a:pt x="624" y="0"/>
                    <a:pt x="344" y="174"/>
                    <a:pt x="201" y="484"/>
                  </a:cubicBezTo>
                  <a:cubicBezTo>
                    <a:pt x="0" y="885"/>
                    <a:pt x="167" y="1385"/>
                    <a:pt x="568" y="1585"/>
                  </a:cubicBezTo>
                  <a:cubicBezTo>
                    <a:pt x="675" y="1639"/>
                    <a:pt x="789" y="1664"/>
                    <a:pt x="903" y="1664"/>
                  </a:cubicBezTo>
                  <a:cubicBezTo>
                    <a:pt x="1214" y="1664"/>
                    <a:pt x="1522" y="1478"/>
                    <a:pt x="1668" y="1185"/>
                  </a:cubicBezTo>
                  <a:cubicBezTo>
                    <a:pt x="1868" y="785"/>
                    <a:pt x="1702" y="284"/>
                    <a:pt x="1301" y="84"/>
                  </a:cubicBezTo>
                  <a:cubicBezTo>
                    <a:pt x="1178" y="27"/>
                    <a:pt x="1053" y="0"/>
                    <a:pt x="931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2652900" y="4546200"/>
              <a:ext cx="37550" cy="55900"/>
            </a:xfrm>
            <a:custGeom>
              <a:avLst/>
              <a:gdLst/>
              <a:ahLst/>
              <a:cxnLst/>
              <a:rect l="l" t="t" r="r" b="b"/>
              <a:pathLst>
                <a:path w="1502" h="2236" extrusionOk="0">
                  <a:moveTo>
                    <a:pt x="367" y="0"/>
                  </a:moveTo>
                  <a:cubicBezTo>
                    <a:pt x="267" y="100"/>
                    <a:pt x="201" y="201"/>
                    <a:pt x="134" y="334"/>
                  </a:cubicBezTo>
                  <a:cubicBezTo>
                    <a:pt x="134" y="367"/>
                    <a:pt x="101" y="401"/>
                    <a:pt x="101" y="467"/>
                  </a:cubicBezTo>
                  <a:cubicBezTo>
                    <a:pt x="34" y="567"/>
                    <a:pt x="34" y="701"/>
                    <a:pt x="0" y="834"/>
                  </a:cubicBezTo>
                  <a:cubicBezTo>
                    <a:pt x="0" y="1001"/>
                    <a:pt x="0" y="1168"/>
                    <a:pt x="67" y="1335"/>
                  </a:cubicBezTo>
                  <a:cubicBezTo>
                    <a:pt x="101" y="1435"/>
                    <a:pt x="167" y="1568"/>
                    <a:pt x="234" y="1668"/>
                  </a:cubicBezTo>
                  <a:cubicBezTo>
                    <a:pt x="301" y="1768"/>
                    <a:pt x="367" y="1868"/>
                    <a:pt x="467" y="1968"/>
                  </a:cubicBezTo>
                  <a:cubicBezTo>
                    <a:pt x="568" y="2035"/>
                    <a:pt x="668" y="2102"/>
                    <a:pt x="801" y="2169"/>
                  </a:cubicBezTo>
                  <a:cubicBezTo>
                    <a:pt x="834" y="2202"/>
                    <a:pt x="868" y="2202"/>
                    <a:pt x="901" y="2235"/>
                  </a:cubicBezTo>
                  <a:lnTo>
                    <a:pt x="1001" y="2135"/>
                  </a:lnTo>
                  <a:cubicBezTo>
                    <a:pt x="1068" y="2069"/>
                    <a:pt x="1135" y="1968"/>
                    <a:pt x="1168" y="1868"/>
                  </a:cubicBezTo>
                  <a:cubicBezTo>
                    <a:pt x="1502" y="1201"/>
                    <a:pt x="1235" y="401"/>
                    <a:pt x="568" y="100"/>
                  </a:cubicBezTo>
                  <a:cubicBezTo>
                    <a:pt x="501" y="67"/>
                    <a:pt x="434" y="34"/>
                    <a:pt x="367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2622875" y="4578925"/>
              <a:ext cx="55075" cy="32350"/>
            </a:xfrm>
            <a:custGeom>
              <a:avLst/>
              <a:gdLst/>
              <a:ahLst/>
              <a:cxnLst/>
              <a:rect l="l" t="t" r="r" b="b"/>
              <a:pathLst>
                <a:path w="2203" h="1294" extrusionOk="0">
                  <a:moveTo>
                    <a:pt x="1001" y="1"/>
                  </a:moveTo>
                  <a:cubicBezTo>
                    <a:pt x="910" y="1"/>
                    <a:pt x="818" y="9"/>
                    <a:pt x="734" y="26"/>
                  </a:cubicBezTo>
                  <a:cubicBezTo>
                    <a:pt x="634" y="59"/>
                    <a:pt x="501" y="92"/>
                    <a:pt x="401" y="159"/>
                  </a:cubicBezTo>
                  <a:cubicBezTo>
                    <a:pt x="234" y="259"/>
                    <a:pt x="101" y="393"/>
                    <a:pt x="1" y="526"/>
                  </a:cubicBezTo>
                  <a:cubicBezTo>
                    <a:pt x="34" y="593"/>
                    <a:pt x="67" y="659"/>
                    <a:pt x="134" y="726"/>
                  </a:cubicBezTo>
                  <a:cubicBezTo>
                    <a:pt x="167" y="793"/>
                    <a:pt x="201" y="826"/>
                    <a:pt x="267" y="893"/>
                  </a:cubicBezTo>
                  <a:cubicBezTo>
                    <a:pt x="301" y="960"/>
                    <a:pt x="368" y="993"/>
                    <a:pt x="434" y="1026"/>
                  </a:cubicBezTo>
                  <a:cubicBezTo>
                    <a:pt x="501" y="1093"/>
                    <a:pt x="568" y="1126"/>
                    <a:pt x="634" y="1160"/>
                  </a:cubicBezTo>
                  <a:cubicBezTo>
                    <a:pt x="835" y="1260"/>
                    <a:pt x="1068" y="1293"/>
                    <a:pt x="1302" y="1293"/>
                  </a:cubicBezTo>
                  <a:lnTo>
                    <a:pt x="1335" y="1293"/>
                  </a:lnTo>
                  <a:cubicBezTo>
                    <a:pt x="1368" y="1260"/>
                    <a:pt x="1402" y="1260"/>
                    <a:pt x="1435" y="1260"/>
                  </a:cubicBezTo>
                  <a:cubicBezTo>
                    <a:pt x="1502" y="1260"/>
                    <a:pt x="1535" y="1260"/>
                    <a:pt x="1568" y="1227"/>
                  </a:cubicBezTo>
                  <a:cubicBezTo>
                    <a:pt x="1602" y="1227"/>
                    <a:pt x="1635" y="1193"/>
                    <a:pt x="1702" y="1193"/>
                  </a:cubicBezTo>
                  <a:cubicBezTo>
                    <a:pt x="1735" y="1160"/>
                    <a:pt x="1769" y="1160"/>
                    <a:pt x="1802" y="1126"/>
                  </a:cubicBezTo>
                  <a:cubicBezTo>
                    <a:pt x="1835" y="1126"/>
                    <a:pt x="1869" y="1093"/>
                    <a:pt x="1902" y="1060"/>
                  </a:cubicBezTo>
                  <a:cubicBezTo>
                    <a:pt x="1935" y="1060"/>
                    <a:pt x="1969" y="1026"/>
                    <a:pt x="2002" y="993"/>
                  </a:cubicBezTo>
                  <a:cubicBezTo>
                    <a:pt x="2035" y="960"/>
                    <a:pt x="2069" y="960"/>
                    <a:pt x="2102" y="926"/>
                  </a:cubicBezTo>
                  <a:lnTo>
                    <a:pt x="2202" y="826"/>
                  </a:lnTo>
                  <a:cubicBezTo>
                    <a:pt x="2135" y="659"/>
                    <a:pt x="2035" y="493"/>
                    <a:pt x="1935" y="359"/>
                  </a:cubicBezTo>
                  <a:cubicBezTo>
                    <a:pt x="1835" y="293"/>
                    <a:pt x="1735" y="192"/>
                    <a:pt x="1635" y="159"/>
                  </a:cubicBezTo>
                  <a:cubicBezTo>
                    <a:pt x="1602" y="126"/>
                    <a:pt x="1602" y="126"/>
                    <a:pt x="1568" y="126"/>
                  </a:cubicBezTo>
                  <a:cubicBezTo>
                    <a:pt x="1468" y="59"/>
                    <a:pt x="1368" y="26"/>
                    <a:pt x="1268" y="26"/>
                  </a:cubicBezTo>
                  <a:cubicBezTo>
                    <a:pt x="1185" y="9"/>
                    <a:pt x="1093" y="1"/>
                    <a:pt x="1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4833625" y="4695375"/>
              <a:ext cx="74250" cy="66075"/>
            </a:xfrm>
            <a:custGeom>
              <a:avLst/>
              <a:gdLst/>
              <a:ahLst/>
              <a:cxnLst/>
              <a:rect l="l" t="t" r="r" b="b"/>
              <a:pathLst>
                <a:path w="2970" h="2643" extrusionOk="0">
                  <a:moveTo>
                    <a:pt x="1505" y="1"/>
                  </a:moveTo>
                  <a:cubicBezTo>
                    <a:pt x="953" y="1"/>
                    <a:pt x="446" y="341"/>
                    <a:pt x="234" y="872"/>
                  </a:cubicBezTo>
                  <a:cubicBezTo>
                    <a:pt x="0" y="1572"/>
                    <a:pt x="367" y="2306"/>
                    <a:pt x="1068" y="2573"/>
                  </a:cubicBezTo>
                  <a:cubicBezTo>
                    <a:pt x="1204" y="2620"/>
                    <a:pt x="1344" y="2643"/>
                    <a:pt x="1483" y="2643"/>
                  </a:cubicBezTo>
                  <a:cubicBezTo>
                    <a:pt x="2025" y="2643"/>
                    <a:pt x="2550" y="2297"/>
                    <a:pt x="2736" y="1739"/>
                  </a:cubicBezTo>
                  <a:cubicBezTo>
                    <a:pt x="2969" y="1072"/>
                    <a:pt x="2602" y="305"/>
                    <a:pt x="1935" y="71"/>
                  </a:cubicBezTo>
                  <a:cubicBezTo>
                    <a:pt x="1792" y="23"/>
                    <a:pt x="1647" y="1"/>
                    <a:pt x="1505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4847800" y="4707450"/>
              <a:ext cx="46725" cy="41600"/>
            </a:xfrm>
            <a:custGeom>
              <a:avLst/>
              <a:gdLst/>
              <a:ahLst/>
              <a:cxnLst/>
              <a:rect l="l" t="t" r="r" b="b"/>
              <a:pathLst>
                <a:path w="1869" h="1664" extrusionOk="0">
                  <a:moveTo>
                    <a:pt x="913" y="1"/>
                  </a:moveTo>
                  <a:cubicBezTo>
                    <a:pt x="576" y="1"/>
                    <a:pt x="264" y="217"/>
                    <a:pt x="134" y="555"/>
                  </a:cubicBezTo>
                  <a:cubicBezTo>
                    <a:pt x="0" y="989"/>
                    <a:pt x="234" y="1456"/>
                    <a:pt x="668" y="1623"/>
                  </a:cubicBezTo>
                  <a:cubicBezTo>
                    <a:pt x="750" y="1650"/>
                    <a:pt x="837" y="1664"/>
                    <a:pt x="924" y="1664"/>
                  </a:cubicBezTo>
                  <a:cubicBezTo>
                    <a:pt x="1259" y="1664"/>
                    <a:pt x="1596" y="1467"/>
                    <a:pt x="1702" y="1122"/>
                  </a:cubicBezTo>
                  <a:cubicBezTo>
                    <a:pt x="1868" y="689"/>
                    <a:pt x="1635" y="222"/>
                    <a:pt x="1201" y="55"/>
                  </a:cubicBezTo>
                  <a:cubicBezTo>
                    <a:pt x="1106" y="18"/>
                    <a:pt x="1008" y="1"/>
                    <a:pt x="913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4833625" y="4707150"/>
              <a:ext cx="38375" cy="53400"/>
            </a:xfrm>
            <a:custGeom>
              <a:avLst/>
              <a:gdLst/>
              <a:ahLst/>
              <a:cxnLst/>
              <a:rect l="l" t="t" r="r" b="b"/>
              <a:pathLst>
                <a:path w="1535" h="2136" extrusionOk="0">
                  <a:moveTo>
                    <a:pt x="467" y="0"/>
                  </a:moveTo>
                  <a:lnTo>
                    <a:pt x="401" y="100"/>
                  </a:lnTo>
                  <a:cubicBezTo>
                    <a:pt x="401" y="134"/>
                    <a:pt x="367" y="134"/>
                    <a:pt x="367" y="167"/>
                  </a:cubicBezTo>
                  <a:cubicBezTo>
                    <a:pt x="334" y="200"/>
                    <a:pt x="334" y="234"/>
                    <a:pt x="334" y="267"/>
                  </a:cubicBezTo>
                  <a:cubicBezTo>
                    <a:pt x="301" y="301"/>
                    <a:pt x="267" y="367"/>
                    <a:pt x="234" y="401"/>
                  </a:cubicBezTo>
                  <a:cubicBezTo>
                    <a:pt x="0" y="1101"/>
                    <a:pt x="367" y="1835"/>
                    <a:pt x="1068" y="2102"/>
                  </a:cubicBezTo>
                  <a:cubicBezTo>
                    <a:pt x="1101" y="2102"/>
                    <a:pt x="1135" y="2102"/>
                    <a:pt x="1168" y="2135"/>
                  </a:cubicBezTo>
                  <a:lnTo>
                    <a:pt x="1268" y="2135"/>
                  </a:lnTo>
                  <a:cubicBezTo>
                    <a:pt x="1335" y="2035"/>
                    <a:pt x="1401" y="1935"/>
                    <a:pt x="1435" y="1802"/>
                  </a:cubicBezTo>
                  <a:cubicBezTo>
                    <a:pt x="1468" y="1768"/>
                    <a:pt x="1468" y="1702"/>
                    <a:pt x="1501" y="1668"/>
                  </a:cubicBezTo>
                  <a:cubicBezTo>
                    <a:pt x="1535" y="1568"/>
                    <a:pt x="1535" y="1435"/>
                    <a:pt x="1535" y="1301"/>
                  </a:cubicBezTo>
                  <a:cubicBezTo>
                    <a:pt x="1535" y="1134"/>
                    <a:pt x="1468" y="968"/>
                    <a:pt x="1401" y="801"/>
                  </a:cubicBezTo>
                  <a:cubicBezTo>
                    <a:pt x="1368" y="701"/>
                    <a:pt x="1301" y="567"/>
                    <a:pt x="1201" y="467"/>
                  </a:cubicBezTo>
                  <a:cubicBezTo>
                    <a:pt x="1135" y="401"/>
                    <a:pt x="1068" y="301"/>
                    <a:pt x="934" y="234"/>
                  </a:cubicBezTo>
                  <a:cubicBezTo>
                    <a:pt x="834" y="167"/>
                    <a:pt x="734" y="100"/>
                    <a:pt x="601" y="34"/>
                  </a:cubicBezTo>
                  <a:cubicBezTo>
                    <a:pt x="567" y="34"/>
                    <a:pt x="534" y="34"/>
                    <a:pt x="467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4843625" y="4695475"/>
              <a:ext cx="55075" cy="32025"/>
            </a:xfrm>
            <a:custGeom>
              <a:avLst/>
              <a:gdLst/>
              <a:ahLst/>
              <a:cxnLst/>
              <a:rect l="l" t="t" r="r" b="b"/>
              <a:pathLst>
                <a:path w="2203" h="1281" extrusionOk="0">
                  <a:moveTo>
                    <a:pt x="901" y="0"/>
                  </a:moveTo>
                  <a:cubicBezTo>
                    <a:pt x="901" y="0"/>
                    <a:pt x="868" y="0"/>
                    <a:pt x="868" y="34"/>
                  </a:cubicBezTo>
                  <a:cubicBezTo>
                    <a:pt x="801" y="34"/>
                    <a:pt x="735" y="34"/>
                    <a:pt x="701" y="67"/>
                  </a:cubicBezTo>
                  <a:cubicBezTo>
                    <a:pt x="634" y="67"/>
                    <a:pt x="568" y="100"/>
                    <a:pt x="501" y="134"/>
                  </a:cubicBezTo>
                  <a:cubicBezTo>
                    <a:pt x="468" y="167"/>
                    <a:pt x="401" y="167"/>
                    <a:pt x="368" y="200"/>
                  </a:cubicBezTo>
                  <a:cubicBezTo>
                    <a:pt x="334" y="234"/>
                    <a:pt x="334" y="234"/>
                    <a:pt x="301" y="267"/>
                  </a:cubicBezTo>
                  <a:cubicBezTo>
                    <a:pt x="268" y="301"/>
                    <a:pt x="234" y="334"/>
                    <a:pt x="167" y="367"/>
                  </a:cubicBezTo>
                  <a:cubicBezTo>
                    <a:pt x="134" y="401"/>
                    <a:pt x="101" y="434"/>
                    <a:pt x="67" y="467"/>
                  </a:cubicBezTo>
                  <a:lnTo>
                    <a:pt x="1" y="567"/>
                  </a:lnTo>
                  <a:cubicBezTo>
                    <a:pt x="67" y="734"/>
                    <a:pt x="201" y="868"/>
                    <a:pt x="334" y="1001"/>
                  </a:cubicBezTo>
                  <a:cubicBezTo>
                    <a:pt x="434" y="1068"/>
                    <a:pt x="534" y="1134"/>
                    <a:pt x="668" y="1201"/>
                  </a:cubicBezTo>
                  <a:lnTo>
                    <a:pt x="701" y="1201"/>
                  </a:lnTo>
                  <a:cubicBezTo>
                    <a:pt x="801" y="1235"/>
                    <a:pt x="901" y="1268"/>
                    <a:pt x="1001" y="1268"/>
                  </a:cubicBezTo>
                  <a:cubicBezTo>
                    <a:pt x="1055" y="1277"/>
                    <a:pt x="1106" y="1281"/>
                    <a:pt x="1156" y="1281"/>
                  </a:cubicBezTo>
                  <a:cubicBezTo>
                    <a:pt x="1291" y="1281"/>
                    <a:pt x="1413" y="1250"/>
                    <a:pt x="1535" y="1201"/>
                  </a:cubicBezTo>
                  <a:cubicBezTo>
                    <a:pt x="1669" y="1168"/>
                    <a:pt x="1769" y="1101"/>
                    <a:pt x="1869" y="1034"/>
                  </a:cubicBezTo>
                  <a:cubicBezTo>
                    <a:pt x="2002" y="901"/>
                    <a:pt x="2102" y="768"/>
                    <a:pt x="2202" y="601"/>
                  </a:cubicBezTo>
                  <a:cubicBezTo>
                    <a:pt x="2202" y="601"/>
                    <a:pt x="2169" y="567"/>
                    <a:pt x="2169" y="567"/>
                  </a:cubicBezTo>
                  <a:cubicBezTo>
                    <a:pt x="2136" y="534"/>
                    <a:pt x="2102" y="467"/>
                    <a:pt x="2069" y="434"/>
                  </a:cubicBezTo>
                  <a:cubicBezTo>
                    <a:pt x="2002" y="367"/>
                    <a:pt x="1935" y="301"/>
                    <a:pt x="1869" y="267"/>
                  </a:cubicBezTo>
                  <a:cubicBezTo>
                    <a:pt x="1835" y="234"/>
                    <a:pt x="1769" y="200"/>
                    <a:pt x="1735" y="167"/>
                  </a:cubicBezTo>
                  <a:lnTo>
                    <a:pt x="1702" y="167"/>
                  </a:lnTo>
                  <a:cubicBezTo>
                    <a:pt x="1669" y="134"/>
                    <a:pt x="1602" y="100"/>
                    <a:pt x="1535" y="67"/>
                  </a:cubicBezTo>
                  <a:cubicBezTo>
                    <a:pt x="1368" y="34"/>
                    <a:pt x="1235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4807775" y="5022175"/>
              <a:ext cx="75075" cy="65725"/>
            </a:xfrm>
            <a:custGeom>
              <a:avLst/>
              <a:gdLst/>
              <a:ahLst/>
              <a:cxnLst/>
              <a:rect l="l" t="t" r="r" b="b"/>
              <a:pathLst>
                <a:path w="3003" h="2629" extrusionOk="0">
                  <a:moveTo>
                    <a:pt x="1502" y="1"/>
                  </a:moveTo>
                  <a:cubicBezTo>
                    <a:pt x="1279" y="1"/>
                    <a:pt x="1050" y="57"/>
                    <a:pt x="834" y="175"/>
                  </a:cubicBezTo>
                  <a:cubicBezTo>
                    <a:pt x="200" y="509"/>
                    <a:pt x="0" y="1309"/>
                    <a:pt x="334" y="1943"/>
                  </a:cubicBezTo>
                  <a:cubicBezTo>
                    <a:pt x="588" y="2382"/>
                    <a:pt x="1049" y="2628"/>
                    <a:pt x="1520" y="2628"/>
                  </a:cubicBezTo>
                  <a:cubicBezTo>
                    <a:pt x="1729" y="2628"/>
                    <a:pt x="1940" y="2580"/>
                    <a:pt x="2135" y="2477"/>
                  </a:cubicBezTo>
                  <a:cubicBezTo>
                    <a:pt x="2769" y="2110"/>
                    <a:pt x="3002" y="1309"/>
                    <a:pt x="2636" y="675"/>
                  </a:cubicBezTo>
                  <a:cubicBezTo>
                    <a:pt x="2410" y="246"/>
                    <a:pt x="1970" y="1"/>
                    <a:pt x="150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4821125" y="5034250"/>
              <a:ext cx="47550" cy="41325"/>
            </a:xfrm>
            <a:custGeom>
              <a:avLst/>
              <a:gdLst/>
              <a:ahLst/>
              <a:cxnLst/>
              <a:rect l="l" t="t" r="r" b="b"/>
              <a:pathLst>
                <a:path w="1902" h="1653" extrusionOk="0">
                  <a:moveTo>
                    <a:pt x="956" y="0"/>
                  </a:moveTo>
                  <a:cubicBezTo>
                    <a:pt x="825" y="0"/>
                    <a:pt x="691" y="30"/>
                    <a:pt x="567" y="92"/>
                  </a:cubicBezTo>
                  <a:cubicBezTo>
                    <a:pt x="167" y="326"/>
                    <a:pt x="0" y="826"/>
                    <a:pt x="234" y="1227"/>
                  </a:cubicBezTo>
                  <a:cubicBezTo>
                    <a:pt x="395" y="1503"/>
                    <a:pt x="683" y="1652"/>
                    <a:pt x="978" y="1652"/>
                  </a:cubicBezTo>
                  <a:cubicBezTo>
                    <a:pt x="1110" y="1652"/>
                    <a:pt x="1244" y="1622"/>
                    <a:pt x="1368" y="1560"/>
                  </a:cubicBezTo>
                  <a:cubicBezTo>
                    <a:pt x="1768" y="1327"/>
                    <a:pt x="1901" y="826"/>
                    <a:pt x="1668" y="426"/>
                  </a:cubicBezTo>
                  <a:cubicBezTo>
                    <a:pt x="1530" y="150"/>
                    <a:pt x="1248" y="0"/>
                    <a:pt x="956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4807775" y="5022375"/>
              <a:ext cx="38375" cy="53400"/>
            </a:xfrm>
            <a:custGeom>
              <a:avLst/>
              <a:gdLst/>
              <a:ahLst/>
              <a:cxnLst/>
              <a:rect l="l" t="t" r="r" b="b"/>
              <a:pathLst>
                <a:path w="1535" h="2136" extrusionOk="0">
                  <a:moveTo>
                    <a:pt x="1301" y="0"/>
                  </a:moveTo>
                  <a:lnTo>
                    <a:pt x="1168" y="34"/>
                  </a:lnTo>
                  <a:cubicBezTo>
                    <a:pt x="1068" y="67"/>
                    <a:pt x="968" y="100"/>
                    <a:pt x="868" y="167"/>
                  </a:cubicBezTo>
                  <a:cubicBezTo>
                    <a:pt x="200" y="501"/>
                    <a:pt x="0" y="1301"/>
                    <a:pt x="334" y="1935"/>
                  </a:cubicBezTo>
                  <a:cubicBezTo>
                    <a:pt x="367" y="2002"/>
                    <a:pt x="401" y="2068"/>
                    <a:pt x="434" y="2102"/>
                  </a:cubicBezTo>
                  <a:cubicBezTo>
                    <a:pt x="434" y="2102"/>
                    <a:pt x="434" y="2135"/>
                    <a:pt x="467" y="2135"/>
                  </a:cubicBezTo>
                  <a:cubicBezTo>
                    <a:pt x="601" y="2102"/>
                    <a:pt x="701" y="2068"/>
                    <a:pt x="834" y="2002"/>
                  </a:cubicBezTo>
                  <a:cubicBezTo>
                    <a:pt x="868" y="1968"/>
                    <a:pt x="901" y="1935"/>
                    <a:pt x="934" y="1935"/>
                  </a:cubicBezTo>
                  <a:cubicBezTo>
                    <a:pt x="1034" y="1835"/>
                    <a:pt x="1134" y="1768"/>
                    <a:pt x="1201" y="1668"/>
                  </a:cubicBezTo>
                  <a:cubicBezTo>
                    <a:pt x="1335" y="1535"/>
                    <a:pt x="1401" y="1401"/>
                    <a:pt x="1468" y="1235"/>
                  </a:cubicBezTo>
                  <a:cubicBezTo>
                    <a:pt x="1501" y="1101"/>
                    <a:pt x="1535" y="968"/>
                    <a:pt x="1535" y="834"/>
                  </a:cubicBezTo>
                  <a:cubicBezTo>
                    <a:pt x="1535" y="734"/>
                    <a:pt x="1535" y="601"/>
                    <a:pt x="1501" y="467"/>
                  </a:cubicBezTo>
                  <a:cubicBezTo>
                    <a:pt x="1468" y="367"/>
                    <a:pt x="1435" y="234"/>
                    <a:pt x="1368" y="134"/>
                  </a:cubicBezTo>
                  <a:cubicBezTo>
                    <a:pt x="1335" y="67"/>
                    <a:pt x="1301" y="34"/>
                    <a:pt x="1301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4835300" y="5022300"/>
              <a:ext cx="42550" cy="40125"/>
            </a:xfrm>
            <a:custGeom>
              <a:avLst/>
              <a:gdLst/>
              <a:ahLst/>
              <a:cxnLst/>
              <a:rect l="l" t="t" r="r" b="b"/>
              <a:pathLst>
                <a:path w="1702" h="1605" extrusionOk="0">
                  <a:moveTo>
                    <a:pt x="361" y="0"/>
                  </a:moveTo>
                  <a:cubicBezTo>
                    <a:pt x="330" y="0"/>
                    <a:pt x="298" y="1"/>
                    <a:pt x="267" y="3"/>
                  </a:cubicBezTo>
                  <a:lnTo>
                    <a:pt x="167" y="3"/>
                  </a:lnTo>
                  <a:lnTo>
                    <a:pt x="67" y="37"/>
                  </a:lnTo>
                  <a:cubicBezTo>
                    <a:pt x="0" y="203"/>
                    <a:pt x="0" y="370"/>
                    <a:pt x="33" y="570"/>
                  </a:cubicBezTo>
                  <a:cubicBezTo>
                    <a:pt x="33" y="704"/>
                    <a:pt x="100" y="804"/>
                    <a:pt x="134" y="937"/>
                  </a:cubicBezTo>
                  <a:cubicBezTo>
                    <a:pt x="134" y="937"/>
                    <a:pt x="167" y="971"/>
                    <a:pt x="167" y="971"/>
                  </a:cubicBezTo>
                  <a:cubicBezTo>
                    <a:pt x="234" y="1071"/>
                    <a:pt x="267" y="1171"/>
                    <a:pt x="367" y="1238"/>
                  </a:cubicBezTo>
                  <a:cubicBezTo>
                    <a:pt x="467" y="1371"/>
                    <a:pt x="634" y="1471"/>
                    <a:pt x="801" y="1538"/>
                  </a:cubicBezTo>
                  <a:cubicBezTo>
                    <a:pt x="901" y="1571"/>
                    <a:pt x="1034" y="1604"/>
                    <a:pt x="1168" y="1604"/>
                  </a:cubicBezTo>
                  <a:cubicBezTo>
                    <a:pt x="1334" y="1604"/>
                    <a:pt x="1501" y="1604"/>
                    <a:pt x="1701" y="1538"/>
                  </a:cubicBezTo>
                  <a:cubicBezTo>
                    <a:pt x="1701" y="1504"/>
                    <a:pt x="1701" y="1471"/>
                    <a:pt x="1701" y="1438"/>
                  </a:cubicBezTo>
                  <a:cubicBezTo>
                    <a:pt x="1701" y="1404"/>
                    <a:pt x="1701" y="1371"/>
                    <a:pt x="1701" y="1304"/>
                  </a:cubicBezTo>
                  <a:cubicBezTo>
                    <a:pt x="1701" y="1104"/>
                    <a:pt x="1635" y="871"/>
                    <a:pt x="1535" y="670"/>
                  </a:cubicBezTo>
                  <a:cubicBezTo>
                    <a:pt x="1284" y="233"/>
                    <a:pt x="829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4648500" y="5047800"/>
              <a:ext cx="75075" cy="65925"/>
            </a:xfrm>
            <a:custGeom>
              <a:avLst/>
              <a:gdLst/>
              <a:ahLst/>
              <a:cxnLst/>
              <a:rect l="l" t="t" r="r" b="b"/>
              <a:pathLst>
                <a:path w="3003" h="2637" extrusionOk="0">
                  <a:moveTo>
                    <a:pt x="1525" y="1"/>
                  </a:moveTo>
                  <a:cubicBezTo>
                    <a:pt x="1014" y="1"/>
                    <a:pt x="521" y="293"/>
                    <a:pt x="300" y="785"/>
                  </a:cubicBezTo>
                  <a:cubicBezTo>
                    <a:pt x="0" y="1452"/>
                    <a:pt x="300" y="2219"/>
                    <a:pt x="967" y="2519"/>
                  </a:cubicBezTo>
                  <a:cubicBezTo>
                    <a:pt x="1145" y="2599"/>
                    <a:pt x="1329" y="2636"/>
                    <a:pt x="1510" y="2636"/>
                  </a:cubicBezTo>
                  <a:cubicBezTo>
                    <a:pt x="2009" y="2636"/>
                    <a:pt x="2482" y="2351"/>
                    <a:pt x="2702" y="1885"/>
                  </a:cubicBezTo>
                  <a:cubicBezTo>
                    <a:pt x="3002" y="1218"/>
                    <a:pt x="2735" y="418"/>
                    <a:pt x="2068" y="117"/>
                  </a:cubicBezTo>
                  <a:cubicBezTo>
                    <a:pt x="1892" y="38"/>
                    <a:pt x="1707" y="1"/>
                    <a:pt x="1525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4662675" y="5060425"/>
              <a:ext cx="47550" cy="41125"/>
            </a:xfrm>
            <a:custGeom>
              <a:avLst/>
              <a:gdLst/>
              <a:ahLst/>
              <a:cxnLst/>
              <a:rect l="l" t="t" r="r" b="b"/>
              <a:pathLst>
                <a:path w="1902" h="1645" extrusionOk="0">
                  <a:moveTo>
                    <a:pt x="946" y="1"/>
                  </a:moveTo>
                  <a:cubicBezTo>
                    <a:pt x="623" y="1"/>
                    <a:pt x="322" y="187"/>
                    <a:pt x="200" y="480"/>
                  </a:cubicBezTo>
                  <a:cubicBezTo>
                    <a:pt x="0" y="913"/>
                    <a:pt x="200" y="1380"/>
                    <a:pt x="601" y="1581"/>
                  </a:cubicBezTo>
                  <a:cubicBezTo>
                    <a:pt x="712" y="1623"/>
                    <a:pt x="825" y="1644"/>
                    <a:pt x="936" y="1644"/>
                  </a:cubicBezTo>
                  <a:cubicBezTo>
                    <a:pt x="1256" y="1644"/>
                    <a:pt x="1553" y="1469"/>
                    <a:pt x="1701" y="1147"/>
                  </a:cubicBezTo>
                  <a:cubicBezTo>
                    <a:pt x="1902" y="747"/>
                    <a:pt x="1701" y="246"/>
                    <a:pt x="1301" y="79"/>
                  </a:cubicBezTo>
                  <a:cubicBezTo>
                    <a:pt x="1185" y="26"/>
                    <a:pt x="1064" y="1"/>
                    <a:pt x="946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4654325" y="5048050"/>
              <a:ext cx="55075" cy="32725"/>
            </a:xfrm>
            <a:custGeom>
              <a:avLst/>
              <a:gdLst/>
              <a:ahLst/>
              <a:cxnLst/>
              <a:rect l="l" t="t" r="r" b="b"/>
              <a:pathLst>
                <a:path w="2203" h="1309" extrusionOk="0">
                  <a:moveTo>
                    <a:pt x="1303" y="1"/>
                  </a:moveTo>
                  <a:cubicBezTo>
                    <a:pt x="916" y="1"/>
                    <a:pt x="553" y="166"/>
                    <a:pt x="301" y="441"/>
                  </a:cubicBezTo>
                  <a:cubicBezTo>
                    <a:pt x="234" y="508"/>
                    <a:pt x="201" y="541"/>
                    <a:pt x="167" y="608"/>
                  </a:cubicBezTo>
                  <a:cubicBezTo>
                    <a:pt x="134" y="641"/>
                    <a:pt x="101" y="708"/>
                    <a:pt x="101" y="775"/>
                  </a:cubicBezTo>
                  <a:cubicBezTo>
                    <a:pt x="67" y="808"/>
                    <a:pt x="67" y="841"/>
                    <a:pt x="34" y="875"/>
                  </a:cubicBezTo>
                  <a:cubicBezTo>
                    <a:pt x="34" y="908"/>
                    <a:pt x="1" y="941"/>
                    <a:pt x="1" y="975"/>
                  </a:cubicBezTo>
                  <a:cubicBezTo>
                    <a:pt x="101" y="1075"/>
                    <a:pt x="201" y="1142"/>
                    <a:pt x="334" y="1175"/>
                  </a:cubicBezTo>
                  <a:cubicBezTo>
                    <a:pt x="368" y="1208"/>
                    <a:pt x="401" y="1242"/>
                    <a:pt x="468" y="1242"/>
                  </a:cubicBezTo>
                  <a:cubicBezTo>
                    <a:pt x="568" y="1275"/>
                    <a:pt x="701" y="1308"/>
                    <a:pt x="835" y="1308"/>
                  </a:cubicBezTo>
                  <a:cubicBezTo>
                    <a:pt x="1001" y="1308"/>
                    <a:pt x="1168" y="1308"/>
                    <a:pt x="1335" y="1242"/>
                  </a:cubicBezTo>
                  <a:cubicBezTo>
                    <a:pt x="1435" y="1208"/>
                    <a:pt x="1568" y="1142"/>
                    <a:pt x="1668" y="1075"/>
                  </a:cubicBezTo>
                  <a:cubicBezTo>
                    <a:pt x="1769" y="1008"/>
                    <a:pt x="1869" y="941"/>
                    <a:pt x="1935" y="841"/>
                  </a:cubicBezTo>
                  <a:cubicBezTo>
                    <a:pt x="2035" y="741"/>
                    <a:pt x="2102" y="608"/>
                    <a:pt x="2169" y="508"/>
                  </a:cubicBezTo>
                  <a:cubicBezTo>
                    <a:pt x="2169" y="474"/>
                    <a:pt x="2202" y="408"/>
                    <a:pt x="2202" y="374"/>
                  </a:cubicBezTo>
                  <a:lnTo>
                    <a:pt x="2102" y="308"/>
                  </a:lnTo>
                  <a:cubicBezTo>
                    <a:pt x="2035" y="241"/>
                    <a:pt x="1935" y="174"/>
                    <a:pt x="1835" y="107"/>
                  </a:cubicBezTo>
                  <a:cubicBezTo>
                    <a:pt x="1658" y="35"/>
                    <a:pt x="1478" y="1"/>
                    <a:pt x="1303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4686850" y="5055725"/>
              <a:ext cx="32550" cy="54225"/>
            </a:xfrm>
            <a:custGeom>
              <a:avLst/>
              <a:gdLst/>
              <a:ahLst/>
              <a:cxnLst/>
              <a:rect l="l" t="t" r="r" b="b"/>
              <a:pathLst>
                <a:path w="1302" h="2169" extrusionOk="0">
                  <a:moveTo>
                    <a:pt x="801" y="1"/>
                  </a:moveTo>
                  <a:cubicBezTo>
                    <a:pt x="634" y="34"/>
                    <a:pt x="501" y="134"/>
                    <a:pt x="367" y="267"/>
                  </a:cubicBezTo>
                  <a:cubicBezTo>
                    <a:pt x="267" y="368"/>
                    <a:pt x="201" y="468"/>
                    <a:pt x="134" y="568"/>
                  </a:cubicBezTo>
                  <a:lnTo>
                    <a:pt x="134" y="634"/>
                  </a:lnTo>
                  <a:cubicBezTo>
                    <a:pt x="67" y="734"/>
                    <a:pt x="34" y="835"/>
                    <a:pt x="34" y="935"/>
                  </a:cubicBezTo>
                  <a:cubicBezTo>
                    <a:pt x="1" y="1101"/>
                    <a:pt x="1" y="1302"/>
                    <a:pt x="67" y="1468"/>
                  </a:cubicBezTo>
                  <a:cubicBezTo>
                    <a:pt x="101" y="1568"/>
                    <a:pt x="134" y="1702"/>
                    <a:pt x="201" y="1802"/>
                  </a:cubicBezTo>
                  <a:cubicBezTo>
                    <a:pt x="301" y="1969"/>
                    <a:pt x="434" y="2069"/>
                    <a:pt x="601" y="2169"/>
                  </a:cubicBezTo>
                  <a:cubicBezTo>
                    <a:pt x="634" y="2169"/>
                    <a:pt x="634" y="2135"/>
                    <a:pt x="668" y="2135"/>
                  </a:cubicBezTo>
                  <a:cubicBezTo>
                    <a:pt x="701" y="2102"/>
                    <a:pt x="734" y="2102"/>
                    <a:pt x="734" y="2102"/>
                  </a:cubicBezTo>
                  <a:cubicBezTo>
                    <a:pt x="801" y="2035"/>
                    <a:pt x="868" y="1969"/>
                    <a:pt x="935" y="1935"/>
                  </a:cubicBezTo>
                  <a:cubicBezTo>
                    <a:pt x="968" y="1902"/>
                    <a:pt x="968" y="1869"/>
                    <a:pt x="1001" y="1835"/>
                  </a:cubicBezTo>
                  <a:cubicBezTo>
                    <a:pt x="1035" y="1802"/>
                    <a:pt x="1068" y="1769"/>
                    <a:pt x="1101" y="1735"/>
                  </a:cubicBezTo>
                  <a:cubicBezTo>
                    <a:pt x="1101" y="1668"/>
                    <a:pt x="1135" y="1635"/>
                    <a:pt x="1168" y="1568"/>
                  </a:cubicBezTo>
                  <a:cubicBezTo>
                    <a:pt x="1168" y="1568"/>
                    <a:pt x="1168" y="1568"/>
                    <a:pt x="1168" y="1535"/>
                  </a:cubicBezTo>
                  <a:cubicBezTo>
                    <a:pt x="1268" y="1335"/>
                    <a:pt x="1301" y="1101"/>
                    <a:pt x="1301" y="868"/>
                  </a:cubicBezTo>
                  <a:cubicBezTo>
                    <a:pt x="1301" y="835"/>
                    <a:pt x="1301" y="835"/>
                    <a:pt x="1268" y="801"/>
                  </a:cubicBezTo>
                  <a:cubicBezTo>
                    <a:pt x="1268" y="734"/>
                    <a:pt x="1268" y="701"/>
                    <a:pt x="1235" y="634"/>
                  </a:cubicBezTo>
                  <a:cubicBezTo>
                    <a:pt x="1235" y="601"/>
                    <a:pt x="1201" y="534"/>
                    <a:pt x="1201" y="501"/>
                  </a:cubicBezTo>
                  <a:cubicBezTo>
                    <a:pt x="1201" y="501"/>
                    <a:pt x="1201" y="468"/>
                    <a:pt x="1168" y="468"/>
                  </a:cubicBezTo>
                  <a:cubicBezTo>
                    <a:pt x="1168" y="401"/>
                    <a:pt x="1135" y="368"/>
                    <a:pt x="1101" y="301"/>
                  </a:cubicBezTo>
                  <a:cubicBezTo>
                    <a:pt x="1035" y="234"/>
                    <a:pt x="968" y="134"/>
                    <a:pt x="901" y="67"/>
                  </a:cubicBezTo>
                  <a:lnTo>
                    <a:pt x="8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4637650" y="4820975"/>
              <a:ext cx="75075" cy="66050"/>
            </a:xfrm>
            <a:custGeom>
              <a:avLst/>
              <a:gdLst/>
              <a:ahLst/>
              <a:cxnLst/>
              <a:rect l="l" t="t" r="r" b="b"/>
              <a:pathLst>
                <a:path w="3003" h="2642" extrusionOk="0">
                  <a:moveTo>
                    <a:pt x="1497" y="1"/>
                  </a:moveTo>
                  <a:cubicBezTo>
                    <a:pt x="996" y="1"/>
                    <a:pt x="522" y="293"/>
                    <a:pt x="301" y="784"/>
                  </a:cubicBezTo>
                  <a:cubicBezTo>
                    <a:pt x="0" y="1452"/>
                    <a:pt x="301" y="2219"/>
                    <a:pt x="968" y="2519"/>
                  </a:cubicBezTo>
                  <a:cubicBezTo>
                    <a:pt x="1152" y="2602"/>
                    <a:pt x="1344" y="2642"/>
                    <a:pt x="1531" y="2642"/>
                  </a:cubicBezTo>
                  <a:cubicBezTo>
                    <a:pt x="2023" y="2642"/>
                    <a:pt x="2485" y="2368"/>
                    <a:pt x="2702" y="1885"/>
                  </a:cubicBezTo>
                  <a:cubicBezTo>
                    <a:pt x="3003" y="1218"/>
                    <a:pt x="2702" y="418"/>
                    <a:pt x="2035" y="117"/>
                  </a:cubicBezTo>
                  <a:cubicBezTo>
                    <a:pt x="1859" y="38"/>
                    <a:pt x="1677" y="1"/>
                    <a:pt x="1497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4651825" y="4833600"/>
              <a:ext cx="46725" cy="41475"/>
            </a:xfrm>
            <a:custGeom>
              <a:avLst/>
              <a:gdLst/>
              <a:ahLst/>
              <a:cxnLst/>
              <a:rect l="l" t="t" r="r" b="b"/>
              <a:pathLst>
                <a:path w="1869" h="1659" extrusionOk="0">
                  <a:moveTo>
                    <a:pt x="933" y="1"/>
                  </a:moveTo>
                  <a:cubicBezTo>
                    <a:pt x="624" y="1"/>
                    <a:pt x="323" y="187"/>
                    <a:pt x="201" y="480"/>
                  </a:cubicBezTo>
                  <a:cubicBezTo>
                    <a:pt x="1" y="913"/>
                    <a:pt x="167" y="1380"/>
                    <a:pt x="601" y="1580"/>
                  </a:cubicBezTo>
                  <a:cubicBezTo>
                    <a:pt x="708" y="1634"/>
                    <a:pt x="823" y="1659"/>
                    <a:pt x="937" y="1659"/>
                  </a:cubicBezTo>
                  <a:cubicBezTo>
                    <a:pt x="1248" y="1659"/>
                    <a:pt x="1555" y="1473"/>
                    <a:pt x="1702" y="1180"/>
                  </a:cubicBezTo>
                  <a:cubicBezTo>
                    <a:pt x="1869" y="746"/>
                    <a:pt x="1702" y="246"/>
                    <a:pt x="1268" y="79"/>
                  </a:cubicBezTo>
                  <a:cubicBezTo>
                    <a:pt x="1161" y="26"/>
                    <a:pt x="1046" y="1"/>
                    <a:pt x="933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4643475" y="4820975"/>
              <a:ext cx="55075" cy="32975"/>
            </a:xfrm>
            <a:custGeom>
              <a:avLst/>
              <a:gdLst/>
              <a:ahLst/>
              <a:cxnLst/>
              <a:rect l="l" t="t" r="r" b="b"/>
              <a:pathLst>
                <a:path w="2203" h="1319" extrusionOk="0">
                  <a:moveTo>
                    <a:pt x="1279" y="1"/>
                  </a:moveTo>
                  <a:cubicBezTo>
                    <a:pt x="781" y="1"/>
                    <a:pt x="289" y="293"/>
                    <a:pt x="68" y="784"/>
                  </a:cubicBezTo>
                  <a:cubicBezTo>
                    <a:pt x="34" y="851"/>
                    <a:pt x="1" y="918"/>
                    <a:pt x="1" y="985"/>
                  </a:cubicBezTo>
                  <a:cubicBezTo>
                    <a:pt x="101" y="1085"/>
                    <a:pt x="201" y="1151"/>
                    <a:pt x="335" y="1218"/>
                  </a:cubicBezTo>
                  <a:cubicBezTo>
                    <a:pt x="368" y="1218"/>
                    <a:pt x="401" y="1251"/>
                    <a:pt x="435" y="1251"/>
                  </a:cubicBezTo>
                  <a:cubicBezTo>
                    <a:pt x="568" y="1285"/>
                    <a:pt x="701" y="1318"/>
                    <a:pt x="802" y="1318"/>
                  </a:cubicBezTo>
                  <a:cubicBezTo>
                    <a:pt x="1002" y="1318"/>
                    <a:pt x="1168" y="1318"/>
                    <a:pt x="1302" y="1251"/>
                  </a:cubicBezTo>
                  <a:cubicBezTo>
                    <a:pt x="1435" y="1218"/>
                    <a:pt x="1569" y="1151"/>
                    <a:pt x="1669" y="1085"/>
                  </a:cubicBezTo>
                  <a:cubicBezTo>
                    <a:pt x="1769" y="1018"/>
                    <a:pt x="1869" y="951"/>
                    <a:pt x="1936" y="851"/>
                  </a:cubicBezTo>
                  <a:cubicBezTo>
                    <a:pt x="2002" y="751"/>
                    <a:pt x="2102" y="651"/>
                    <a:pt x="2136" y="518"/>
                  </a:cubicBezTo>
                  <a:cubicBezTo>
                    <a:pt x="2169" y="484"/>
                    <a:pt x="2169" y="451"/>
                    <a:pt x="2203" y="384"/>
                  </a:cubicBezTo>
                  <a:lnTo>
                    <a:pt x="2102" y="317"/>
                  </a:lnTo>
                  <a:cubicBezTo>
                    <a:pt x="2069" y="284"/>
                    <a:pt x="2002" y="251"/>
                    <a:pt x="1969" y="217"/>
                  </a:cubicBezTo>
                  <a:cubicBezTo>
                    <a:pt x="1936" y="184"/>
                    <a:pt x="1869" y="151"/>
                    <a:pt x="1802" y="117"/>
                  </a:cubicBezTo>
                  <a:cubicBezTo>
                    <a:pt x="1635" y="38"/>
                    <a:pt x="1457" y="1"/>
                    <a:pt x="1279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4676000" y="4828900"/>
              <a:ext cx="32550" cy="54225"/>
            </a:xfrm>
            <a:custGeom>
              <a:avLst/>
              <a:gdLst/>
              <a:ahLst/>
              <a:cxnLst/>
              <a:rect l="l" t="t" r="r" b="b"/>
              <a:pathLst>
                <a:path w="1302" h="2169" extrusionOk="0">
                  <a:moveTo>
                    <a:pt x="801" y="0"/>
                  </a:moveTo>
                  <a:cubicBezTo>
                    <a:pt x="635" y="67"/>
                    <a:pt x="468" y="167"/>
                    <a:pt x="368" y="267"/>
                  </a:cubicBezTo>
                  <a:cubicBezTo>
                    <a:pt x="268" y="367"/>
                    <a:pt x="201" y="467"/>
                    <a:pt x="134" y="601"/>
                  </a:cubicBezTo>
                  <a:lnTo>
                    <a:pt x="101" y="634"/>
                  </a:lnTo>
                  <a:cubicBezTo>
                    <a:pt x="68" y="734"/>
                    <a:pt x="34" y="834"/>
                    <a:pt x="1" y="934"/>
                  </a:cubicBezTo>
                  <a:cubicBezTo>
                    <a:pt x="1" y="1135"/>
                    <a:pt x="1" y="1301"/>
                    <a:pt x="34" y="1468"/>
                  </a:cubicBezTo>
                  <a:cubicBezTo>
                    <a:pt x="68" y="1602"/>
                    <a:pt x="134" y="1702"/>
                    <a:pt x="201" y="1802"/>
                  </a:cubicBezTo>
                  <a:cubicBezTo>
                    <a:pt x="301" y="1969"/>
                    <a:pt x="435" y="2102"/>
                    <a:pt x="568" y="2169"/>
                  </a:cubicBezTo>
                  <a:lnTo>
                    <a:pt x="601" y="2169"/>
                  </a:lnTo>
                  <a:cubicBezTo>
                    <a:pt x="635" y="2135"/>
                    <a:pt x="668" y="2135"/>
                    <a:pt x="701" y="2102"/>
                  </a:cubicBezTo>
                  <a:cubicBezTo>
                    <a:pt x="735" y="2069"/>
                    <a:pt x="768" y="2069"/>
                    <a:pt x="801" y="2035"/>
                  </a:cubicBezTo>
                  <a:cubicBezTo>
                    <a:pt x="835" y="2002"/>
                    <a:pt x="868" y="1969"/>
                    <a:pt x="902" y="1935"/>
                  </a:cubicBezTo>
                  <a:cubicBezTo>
                    <a:pt x="902" y="1935"/>
                    <a:pt x="935" y="1935"/>
                    <a:pt x="935" y="1902"/>
                  </a:cubicBezTo>
                  <a:cubicBezTo>
                    <a:pt x="968" y="1868"/>
                    <a:pt x="1002" y="1835"/>
                    <a:pt x="1035" y="1768"/>
                  </a:cubicBezTo>
                  <a:lnTo>
                    <a:pt x="1068" y="1735"/>
                  </a:lnTo>
                  <a:cubicBezTo>
                    <a:pt x="1102" y="1668"/>
                    <a:pt x="1135" y="1602"/>
                    <a:pt x="1168" y="1568"/>
                  </a:cubicBezTo>
                  <a:cubicBezTo>
                    <a:pt x="1202" y="1502"/>
                    <a:pt x="1202" y="1468"/>
                    <a:pt x="1235" y="1435"/>
                  </a:cubicBezTo>
                  <a:cubicBezTo>
                    <a:pt x="1268" y="1235"/>
                    <a:pt x="1302" y="1068"/>
                    <a:pt x="1268" y="868"/>
                  </a:cubicBezTo>
                  <a:cubicBezTo>
                    <a:pt x="1268" y="834"/>
                    <a:pt x="1268" y="834"/>
                    <a:pt x="1268" y="801"/>
                  </a:cubicBezTo>
                  <a:cubicBezTo>
                    <a:pt x="1268" y="734"/>
                    <a:pt x="1235" y="701"/>
                    <a:pt x="1235" y="634"/>
                  </a:cubicBezTo>
                  <a:cubicBezTo>
                    <a:pt x="1235" y="601"/>
                    <a:pt x="1202" y="568"/>
                    <a:pt x="1168" y="501"/>
                  </a:cubicBezTo>
                  <a:cubicBezTo>
                    <a:pt x="1168" y="501"/>
                    <a:pt x="1168" y="467"/>
                    <a:pt x="1168" y="467"/>
                  </a:cubicBezTo>
                  <a:cubicBezTo>
                    <a:pt x="1135" y="401"/>
                    <a:pt x="1135" y="367"/>
                    <a:pt x="1102" y="334"/>
                  </a:cubicBezTo>
                  <a:cubicBezTo>
                    <a:pt x="1102" y="301"/>
                    <a:pt x="1068" y="301"/>
                    <a:pt x="1068" y="301"/>
                  </a:cubicBezTo>
                  <a:cubicBezTo>
                    <a:pt x="1035" y="267"/>
                    <a:pt x="1035" y="201"/>
                    <a:pt x="968" y="167"/>
                  </a:cubicBezTo>
                  <a:cubicBezTo>
                    <a:pt x="968" y="134"/>
                    <a:pt x="935" y="101"/>
                    <a:pt x="902" y="67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5487425" y="4013925"/>
              <a:ext cx="73400" cy="66225"/>
            </a:xfrm>
            <a:custGeom>
              <a:avLst/>
              <a:gdLst/>
              <a:ahLst/>
              <a:cxnLst/>
              <a:rect l="l" t="t" r="r" b="b"/>
              <a:pathLst>
                <a:path w="2936" h="2649" extrusionOk="0">
                  <a:moveTo>
                    <a:pt x="1478" y="0"/>
                  </a:moveTo>
                  <a:cubicBezTo>
                    <a:pt x="1101" y="0"/>
                    <a:pt x="727" y="161"/>
                    <a:pt x="467" y="476"/>
                  </a:cubicBezTo>
                  <a:cubicBezTo>
                    <a:pt x="0" y="1010"/>
                    <a:pt x="67" y="1844"/>
                    <a:pt x="601" y="2311"/>
                  </a:cubicBezTo>
                  <a:cubicBezTo>
                    <a:pt x="858" y="2538"/>
                    <a:pt x="1170" y="2648"/>
                    <a:pt x="1477" y="2648"/>
                  </a:cubicBezTo>
                  <a:cubicBezTo>
                    <a:pt x="1849" y="2648"/>
                    <a:pt x="2214" y="2488"/>
                    <a:pt x="2469" y="2178"/>
                  </a:cubicBezTo>
                  <a:cubicBezTo>
                    <a:pt x="2936" y="1611"/>
                    <a:pt x="2869" y="810"/>
                    <a:pt x="2335" y="310"/>
                  </a:cubicBezTo>
                  <a:cubicBezTo>
                    <a:pt x="2084" y="102"/>
                    <a:pt x="1780" y="0"/>
                    <a:pt x="1478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5500775" y="4026525"/>
              <a:ext cx="46725" cy="41150"/>
            </a:xfrm>
            <a:custGeom>
              <a:avLst/>
              <a:gdLst/>
              <a:ahLst/>
              <a:cxnLst/>
              <a:rect l="l" t="t" r="r" b="b"/>
              <a:pathLst>
                <a:path w="1869" h="1646" extrusionOk="0">
                  <a:moveTo>
                    <a:pt x="922" y="0"/>
                  </a:moveTo>
                  <a:cubicBezTo>
                    <a:pt x="692" y="0"/>
                    <a:pt x="462" y="93"/>
                    <a:pt x="300" y="273"/>
                  </a:cubicBezTo>
                  <a:cubicBezTo>
                    <a:pt x="0" y="640"/>
                    <a:pt x="67" y="1140"/>
                    <a:pt x="400" y="1440"/>
                  </a:cubicBezTo>
                  <a:cubicBezTo>
                    <a:pt x="554" y="1578"/>
                    <a:pt x="750" y="1646"/>
                    <a:pt x="946" y="1646"/>
                  </a:cubicBezTo>
                  <a:cubicBezTo>
                    <a:pt x="1176" y="1646"/>
                    <a:pt x="1406" y="1553"/>
                    <a:pt x="1568" y="1373"/>
                  </a:cubicBezTo>
                  <a:cubicBezTo>
                    <a:pt x="1868" y="1007"/>
                    <a:pt x="1835" y="473"/>
                    <a:pt x="1468" y="206"/>
                  </a:cubicBezTo>
                  <a:cubicBezTo>
                    <a:pt x="1314" y="68"/>
                    <a:pt x="1118" y="0"/>
                    <a:pt x="922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5495750" y="4048350"/>
              <a:ext cx="56750" cy="31800"/>
            </a:xfrm>
            <a:custGeom>
              <a:avLst/>
              <a:gdLst/>
              <a:ahLst/>
              <a:cxnLst/>
              <a:rect l="l" t="t" r="r" b="b"/>
              <a:pathLst>
                <a:path w="2270" h="1272" extrusionOk="0">
                  <a:moveTo>
                    <a:pt x="1068" y="0"/>
                  </a:moveTo>
                  <a:cubicBezTo>
                    <a:pt x="935" y="0"/>
                    <a:pt x="835" y="33"/>
                    <a:pt x="701" y="67"/>
                  </a:cubicBezTo>
                  <a:cubicBezTo>
                    <a:pt x="568" y="100"/>
                    <a:pt x="468" y="167"/>
                    <a:pt x="368" y="234"/>
                  </a:cubicBezTo>
                  <a:cubicBezTo>
                    <a:pt x="268" y="300"/>
                    <a:pt x="168" y="367"/>
                    <a:pt x="68" y="500"/>
                  </a:cubicBezTo>
                  <a:cubicBezTo>
                    <a:pt x="34" y="534"/>
                    <a:pt x="1" y="567"/>
                    <a:pt x="1" y="601"/>
                  </a:cubicBezTo>
                  <a:lnTo>
                    <a:pt x="68" y="701"/>
                  </a:lnTo>
                  <a:cubicBezTo>
                    <a:pt x="134" y="801"/>
                    <a:pt x="201" y="867"/>
                    <a:pt x="301" y="934"/>
                  </a:cubicBezTo>
                  <a:cubicBezTo>
                    <a:pt x="543" y="1161"/>
                    <a:pt x="847" y="1271"/>
                    <a:pt x="1150" y="1271"/>
                  </a:cubicBezTo>
                  <a:cubicBezTo>
                    <a:pt x="1516" y="1271"/>
                    <a:pt x="1881" y="1111"/>
                    <a:pt x="2136" y="801"/>
                  </a:cubicBezTo>
                  <a:cubicBezTo>
                    <a:pt x="2169" y="767"/>
                    <a:pt x="2203" y="734"/>
                    <a:pt x="2236" y="667"/>
                  </a:cubicBezTo>
                  <a:cubicBezTo>
                    <a:pt x="2236" y="667"/>
                    <a:pt x="2269" y="634"/>
                    <a:pt x="2269" y="634"/>
                  </a:cubicBezTo>
                  <a:cubicBezTo>
                    <a:pt x="2203" y="534"/>
                    <a:pt x="2102" y="434"/>
                    <a:pt x="2002" y="334"/>
                  </a:cubicBezTo>
                  <a:cubicBezTo>
                    <a:pt x="1969" y="300"/>
                    <a:pt x="1936" y="267"/>
                    <a:pt x="1902" y="234"/>
                  </a:cubicBezTo>
                  <a:cubicBezTo>
                    <a:pt x="1802" y="167"/>
                    <a:pt x="1702" y="134"/>
                    <a:pt x="1569" y="67"/>
                  </a:cubicBezTo>
                  <a:cubicBezTo>
                    <a:pt x="1402" y="33"/>
                    <a:pt x="1235" y="0"/>
                    <a:pt x="106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5491600" y="4014975"/>
              <a:ext cx="34200" cy="50900"/>
            </a:xfrm>
            <a:custGeom>
              <a:avLst/>
              <a:gdLst/>
              <a:ahLst/>
              <a:cxnLst/>
              <a:rect l="l" t="t" r="r" b="b"/>
              <a:pathLst>
                <a:path w="1368" h="2036" extrusionOk="0">
                  <a:moveTo>
                    <a:pt x="1068" y="1"/>
                  </a:moveTo>
                  <a:cubicBezTo>
                    <a:pt x="1001" y="1"/>
                    <a:pt x="934" y="34"/>
                    <a:pt x="867" y="34"/>
                  </a:cubicBezTo>
                  <a:cubicBezTo>
                    <a:pt x="834" y="68"/>
                    <a:pt x="801" y="68"/>
                    <a:pt x="767" y="68"/>
                  </a:cubicBezTo>
                  <a:cubicBezTo>
                    <a:pt x="734" y="101"/>
                    <a:pt x="734" y="101"/>
                    <a:pt x="701" y="101"/>
                  </a:cubicBezTo>
                  <a:cubicBezTo>
                    <a:pt x="667" y="134"/>
                    <a:pt x="634" y="134"/>
                    <a:pt x="601" y="168"/>
                  </a:cubicBezTo>
                  <a:cubicBezTo>
                    <a:pt x="567" y="201"/>
                    <a:pt x="534" y="201"/>
                    <a:pt x="534" y="234"/>
                  </a:cubicBezTo>
                  <a:cubicBezTo>
                    <a:pt x="501" y="234"/>
                    <a:pt x="467" y="268"/>
                    <a:pt x="434" y="268"/>
                  </a:cubicBezTo>
                  <a:cubicBezTo>
                    <a:pt x="400" y="334"/>
                    <a:pt x="334" y="368"/>
                    <a:pt x="300" y="434"/>
                  </a:cubicBezTo>
                  <a:cubicBezTo>
                    <a:pt x="134" y="601"/>
                    <a:pt x="34" y="835"/>
                    <a:pt x="0" y="1035"/>
                  </a:cubicBezTo>
                  <a:cubicBezTo>
                    <a:pt x="0" y="1102"/>
                    <a:pt x="0" y="1168"/>
                    <a:pt x="0" y="1202"/>
                  </a:cubicBezTo>
                  <a:cubicBezTo>
                    <a:pt x="0" y="1235"/>
                    <a:pt x="0" y="1268"/>
                    <a:pt x="0" y="1302"/>
                  </a:cubicBezTo>
                  <a:cubicBezTo>
                    <a:pt x="0" y="1368"/>
                    <a:pt x="0" y="1435"/>
                    <a:pt x="0" y="1502"/>
                  </a:cubicBezTo>
                  <a:cubicBezTo>
                    <a:pt x="0" y="1535"/>
                    <a:pt x="34" y="1569"/>
                    <a:pt x="34" y="1602"/>
                  </a:cubicBezTo>
                  <a:cubicBezTo>
                    <a:pt x="67" y="1702"/>
                    <a:pt x="100" y="1835"/>
                    <a:pt x="167" y="1936"/>
                  </a:cubicBezTo>
                  <a:lnTo>
                    <a:pt x="234" y="2036"/>
                  </a:lnTo>
                  <a:cubicBezTo>
                    <a:pt x="400" y="2036"/>
                    <a:pt x="567" y="1969"/>
                    <a:pt x="734" y="1869"/>
                  </a:cubicBezTo>
                  <a:cubicBezTo>
                    <a:pt x="834" y="1835"/>
                    <a:pt x="934" y="1735"/>
                    <a:pt x="1034" y="1635"/>
                  </a:cubicBezTo>
                  <a:cubicBezTo>
                    <a:pt x="1034" y="1635"/>
                    <a:pt x="1068" y="1635"/>
                    <a:pt x="1068" y="1602"/>
                  </a:cubicBezTo>
                  <a:cubicBezTo>
                    <a:pt x="1134" y="1535"/>
                    <a:pt x="1201" y="1435"/>
                    <a:pt x="1234" y="1335"/>
                  </a:cubicBezTo>
                  <a:cubicBezTo>
                    <a:pt x="1334" y="1168"/>
                    <a:pt x="1368" y="1002"/>
                    <a:pt x="1368" y="835"/>
                  </a:cubicBezTo>
                  <a:cubicBezTo>
                    <a:pt x="1368" y="701"/>
                    <a:pt x="1334" y="568"/>
                    <a:pt x="1301" y="468"/>
                  </a:cubicBezTo>
                  <a:cubicBezTo>
                    <a:pt x="1268" y="301"/>
                    <a:pt x="1168" y="134"/>
                    <a:pt x="10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5243925" y="3794825"/>
              <a:ext cx="66725" cy="65900"/>
            </a:xfrm>
            <a:custGeom>
              <a:avLst/>
              <a:gdLst/>
              <a:ahLst/>
              <a:cxnLst/>
              <a:rect l="l" t="t" r="r" b="b"/>
              <a:pathLst>
                <a:path w="2669" h="2636" extrusionOk="0">
                  <a:moveTo>
                    <a:pt x="1334" y="1"/>
                  </a:moveTo>
                  <a:cubicBezTo>
                    <a:pt x="634" y="1"/>
                    <a:pt x="33" y="568"/>
                    <a:pt x="0" y="1301"/>
                  </a:cubicBezTo>
                  <a:cubicBezTo>
                    <a:pt x="0" y="2035"/>
                    <a:pt x="567" y="2636"/>
                    <a:pt x="1301" y="2636"/>
                  </a:cubicBezTo>
                  <a:cubicBezTo>
                    <a:pt x="2035" y="2636"/>
                    <a:pt x="2635" y="2069"/>
                    <a:pt x="2635" y="1335"/>
                  </a:cubicBezTo>
                  <a:cubicBezTo>
                    <a:pt x="2669" y="601"/>
                    <a:pt x="2068" y="1"/>
                    <a:pt x="1334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5256425" y="3807275"/>
              <a:ext cx="41725" cy="40950"/>
            </a:xfrm>
            <a:custGeom>
              <a:avLst/>
              <a:gdLst/>
              <a:ahLst/>
              <a:cxnLst/>
              <a:rect l="l" t="t" r="r" b="b"/>
              <a:pathLst>
                <a:path w="1669" h="1638" extrusionOk="0">
                  <a:moveTo>
                    <a:pt x="776" y="1"/>
                  </a:moveTo>
                  <a:cubicBezTo>
                    <a:pt x="337" y="1"/>
                    <a:pt x="0" y="356"/>
                    <a:pt x="0" y="803"/>
                  </a:cubicBezTo>
                  <a:cubicBezTo>
                    <a:pt x="0" y="1270"/>
                    <a:pt x="367" y="1637"/>
                    <a:pt x="801" y="1637"/>
                  </a:cubicBezTo>
                  <a:cubicBezTo>
                    <a:pt x="1268" y="1637"/>
                    <a:pt x="1635" y="1304"/>
                    <a:pt x="1668" y="837"/>
                  </a:cubicBezTo>
                  <a:cubicBezTo>
                    <a:pt x="1668" y="370"/>
                    <a:pt x="1301" y="3"/>
                    <a:pt x="834" y="3"/>
                  </a:cubicBezTo>
                  <a:cubicBezTo>
                    <a:pt x="815" y="1"/>
                    <a:pt x="795" y="1"/>
                    <a:pt x="776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5243925" y="3815675"/>
              <a:ext cx="40050" cy="45050"/>
            </a:xfrm>
            <a:custGeom>
              <a:avLst/>
              <a:gdLst/>
              <a:ahLst/>
              <a:cxnLst/>
              <a:rect l="l" t="t" r="r" b="b"/>
              <a:pathLst>
                <a:path w="1602" h="1802" extrusionOk="0">
                  <a:moveTo>
                    <a:pt x="100" y="0"/>
                  </a:moveTo>
                  <a:lnTo>
                    <a:pt x="67" y="134"/>
                  </a:lnTo>
                  <a:cubicBezTo>
                    <a:pt x="33" y="234"/>
                    <a:pt x="0" y="334"/>
                    <a:pt x="0" y="467"/>
                  </a:cubicBezTo>
                  <a:cubicBezTo>
                    <a:pt x="0" y="1201"/>
                    <a:pt x="567" y="1802"/>
                    <a:pt x="1301" y="1802"/>
                  </a:cubicBezTo>
                  <a:lnTo>
                    <a:pt x="1468" y="1802"/>
                  </a:lnTo>
                  <a:cubicBezTo>
                    <a:pt x="1468" y="1802"/>
                    <a:pt x="1501" y="1802"/>
                    <a:pt x="1535" y="1768"/>
                  </a:cubicBezTo>
                  <a:cubicBezTo>
                    <a:pt x="1568" y="1668"/>
                    <a:pt x="1601" y="1535"/>
                    <a:pt x="1601" y="1401"/>
                  </a:cubicBezTo>
                  <a:cubicBezTo>
                    <a:pt x="1601" y="1368"/>
                    <a:pt x="1601" y="1301"/>
                    <a:pt x="1601" y="1268"/>
                  </a:cubicBezTo>
                  <a:cubicBezTo>
                    <a:pt x="1568" y="1135"/>
                    <a:pt x="1535" y="1035"/>
                    <a:pt x="1501" y="901"/>
                  </a:cubicBezTo>
                  <a:cubicBezTo>
                    <a:pt x="1434" y="734"/>
                    <a:pt x="1368" y="601"/>
                    <a:pt x="1234" y="467"/>
                  </a:cubicBezTo>
                  <a:cubicBezTo>
                    <a:pt x="1168" y="367"/>
                    <a:pt x="1068" y="301"/>
                    <a:pt x="934" y="234"/>
                  </a:cubicBezTo>
                  <a:cubicBezTo>
                    <a:pt x="834" y="167"/>
                    <a:pt x="734" y="101"/>
                    <a:pt x="601" y="67"/>
                  </a:cubicBezTo>
                  <a:cubicBezTo>
                    <a:pt x="500" y="34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5245575" y="3794825"/>
              <a:ext cx="52575" cy="33375"/>
            </a:xfrm>
            <a:custGeom>
              <a:avLst/>
              <a:gdLst/>
              <a:ahLst/>
              <a:cxnLst/>
              <a:rect l="l" t="t" r="r" b="b"/>
              <a:pathLst>
                <a:path w="2103" h="1335" extrusionOk="0">
                  <a:moveTo>
                    <a:pt x="1268" y="1"/>
                  </a:moveTo>
                  <a:cubicBezTo>
                    <a:pt x="1035" y="1"/>
                    <a:pt x="801" y="67"/>
                    <a:pt x="601" y="167"/>
                  </a:cubicBezTo>
                  <a:cubicBezTo>
                    <a:pt x="568" y="201"/>
                    <a:pt x="535" y="234"/>
                    <a:pt x="468" y="267"/>
                  </a:cubicBezTo>
                  <a:cubicBezTo>
                    <a:pt x="434" y="267"/>
                    <a:pt x="434" y="301"/>
                    <a:pt x="401" y="334"/>
                  </a:cubicBezTo>
                  <a:cubicBezTo>
                    <a:pt x="368" y="367"/>
                    <a:pt x="301" y="401"/>
                    <a:pt x="268" y="468"/>
                  </a:cubicBezTo>
                  <a:cubicBezTo>
                    <a:pt x="234" y="468"/>
                    <a:pt x="234" y="501"/>
                    <a:pt x="201" y="534"/>
                  </a:cubicBezTo>
                  <a:cubicBezTo>
                    <a:pt x="134" y="634"/>
                    <a:pt x="68" y="734"/>
                    <a:pt x="34" y="834"/>
                  </a:cubicBezTo>
                  <a:lnTo>
                    <a:pt x="1" y="968"/>
                  </a:lnTo>
                  <a:cubicBezTo>
                    <a:pt x="101" y="1101"/>
                    <a:pt x="268" y="1201"/>
                    <a:pt x="434" y="1268"/>
                  </a:cubicBezTo>
                  <a:cubicBezTo>
                    <a:pt x="568" y="1301"/>
                    <a:pt x="668" y="1335"/>
                    <a:pt x="801" y="1335"/>
                  </a:cubicBezTo>
                  <a:lnTo>
                    <a:pt x="868" y="1335"/>
                  </a:lnTo>
                  <a:cubicBezTo>
                    <a:pt x="968" y="1335"/>
                    <a:pt x="1068" y="1335"/>
                    <a:pt x="1168" y="1301"/>
                  </a:cubicBezTo>
                  <a:cubicBezTo>
                    <a:pt x="1335" y="1268"/>
                    <a:pt x="1502" y="1201"/>
                    <a:pt x="1635" y="1068"/>
                  </a:cubicBezTo>
                  <a:cubicBezTo>
                    <a:pt x="1735" y="1001"/>
                    <a:pt x="1835" y="901"/>
                    <a:pt x="1902" y="801"/>
                  </a:cubicBezTo>
                  <a:cubicBezTo>
                    <a:pt x="2002" y="634"/>
                    <a:pt x="2069" y="501"/>
                    <a:pt x="2102" y="301"/>
                  </a:cubicBezTo>
                  <a:cubicBezTo>
                    <a:pt x="2036" y="267"/>
                    <a:pt x="2002" y="234"/>
                    <a:pt x="1936" y="201"/>
                  </a:cubicBezTo>
                  <a:cubicBezTo>
                    <a:pt x="1902" y="167"/>
                    <a:pt x="1869" y="167"/>
                    <a:pt x="1835" y="134"/>
                  </a:cubicBezTo>
                  <a:cubicBezTo>
                    <a:pt x="1835" y="134"/>
                    <a:pt x="1802" y="101"/>
                    <a:pt x="1769" y="101"/>
                  </a:cubicBezTo>
                  <a:cubicBezTo>
                    <a:pt x="1735" y="101"/>
                    <a:pt x="1702" y="67"/>
                    <a:pt x="1669" y="67"/>
                  </a:cubicBezTo>
                  <a:cubicBezTo>
                    <a:pt x="1635" y="67"/>
                    <a:pt x="1602" y="34"/>
                    <a:pt x="1569" y="34"/>
                  </a:cubicBezTo>
                  <a:lnTo>
                    <a:pt x="1469" y="34"/>
                  </a:lnTo>
                  <a:cubicBezTo>
                    <a:pt x="1402" y="1"/>
                    <a:pt x="1335" y="1"/>
                    <a:pt x="1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5280600" y="3645025"/>
              <a:ext cx="75075" cy="66125"/>
            </a:xfrm>
            <a:custGeom>
              <a:avLst/>
              <a:gdLst/>
              <a:ahLst/>
              <a:cxnLst/>
              <a:rect l="l" t="t" r="r" b="b"/>
              <a:pathLst>
                <a:path w="3003" h="2645" extrusionOk="0">
                  <a:moveTo>
                    <a:pt x="1487" y="0"/>
                  </a:moveTo>
                  <a:cubicBezTo>
                    <a:pt x="1076" y="0"/>
                    <a:pt x="676" y="193"/>
                    <a:pt x="434" y="555"/>
                  </a:cubicBezTo>
                  <a:cubicBezTo>
                    <a:pt x="1" y="1156"/>
                    <a:pt x="134" y="1990"/>
                    <a:pt x="735" y="2390"/>
                  </a:cubicBezTo>
                  <a:cubicBezTo>
                    <a:pt x="973" y="2562"/>
                    <a:pt x="1242" y="2645"/>
                    <a:pt x="1507" y="2645"/>
                  </a:cubicBezTo>
                  <a:cubicBezTo>
                    <a:pt x="1912" y="2645"/>
                    <a:pt x="2308" y="2452"/>
                    <a:pt x="2569" y="2090"/>
                  </a:cubicBezTo>
                  <a:cubicBezTo>
                    <a:pt x="3003" y="1489"/>
                    <a:pt x="2870" y="689"/>
                    <a:pt x="2269" y="255"/>
                  </a:cubicBezTo>
                  <a:cubicBezTo>
                    <a:pt x="2031" y="83"/>
                    <a:pt x="1757" y="0"/>
                    <a:pt x="1487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5294775" y="3657625"/>
              <a:ext cx="46725" cy="41150"/>
            </a:xfrm>
            <a:custGeom>
              <a:avLst/>
              <a:gdLst/>
              <a:ahLst/>
              <a:cxnLst/>
              <a:rect l="l" t="t" r="r" b="b"/>
              <a:pathLst>
                <a:path w="1869" h="1646" extrusionOk="0">
                  <a:moveTo>
                    <a:pt x="941" y="1"/>
                  </a:moveTo>
                  <a:cubicBezTo>
                    <a:pt x="685" y="1"/>
                    <a:pt x="432" y="125"/>
                    <a:pt x="268" y="352"/>
                  </a:cubicBezTo>
                  <a:cubicBezTo>
                    <a:pt x="1" y="718"/>
                    <a:pt x="68" y="1219"/>
                    <a:pt x="468" y="1486"/>
                  </a:cubicBezTo>
                  <a:cubicBezTo>
                    <a:pt x="615" y="1592"/>
                    <a:pt x="783" y="1646"/>
                    <a:pt x="949" y="1646"/>
                  </a:cubicBezTo>
                  <a:cubicBezTo>
                    <a:pt x="1198" y="1646"/>
                    <a:pt x="1442" y="1526"/>
                    <a:pt x="1602" y="1286"/>
                  </a:cubicBezTo>
                  <a:cubicBezTo>
                    <a:pt x="1869" y="919"/>
                    <a:pt x="1769" y="418"/>
                    <a:pt x="1402" y="151"/>
                  </a:cubicBezTo>
                  <a:cubicBezTo>
                    <a:pt x="1261" y="49"/>
                    <a:pt x="1101" y="1"/>
                    <a:pt x="941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5290625" y="3679400"/>
              <a:ext cx="56725" cy="31750"/>
            </a:xfrm>
            <a:custGeom>
              <a:avLst/>
              <a:gdLst/>
              <a:ahLst/>
              <a:cxnLst/>
              <a:rect l="l" t="t" r="r" b="b"/>
              <a:pathLst>
                <a:path w="2269" h="1270" extrusionOk="0">
                  <a:moveTo>
                    <a:pt x="1181" y="0"/>
                  </a:moveTo>
                  <a:cubicBezTo>
                    <a:pt x="1132" y="0"/>
                    <a:pt x="1083" y="4"/>
                    <a:pt x="1034" y="14"/>
                  </a:cubicBezTo>
                  <a:cubicBezTo>
                    <a:pt x="901" y="14"/>
                    <a:pt x="801" y="48"/>
                    <a:pt x="667" y="114"/>
                  </a:cubicBezTo>
                  <a:cubicBezTo>
                    <a:pt x="567" y="148"/>
                    <a:pt x="434" y="214"/>
                    <a:pt x="334" y="314"/>
                  </a:cubicBezTo>
                  <a:cubicBezTo>
                    <a:pt x="267" y="381"/>
                    <a:pt x="167" y="481"/>
                    <a:pt x="67" y="581"/>
                  </a:cubicBezTo>
                  <a:cubicBezTo>
                    <a:pt x="67" y="615"/>
                    <a:pt x="33" y="648"/>
                    <a:pt x="0" y="681"/>
                  </a:cubicBezTo>
                  <a:lnTo>
                    <a:pt x="100" y="781"/>
                  </a:lnTo>
                  <a:cubicBezTo>
                    <a:pt x="167" y="882"/>
                    <a:pt x="234" y="948"/>
                    <a:pt x="334" y="1015"/>
                  </a:cubicBezTo>
                  <a:cubicBezTo>
                    <a:pt x="572" y="1187"/>
                    <a:pt x="841" y="1270"/>
                    <a:pt x="1106" y="1270"/>
                  </a:cubicBezTo>
                  <a:cubicBezTo>
                    <a:pt x="1511" y="1270"/>
                    <a:pt x="1907" y="1077"/>
                    <a:pt x="2168" y="715"/>
                  </a:cubicBezTo>
                  <a:cubicBezTo>
                    <a:pt x="2202" y="681"/>
                    <a:pt x="2235" y="615"/>
                    <a:pt x="2235" y="581"/>
                  </a:cubicBezTo>
                  <a:cubicBezTo>
                    <a:pt x="2268" y="581"/>
                    <a:pt x="2268" y="548"/>
                    <a:pt x="2268" y="515"/>
                  </a:cubicBezTo>
                  <a:cubicBezTo>
                    <a:pt x="2202" y="415"/>
                    <a:pt x="2102" y="314"/>
                    <a:pt x="2002" y="248"/>
                  </a:cubicBezTo>
                  <a:cubicBezTo>
                    <a:pt x="1968" y="214"/>
                    <a:pt x="1935" y="214"/>
                    <a:pt x="1901" y="181"/>
                  </a:cubicBezTo>
                  <a:cubicBezTo>
                    <a:pt x="1768" y="114"/>
                    <a:pt x="1668" y="81"/>
                    <a:pt x="1535" y="48"/>
                  </a:cubicBezTo>
                  <a:cubicBezTo>
                    <a:pt x="1417" y="24"/>
                    <a:pt x="1299" y="0"/>
                    <a:pt x="1181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5284775" y="3646375"/>
              <a:ext cx="34225" cy="52575"/>
            </a:xfrm>
            <a:custGeom>
              <a:avLst/>
              <a:gdLst/>
              <a:ahLst/>
              <a:cxnLst/>
              <a:rect l="l" t="t" r="r" b="b"/>
              <a:pathLst>
                <a:path w="1369" h="2103" extrusionOk="0">
                  <a:moveTo>
                    <a:pt x="968" y="1"/>
                  </a:moveTo>
                  <a:cubicBezTo>
                    <a:pt x="901" y="34"/>
                    <a:pt x="835" y="34"/>
                    <a:pt x="801" y="68"/>
                  </a:cubicBezTo>
                  <a:cubicBezTo>
                    <a:pt x="768" y="101"/>
                    <a:pt x="734" y="101"/>
                    <a:pt x="701" y="134"/>
                  </a:cubicBezTo>
                  <a:cubicBezTo>
                    <a:pt x="668" y="134"/>
                    <a:pt x="634" y="134"/>
                    <a:pt x="634" y="168"/>
                  </a:cubicBezTo>
                  <a:cubicBezTo>
                    <a:pt x="601" y="168"/>
                    <a:pt x="568" y="201"/>
                    <a:pt x="534" y="234"/>
                  </a:cubicBezTo>
                  <a:cubicBezTo>
                    <a:pt x="501" y="234"/>
                    <a:pt x="468" y="268"/>
                    <a:pt x="468" y="301"/>
                  </a:cubicBezTo>
                  <a:cubicBezTo>
                    <a:pt x="434" y="301"/>
                    <a:pt x="401" y="335"/>
                    <a:pt x="401" y="368"/>
                  </a:cubicBezTo>
                  <a:cubicBezTo>
                    <a:pt x="334" y="401"/>
                    <a:pt x="301" y="468"/>
                    <a:pt x="267" y="501"/>
                  </a:cubicBezTo>
                  <a:cubicBezTo>
                    <a:pt x="101" y="701"/>
                    <a:pt x="34" y="935"/>
                    <a:pt x="34" y="1168"/>
                  </a:cubicBezTo>
                  <a:cubicBezTo>
                    <a:pt x="1" y="1202"/>
                    <a:pt x="1" y="1269"/>
                    <a:pt x="1" y="1335"/>
                  </a:cubicBezTo>
                  <a:cubicBezTo>
                    <a:pt x="34" y="1369"/>
                    <a:pt x="34" y="1369"/>
                    <a:pt x="34" y="1402"/>
                  </a:cubicBezTo>
                  <a:cubicBezTo>
                    <a:pt x="34" y="1469"/>
                    <a:pt x="34" y="1535"/>
                    <a:pt x="67" y="1602"/>
                  </a:cubicBezTo>
                  <a:cubicBezTo>
                    <a:pt x="67" y="1635"/>
                    <a:pt x="67" y="1669"/>
                    <a:pt x="67" y="1702"/>
                  </a:cubicBezTo>
                  <a:cubicBezTo>
                    <a:pt x="134" y="1802"/>
                    <a:pt x="167" y="1902"/>
                    <a:pt x="234" y="2002"/>
                  </a:cubicBezTo>
                  <a:lnTo>
                    <a:pt x="334" y="2102"/>
                  </a:lnTo>
                  <a:cubicBezTo>
                    <a:pt x="501" y="2102"/>
                    <a:pt x="668" y="2002"/>
                    <a:pt x="801" y="1902"/>
                  </a:cubicBezTo>
                  <a:cubicBezTo>
                    <a:pt x="935" y="1836"/>
                    <a:pt x="1001" y="1769"/>
                    <a:pt x="1101" y="1669"/>
                  </a:cubicBezTo>
                  <a:cubicBezTo>
                    <a:pt x="1101" y="1635"/>
                    <a:pt x="1101" y="1635"/>
                    <a:pt x="1135" y="1602"/>
                  </a:cubicBezTo>
                  <a:cubicBezTo>
                    <a:pt x="1201" y="1535"/>
                    <a:pt x="1235" y="1435"/>
                    <a:pt x="1268" y="1335"/>
                  </a:cubicBezTo>
                  <a:cubicBezTo>
                    <a:pt x="1335" y="1168"/>
                    <a:pt x="1368" y="1002"/>
                    <a:pt x="1335" y="802"/>
                  </a:cubicBezTo>
                  <a:cubicBezTo>
                    <a:pt x="1335" y="701"/>
                    <a:pt x="1302" y="568"/>
                    <a:pt x="1268" y="435"/>
                  </a:cubicBezTo>
                  <a:cubicBezTo>
                    <a:pt x="1201" y="268"/>
                    <a:pt x="1101" y="134"/>
                    <a:pt x="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5210550" y="3569350"/>
              <a:ext cx="70075" cy="65700"/>
            </a:xfrm>
            <a:custGeom>
              <a:avLst/>
              <a:gdLst/>
              <a:ahLst/>
              <a:cxnLst/>
              <a:rect l="l" t="t" r="r" b="b"/>
              <a:pathLst>
                <a:path w="2803" h="2628" extrusionOk="0">
                  <a:moveTo>
                    <a:pt x="1390" y="0"/>
                  </a:moveTo>
                  <a:cubicBezTo>
                    <a:pt x="758" y="0"/>
                    <a:pt x="192" y="476"/>
                    <a:pt x="101" y="1147"/>
                  </a:cubicBezTo>
                  <a:cubicBezTo>
                    <a:pt x="1" y="1848"/>
                    <a:pt x="501" y="2515"/>
                    <a:pt x="1202" y="2615"/>
                  </a:cubicBezTo>
                  <a:cubicBezTo>
                    <a:pt x="1265" y="2624"/>
                    <a:pt x="1327" y="2628"/>
                    <a:pt x="1389" y="2628"/>
                  </a:cubicBezTo>
                  <a:cubicBezTo>
                    <a:pt x="2046" y="2628"/>
                    <a:pt x="2611" y="2155"/>
                    <a:pt x="2703" y="1514"/>
                  </a:cubicBezTo>
                  <a:cubicBezTo>
                    <a:pt x="2803" y="780"/>
                    <a:pt x="2302" y="113"/>
                    <a:pt x="1569" y="13"/>
                  </a:cubicBezTo>
                  <a:cubicBezTo>
                    <a:pt x="1509" y="5"/>
                    <a:pt x="1449" y="0"/>
                    <a:pt x="1390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5223075" y="3581950"/>
              <a:ext cx="44225" cy="41325"/>
            </a:xfrm>
            <a:custGeom>
              <a:avLst/>
              <a:gdLst/>
              <a:ahLst/>
              <a:cxnLst/>
              <a:rect l="l" t="t" r="r" b="b"/>
              <a:pathLst>
                <a:path w="1769" h="1653" extrusionOk="0">
                  <a:moveTo>
                    <a:pt x="880" y="0"/>
                  </a:moveTo>
                  <a:cubicBezTo>
                    <a:pt x="490" y="0"/>
                    <a:pt x="127" y="286"/>
                    <a:pt x="67" y="710"/>
                  </a:cubicBezTo>
                  <a:cubicBezTo>
                    <a:pt x="0" y="1144"/>
                    <a:pt x="334" y="1577"/>
                    <a:pt x="767" y="1644"/>
                  </a:cubicBezTo>
                  <a:cubicBezTo>
                    <a:pt x="808" y="1650"/>
                    <a:pt x="847" y="1652"/>
                    <a:pt x="886" y="1652"/>
                  </a:cubicBezTo>
                  <a:cubicBezTo>
                    <a:pt x="1301" y="1652"/>
                    <a:pt x="1640" y="1340"/>
                    <a:pt x="1701" y="943"/>
                  </a:cubicBezTo>
                  <a:cubicBezTo>
                    <a:pt x="1768" y="476"/>
                    <a:pt x="1468" y="76"/>
                    <a:pt x="1001" y="9"/>
                  </a:cubicBezTo>
                  <a:cubicBezTo>
                    <a:pt x="960" y="3"/>
                    <a:pt x="920" y="0"/>
                    <a:pt x="880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5229750" y="3598025"/>
              <a:ext cx="48375" cy="37025"/>
            </a:xfrm>
            <a:custGeom>
              <a:avLst/>
              <a:gdLst/>
              <a:ahLst/>
              <a:cxnLst/>
              <a:rect l="l" t="t" r="r" b="b"/>
              <a:pathLst>
                <a:path w="1935" h="1481" extrusionOk="0">
                  <a:moveTo>
                    <a:pt x="1434" y="0"/>
                  </a:moveTo>
                  <a:cubicBezTo>
                    <a:pt x="1301" y="0"/>
                    <a:pt x="1168" y="34"/>
                    <a:pt x="1067" y="67"/>
                  </a:cubicBezTo>
                  <a:cubicBezTo>
                    <a:pt x="901" y="100"/>
                    <a:pt x="734" y="167"/>
                    <a:pt x="600" y="267"/>
                  </a:cubicBezTo>
                  <a:cubicBezTo>
                    <a:pt x="500" y="334"/>
                    <a:pt x="400" y="400"/>
                    <a:pt x="334" y="501"/>
                  </a:cubicBezTo>
                  <a:cubicBezTo>
                    <a:pt x="234" y="601"/>
                    <a:pt x="167" y="701"/>
                    <a:pt x="133" y="834"/>
                  </a:cubicBezTo>
                  <a:cubicBezTo>
                    <a:pt x="67" y="934"/>
                    <a:pt x="33" y="1068"/>
                    <a:pt x="0" y="1201"/>
                  </a:cubicBezTo>
                  <a:cubicBezTo>
                    <a:pt x="0" y="1234"/>
                    <a:pt x="0" y="1301"/>
                    <a:pt x="0" y="1334"/>
                  </a:cubicBezTo>
                  <a:lnTo>
                    <a:pt x="100" y="1368"/>
                  </a:lnTo>
                  <a:cubicBezTo>
                    <a:pt x="200" y="1435"/>
                    <a:pt x="334" y="1468"/>
                    <a:pt x="434" y="1468"/>
                  </a:cubicBezTo>
                  <a:cubicBezTo>
                    <a:pt x="497" y="1477"/>
                    <a:pt x="559" y="1481"/>
                    <a:pt x="621" y="1481"/>
                  </a:cubicBezTo>
                  <a:cubicBezTo>
                    <a:pt x="1278" y="1481"/>
                    <a:pt x="1843" y="1008"/>
                    <a:pt x="1935" y="367"/>
                  </a:cubicBezTo>
                  <a:cubicBezTo>
                    <a:pt x="1935" y="300"/>
                    <a:pt x="1935" y="267"/>
                    <a:pt x="1935" y="200"/>
                  </a:cubicBezTo>
                  <a:cubicBezTo>
                    <a:pt x="1935" y="200"/>
                    <a:pt x="1935" y="167"/>
                    <a:pt x="1935" y="134"/>
                  </a:cubicBezTo>
                  <a:cubicBezTo>
                    <a:pt x="1835" y="100"/>
                    <a:pt x="1701" y="34"/>
                    <a:pt x="1568" y="34"/>
                  </a:cubicBezTo>
                  <a:cubicBezTo>
                    <a:pt x="1534" y="34"/>
                    <a:pt x="1468" y="34"/>
                    <a:pt x="1434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5212225" y="3578000"/>
              <a:ext cx="32550" cy="54225"/>
            </a:xfrm>
            <a:custGeom>
              <a:avLst/>
              <a:gdLst/>
              <a:ahLst/>
              <a:cxnLst/>
              <a:rect l="l" t="t" r="r" b="b"/>
              <a:pathLst>
                <a:path w="1302" h="2169" extrusionOk="0">
                  <a:moveTo>
                    <a:pt x="434" y="1"/>
                  </a:moveTo>
                  <a:cubicBezTo>
                    <a:pt x="367" y="67"/>
                    <a:pt x="334" y="101"/>
                    <a:pt x="301" y="167"/>
                  </a:cubicBezTo>
                  <a:cubicBezTo>
                    <a:pt x="267" y="201"/>
                    <a:pt x="234" y="201"/>
                    <a:pt x="234" y="234"/>
                  </a:cubicBezTo>
                  <a:cubicBezTo>
                    <a:pt x="201" y="267"/>
                    <a:pt x="201" y="301"/>
                    <a:pt x="201" y="301"/>
                  </a:cubicBezTo>
                  <a:cubicBezTo>
                    <a:pt x="167" y="334"/>
                    <a:pt x="134" y="368"/>
                    <a:pt x="134" y="401"/>
                  </a:cubicBezTo>
                  <a:cubicBezTo>
                    <a:pt x="101" y="434"/>
                    <a:pt x="101" y="468"/>
                    <a:pt x="101" y="501"/>
                  </a:cubicBezTo>
                  <a:cubicBezTo>
                    <a:pt x="67" y="534"/>
                    <a:pt x="67" y="568"/>
                    <a:pt x="67" y="601"/>
                  </a:cubicBezTo>
                  <a:cubicBezTo>
                    <a:pt x="34" y="668"/>
                    <a:pt x="34" y="734"/>
                    <a:pt x="34" y="801"/>
                  </a:cubicBezTo>
                  <a:cubicBezTo>
                    <a:pt x="1" y="1035"/>
                    <a:pt x="34" y="1268"/>
                    <a:pt x="101" y="1468"/>
                  </a:cubicBezTo>
                  <a:cubicBezTo>
                    <a:pt x="134" y="1535"/>
                    <a:pt x="134" y="1568"/>
                    <a:pt x="167" y="1635"/>
                  </a:cubicBezTo>
                  <a:cubicBezTo>
                    <a:pt x="201" y="1635"/>
                    <a:pt x="201" y="1668"/>
                    <a:pt x="234" y="1702"/>
                  </a:cubicBezTo>
                  <a:cubicBezTo>
                    <a:pt x="267" y="1769"/>
                    <a:pt x="301" y="1802"/>
                    <a:pt x="334" y="1835"/>
                  </a:cubicBezTo>
                  <a:cubicBezTo>
                    <a:pt x="367" y="1869"/>
                    <a:pt x="401" y="1902"/>
                    <a:pt x="401" y="1935"/>
                  </a:cubicBezTo>
                  <a:cubicBezTo>
                    <a:pt x="501" y="2002"/>
                    <a:pt x="601" y="2069"/>
                    <a:pt x="701" y="2135"/>
                  </a:cubicBezTo>
                  <a:lnTo>
                    <a:pt x="801" y="2169"/>
                  </a:lnTo>
                  <a:cubicBezTo>
                    <a:pt x="968" y="2069"/>
                    <a:pt x="1068" y="1935"/>
                    <a:pt x="1168" y="1769"/>
                  </a:cubicBezTo>
                  <a:cubicBezTo>
                    <a:pt x="1235" y="1668"/>
                    <a:pt x="1268" y="1568"/>
                    <a:pt x="1301" y="1435"/>
                  </a:cubicBezTo>
                  <a:cubicBezTo>
                    <a:pt x="1301" y="1402"/>
                    <a:pt x="1301" y="1402"/>
                    <a:pt x="1301" y="1368"/>
                  </a:cubicBezTo>
                  <a:cubicBezTo>
                    <a:pt x="1301" y="1268"/>
                    <a:pt x="1301" y="1168"/>
                    <a:pt x="1301" y="1068"/>
                  </a:cubicBezTo>
                  <a:cubicBezTo>
                    <a:pt x="1268" y="868"/>
                    <a:pt x="1235" y="701"/>
                    <a:pt x="1135" y="568"/>
                  </a:cubicBezTo>
                  <a:cubicBezTo>
                    <a:pt x="1068" y="434"/>
                    <a:pt x="1001" y="368"/>
                    <a:pt x="901" y="267"/>
                  </a:cubicBezTo>
                  <a:cubicBezTo>
                    <a:pt x="768" y="167"/>
                    <a:pt x="601" y="67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5226400" y="3400275"/>
              <a:ext cx="74250" cy="65675"/>
            </a:xfrm>
            <a:custGeom>
              <a:avLst/>
              <a:gdLst/>
              <a:ahLst/>
              <a:cxnLst/>
              <a:rect l="l" t="t" r="r" b="b"/>
              <a:pathLst>
                <a:path w="2970" h="2627" extrusionOk="0">
                  <a:moveTo>
                    <a:pt x="1485" y="1"/>
                  </a:moveTo>
                  <a:cubicBezTo>
                    <a:pt x="943" y="1"/>
                    <a:pt x="420" y="341"/>
                    <a:pt x="234" y="872"/>
                  </a:cubicBezTo>
                  <a:cubicBezTo>
                    <a:pt x="1" y="1572"/>
                    <a:pt x="368" y="2306"/>
                    <a:pt x="1068" y="2540"/>
                  </a:cubicBezTo>
                  <a:cubicBezTo>
                    <a:pt x="1216" y="2599"/>
                    <a:pt x="1370" y="2627"/>
                    <a:pt x="1521" y="2627"/>
                  </a:cubicBezTo>
                  <a:cubicBezTo>
                    <a:pt x="2050" y="2627"/>
                    <a:pt x="2554" y="2284"/>
                    <a:pt x="2736" y="1739"/>
                  </a:cubicBezTo>
                  <a:cubicBezTo>
                    <a:pt x="2969" y="1072"/>
                    <a:pt x="2602" y="305"/>
                    <a:pt x="1902" y="71"/>
                  </a:cubicBezTo>
                  <a:cubicBezTo>
                    <a:pt x="1765" y="23"/>
                    <a:pt x="1624" y="1"/>
                    <a:pt x="1485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5240575" y="3412375"/>
              <a:ext cx="45900" cy="41500"/>
            </a:xfrm>
            <a:custGeom>
              <a:avLst/>
              <a:gdLst/>
              <a:ahLst/>
              <a:cxnLst/>
              <a:rect l="l" t="t" r="r" b="b"/>
              <a:pathLst>
                <a:path w="1836" h="1660" extrusionOk="0">
                  <a:moveTo>
                    <a:pt x="913" y="0"/>
                  </a:moveTo>
                  <a:cubicBezTo>
                    <a:pt x="577" y="0"/>
                    <a:pt x="264" y="217"/>
                    <a:pt x="134" y="555"/>
                  </a:cubicBezTo>
                  <a:cubicBezTo>
                    <a:pt x="1" y="988"/>
                    <a:pt x="234" y="1455"/>
                    <a:pt x="634" y="1622"/>
                  </a:cubicBezTo>
                  <a:cubicBezTo>
                    <a:pt x="717" y="1647"/>
                    <a:pt x="801" y="1660"/>
                    <a:pt x="883" y="1660"/>
                  </a:cubicBezTo>
                  <a:cubicBezTo>
                    <a:pt x="1235" y="1660"/>
                    <a:pt x="1567" y="1440"/>
                    <a:pt x="1702" y="1088"/>
                  </a:cubicBezTo>
                  <a:cubicBezTo>
                    <a:pt x="1835" y="655"/>
                    <a:pt x="1635" y="188"/>
                    <a:pt x="1202" y="54"/>
                  </a:cubicBezTo>
                  <a:cubicBezTo>
                    <a:pt x="1106" y="17"/>
                    <a:pt x="1009" y="0"/>
                    <a:pt x="91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5243075" y="3432075"/>
              <a:ext cx="52575" cy="33875"/>
            </a:xfrm>
            <a:custGeom>
              <a:avLst/>
              <a:gdLst/>
              <a:ahLst/>
              <a:cxnLst/>
              <a:rect l="l" t="t" r="r" b="b"/>
              <a:pathLst>
                <a:path w="2103" h="1355" extrusionOk="0">
                  <a:moveTo>
                    <a:pt x="1268" y="0"/>
                  </a:moveTo>
                  <a:cubicBezTo>
                    <a:pt x="1102" y="0"/>
                    <a:pt x="935" y="33"/>
                    <a:pt x="768" y="134"/>
                  </a:cubicBezTo>
                  <a:cubicBezTo>
                    <a:pt x="668" y="167"/>
                    <a:pt x="568" y="234"/>
                    <a:pt x="468" y="334"/>
                  </a:cubicBezTo>
                  <a:cubicBezTo>
                    <a:pt x="368" y="400"/>
                    <a:pt x="268" y="467"/>
                    <a:pt x="201" y="601"/>
                  </a:cubicBezTo>
                  <a:cubicBezTo>
                    <a:pt x="134" y="701"/>
                    <a:pt x="67" y="801"/>
                    <a:pt x="34" y="934"/>
                  </a:cubicBezTo>
                  <a:cubicBezTo>
                    <a:pt x="1" y="967"/>
                    <a:pt x="1" y="1034"/>
                    <a:pt x="1" y="1068"/>
                  </a:cubicBezTo>
                  <a:lnTo>
                    <a:pt x="101" y="1134"/>
                  </a:lnTo>
                  <a:cubicBezTo>
                    <a:pt x="168" y="1201"/>
                    <a:pt x="268" y="1234"/>
                    <a:pt x="401" y="1268"/>
                  </a:cubicBezTo>
                  <a:cubicBezTo>
                    <a:pt x="549" y="1327"/>
                    <a:pt x="703" y="1355"/>
                    <a:pt x="854" y="1355"/>
                  </a:cubicBezTo>
                  <a:cubicBezTo>
                    <a:pt x="1383" y="1355"/>
                    <a:pt x="1887" y="1012"/>
                    <a:pt x="2069" y="467"/>
                  </a:cubicBezTo>
                  <a:cubicBezTo>
                    <a:pt x="2069" y="434"/>
                    <a:pt x="2102" y="367"/>
                    <a:pt x="2102" y="334"/>
                  </a:cubicBezTo>
                  <a:cubicBezTo>
                    <a:pt x="2102" y="300"/>
                    <a:pt x="2102" y="267"/>
                    <a:pt x="2102" y="267"/>
                  </a:cubicBezTo>
                  <a:cubicBezTo>
                    <a:pt x="2002" y="167"/>
                    <a:pt x="1902" y="134"/>
                    <a:pt x="1769" y="67"/>
                  </a:cubicBezTo>
                  <a:cubicBezTo>
                    <a:pt x="1735" y="67"/>
                    <a:pt x="1702" y="67"/>
                    <a:pt x="1635" y="33"/>
                  </a:cubicBezTo>
                  <a:cubicBezTo>
                    <a:pt x="1535" y="0"/>
                    <a:pt x="1402" y="0"/>
                    <a:pt x="126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5229750" y="3405375"/>
              <a:ext cx="33375" cy="55075"/>
            </a:xfrm>
            <a:custGeom>
              <a:avLst/>
              <a:gdLst/>
              <a:ahLst/>
              <a:cxnLst/>
              <a:rect l="l" t="t" r="r" b="b"/>
              <a:pathLst>
                <a:path w="1335" h="2203" extrusionOk="0">
                  <a:moveTo>
                    <a:pt x="634" y="1"/>
                  </a:moveTo>
                  <a:cubicBezTo>
                    <a:pt x="600" y="34"/>
                    <a:pt x="534" y="67"/>
                    <a:pt x="500" y="101"/>
                  </a:cubicBezTo>
                  <a:cubicBezTo>
                    <a:pt x="467" y="134"/>
                    <a:pt x="434" y="167"/>
                    <a:pt x="400" y="201"/>
                  </a:cubicBezTo>
                  <a:cubicBezTo>
                    <a:pt x="400" y="201"/>
                    <a:pt x="367" y="234"/>
                    <a:pt x="367" y="234"/>
                  </a:cubicBezTo>
                  <a:cubicBezTo>
                    <a:pt x="334" y="268"/>
                    <a:pt x="300" y="301"/>
                    <a:pt x="300" y="334"/>
                  </a:cubicBezTo>
                  <a:cubicBezTo>
                    <a:pt x="267" y="368"/>
                    <a:pt x="267" y="401"/>
                    <a:pt x="234" y="401"/>
                  </a:cubicBezTo>
                  <a:cubicBezTo>
                    <a:pt x="234" y="434"/>
                    <a:pt x="200" y="468"/>
                    <a:pt x="200" y="501"/>
                  </a:cubicBezTo>
                  <a:cubicBezTo>
                    <a:pt x="167" y="534"/>
                    <a:pt x="133" y="601"/>
                    <a:pt x="100" y="668"/>
                  </a:cubicBezTo>
                  <a:cubicBezTo>
                    <a:pt x="33" y="901"/>
                    <a:pt x="0" y="1135"/>
                    <a:pt x="67" y="1368"/>
                  </a:cubicBezTo>
                  <a:cubicBezTo>
                    <a:pt x="67" y="1435"/>
                    <a:pt x="100" y="1468"/>
                    <a:pt x="100" y="1535"/>
                  </a:cubicBezTo>
                  <a:cubicBezTo>
                    <a:pt x="100" y="1568"/>
                    <a:pt x="133" y="1568"/>
                    <a:pt x="133" y="1602"/>
                  </a:cubicBezTo>
                  <a:cubicBezTo>
                    <a:pt x="167" y="1669"/>
                    <a:pt x="200" y="1735"/>
                    <a:pt x="234" y="1769"/>
                  </a:cubicBezTo>
                  <a:cubicBezTo>
                    <a:pt x="234" y="1802"/>
                    <a:pt x="267" y="1835"/>
                    <a:pt x="267" y="1869"/>
                  </a:cubicBezTo>
                  <a:cubicBezTo>
                    <a:pt x="334" y="1969"/>
                    <a:pt x="434" y="2035"/>
                    <a:pt x="534" y="2136"/>
                  </a:cubicBezTo>
                  <a:lnTo>
                    <a:pt x="634" y="2202"/>
                  </a:lnTo>
                  <a:cubicBezTo>
                    <a:pt x="767" y="2136"/>
                    <a:pt x="934" y="2002"/>
                    <a:pt x="1034" y="1869"/>
                  </a:cubicBezTo>
                  <a:cubicBezTo>
                    <a:pt x="1134" y="1769"/>
                    <a:pt x="1168" y="1669"/>
                    <a:pt x="1234" y="1535"/>
                  </a:cubicBezTo>
                  <a:cubicBezTo>
                    <a:pt x="1234" y="1535"/>
                    <a:pt x="1234" y="1502"/>
                    <a:pt x="1268" y="1502"/>
                  </a:cubicBezTo>
                  <a:cubicBezTo>
                    <a:pt x="1301" y="1402"/>
                    <a:pt x="1301" y="1302"/>
                    <a:pt x="1301" y="1202"/>
                  </a:cubicBezTo>
                  <a:cubicBezTo>
                    <a:pt x="1334" y="1001"/>
                    <a:pt x="1301" y="835"/>
                    <a:pt x="1234" y="668"/>
                  </a:cubicBezTo>
                  <a:cubicBezTo>
                    <a:pt x="1201" y="534"/>
                    <a:pt x="1134" y="434"/>
                    <a:pt x="1067" y="334"/>
                  </a:cubicBezTo>
                  <a:cubicBezTo>
                    <a:pt x="934" y="201"/>
                    <a:pt x="801" y="67"/>
                    <a:pt x="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5126325" y="3420675"/>
              <a:ext cx="70925" cy="66150"/>
            </a:xfrm>
            <a:custGeom>
              <a:avLst/>
              <a:gdLst/>
              <a:ahLst/>
              <a:cxnLst/>
              <a:rect l="l" t="t" r="r" b="b"/>
              <a:pathLst>
                <a:path w="2837" h="2646" extrusionOk="0">
                  <a:moveTo>
                    <a:pt x="1398" y="1"/>
                  </a:moveTo>
                  <a:cubicBezTo>
                    <a:pt x="762" y="1"/>
                    <a:pt x="220" y="466"/>
                    <a:pt x="101" y="1090"/>
                  </a:cubicBezTo>
                  <a:cubicBezTo>
                    <a:pt x="1" y="1824"/>
                    <a:pt x="468" y="2491"/>
                    <a:pt x="1202" y="2624"/>
                  </a:cubicBezTo>
                  <a:cubicBezTo>
                    <a:pt x="1278" y="2639"/>
                    <a:pt x="1354" y="2646"/>
                    <a:pt x="1430" y="2646"/>
                  </a:cubicBezTo>
                  <a:cubicBezTo>
                    <a:pt x="2042" y="2646"/>
                    <a:pt x="2584" y="2181"/>
                    <a:pt x="2703" y="1557"/>
                  </a:cubicBezTo>
                  <a:cubicBezTo>
                    <a:pt x="2836" y="823"/>
                    <a:pt x="2336" y="156"/>
                    <a:pt x="1635" y="22"/>
                  </a:cubicBezTo>
                  <a:cubicBezTo>
                    <a:pt x="1555" y="8"/>
                    <a:pt x="1476" y="1"/>
                    <a:pt x="1398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5138850" y="3433250"/>
              <a:ext cx="45050" cy="41025"/>
            </a:xfrm>
            <a:custGeom>
              <a:avLst/>
              <a:gdLst/>
              <a:ahLst/>
              <a:cxnLst/>
              <a:rect l="l" t="t" r="r" b="b"/>
              <a:pathLst>
                <a:path w="1802" h="1641" extrusionOk="0">
                  <a:moveTo>
                    <a:pt x="866" y="1"/>
                  </a:moveTo>
                  <a:cubicBezTo>
                    <a:pt x="494" y="1"/>
                    <a:pt x="158" y="281"/>
                    <a:pt x="100" y="687"/>
                  </a:cubicBezTo>
                  <a:cubicBezTo>
                    <a:pt x="0" y="1121"/>
                    <a:pt x="334" y="1554"/>
                    <a:pt x="767" y="1621"/>
                  </a:cubicBezTo>
                  <a:cubicBezTo>
                    <a:pt x="828" y="1634"/>
                    <a:pt x="888" y="1640"/>
                    <a:pt x="945" y="1640"/>
                  </a:cubicBezTo>
                  <a:cubicBezTo>
                    <a:pt x="1333" y="1640"/>
                    <a:pt x="1648" y="1360"/>
                    <a:pt x="1735" y="954"/>
                  </a:cubicBezTo>
                  <a:cubicBezTo>
                    <a:pt x="1801" y="520"/>
                    <a:pt x="1501" y="87"/>
                    <a:pt x="1034" y="20"/>
                  </a:cubicBezTo>
                  <a:cubicBezTo>
                    <a:pt x="978" y="7"/>
                    <a:pt x="922" y="1"/>
                    <a:pt x="866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5145500" y="3450400"/>
              <a:ext cx="49250" cy="36425"/>
            </a:xfrm>
            <a:custGeom>
              <a:avLst/>
              <a:gdLst/>
              <a:ahLst/>
              <a:cxnLst/>
              <a:rect l="l" t="t" r="r" b="b"/>
              <a:pathLst>
                <a:path w="1970" h="1457" extrusionOk="0">
                  <a:moveTo>
                    <a:pt x="1469" y="1"/>
                  </a:moveTo>
                  <a:cubicBezTo>
                    <a:pt x="1335" y="1"/>
                    <a:pt x="1202" y="1"/>
                    <a:pt x="1068" y="34"/>
                  </a:cubicBezTo>
                  <a:cubicBezTo>
                    <a:pt x="902" y="68"/>
                    <a:pt x="768" y="134"/>
                    <a:pt x="601" y="201"/>
                  </a:cubicBezTo>
                  <a:cubicBezTo>
                    <a:pt x="501" y="301"/>
                    <a:pt x="401" y="368"/>
                    <a:pt x="335" y="468"/>
                  </a:cubicBezTo>
                  <a:cubicBezTo>
                    <a:pt x="234" y="568"/>
                    <a:pt x="168" y="668"/>
                    <a:pt x="134" y="768"/>
                  </a:cubicBezTo>
                  <a:cubicBezTo>
                    <a:pt x="68" y="902"/>
                    <a:pt x="34" y="1002"/>
                    <a:pt x="1" y="1135"/>
                  </a:cubicBezTo>
                  <a:cubicBezTo>
                    <a:pt x="1" y="1202"/>
                    <a:pt x="1" y="1235"/>
                    <a:pt x="1" y="1269"/>
                  </a:cubicBezTo>
                  <a:lnTo>
                    <a:pt x="101" y="1335"/>
                  </a:lnTo>
                  <a:cubicBezTo>
                    <a:pt x="201" y="1369"/>
                    <a:pt x="301" y="1402"/>
                    <a:pt x="435" y="1435"/>
                  </a:cubicBezTo>
                  <a:cubicBezTo>
                    <a:pt x="511" y="1450"/>
                    <a:pt x="587" y="1457"/>
                    <a:pt x="663" y="1457"/>
                  </a:cubicBezTo>
                  <a:cubicBezTo>
                    <a:pt x="1275" y="1457"/>
                    <a:pt x="1817" y="992"/>
                    <a:pt x="1936" y="368"/>
                  </a:cubicBezTo>
                  <a:cubicBezTo>
                    <a:pt x="1936" y="301"/>
                    <a:pt x="1969" y="268"/>
                    <a:pt x="1969" y="201"/>
                  </a:cubicBezTo>
                  <a:cubicBezTo>
                    <a:pt x="1969" y="168"/>
                    <a:pt x="1969" y="168"/>
                    <a:pt x="1969" y="134"/>
                  </a:cubicBezTo>
                  <a:cubicBezTo>
                    <a:pt x="1836" y="68"/>
                    <a:pt x="1736" y="34"/>
                    <a:pt x="1602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5128000" y="3429575"/>
              <a:ext cx="33375" cy="54225"/>
            </a:xfrm>
            <a:custGeom>
              <a:avLst/>
              <a:gdLst/>
              <a:ahLst/>
              <a:cxnLst/>
              <a:rect l="l" t="t" r="r" b="b"/>
              <a:pathLst>
                <a:path w="1335" h="2169" extrusionOk="0">
                  <a:moveTo>
                    <a:pt x="467" y="0"/>
                  </a:moveTo>
                  <a:cubicBezTo>
                    <a:pt x="401" y="33"/>
                    <a:pt x="367" y="67"/>
                    <a:pt x="334" y="133"/>
                  </a:cubicBezTo>
                  <a:cubicBezTo>
                    <a:pt x="301" y="167"/>
                    <a:pt x="267" y="167"/>
                    <a:pt x="267" y="200"/>
                  </a:cubicBezTo>
                  <a:cubicBezTo>
                    <a:pt x="234" y="234"/>
                    <a:pt x="234" y="267"/>
                    <a:pt x="234" y="267"/>
                  </a:cubicBezTo>
                  <a:cubicBezTo>
                    <a:pt x="201" y="300"/>
                    <a:pt x="167" y="334"/>
                    <a:pt x="167" y="367"/>
                  </a:cubicBezTo>
                  <a:cubicBezTo>
                    <a:pt x="134" y="400"/>
                    <a:pt x="134" y="434"/>
                    <a:pt x="134" y="467"/>
                  </a:cubicBezTo>
                  <a:cubicBezTo>
                    <a:pt x="101" y="500"/>
                    <a:pt x="101" y="534"/>
                    <a:pt x="101" y="567"/>
                  </a:cubicBezTo>
                  <a:cubicBezTo>
                    <a:pt x="67" y="600"/>
                    <a:pt x="67" y="667"/>
                    <a:pt x="34" y="734"/>
                  </a:cubicBezTo>
                  <a:cubicBezTo>
                    <a:pt x="0" y="1001"/>
                    <a:pt x="34" y="1234"/>
                    <a:pt x="101" y="1434"/>
                  </a:cubicBezTo>
                  <a:cubicBezTo>
                    <a:pt x="134" y="1501"/>
                    <a:pt x="134" y="1534"/>
                    <a:pt x="167" y="1601"/>
                  </a:cubicBezTo>
                  <a:cubicBezTo>
                    <a:pt x="201" y="1601"/>
                    <a:pt x="201" y="1635"/>
                    <a:pt x="234" y="1668"/>
                  </a:cubicBezTo>
                  <a:cubicBezTo>
                    <a:pt x="267" y="1735"/>
                    <a:pt x="301" y="1768"/>
                    <a:pt x="334" y="1835"/>
                  </a:cubicBezTo>
                  <a:cubicBezTo>
                    <a:pt x="367" y="1835"/>
                    <a:pt x="367" y="1868"/>
                    <a:pt x="401" y="1901"/>
                  </a:cubicBezTo>
                  <a:cubicBezTo>
                    <a:pt x="501" y="1968"/>
                    <a:pt x="568" y="2068"/>
                    <a:pt x="701" y="2102"/>
                  </a:cubicBezTo>
                  <a:lnTo>
                    <a:pt x="801" y="2168"/>
                  </a:lnTo>
                  <a:cubicBezTo>
                    <a:pt x="934" y="2068"/>
                    <a:pt x="1068" y="1935"/>
                    <a:pt x="1168" y="1768"/>
                  </a:cubicBezTo>
                  <a:cubicBezTo>
                    <a:pt x="1235" y="1668"/>
                    <a:pt x="1268" y="1534"/>
                    <a:pt x="1301" y="1434"/>
                  </a:cubicBezTo>
                  <a:cubicBezTo>
                    <a:pt x="1301" y="1401"/>
                    <a:pt x="1301" y="1401"/>
                    <a:pt x="1301" y="1368"/>
                  </a:cubicBezTo>
                  <a:cubicBezTo>
                    <a:pt x="1335" y="1268"/>
                    <a:pt x="1335" y="1168"/>
                    <a:pt x="1301" y="1034"/>
                  </a:cubicBezTo>
                  <a:cubicBezTo>
                    <a:pt x="1301" y="867"/>
                    <a:pt x="1235" y="701"/>
                    <a:pt x="1168" y="534"/>
                  </a:cubicBezTo>
                  <a:cubicBezTo>
                    <a:pt x="1101" y="434"/>
                    <a:pt x="1001" y="334"/>
                    <a:pt x="934" y="267"/>
                  </a:cubicBezTo>
                  <a:cubicBezTo>
                    <a:pt x="801" y="133"/>
                    <a:pt x="634" y="33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4189000" y="3106750"/>
              <a:ext cx="74250" cy="66075"/>
            </a:xfrm>
            <a:custGeom>
              <a:avLst/>
              <a:gdLst/>
              <a:ahLst/>
              <a:cxnLst/>
              <a:rect l="l" t="t" r="r" b="b"/>
              <a:pathLst>
                <a:path w="2970" h="2643" extrusionOk="0">
                  <a:moveTo>
                    <a:pt x="1485" y="0"/>
                  </a:moveTo>
                  <a:cubicBezTo>
                    <a:pt x="1345" y="0"/>
                    <a:pt x="1204" y="23"/>
                    <a:pt x="1068" y="71"/>
                  </a:cubicBezTo>
                  <a:cubicBezTo>
                    <a:pt x="367" y="304"/>
                    <a:pt x="0" y="1071"/>
                    <a:pt x="234" y="1738"/>
                  </a:cubicBezTo>
                  <a:cubicBezTo>
                    <a:pt x="420" y="2296"/>
                    <a:pt x="944" y="2643"/>
                    <a:pt x="1504" y="2643"/>
                  </a:cubicBezTo>
                  <a:cubicBezTo>
                    <a:pt x="1647" y="2643"/>
                    <a:pt x="1792" y="2620"/>
                    <a:pt x="1935" y="2572"/>
                  </a:cubicBezTo>
                  <a:cubicBezTo>
                    <a:pt x="2602" y="2339"/>
                    <a:pt x="2969" y="1572"/>
                    <a:pt x="2736" y="871"/>
                  </a:cubicBezTo>
                  <a:cubicBezTo>
                    <a:pt x="2550" y="341"/>
                    <a:pt x="2027" y="0"/>
                    <a:pt x="1485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4203175" y="3118825"/>
              <a:ext cx="46725" cy="41500"/>
            </a:xfrm>
            <a:custGeom>
              <a:avLst/>
              <a:gdLst/>
              <a:ahLst/>
              <a:cxnLst/>
              <a:rect l="l" t="t" r="r" b="b"/>
              <a:pathLst>
                <a:path w="1869" h="1660" extrusionOk="0">
                  <a:moveTo>
                    <a:pt x="942" y="0"/>
                  </a:moveTo>
                  <a:cubicBezTo>
                    <a:pt x="849" y="0"/>
                    <a:pt x="756" y="18"/>
                    <a:pt x="668" y="55"/>
                  </a:cubicBezTo>
                  <a:cubicBezTo>
                    <a:pt x="234" y="188"/>
                    <a:pt x="0" y="655"/>
                    <a:pt x="134" y="1089"/>
                  </a:cubicBezTo>
                  <a:cubicBezTo>
                    <a:pt x="269" y="1440"/>
                    <a:pt x="601" y="1660"/>
                    <a:pt x="953" y="1660"/>
                  </a:cubicBezTo>
                  <a:cubicBezTo>
                    <a:pt x="1035" y="1660"/>
                    <a:pt x="1119" y="1648"/>
                    <a:pt x="1201" y="1622"/>
                  </a:cubicBezTo>
                  <a:cubicBezTo>
                    <a:pt x="1635" y="1456"/>
                    <a:pt x="1868" y="989"/>
                    <a:pt x="1702" y="555"/>
                  </a:cubicBezTo>
                  <a:cubicBezTo>
                    <a:pt x="1598" y="217"/>
                    <a:pt x="1271" y="0"/>
                    <a:pt x="942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4222350" y="3123500"/>
              <a:ext cx="40900" cy="49250"/>
            </a:xfrm>
            <a:custGeom>
              <a:avLst/>
              <a:gdLst/>
              <a:ahLst/>
              <a:cxnLst/>
              <a:rect l="l" t="t" r="r" b="b"/>
              <a:pathLst>
                <a:path w="1636" h="1970" extrusionOk="0">
                  <a:moveTo>
                    <a:pt x="1302" y="1"/>
                  </a:moveTo>
                  <a:cubicBezTo>
                    <a:pt x="1168" y="1"/>
                    <a:pt x="1068" y="34"/>
                    <a:pt x="935" y="68"/>
                  </a:cubicBezTo>
                  <a:cubicBezTo>
                    <a:pt x="901" y="101"/>
                    <a:pt x="835" y="101"/>
                    <a:pt x="801" y="134"/>
                  </a:cubicBezTo>
                  <a:cubicBezTo>
                    <a:pt x="701" y="201"/>
                    <a:pt x="601" y="268"/>
                    <a:pt x="501" y="335"/>
                  </a:cubicBezTo>
                  <a:cubicBezTo>
                    <a:pt x="368" y="435"/>
                    <a:pt x="267" y="568"/>
                    <a:pt x="167" y="735"/>
                  </a:cubicBezTo>
                  <a:cubicBezTo>
                    <a:pt x="101" y="835"/>
                    <a:pt x="67" y="968"/>
                    <a:pt x="34" y="1102"/>
                  </a:cubicBezTo>
                  <a:cubicBezTo>
                    <a:pt x="1" y="1202"/>
                    <a:pt x="1" y="1335"/>
                    <a:pt x="1" y="1469"/>
                  </a:cubicBezTo>
                  <a:cubicBezTo>
                    <a:pt x="1" y="1569"/>
                    <a:pt x="34" y="1702"/>
                    <a:pt x="67" y="1836"/>
                  </a:cubicBezTo>
                  <a:cubicBezTo>
                    <a:pt x="101" y="1869"/>
                    <a:pt x="101" y="1936"/>
                    <a:pt x="134" y="1969"/>
                  </a:cubicBezTo>
                  <a:lnTo>
                    <a:pt x="267" y="1969"/>
                  </a:lnTo>
                  <a:cubicBezTo>
                    <a:pt x="368" y="1936"/>
                    <a:pt x="468" y="1936"/>
                    <a:pt x="601" y="1902"/>
                  </a:cubicBezTo>
                  <a:cubicBezTo>
                    <a:pt x="1268" y="1669"/>
                    <a:pt x="1635" y="902"/>
                    <a:pt x="1402" y="201"/>
                  </a:cubicBezTo>
                  <a:cubicBezTo>
                    <a:pt x="1368" y="168"/>
                    <a:pt x="1368" y="134"/>
                    <a:pt x="1335" y="68"/>
                  </a:cubicBezTo>
                  <a:cubicBezTo>
                    <a:pt x="1335" y="68"/>
                    <a:pt x="1335" y="34"/>
                    <a:pt x="1302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4193175" y="3127975"/>
              <a:ext cx="39200" cy="44775"/>
            </a:xfrm>
            <a:custGeom>
              <a:avLst/>
              <a:gdLst/>
              <a:ahLst/>
              <a:cxnLst/>
              <a:rect l="l" t="t" r="r" b="b"/>
              <a:pathLst>
                <a:path w="1568" h="1791" extrusionOk="0">
                  <a:moveTo>
                    <a:pt x="307" y="0"/>
                  </a:moveTo>
                  <a:cubicBezTo>
                    <a:pt x="238" y="0"/>
                    <a:pt x="169" y="8"/>
                    <a:pt x="100" y="22"/>
                  </a:cubicBezTo>
                  <a:lnTo>
                    <a:pt x="67" y="22"/>
                  </a:lnTo>
                  <a:cubicBezTo>
                    <a:pt x="67" y="89"/>
                    <a:pt x="33" y="156"/>
                    <a:pt x="33" y="222"/>
                  </a:cubicBezTo>
                  <a:cubicBezTo>
                    <a:pt x="33" y="256"/>
                    <a:pt x="33" y="289"/>
                    <a:pt x="33" y="322"/>
                  </a:cubicBezTo>
                  <a:cubicBezTo>
                    <a:pt x="0" y="356"/>
                    <a:pt x="0" y="356"/>
                    <a:pt x="0" y="389"/>
                  </a:cubicBezTo>
                  <a:cubicBezTo>
                    <a:pt x="0" y="422"/>
                    <a:pt x="0" y="489"/>
                    <a:pt x="0" y="522"/>
                  </a:cubicBezTo>
                  <a:cubicBezTo>
                    <a:pt x="0" y="556"/>
                    <a:pt x="0" y="589"/>
                    <a:pt x="0" y="623"/>
                  </a:cubicBezTo>
                  <a:cubicBezTo>
                    <a:pt x="0" y="623"/>
                    <a:pt x="33" y="656"/>
                    <a:pt x="33" y="689"/>
                  </a:cubicBezTo>
                  <a:cubicBezTo>
                    <a:pt x="33" y="756"/>
                    <a:pt x="67" y="823"/>
                    <a:pt x="67" y="889"/>
                  </a:cubicBezTo>
                  <a:cubicBezTo>
                    <a:pt x="167" y="1123"/>
                    <a:pt x="300" y="1323"/>
                    <a:pt x="467" y="1456"/>
                  </a:cubicBezTo>
                  <a:cubicBezTo>
                    <a:pt x="500" y="1490"/>
                    <a:pt x="567" y="1523"/>
                    <a:pt x="601" y="1557"/>
                  </a:cubicBezTo>
                  <a:cubicBezTo>
                    <a:pt x="634" y="1590"/>
                    <a:pt x="667" y="1590"/>
                    <a:pt x="667" y="1623"/>
                  </a:cubicBezTo>
                  <a:cubicBezTo>
                    <a:pt x="734" y="1657"/>
                    <a:pt x="801" y="1657"/>
                    <a:pt x="834" y="1690"/>
                  </a:cubicBezTo>
                  <a:cubicBezTo>
                    <a:pt x="867" y="1723"/>
                    <a:pt x="901" y="1723"/>
                    <a:pt x="934" y="1723"/>
                  </a:cubicBezTo>
                  <a:cubicBezTo>
                    <a:pt x="1068" y="1757"/>
                    <a:pt x="1168" y="1790"/>
                    <a:pt x="1301" y="1790"/>
                  </a:cubicBezTo>
                  <a:lnTo>
                    <a:pt x="1434" y="1790"/>
                  </a:lnTo>
                  <a:cubicBezTo>
                    <a:pt x="1501" y="1623"/>
                    <a:pt x="1535" y="1456"/>
                    <a:pt x="1535" y="1256"/>
                  </a:cubicBezTo>
                  <a:cubicBezTo>
                    <a:pt x="1568" y="1123"/>
                    <a:pt x="1535" y="1023"/>
                    <a:pt x="1501" y="889"/>
                  </a:cubicBezTo>
                  <a:cubicBezTo>
                    <a:pt x="1501" y="856"/>
                    <a:pt x="1501" y="856"/>
                    <a:pt x="1468" y="823"/>
                  </a:cubicBezTo>
                  <a:cubicBezTo>
                    <a:pt x="1434" y="723"/>
                    <a:pt x="1401" y="623"/>
                    <a:pt x="1334" y="556"/>
                  </a:cubicBezTo>
                  <a:cubicBezTo>
                    <a:pt x="1234" y="389"/>
                    <a:pt x="1101" y="289"/>
                    <a:pt x="967" y="189"/>
                  </a:cubicBezTo>
                  <a:cubicBezTo>
                    <a:pt x="867" y="122"/>
                    <a:pt x="734" y="55"/>
                    <a:pt x="601" y="55"/>
                  </a:cubicBezTo>
                  <a:cubicBezTo>
                    <a:pt x="503" y="16"/>
                    <a:pt x="405" y="0"/>
                    <a:pt x="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4300750" y="3036750"/>
              <a:ext cx="67575" cy="65975"/>
            </a:xfrm>
            <a:custGeom>
              <a:avLst/>
              <a:gdLst/>
              <a:ahLst/>
              <a:cxnLst/>
              <a:rect l="l" t="t" r="r" b="b"/>
              <a:pathLst>
                <a:path w="2703" h="2639" extrusionOk="0">
                  <a:moveTo>
                    <a:pt x="1363" y="0"/>
                  </a:moveTo>
                  <a:cubicBezTo>
                    <a:pt x="1343" y="0"/>
                    <a:pt x="1322" y="1"/>
                    <a:pt x="1301" y="2"/>
                  </a:cubicBezTo>
                  <a:cubicBezTo>
                    <a:pt x="567" y="35"/>
                    <a:pt x="0" y="669"/>
                    <a:pt x="34" y="1369"/>
                  </a:cubicBezTo>
                  <a:cubicBezTo>
                    <a:pt x="66" y="2083"/>
                    <a:pt x="666" y="2638"/>
                    <a:pt x="1373" y="2638"/>
                  </a:cubicBezTo>
                  <a:cubicBezTo>
                    <a:pt x="1393" y="2638"/>
                    <a:pt x="1414" y="2638"/>
                    <a:pt x="1435" y="2637"/>
                  </a:cubicBezTo>
                  <a:cubicBezTo>
                    <a:pt x="2135" y="2604"/>
                    <a:pt x="2702" y="1970"/>
                    <a:pt x="2669" y="1236"/>
                  </a:cubicBezTo>
                  <a:cubicBezTo>
                    <a:pt x="2636" y="524"/>
                    <a:pt x="2039" y="0"/>
                    <a:pt x="1363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4313250" y="3049225"/>
              <a:ext cx="42550" cy="41000"/>
            </a:xfrm>
            <a:custGeom>
              <a:avLst/>
              <a:gdLst/>
              <a:ahLst/>
              <a:cxnLst/>
              <a:rect l="l" t="t" r="r" b="b"/>
              <a:pathLst>
                <a:path w="1702" h="1640" extrusionOk="0">
                  <a:moveTo>
                    <a:pt x="865" y="1"/>
                  </a:moveTo>
                  <a:cubicBezTo>
                    <a:pt x="844" y="1"/>
                    <a:pt x="823" y="2"/>
                    <a:pt x="801" y="3"/>
                  </a:cubicBezTo>
                  <a:cubicBezTo>
                    <a:pt x="367" y="3"/>
                    <a:pt x="1" y="403"/>
                    <a:pt x="34" y="870"/>
                  </a:cubicBezTo>
                  <a:cubicBezTo>
                    <a:pt x="66" y="1286"/>
                    <a:pt x="404" y="1640"/>
                    <a:pt x="842" y="1640"/>
                  </a:cubicBezTo>
                  <a:cubicBezTo>
                    <a:pt x="862" y="1640"/>
                    <a:pt x="881" y="1639"/>
                    <a:pt x="901" y="1638"/>
                  </a:cubicBezTo>
                  <a:cubicBezTo>
                    <a:pt x="1368" y="1604"/>
                    <a:pt x="1702" y="1237"/>
                    <a:pt x="1668" y="770"/>
                  </a:cubicBezTo>
                  <a:cubicBezTo>
                    <a:pt x="1668" y="325"/>
                    <a:pt x="1304" y="1"/>
                    <a:pt x="865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4324100" y="3061450"/>
              <a:ext cx="44225" cy="41250"/>
            </a:xfrm>
            <a:custGeom>
              <a:avLst/>
              <a:gdLst/>
              <a:ahLst/>
              <a:cxnLst/>
              <a:rect l="l" t="t" r="r" b="b"/>
              <a:pathLst>
                <a:path w="1769" h="1650" extrusionOk="0">
                  <a:moveTo>
                    <a:pt x="1445" y="1"/>
                  </a:moveTo>
                  <a:cubicBezTo>
                    <a:pt x="1410" y="1"/>
                    <a:pt x="1374" y="5"/>
                    <a:pt x="1334" y="15"/>
                  </a:cubicBezTo>
                  <a:lnTo>
                    <a:pt x="1201" y="15"/>
                  </a:lnTo>
                  <a:cubicBezTo>
                    <a:pt x="1068" y="48"/>
                    <a:pt x="934" y="81"/>
                    <a:pt x="834" y="115"/>
                  </a:cubicBezTo>
                  <a:cubicBezTo>
                    <a:pt x="667" y="181"/>
                    <a:pt x="534" y="281"/>
                    <a:pt x="434" y="415"/>
                  </a:cubicBezTo>
                  <a:cubicBezTo>
                    <a:pt x="334" y="515"/>
                    <a:pt x="234" y="615"/>
                    <a:pt x="200" y="715"/>
                  </a:cubicBezTo>
                  <a:cubicBezTo>
                    <a:pt x="134" y="815"/>
                    <a:pt x="67" y="949"/>
                    <a:pt x="67" y="1082"/>
                  </a:cubicBezTo>
                  <a:cubicBezTo>
                    <a:pt x="34" y="1182"/>
                    <a:pt x="0" y="1315"/>
                    <a:pt x="34" y="1449"/>
                  </a:cubicBezTo>
                  <a:cubicBezTo>
                    <a:pt x="34" y="1482"/>
                    <a:pt x="34" y="1549"/>
                    <a:pt x="34" y="1582"/>
                  </a:cubicBezTo>
                  <a:lnTo>
                    <a:pt x="167" y="1616"/>
                  </a:lnTo>
                  <a:cubicBezTo>
                    <a:pt x="267" y="1649"/>
                    <a:pt x="367" y="1649"/>
                    <a:pt x="501" y="1649"/>
                  </a:cubicBezTo>
                  <a:cubicBezTo>
                    <a:pt x="1201" y="1616"/>
                    <a:pt x="1768" y="982"/>
                    <a:pt x="1735" y="248"/>
                  </a:cubicBezTo>
                  <a:cubicBezTo>
                    <a:pt x="1735" y="215"/>
                    <a:pt x="1735" y="148"/>
                    <a:pt x="1735" y="115"/>
                  </a:cubicBezTo>
                  <a:cubicBezTo>
                    <a:pt x="1701" y="81"/>
                    <a:pt x="1701" y="48"/>
                    <a:pt x="1701" y="48"/>
                  </a:cubicBezTo>
                  <a:cubicBezTo>
                    <a:pt x="1607" y="24"/>
                    <a:pt x="1529" y="1"/>
                    <a:pt x="1445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4301575" y="3050125"/>
              <a:ext cx="34225" cy="51725"/>
            </a:xfrm>
            <a:custGeom>
              <a:avLst/>
              <a:gdLst/>
              <a:ahLst/>
              <a:cxnLst/>
              <a:rect l="l" t="t" r="r" b="b"/>
              <a:pathLst>
                <a:path w="1369" h="2069" extrusionOk="0">
                  <a:moveTo>
                    <a:pt x="234" y="1"/>
                  </a:moveTo>
                  <a:cubicBezTo>
                    <a:pt x="201" y="67"/>
                    <a:pt x="167" y="134"/>
                    <a:pt x="167" y="167"/>
                  </a:cubicBezTo>
                  <a:cubicBezTo>
                    <a:pt x="134" y="201"/>
                    <a:pt x="134" y="234"/>
                    <a:pt x="101" y="267"/>
                  </a:cubicBezTo>
                  <a:cubicBezTo>
                    <a:pt x="101" y="301"/>
                    <a:pt x="101" y="334"/>
                    <a:pt x="67" y="334"/>
                  </a:cubicBezTo>
                  <a:cubicBezTo>
                    <a:pt x="67" y="401"/>
                    <a:pt x="67" y="434"/>
                    <a:pt x="34" y="468"/>
                  </a:cubicBezTo>
                  <a:cubicBezTo>
                    <a:pt x="34" y="501"/>
                    <a:pt x="34" y="534"/>
                    <a:pt x="34" y="534"/>
                  </a:cubicBezTo>
                  <a:cubicBezTo>
                    <a:pt x="34" y="568"/>
                    <a:pt x="1" y="601"/>
                    <a:pt x="1" y="634"/>
                  </a:cubicBezTo>
                  <a:cubicBezTo>
                    <a:pt x="1" y="701"/>
                    <a:pt x="1" y="768"/>
                    <a:pt x="1" y="834"/>
                  </a:cubicBezTo>
                  <a:cubicBezTo>
                    <a:pt x="34" y="1101"/>
                    <a:pt x="101" y="1301"/>
                    <a:pt x="234" y="1502"/>
                  </a:cubicBezTo>
                  <a:cubicBezTo>
                    <a:pt x="267" y="1535"/>
                    <a:pt x="301" y="1602"/>
                    <a:pt x="334" y="1635"/>
                  </a:cubicBezTo>
                  <a:cubicBezTo>
                    <a:pt x="334" y="1668"/>
                    <a:pt x="367" y="1668"/>
                    <a:pt x="401" y="1702"/>
                  </a:cubicBezTo>
                  <a:cubicBezTo>
                    <a:pt x="434" y="1735"/>
                    <a:pt x="468" y="1802"/>
                    <a:pt x="534" y="1835"/>
                  </a:cubicBezTo>
                  <a:cubicBezTo>
                    <a:pt x="568" y="1835"/>
                    <a:pt x="568" y="1869"/>
                    <a:pt x="601" y="1902"/>
                  </a:cubicBezTo>
                  <a:cubicBezTo>
                    <a:pt x="701" y="1935"/>
                    <a:pt x="834" y="2002"/>
                    <a:pt x="935" y="2035"/>
                  </a:cubicBezTo>
                  <a:lnTo>
                    <a:pt x="1068" y="2069"/>
                  </a:lnTo>
                  <a:cubicBezTo>
                    <a:pt x="1168" y="1935"/>
                    <a:pt x="1268" y="1768"/>
                    <a:pt x="1335" y="1602"/>
                  </a:cubicBezTo>
                  <a:cubicBezTo>
                    <a:pt x="1368" y="1502"/>
                    <a:pt x="1368" y="1368"/>
                    <a:pt x="1368" y="1235"/>
                  </a:cubicBezTo>
                  <a:cubicBezTo>
                    <a:pt x="1368" y="1201"/>
                    <a:pt x="1368" y="1201"/>
                    <a:pt x="1368" y="1168"/>
                  </a:cubicBezTo>
                  <a:cubicBezTo>
                    <a:pt x="1368" y="1068"/>
                    <a:pt x="1335" y="968"/>
                    <a:pt x="1301" y="868"/>
                  </a:cubicBezTo>
                  <a:cubicBezTo>
                    <a:pt x="1268" y="701"/>
                    <a:pt x="1168" y="534"/>
                    <a:pt x="1035" y="401"/>
                  </a:cubicBezTo>
                  <a:cubicBezTo>
                    <a:pt x="968" y="301"/>
                    <a:pt x="868" y="234"/>
                    <a:pt x="768" y="167"/>
                  </a:cubicBezTo>
                  <a:cubicBezTo>
                    <a:pt x="601" y="101"/>
                    <a:pt x="434" y="34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2395225" y="2655575"/>
              <a:ext cx="74225" cy="66100"/>
            </a:xfrm>
            <a:custGeom>
              <a:avLst/>
              <a:gdLst/>
              <a:ahLst/>
              <a:cxnLst/>
              <a:rect l="l" t="t" r="r" b="b"/>
              <a:pathLst>
                <a:path w="2969" h="2644" extrusionOk="0">
                  <a:moveTo>
                    <a:pt x="1465" y="1"/>
                  </a:moveTo>
                  <a:cubicBezTo>
                    <a:pt x="1323" y="1"/>
                    <a:pt x="1178" y="23"/>
                    <a:pt x="1034" y="71"/>
                  </a:cubicBezTo>
                  <a:cubicBezTo>
                    <a:pt x="367" y="305"/>
                    <a:pt x="0" y="1072"/>
                    <a:pt x="234" y="1739"/>
                  </a:cubicBezTo>
                  <a:cubicBezTo>
                    <a:pt x="420" y="2297"/>
                    <a:pt x="944" y="2643"/>
                    <a:pt x="1487" y="2643"/>
                  </a:cubicBezTo>
                  <a:cubicBezTo>
                    <a:pt x="1626" y="2643"/>
                    <a:pt x="1766" y="2621"/>
                    <a:pt x="1901" y="2573"/>
                  </a:cubicBezTo>
                  <a:cubicBezTo>
                    <a:pt x="2602" y="2340"/>
                    <a:pt x="2969" y="1572"/>
                    <a:pt x="2735" y="872"/>
                  </a:cubicBezTo>
                  <a:cubicBezTo>
                    <a:pt x="2523" y="341"/>
                    <a:pt x="2016" y="1"/>
                    <a:pt x="1465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2408550" y="2668000"/>
              <a:ext cx="46725" cy="41250"/>
            </a:xfrm>
            <a:custGeom>
              <a:avLst/>
              <a:gdLst/>
              <a:ahLst/>
              <a:cxnLst/>
              <a:rect l="l" t="t" r="r" b="b"/>
              <a:pathLst>
                <a:path w="1869" h="1650" extrusionOk="0">
                  <a:moveTo>
                    <a:pt x="938" y="0"/>
                  </a:moveTo>
                  <a:cubicBezTo>
                    <a:pt x="848" y="0"/>
                    <a:pt x="757" y="14"/>
                    <a:pt x="668" y="41"/>
                  </a:cubicBezTo>
                  <a:cubicBezTo>
                    <a:pt x="234" y="208"/>
                    <a:pt x="1" y="675"/>
                    <a:pt x="168" y="1109"/>
                  </a:cubicBezTo>
                  <a:cubicBezTo>
                    <a:pt x="273" y="1453"/>
                    <a:pt x="610" y="1650"/>
                    <a:pt x="945" y="1650"/>
                  </a:cubicBezTo>
                  <a:cubicBezTo>
                    <a:pt x="1032" y="1650"/>
                    <a:pt x="1119" y="1637"/>
                    <a:pt x="1202" y="1609"/>
                  </a:cubicBezTo>
                  <a:cubicBezTo>
                    <a:pt x="1635" y="1442"/>
                    <a:pt x="1869" y="975"/>
                    <a:pt x="1735" y="542"/>
                  </a:cubicBezTo>
                  <a:cubicBezTo>
                    <a:pt x="1603" y="197"/>
                    <a:pt x="1282" y="0"/>
                    <a:pt x="93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2428575" y="2672350"/>
              <a:ext cx="40875" cy="49225"/>
            </a:xfrm>
            <a:custGeom>
              <a:avLst/>
              <a:gdLst/>
              <a:ahLst/>
              <a:cxnLst/>
              <a:rect l="l" t="t" r="r" b="b"/>
              <a:pathLst>
                <a:path w="1635" h="1969" extrusionOk="0">
                  <a:moveTo>
                    <a:pt x="1301" y="1"/>
                  </a:moveTo>
                  <a:cubicBezTo>
                    <a:pt x="1168" y="34"/>
                    <a:pt x="1034" y="34"/>
                    <a:pt x="934" y="101"/>
                  </a:cubicBezTo>
                  <a:cubicBezTo>
                    <a:pt x="868" y="101"/>
                    <a:pt x="834" y="134"/>
                    <a:pt x="801" y="134"/>
                  </a:cubicBezTo>
                  <a:cubicBezTo>
                    <a:pt x="668" y="201"/>
                    <a:pt x="567" y="268"/>
                    <a:pt x="467" y="334"/>
                  </a:cubicBezTo>
                  <a:cubicBezTo>
                    <a:pt x="367" y="434"/>
                    <a:pt x="234" y="568"/>
                    <a:pt x="167" y="735"/>
                  </a:cubicBezTo>
                  <a:cubicBezTo>
                    <a:pt x="100" y="835"/>
                    <a:pt x="67" y="968"/>
                    <a:pt x="34" y="1101"/>
                  </a:cubicBezTo>
                  <a:cubicBezTo>
                    <a:pt x="0" y="1202"/>
                    <a:pt x="0" y="1335"/>
                    <a:pt x="0" y="1468"/>
                  </a:cubicBezTo>
                  <a:cubicBezTo>
                    <a:pt x="0" y="1602"/>
                    <a:pt x="34" y="1702"/>
                    <a:pt x="67" y="1835"/>
                  </a:cubicBezTo>
                  <a:cubicBezTo>
                    <a:pt x="100" y="1869"/>
                    <a:pt x="100" y="1935"/>
                    <a:pt x="134" y="1969"/>
                  </a:cubicBezTo>
                  <a:lnTo>
                    <a:pt x="234" y="1969"/>
                  </a:lnTo>
                  <a:cubicBezTo>
                    <a:pt x="367" y="1969"/>
                    <a:pt x="467" y="1935"/>
                    <a:pt x="567" y="1902"/>
                  </a:cubicBezTo>
                  <a:cubicBezTo>
                    <a:pt x="1268" y="1669"/>
                    <a:pt x="1635" y="901"/>
                    <a:pt x="1401" y="201"/>
                  </a:cubicBezTo>
                  <a:cubicBezTo>
                    <a:pt x="1368" y="167"/>
                    <a:pt x="1368" y="134"/>
                    <a:pt x="1335" y="67"/>
                  </a:cubicBezTo>
                  <a:cubicBezTo>
                    <a:pt x="1335" y="67"/>
                    <a:pt x="1301" y="34"/>
                    <a:pt x="1301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2399375" y="2676800"/>
              <a:ext cx="38400" cy="44775"/>
            </a:xfrm>
            <a:custGeom>
              <a:avLst/>
              <a:gdLst/>
              <a:ahLst/>
              <a:cxnLst/>
              <a:rect l="l" t="t" r="r" b="b"/>
              <a:pathLst>
                <a:path w="1536" h="1791" extrusionOk="0">
                  <a:moveTo>
                    <a:pt x="301" y="1"/>
                  </a:moveTo>
                  <a:cubicBezTo>
                    <a:pt x="228" y="1"/>
                    <a:pt x="150" y="9"/>
                    <a:pt x="68" y="23"/>
                  </a:cubicBezTo>
                  <a:cubicBezTo>
                    <a:pt x="34" y="90"/>
                    <a:pt x="34" y="156"/>
                    <a:pt x="34" y="223"/>
                  </a:cubicBezTo>
                  <a:cubicBezTo>
                    <a:pt x="1" y="256"/>
                    <a:pt x="1" y="290"/>
                    <a:pt x="1" y="323"/>
                  </a:cubicBezTo>
                  <a:cubicBezTo>
                    <a:pt x="1" y="356"/>
                    <a:pt x="1" y="390"/>
                    <a:pt x="1" y="390"/>
                  </a:cubicBezTo>
                  <a:cubicBezTo>
                    <a:pt x="1" y="456"/>
                    <a:pt x="1" y="490"/>
                    <a:pt x="1" y="523"/>
                  </a:cubicBezTo>
                  <a:cubicBezTo>
                    <a:pt x="1" y="557"/>
                    <a:pt x="1" y="590"/>
                    <a:pt x="1" y="623"/>
                  </a:cubicBezTo>
                  <a:cubicBezTo>
                    <a:pt x="1" y="657"/>
                    <a:pt x="1" y="690"/>
                    <a:pt x="1" y="723"/>
                  </a:cubicBezTo>
                  <a:cubicBezTo>
                    <a:pt x="34" y="790"/>
                    <a:pt x="34" y="823"/>
                    <a:pt x="68" y="890"/>
                  </a:cubicBezTo>
                  <a:cubicBezTo>
                    <a:pt x="134" y="1124"/>
                    <a:pt x="301" y="1324"/>
                    <a:pt x="468" y="1457"/>
                  </a:cubicBezTo>
                  <a:cubicBezTo>
                    <a:pt x="501" y="1524"/>
                    <a:pt x="535" y="1557"/>
                    <a:pt x="601" y="1557"/>
                  </a:cubicBezTo>
                  <a:cubicBezTo>
                    <a:pt x="635" y="1591"/>
                    <a:pt x="635" y="1591"/>
                    <a:pt x="668" y="1624"/>
                  </a:cubicBezTo>
                  <a:cubicBezTo>
                    <a:pt x="735" y="1657"/>
                    <a:pt x="801" y="1691"/>
                    <a:pt x="835" y="1691"/>
                  </a:cubicBezTo>
                  <a:cubicBezTo>
                    <a:pt x="868" y="1724"/>
                    <a:pt x="902" y="1724"/>
                    <a:pt x="935" y="1724"/>
                  </a:cubicBezTo>
                  <a:cubicBezTo>
                    <a:pt x="1035" y="1757"/>
                    <a:pt x="1168" y="1791"/>
                    <a:pt x="1302" y="1791"/>
                  </a:cubicBezTo>
                  <a:lnTo>
                    <a:pt x="1402" y="1791"/>
                  </a:lnTo>
                  <a:cubicBezTo>
                    <a:pt x="1502" y="1624"/>
                    <a:pt x="1535" y="1457"/>
                    <a:pt x="1535" y="1257"/>
                  </a:cubicBezTo>
                  <a:cubicBezTo>
                    <a:pt x="1535" y="1124"/>
                    <a:pt x="1535" y="1024"/>
                    <a:pt x="1502" y="890"/>
                  </a:cubicBezTo>
                  <a:cubicBezTo>
                    <a:pt x="1502" y="857"/>
                    <a:pt x="1469" y="857"/>
                    <a:pt x="1469" y="823"/>
                  </a:cubicBezTo>
                  <a:cubicBezTo>
                    <a:pt x="1435" y="723"/>
                    <a:pt x="1402" y="657"/>
                    <a:pt x="1335" y="557"/>
                  </a:cubicBezTo>
                  <a:cubicBezTo>
                    <a:pt x="1235" y="390"/>
                    <a:pt x="1102" y="290"/>
                    <a:pt x="935" y="190"/>
                  </a:cubicBezTo>
                  <a:cubicBezTo>
                    <a:pt x="835" y="123"/>
                    <a:pt x="735" y="90"/>
                    <a:pt x="601" y="56"/>
                  </a:cubicBezTo>
                  <a:cubicBezTo>
                    <a:pt x="504" y="17"/>
                    <a:pt x="406" y="1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2323500" y="2796150"/>
              <a:ext cx="75075" cy="66000"/>
            </a:xfrm>
            <a:custGeom>
              <a:avLst/>
              <a:gdLst/>
              <a:ahLst/>
              <a:cxnLst/>
              <a:rect l="l" t="t" r="r" b="b"/>
              <a:pathLst>
                <a:path w="3003" h="2640" extrusionOk="0">
                  <a:moveTo>
                    <a:pt x="1521" y="1"/>
                  </a:moveTo>
                  <a:cubicBezTo>
                    <a:pt x="1052" y="1"/>
                    <a:pt x="598" y="248"/>
                    <a:pt x="367" y="686"/>
                  </a:cubicBezTo>
                  <a:cubicBezTo>
                    <a:pt x="0" y="1320"/>
                    <a:pt x="234" y="2120"/>
                    <a:pt x="901" y="2487"/>
                  </a:cubicBezTo>
                  <a:cubicBezTo>
                    <a:pt x="1096" y="2590"/>
                    <a:pt x="1307" y="2639"/>
                    <a:pt x="1516" y="2639"/>
                  </a:cubicBezTo>
                  <a:cubicBezTo>
                    <a:pt x="1984" y="2639"/>
                    <a:pt x="2438" y="2392"/>
                    <a:pt x="2669" y="1954"/>
                  </a:cubicBezTo>
                  <a:cubicBezTo>
                    <a:pt x="3003" y="1320"/>
                    <a:pt x="2769" y="519"/>
                    <a:pt x="2135" y="152"/>
                  </a:cubicBezTo>
                  <a:cubicBezTo>
                    <a:pt x="1940" y="50"/>
                    <a:pt x="1729" y="1"/>
                    <a:pt x="1521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2337675" y="2808500"/>
              <a:ext cx="47550" cy="41300"/>
            </a:xfrm>
            <a:custGeom>
              <a:avLst/>
              <a:gdLst/>
              <a:ahLst/>
              <a:cxnLst/>
              <a:rect l="l" t="t" r="r" b="b"/>
              <a:pathLst>
                <a:path w="1902" h="1652" extrusionOk="0">
                  <a:moveTo>
                    <a:pt x="946" y="0"/>
                  </a:moveTo>
                  <a:cubicBezTo>
                    <a:pt x="653" y="0"/>
                    <a:pt x="372" y="149"/>
                    <a:pt x="234" y="426"/>
                  </a:cubicBezTo>
                  <a:cubicBezTo>
                    <a:pt x="0" y="826"/>
                    <a:pt x="167" y="1326"/>
                    <a:pt x="568" y="1560"/>
                  </a:cubicBezTo>
                  <a:cubicBezTo>
                    <a:pt x="691" y="1622"/>
                    <a:pt x="825" y="1652"/>
                    <a:pt x="956" y="1652"/>
                  </a:cubicBezTo>
                  <a:cubicBezTo>
                    <a:pt x="1249" y="1652"/>
                    <a:pt x="1530" y="1503"/>
                    <a:pt x="1668" y="1226"/>
                  </a:cubicBezTo>
                  <a:cubicBezTo>
                    <a:pt x="1902" y="826"/>
                    <a:pt x="1735" y="326"/>
                    <a:pt x="1335" y="92"/>
                  </a:cubicBezTo>
                  <a:cubicBezTo>
                    <a:pt x="1211" y="30"/>
                    <a:pt x="1077" y="0"/>
                    <a:pt x="946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6"/>
            <p:cNvSpPr/>
            <p:nvPr/>
          </p:nvSpPr>
          <p:spPr>
            <a:xfrm>
              <a:off x="2361850" y="2798275"/>
              <a:ext cx="36725" cy="55900"/>
            </a:xfrm>
            <a:custGeom>
              <a:avLst/>
              <a:gdLst/>
              <a:ahLst/>
              <a:cxnLst/>
              <a:rect l="l" t="t" r="r" b="b"/>
              <a:pathLst>
                <a:path w="1469" h="2236" extrusionOk="0">
                  <a:moveTo>
                    <a:pt x="401" y="1"/>
                  </a:moveTo>
                  <a:cubicBezTo>
                    <a:pt x="301" y="67"/>
                    <a:pt x="234" y="167"/>
                    <a:pt x="168" y="301"/>
                  </a:cubicBezTo>
                  <a:cubicBezTo>
                    <a:pt x="168" y="334"/>
                    <a:pt x="134" y="368"/>
                    <a:pt x="101" y="434"/>
                  </a:cubicBezTo>
                  <a:cubicBezTo>
                    <a:pt x="68" y="534"/>
                    <a:pt x="34" y="668"/>
                    <a:pt x="34" y="768"/>
                  </a:cubicBezTo>
                  <a:cubicBezTo>
                    <a:pt x="1" y="935"/>
                    <a:pt x="1" y="1135"/>
                    <a:pt x="68" y="1268"/>
                  </a:cubicBezTo>
                  <a:cubicBezTo>
                    <a:pt x="68" y="1402"/>
                    <a:pt x="134" y="1535"/>
                    <a:pt x="201" y="1635"/>
                  </a:cubicBezTo>
                  <a:cubicBezTo>
                    <a:pt x="268" y="1735"/>
                    <a:pt x="334" y="1835"/>
                    <a:pt x="434" y="1935"/>
                  </a:cubicBezTo>
                  <a:cubicBezTo>
                    <a:pt x="501" y="2035"/>
                    <a:pt x="601" y="2102"/>
                    <a:pt x="735" y="2169"/>
                  </a:cubicBezTo>
                  <a:cubicBezTo>
                    <a:pt x="768" y="2202"/>
                    <a:pt x="801" y="2202"/>
                    <a:pt x="835" y="2236"/>
                  </a:cubicBezTo>
                  <a:lnTo>
                    <a:pt x="935" y="2136"/>
                  </a:lnTo>
                  <a:cubicBezTo>
                    <a:pt x="1002" y="2069"/>
                    <a:pt x="1068" y="1969"/>
                    <a:pt x="1135" y="1869"/>
                  </a:cubicBezTo>
                  <a:cubicBezTo>
                    <a:pt x="1469" y="1235"/>
                    <a:pt x="1235" y="434"/>
                    <a:pt x="601" y="67"/>
                  </a:cubicBezTo>
                  <a:cubicBezTo>
                    <a:pt x="568" y="67"/>
                    <a:pt x="535" y="34"/>
                    <a:pt x="468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6"/>
            <p:cNvSpPr/>
            <p:nvPr/>
          </p:nvSpPr>
          <p:spPr>
            <a:xfrm>
              <a:off x="2331000" y="2829350"/>
              <a:ext cx="54225" cy="32550"/>
            </a:xfrm>
            <a:custGeom>
              <a:avLst/>
              <a:gdLst/>
              <a:ahLst/>
              <a:cxnLst/>
              <a:rect l="l" t="t" r="r" b="b"/>
              <a:pathLst>
                <a:path w="2169" h="1302" extrusionOk="0">
                  <a:moveTo>
                    <a:pt x="1022" y="0"/>
                  </a:moveTo>
                  <a:cubicBezTo>
                    <a:pt x="935" y="0"/>
                    <a:pt x="851" y="9"/>
                    <a:pt x="768" y="25"/>
                  </a:cubicBezTo>
                  <a:cubicBezTo>
                    <a:pt x="634" y="59"/>
                    <a:pt x="501" y="92"/>
                    <a:pt x="401" y="159"/>
                  </a:cubicBezTo>
                  <a:cubicBezTo>
                    <a:pt x="234" y="225"/>
                    <a:pt x="101" y="359"/>
                    <a:pt x="1" y="492"/>
                  </a:cubicBezTo>
                  <a:cubicBezTo>
                    <a:pt x="34" y="559"/>
                    <a:pt x="67" y="626"/>
                    <a:pt x="101" y="659"/>
                  </a:cubicBezTo>
                  <a:cubicBezTo>
                    <a:pt x="101" y="692"/>
                    <a:pt x="134" y="726"/>
                    <a:pt x="167" y="759"/>
                  </a:cubicBezTo>
                  <a:cubicBezTo>
                    <a:pt x="167" y="792"/>
                    <a:pt x="167" y="792"/>
                    <a:pt x="201" y="826"/>
                  </a:cubicBezTo>
                  <a:cubicBezTo>
                    <a:pt x="234" y="859"/>
                    <a:pt x="234" y="893"/>
                    <a:pt x="267" y="926"/>
                  </a:cubicBezTo>
                  <a:cubicBezTo>
                    <a:pt x="301" y="926"/>
                    <a:pt x="334" y="959"/>
                    <a:pt x="334" y="959"/>
                  </a:cubicBezTo>
                  <a:cubicBezTo>
                    <a:pt x="368" y="993"/>
                    <a:pt x="401" y="1026"/>
                    <a:pt x="401" y="1026"/>
                  </a:cubicBezTo>
                  <a:cubicBezTo>
                    <a:pt x="468" y="1093"/>
                    <a:pt x="534" y="1126"/>
                    <a:pt x="601" y="1159"/>
                  </a:cubicBezTo>
                  <a:cubicBezTo>
                    <a:pt x="766" y="1242"/>
                    <a:pt x="953" y="1301"/>
                    <a:pt x="1144" y="1301"/>
                  </a:cubicBezTo>
                  <a:cubicBezTo>
                    <a:pt x="1185" y="1301"/>
                    <a:pt x="1227" y="1299"/>
                    <a:pt x="1268" y="1293"/>
                  </a:cubicBezTo>
                  <a:lnTo>
                    <a:pt x="1435" y="1293"/>
                  </a:lnTo>
                  <a:cubicBezTo>
                    <a:pt x="1468" y="1293"/>
                    <a:pt x="1468" y="1293"/>
                    <a:pt x="1502" y="1259"/>
                  </a:cubicBezTo>
                  <a:cubicBezTo>
                    <a:pt x="1568" y="1259"/>
                    <a:pt x="1635" y="1226"/>
                    <a:pt x="1702" y="1226"/>
                  </a:cubicBezTo>
                  <a:cubicBezTo>
                    <a:pt x="1735" y="1193"/>
                    <a:pt x="1769" y="1193"/>
                    <a:pt x="1769" y="1193"/>
                  </a:cubicBezTo>
                  <a:cubicBezTo>
                    <a:pt x="1902" y="1126"/>
                    <a:pt x="2002" y="1059"/>
                    <a:pt x="2069" y="993"/>
                  </a:cubicBezTo>
                  <a:lnTo>
                    <a:pt x="2169" y="893"/>
                  </a:lnTo>
                  <a:cubicBezTo>
                    <a:pt x="2135" y="726"/>
                    <a:pt x="2035" y="559"/>
                    <a:pt x="1902" y="426"/>
                  </a:cubicBezTo>
                  <a:cubicBezTo>
                    <a:pt x="1835" y="325"/>
                    <a:pt x="1735" y="259"/>
                    <a:pt x="1635" y="192"/>
                  </a:cubicBezTo>
                  <a:cubicBezTo>
                    <a:pt x="1602" y="159"/>
                    <a:pt x="1602" y="159"/>
                    <a:pt x="1568" y="159"/>
                  </a:cubicBezTo>
                  <a:cubicBezTo>
                    <a:pt x="1468" y="92"/>
                    <a:pt x="1402" y="59"/>
                    <a:pt x="1302" y="25"/>
                  </a:cubicBezTo>
                  <a:cubicBezTo>
                    <a:pt x="1201" y="9"/>
                    <a:pt x="1110" y="0"/>
                    <a:pt x="1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6"/>
            <p:cNvSpPr/>
            <p:nvPr/>
          </p:nvSpPr>
          <p:spPr>
            <a:xfrm>
              <a:off x="2514475" y="2871525"/>
              <a:ext cx="69225" cy="66175"/>
            </a:xfrm>
            <a:custGeom>
              <a:avLst/>
              <a:gdLst/>
              <a:ahLst/>
              <a:cxnLst/>
              <a:rect l="l" t="t" r="r" b="b"/>
              <a:pathLst>
                <a:path w="2769" h="2647" extrusionOk="0">
                  <a:moveTo>
                    <a:pt x="1358" y="0"/>
                  </a:moveTo>
                  <a:cubicBezTo>
                    <a:pt x="1317" y="0"/>
                    <a:pt x="1276" y="2"/>
                    <a:pt x="1234" y="6"/>
                  </a:cubicBezTo>
                  <a:cubicBezTo>
                    <a:pt x="501" y="73"/>
                    <a:pt x="0" y="740"/>
                    <a:pt x="67" y="1474"/>
                  </a:cubicBezTo>
                  <a:cubicBezTo>
                    <a:pt x="130" y="2135"/>
                    <a:pt x="697" y="2647"/>
                    <a:pt x="1377" y="2647"/>
                  </a:cubicBezTo>
                  <a:cubicBezTo>
                    <a:pt x="1418" y="2647"/>
                    <a:pt x="1460" y="2645"/>
                    <a:pt x="1501" y="2641"/>
                  </a:cubicBezTo>
                  <a:cubicBezTo>
                    <a:pt x="2235" y="2575"/>
                    <a:pt x="2769" y="1907"/>
                    <a:pt x="2669" y="1207"/>
                  </a:cubicBezTo>
                  <a:cubicBezTo>
                    <a:pt x="2606" y="515"/>
                    <a:pt x="2038" y="0"/>
                    <a:pt x="1358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2526975" y="2883950"/>
              <a:ext cx="43400" cy="41325"/>
            </a:xfrm>
            <a:custGeom>
              <a:avLst/>
              <a:gdLst/>
              <a:ahLst/>
              <a:cxnLst/>
              <a:rect l="l" t="t" r="r" b="b"/>
              <a:pathLst>
                <a:path w="1736" h="1653" extrusionOk="0">
                  <a:moveTo>
                    <a:pt x="912" y="1"/>
                  </a:moveTo>
                  <a:cubicBezTo>
                    <a:pt x="875" y="1"/>
                    <a:pt x="838" y="4"/>
                    <a:pt x="801" y="9"/>
                  </a:cubicBezTo>
                  <a:cubicBezTo>
                    <a:pt x="334" y="43"/>
                    <a:pt x="1" y="443"/>
                    <a:pt x="34" y="910"/>
                  </a:cubicBezTo>
                  <a:cubicBezTo>
                    <a:pt x="95" y="1337"/>
                    <a:pt x="435" y="1652"/>
                    <a:pt x="849" y="1652"/>
                  </a:cubicBezTo>
                  <a:cubicBezTo>
                    <a:pt x="888" y="1652"/>
                    <a:pt x="928" y="1650"/>
                    <a:pt x="968" y="1644"/>
                  </a:cubicBezTo>
                  <a:cubicBezTo>
                    <a:pt x="1402" y="1611"/>
                    <a:pt x="1735" y="1210"/>
                    <a:pt x="1702" y="743"/>
                  </a:cubicBezTo>
                  <a:cubicBezTo>
                    <a:pt x="1641" y="316"/>
                    <a:pt x="1301" y="1"/>
                    <a:pt x="912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2539475" y="2895025"/>
              <a:ext cx="44225" cy="42550"/>
            </a:xfrm>
            <a:custGeom>
              <a:avLst/>
              <a:gdLst/>
              <a:ahLst/>
              <a:cxnLst/>
              <a:rect l="l" t="t" r="r" b="b"/>
              <a:pathLst>
                <a:path w="1769" h="1702" extrusionOk="0">
                  <a:moveTo>
                    <a:pt x="1268" y="0"/>
                  </a:moveTo>
                  <a:cubicBezTo>
                    <a:pt x="1202" y="33"/>
                    <a:pt x="1168" y="33"/>
                    <a:pt x="1135" y="33"/>
                  </a:cubicBezTo>
                  <a:cubicBezTo>
                    <a:pt x="1002" y="67"/>
                    <a:pt x="868" y="100"/>
                    <a:pt x="768" y="167"/>
                  </a:cubicBezTo>
                  <a:cubicBezTo>
                    <a:pt x="635" y="234"/>
                    <a:pt x="501" y="334"/>
                    <a:pt x="368" y="467"/>
                  </a:cubicBezTo>
                  <a:cubicBezTo>
                    <a:pt x="268" y="567"/>
                    <a:pt x="201" y="667"/>
                    <a:pt x="168" y="801"/>
                  </a:cubicBezTo>
                  <a:cubicBezTo>
                    <a:pt x="101" y="901"/>
                    <a:pt x="68" y="1001"/>
                    <a:pt x="34" y="1134"/>
                  </a:cubicBezTo>
                  <a:cubicBezTo>
                    <a:pt x="34" y="1268"/>
                    <a:pt x="1" y="1401"/>
                    <a:pt x="34" y="1535"/>
                  </a:cubicBezTo>
                  <a:cubicBezTo>
                    <a:pt x="34" y="1568"/>
                    <a:pt x="34" y="1601"/>
                    <a:pt x="34" y="1668"/>
                  </a:cubicBezTo>
                  <a:lnTo>
                    <a:pt x="168" y="1701"/>
                  </a:lnTo>
                  <a:lnTo>
                    <a:pt x="501" y="1701"/>
                  </a:lnTo>
                  <a:cubicBezTo>
                    <a:pt x="1235" y="1635"/>
                    <a:pt x="1769" y="967"/>
                    <a:pt x="1669" y="234"/>
                  </a:cubicBezTo>
                  <a:cubicBezTo>
                    <a:pt x="1669" y="200"/>
                    <a:pt x="1669" y="134"/>
                    <a:pt x="1669" y="100"/>
                  </a:cubicBezTo>
                  <a:cubicBezTo>
                    <a:pt x="1669" y="67"/>
                    <a:pt x="1635" y="67"/>
                    <a:pt x="1635" y="33"/>
                  </a:cubicBezTo>
                  <a:cubicBezTo>
                    <a:pt x="1535" y="0"/>
                    <a:pt x="1402" y="0"/>
                    <a:pt x="126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2516125" y="2886675"/>
              <a:ext cx="35050" cy="50900"/>
            </a:xfrm>
            <a:custGeom>
              <a:avLst/>
              <a:gdLst/>
              <a:ahLst/>
              <a:cxnLst/>
              <a:rect l="l" t="t" r="r" b="b"/>
              <a:pathLst>
                <a:path w="1402" h="2036" extrusionOk="0">
                  <a:moveTo>
                    <a:pt x="201" y="1"/>
                  </a:moveTo>
                  <a:cubicBezTo>
                    <a:pt x="168" y="67"/>
                    <a:pt x="134" y="134"/>
                    <a:pt x="101" y="167"/>
                  </a:cubicBezTo>
                  <a:cubicBezTo>
                    <a:pt x="101" y="201"/>
                    <a:pt x="68" y="234"/>
                    <a:pt x="68" y="267"/>
                  </a:cubicBezTo>
                  <a:cubicBezTo>
                    <a:pt x="68" y="301"/>
                    <a:pt x="34" y="334"/>
                    <a:pt x="34" y="334"/>
                  </a:cubicBezTo>
                  <a:cubicBezTo>
                    <a:pt x="34" y="401"/>
                    <a:pt x="34" y="434"/>
                    <a:pt x="1" y="468"/>
                  </a:cubicBezTo>
                  <a:cubicBezTo>
                    <a:pt x="1" y="501"/>
                    <a:pt x="1" y="534"/>
                    <a:pt x="1" y="568"/>
                  </a:cubicBezTo>
                  <a:cubicBezTo>
                    <a:pt x="1" y="601"/>
                    <a:pt x="1" y="634"/>
                    <a:pt x="1" y="668"/>
                  </a:cubicBezTo>
                  <a:cubicBezTo>
                    <a:pt x="1" y="701"/>
                    <a:pt x="1" y="801"/>
                    <a:pt x="1" y="868"/>
                  </a:cubicBezTo>
                  <a:cubicBezTo>
                    <a:pt x="34" y="1101"/>
                    <a:pt x="101" y="1301"/>
                    <a:pt x="234" y="1502"/>
                  </a:cubicBezTo>
                  <a:cubicBezTo>
                    <a:pt x="268" y="1535"/>
                    <a:pt x="301" y="1602"/>
                    <a:pt x="334" y="1635"/>
                  </a:cubicBezTo>
                  <a:cubicBezTo>
                    <a:pt x="368" y="1635"/>
                    <a:pt x="401" y="1668"/>
                    <a:pt x="435" y="1702"/>
                  </a:cubicBezTo>
                  <a:cubicBezTo>
                    <a:pt x="468" y="1735"/>
                    <a:pt x="501" y="1768"/>
                    <a:pt x="568" y="1802"/>
                  </a:cubicBezTo>
                  <a:cubicBezTo>
                    <a:pt x="601" y="1835"/>
                    <a:pt x="635" y="1835"/>
                    <a:pt x="635" y="1869"/>
                  </a:cubicBezTo>
                  <a:cubicBezTo>
                    <a:pt x="768" y="1935"/>
                    <a:pt x="868" y="1969"/>
                    <a:pt x="968" y="2002"/>
                  </a:cubicBezTo>
                  <a:lnTo>
                    <a:pt x="1102" y="2035"/>
                  </a:lnTo>
                  <a:cubicBezTo>
                    <a:pt x="1202" y="1869"/>
                    <a:pt x="1302" y="1735"/>
                    <a:pt x="1335" y="1535"/>
                  </a:cubicBezTo>
                  <a:cubicBezTo>
                    <a:pt x="1369" y="1435"/>
                    <a:pt x="1402" y="1301"/>
                    <a:pt x="1369" y="1168"/>
                  </a:cubicBezTo>
                  <a:cubicBezTo>
                    <a:pt x="1369" y="1135"/>
                    <a:pt x="1369" y="1135"/>
                    <a:pt x="1369" y="1101"/>
                  </a:cubicBezTo>
                  <a:cubicBezTo>
                    <a:pt x="1369" y="1001"/>
                    <a:pt x="1335" y="901"/>
                    <a:pt x="1302" y="801"/>
                  </a:cubicBezTo>
                  <a:cubicBezTo>
                    <a:pt x="1235" y="634"/>
                    <a:pt x="1135" y="501"/>
                    <a:pt x="1002" y="367"/>
                  </a:cubicBezTo>
                  <a:cubicBezTo>
                    <a:pt x="935" y="267"/>
                    <a:pt x="835" y="201"/>
                    <a:pt x="701" y="134"/>
                  </a:cubicBezTo>
                  <a:cubicBezTo>
                    <a:pt x="568" y="67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4" name="Google Shape;2484;p46"/>
          <p:cNvSpPr txBox="1">
            <a:spLocks noGrp="1"/>
          </p:cNvSpPr>
          <p:nvPr>
            <p:ph type="title" idx="2"/>
          </p:nvPr>
        </p:nvSpPr>
        <p:spPr>
          <a:xfrm>
            <a:off x="1524493" y="2086933"/>
            <a:ext cx="120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800" b="1" dirty="0"/>
              <a:t>01</a:t>
            </a:r>
            <a:endParaRPr sz="4800" b="1" dirty="0"/>
          </a:p>
        </p:txBody>
      </p:sp>
      <p:sp>
        <p:nvSpPr>
          <p:cNvPr id="2486" name="Google Shape;2486;p46"/>
          <p:cNvSpPr txBox="1">
            <a:spLocks noGrp="1"/>
          </p:cNvSpPr>
          <p:nvPr>
            <p:ph type="title"/>
          </p:nvPr>
        </p:nvSpPr>
        <p:spPr>
          <a:xfrm>
            <a:off x="1367893" y="3101352"/>
            <a:ext cx="2580073" cy="8813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 dirty="0"/>
              <a:t>CHUẨN BỊ</a:t>
            </a:r>
            <a:endParaRPr sz="3600" b="1" dirty="0"/>
          </a:p>
        </p:txBody>
      </p:sp>
      <p:cxnSp>
        <p:nvCxnSpPr>
          <p:cNvPr id="2487" name="Google Shape;2487;p46"/>
          <p:cNvCxnSpPr/>
          <p:nvPr/>
        </p:nvCxnSpPr>
        <p:spPr>
          <a:xfrm>
            <a:off x="1476343" y="2993311"/>
            <a:ext cx="984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8" name="Google Shape;2488;p46"/>
          <p:cNvSpPr/>
          <p:nvPr/>
        </p:nvSpPr>
        <p:spPr>
          <a:xfrm rot="10800000" flipH="1">
            <a:off x="2557332" y="-46846"/>
            <a:ext cx="8092" cy="11321"/>
          </a:xfrm>
          <a:custGeom>
            <a:avLst/>
            <a:gdLst/>
            <a:ahLst/>
            <a:cxnLst/>
            <a:rect l="l" t="t" r="r" b="b"/>
            <a:pathLst>
              <a:path w="233" h="326" extrusionOk="0">
                <a:moveTo>
                  <a:pt x="233" y="1"/>
                </a:moveTo>
                <a:lnTo>
                  <a:pt x="233" y="1"/>
                </a:lnTo>
                <a:cubicBezTo>
                  <a:pt x="186" y="32"/>
                  <a:pt x="140" y="47"/>
                  <a:pt x="93" y="63"/>
                </a:cubicBezTo>
                <a:cubicBezTo>
                  <a:pt x="62" y="156"/>
                  <a:pt x="32" y="233"/>
                  <a:pt x="1" y="326"/>
                </a:cubicBezTo>
                <a:cubicBezTo>
                  <a:pt x="78" y="217"/>
                  <a:pt x="155" y="109"/>
                  <a:pt x="233" y="1"/>
                </a:cubicBezTo>
                <a:close/>
              </a:path>
            </a:pathLst>
          </a:custGeom>
          <a:solidFill>
            <a:srgbClr val="00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46"/>
          <p:cNvSpPr/>
          <p:nvPr/>
        </p:nvSpPr>
        <p:spPr>
          <a:xfrm rot="10800000" flipH="1">
            <a:off x="2549275" y="-43096"/>
            <a:ext cx="13474" cy="12398"/>
          </a:xfrm>
          <a:custGeom>
            <a:avLst/>
            <a:gdLst/>
            <a:ahLst/>
            <a:cxnLst/>
            <a:rect l="l" t="t" r="r" b="b"/>
            <a:pathLst>
              <a:path w="388" h="357" extrusionOk="0">
                <a:moveTo>
                  <a:pt x="387" y="1"/>
                </a:moveTo>
                <a:cubicBezTo>
                  <a:pt x="264" y="124"/>
                  <a:pt x="124" y="233"/>
                  <a:pt x="1" y="356"/>
                </a:cubicBezTo>
                <a:cubicBezTo>
                  <a:pt x="93" y="310"/>
                  <a:pt x="202" y="264"/>
                  <a:pt x="325" y="202"/>
                </a:cubicBezTo>
                <a:cubicBezTo>
                  <a:pt x="341" y="140"/>
                  <a:pt x="372" y="78"/>
                  <a:pt x="387" y="1"/>
                </a:cubicBezTo>
                <a:close/>
              </a:path>
            </a:pathLst>
          </a:custGeom>
          <a:solidFill>
            <a:srgbClr val="00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46"/>
          <p:cNvSpPr/>
          <p:nvPr/>
        </p:nvSpPr>
        <p:spPr>
          <a:xfrm rot="10800000" flipH="1">
            <a:off x="2560561" y="-37714"/>
            <a:ext cx="23129" cy="24726"/>
          </a:xfrm>
          <a:custGeom>
            <a:avLst/>
            <a:gdLst/>
            <a:ahLst/>
            <a:cxnLst/>
            <a:rect l="l" t="t" r="r" b="b"/>
            <a:pathLst>
              <a:path w="666" h="712" extrusionOk="0">
                <a:moveTo>
                  <a:pt x="666" y="0"/>
                </a:moveTo>
                <a:cubicBezTo>
                  <a:pt x="464" y="170"/>
                  <a:pt x="263" y="341"/>
                  <a:pt x="62" y="511"/>
                </a:cubicBezTo>
                <a:cubicBezTo>
                  <a:pt x="47" y="588"/>
                  <a:pt x="16" y="650"/>
                  <a:pt x="0" y="712"/>
                </a:cubicBezTo>
                <a:cubicBezTo>
                  <a:pt x="47" y="696"/>
                  <a:pt x="93" y="681"/>
                  <a:pt x="140" y="650"/>
                </a:cubicBezTo>
                <a:cubicBezTo>
                  <a:pt x="294" y="449"/>
                  <a:pt x="464" y="232"/>
                  <a:pt x="666" y="0"/>
                </a:cubicBezTo>
                <a:close/>
              </a:path>
            </a:pathLst>
          </a:custGeom>
          <a:solidFill>
            <a:srgbClr val="00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46"/>
          <p:cNvSpPr/>
          <p:nvPr/>
        </p:nvSpPr>
        <p:spPr>
          <a:xfrm rot="10800000" flipH="1">
            <a:off x="6594126" y="154002"/>
            <a:ext cx="30495" cy="30495"/>
          </a:xfrm>
          <a:custGeom>
            <a:avLst/>
            <a:gdLst/>
            <a:ahLst/>
            <a:cxnLst/>
            <a:rect l="l" t="t" r="r" b="b"/>
            <a:pathLst>
              <a:path w="852" h="852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cubicBezTo>
                  <a:pt x="1" y="670"/>
                  <a:pt x="183" y="852"/>
                  <a:pt x="426" y="852"/>
                </a:cubicBezTo>
                <a:cubicBezTo>
                  <a:pt x="669" y="852"/>
                  <a:pt x="852" y="670"/>
                  <a:pt x="852" y="426"/>
                </a:cubicBezTo>
                <a:cubicBezTo>
                  <a:pt x="852" y="183"/>
                  <a:pt x="669" y="1"/>
                  <a:pt x="426" y="1"/>
                </a:cubicBezTo>
                <a:close/>
              </a:path>
            </a:pathLst>
          </a:custGeom>
          <a:solidFill>
            <a:srgbClr val="4959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2" name="Google Shape;2492;p46"/>
          <p:cNvGrpSpPr/>
          <p:nvPr/>
        </p:nvGrpSpPr>
        <p:grpSpPr>
          <a:xfrm>
            <a:off x="2659916" y="1151987"/>
            <a:ext cx="3805328" cy="950217"/>
            <a:chOff x="2659916" y="1151987"/>
            <a:chExt cx="3805328" cy="950217"/>
          </a:xfrm>
        </p:grpSpPr>
        <p:sp>
          <p:nvSpPr>
            <p:cNvPr id="2493" name="Google Shape;2493;p46"/>
            <p:cNvSpPr/>
            <p:nvPr/>
          </p:nvSpPr>
          <p:spPr>
            <a:xfrm rot="10800000" flipH="1">
              <a:off x="6331380" y="1368001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6"/>
            <p:cNvSpPr/>
            <p:nvPr/>
          </p:nvSpPr>
          <p:spPr>
            <a:xfrm rot="10800000" flipH="1">
              <a:off x="2659916" y="1151987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6"/>
            <p:cNvSpPr/>
            <p:nvPr/>
          </p:nvSpPr>
          <p:spPr>
            <a:xfrm rot="10800000" flipH="1">
              <a:off x="4569061" y="1938990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6"/>
            <p:cNvSpPr/>
            <p:nvPr/>
          </p:nvSpPr>
          <p:spPr>
            <a:xfrm rot="10800000" flipH="1">
              <a:off x="3824116" y="1355344"/>
              <a:ext cx="30495" cy="3053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6"/>
            <p:cNvSpPr/>
            <p:nvPr/>
          </p:nvSpPr>
          <p:spPr>
            <a:xfrm rot="10800000" flipH="1">
              <a:off x="5478447" y="1340132"/>
              <a:ext cx="31569" cy="30495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9" name="Google Shape;2509;p47"/>
          <p:cNvGrpSpPr/>
          <p:nvPr/>
        </p:nvGrpSpPr>
        <p:grpSpPr>
          <a:xfrm>
            <a:off x="5274611" y="-149355"/>
            <a:ext cx="3596091" cy="1341869"/>
            <a:chOff x="5274611" y="-149355"/>
            <a:chExt cx="3596091" cy="1341869"/>
          </a:xfrm>
        </p:grpSpPr>
        <p:grpSp>
          <p:nvGrpSpPr>
            <p:cNvPr id="2510" name="Google Shape;2510;p47"/>
            <p:cNvGrpSpPr/>
            <p:nvPr/>
          </p:nvGrpSpPr>
          <p:grpSpPr>
            <a:xfrm rot="10800000">
              <a:off x="7051401" y="-149344"/>
              <a:ext cx="844021" cy="720664"/>
              <a:chOff x="4806600" y="3805275"/>
              <a:chExt cx="588250" cy="502275"/>
            </a:xfrm>
          </p:grpSpPr>
          <p:sp>
            <p:nvSpPr>
              <p:cNvPr id="2511" name="Google Shape;2511;p47"/>
              <p:cNvSpPr/>
              <p:nvPr/>
            </p:nvSpPr>
            <p:spPr>
              <a:xfrm>
                <a:off x="4812400" y="3805275"/>
                <a:ext cx="3987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47"/>
              <p:cNvSpPr/>
              <p:nvPr/>
            </p:nvSpPr>
            <p:spPr>
              <a:xfrm>
                <a:off x="4806600" y="4049575"/>
                <a:ext cx="5882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47"/>
              <p:cNvSpPr/>
              <p:nvPr/>
            </p:nvSpPr>
            <p:spPr>
              <a:xfrm>
                <a:off x="4812400" y="3805275"/>
                <a:ext cx="389850" cy="50227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 extrusionOk="0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47"/>
              <p:cNvSpPr/>
              <p:nvPr/>
            </p:nvSpPr>
            <p:spPr>
              <a:xfrm>
                <a:off x="4806600" y="4049575"/>
                <a:ext cx="582825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 extrusionOk="0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47"/>
              <p:cNvSpPr/>
              <p:nvPr/>
            </p:nvSpPr>
            <p:spPr>
              <a:xfrm>
                <a:off x="4816275" y="4027525"/>
                <a:ext cx="245975" cy="268425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 extrusionOk="0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47"/>
              <p:cNvSpPr/>
              <p:nvPr/>
            </p:nvSpPr>
            <p:spPr>
              <a:xfrm>
                <a:off x="4818200" y="4126150"/>
                <a:ext cx="39062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 extrusionOk="0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7" name="Google Shape;2517;p47"/>
            <p:cNvGrpSpPr/>
            <p:nvPr/>
          </p:nvGrpSpPr>
          <p:grpSpPr>
            <a:xfrm rot="10800000">
              <a:off x="5829097" y="-86417"/>
              <a:ext cx="382552" cy="710614"/>
              <a:chOff x="5583925" y="3793900"/>
              <a:chExt cx="271525" cy="504375"/>
            </a:xfrm>
          </p:grpSpPr>
          <p:sp>
            <p:nvSpPr>
              <p:cNvPr id="2518" name="Google Shape;2518;p47"/>
              <p:cNvSpPr/>
              <p:nvPr/>
            </p:nvSpPr>
            <p:spPr>
              <a:xfrm>
                <a:off x="5583925" y="4026950"/>
                <a:ext cx="2286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 extrusionOk="0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47"/>
              <p:cNvSpPr/>
              <p:nvPr/>
            </p:nvSpPr>
            <p:spPr>
              <a:xfrm>
                <a:off x="5716575" y="3793900"/>
                <a:ext cx="138875" cy="50437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 extrusionOk="0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47"/>
              <p:cNvSpPr/>
              <p:nvPr/>
            </p:nvSpPr>
            <p:spPr>
              <a:xfrm>
                <a:off x="5588575" y="4026950"/>
                <a:ext cx="22395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 extrusionOk="0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47"/>
              <p:cNvSpPr/>
              <p:nvPr/>
            </p:nvSpPr>
            <p:spPr>
              <a:xfrm>
                <a:off x="5716575" y="3794325"/>
                <a:ext cx="138100" cy="50280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 extrusionOk="0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47"/>
              <p:cNvSpPr/>
              <p:nvPr/>
            </p:nvSpPr>
            <p:spPr>
              <a:xfrm>
                <a:off x="5658975" y="4082075"/>
                <a:ext cx="1535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 extrusionOk="0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7"/>
              <p:cNvSpPr/>
              <p:nvPr/>
            </p:nvSpPr>
            <p:spPr>
              <a:xfrm>
                <a:off x="5738250" y="3956000"/>
                <a:ext cx="1172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 extrusionOk="0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4" name="Google Shape;2524;p47"/>
            <p:cNvGrpSpPr/>
            <p:nvPr/>
          </p:nvGrpSpPr>
          <p:grpSpPr>
            <a:xfrm rot="10800000">
              <a:off x="5274611" y="-149355"/>
              <a:ext cx="262091" cy="1036246"/>
              <a:chOff x="5996975" y="3592950"/>
              <a:chExt cx="186025" cy="735500"/>
            </a:xfrm>
          </p:grpSpPr>
          <p:sp>
            <p:nvSpPr>
              <p:cNvPr id="2525" name="Google Shape;2525;p47"/>
              <p:cNvSpPr/>
              <p:nvPr/>
            </p:nvSpPr>
            <p:spPr>
              <a:xfrm>
                <a:off x="5996975" y="3593000"/>
                <a:ext cx="186025" cy="73545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29418" extrusionOk="0">
                    <a:moveTo>
                      <a:pt x="2933" y="1"/>
                    </a:moveTo>
                    <a:cubicBezTo>
                      <a:pt x="2900" y="1"/>
                      <a:pt x="2866" y="4"/>
                      <a:pt x="2831" y="10"/>
                    </a:cubicBezTo>
                    <a:cubicBezTo>
                      <a:pt x="2615" y="41"/>
                      <a:pt x="2444" y="211"/>
                      <a:pt x="2305" y="381"/>
                    </a:cubicBezTo>
                    <a:cubicBezTo>
                      <a:pt x="1269" y="1572"/>
                      <a:pt x="959" y="3212"/>
                      <a:pt x="805" y="4790"/>
                    </a:cubicBezTo>
                    <a:cubicBezTo>
                      <a:pt x="0" y="13391"/>
                      <a:pt x="3264" y="21868"/>
                      <a:pt x="7441" y="29417"/>
                    </a:cubicBezTo>
                    <a:cubicBezTo>
                      <a:pt x="6776" y="25689"/>
                      <a:pt x="5631" y="20971"/>
                      <a:pt x="5662" y="17181"/>
                    </a:cubicBezTo>
                    <a:cubicBezTo>
                      <a:pt x="5724" y="11751"/>
                      <a:pt x="5090" y="6321"/>
                      <a:pt x="3790" y="1062"/>
                    </a:cubicBezTo>
                    <a:cubicBezTo>
                      <a:pt x="3675" y="585"/>
                      <a:pt x="3397" y="1"/>
                      <a:pt x="2933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47"/>
              <p:cNvSpPr/>
              <p:nvPr/>
            </p:nvSpPr>
            <p:spPr>
              <a:xfrm>
                <a:off x="5997750" y="3592950"/>
                <a:ext cx="171350" cy="709200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28368" extrusionOk="0">
                    <a:moveTo>
                      <a:pt x="2906" y="0"/>
                    </a:moveTo>
                    <a:cubicBezTo>
                      <a:pt x="2874" y="0"/>
                      <a:pt x="2839" y="4"/>
                      <a:pt x="2800" y="12"/>
                    </a:cubicBezTo>
                    <a:cubicBezTo>
                      <a:pt x="2584" y="43"/>
                      <a:pt x="2413" y="213"/>
                      <a:pt x="2274" y="383"/>
                    </a:cubicBezTo>
                    <a:cubicBezTo>
                      <a:pt x="1238" y="1574"/>
                      <a:pt x="928" y="3214"/>
                      <a:pt x="774" y="4792"/>
                    </a:cubicBezTo>
                    <a:cubicBezTo>
                      <a:pt x="0" y="12991"/>
                      <a:pt x="2939" y="21081"/>
                      <a:pt x="6853" y="28367"/>
                    </a:cubicBezTo>
                    <a:cubicBezTo>
                      <a:pt x="5043" y="24067"/>
                      <a:pt x="3945" y="19457"/>
                      <a:pt x="3372" y="14801"/>
                    </a:cubicBezTo>
                    <a:cubicBezTo>
                      <a:pt x="2769" y="9897"/>
                      <a:pt x="2754" y="4947"/>
                      <a:pt x="3001" y="12"/>
                    </a:cubicBezTo>
                    <a:cubicBezTo>
                      <a:pt x="2970" y="4"/>
                      <a:pt x="2939" y="0"/>
                      <a:pt x="2906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7"/>
              <p:cNvSpPr/>
              <p:nvPr/>
            </p:nvSpPr>
            <p:spPr>
              <a:xfrm>
                <a:off x="6025200" y="3810200"/>
                <a:ext cx="157800" cy="51825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20730" extrusionOk="0">
                    <a:moveTo>
                      <a:pt x="4053" y="0"/>
                    </a:moveTo>
                    <a:cubicBezTo>
                      <a:pt x="3636" y="3218"/>
                      <a:pt x="3326" y="6451"/>
                      <a:pt x="3156" y="9684"/>
                    </a:cubicBezTo>
                    <a:cubicBezTo>
                      <a:pt x="1965" y="7874"/>
                      <a:pt x="913" y="5971"/>
                      <a:pt x="0" y="3991"/>
                    </a:cubicBezTo>
                    <a:lnTo>
                      <a:pt x="0" y="3991"/>
                    </a:lnTo>
                    <a:cubicBezTo>
                      <a:pt x="975" y="9839"/>
                      <a:pt x="3419" y="15500"/>
                      <a:pt x="6312" y="20729"/>
                    </a:cubicBezTo>
                    <a:cubicBezTo>
                      <a:pt x="5647" y="17001"/>
                      <a:pt x="4502" y="12283"/>
                      <a:pt x="4533" y="8493"/>
                    </a:cubicBezTo>
                    <a:cubicBezTo>
                      <a:pt x="4564" y="5662"/>
                      <a:pt x="4394" y="2816"/>
                      <a:pt x="405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8" name="Google Shape;2528;p47"/>
            <p:cNvGrpSpPr/>
            <p:nvPr/>
          </p:nvGrpSpPr>
          <p:grpSpPr>
            <a:xfrm rot="10800000">
              <a:off x="7989674" y="-10"/>
              <a:ext cx="881028" cy="1192523"/>
              <a:chOff x="3051600" y="3618575"/>
              <a:chExt cx="498150" cy="674275"/>
            </a:xfrm>
          </p:grpSpPr>
          <p:sp>
            <p:nvSpPr>
              <p:cNvPr id="2529" name="Google Shape;2529;p47"/>
              <p:cNvSpPr/>
              <p:nvPr/>
            </p:nvSpPr>
            <p:spPr>
              <a:xfrm>
                <a:off x="3051600" y="3854600"/>
                <a:ext cx="191850" cy="41852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 extrusionOk="0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/>
                  <a:t> </a:t>
                </a:r>
                <a:endParaRPr/>
              </a:p>
            </p:txBody>
          </p:sp>
          <p:sp>
            <p:nvSpPr>
              <p:cNvPr id="2530" name="Google Shape;2530;p47"/>
              <p:cNvSpPr/>
              <p:nvPr/>
            </p:nvSpPr>
            <p:spPr>
              <a:xfrm>
                <a:off x="3203200" y="3618575"/>
                <a:ext cx="141175" cy="6742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 extrusionOk="0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47"/>
              <p:cNvSpPr/>
              <p:nvPr/>
            </p:nvSpPr>
            <p:spPr>
              <a:xfrm>
                <a:off x="3256575" y="4093025"/>
                <a:ext cx="293175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 extrusionOk="0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7"/>
              <p:cNvSpPr/>
              <p:nvPr/>
            </p:nvSpPr>
            <p:spPr>
              <a:xfrm>
                <a:off x="3254250" y="3903600"/>
                <a:ext cx="2746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 extrusionOk="0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7"/>
              <p:cNvSpPr/>
              <p:nvPr/>
            </p:nvSpPr>
            <p:spPr>
              <a:xfrm>
                <a:off x="3051600" y="3867425"/>
                <a:ext cx="182175" cy="39450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 extrusionOk="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7"/>
              <p:cNvSpPr/>
              <p:nvPr/>
            </p:nvSpPr>
            <p:spPr>
              <a:xfrm>
                <a:off x="3203200" y="3618750"/>
                <a:ext cx="107925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 extrusionOk="0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7"/>
              <p:cNvSpPr/>
              <p:nvPr/>
            </p:nvSpPr>
            <p:spPr>
              <a:xfrm>
                <a:off x="3277850" y="3903600"/>
                <a:ext cx="243650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 extrusionOk="0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7"/>
              <p:cNvSpPr/>
              <p:nvPr/>
            </p:nvSpPr>
            <p:spPr>
              <a:xfrm>
                <a:off x="3260450" y="4093025"/>
                <a:ext cx="286975" cy="1909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 extrusionOk="0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7"/>
              <p:cNvSpPr/>
              <p:nvPr/>
            </p:nvSpPr>
            <p:spPr>
              <a:xfrm>
                <a:off x="3114250" y="4014775"/>
                <a:ext cx="12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 extrusionOk="0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47"/>
              <p:cNvSpPr/>
              <p:nvPr/>
            </p:nvSpPr>
            <p:spPr>
              <a:xfrm>
                <a:off x="3256575" y="4131950"/>
                <a:ext cx="185275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 extrusionOk="0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47"/>
              <p:cNvSpPr/>
              <p:nvPr/>
            </p:nvSpPr>
            <p:spPr>
              <a:xfrm>
                <a:off x="3254250" y="4047250"/>
                <a:ext cx="159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 extrusionOk="0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0" name="Google Shape;2540;p47"/>
            <p:cNvGrpSpPr/>
            <p:nvPr/>
          </p:nvGrpSpPr>
          <p:grpSpPr>
            <a:xfrm rot="10800000">
              <a:off x="6349878" y="-31709"/>
              <a:ext cx="454884" cy="800955"/>
              <a:chOff x="4421025" y="3798600"/>
              <a:chExt cx="257200" cy="452875"/>
            </a:xfrm>
          </p:grpSpPr>
          <p:sp>
            <p:nvSpPr>
              <p:cNvPr id="2541" name="Google Shape;2541;p47"/>
              <p:cNvSpPr/>
              <p:nvPr/>
            </p:nvSpPr>
            <p:spPr>
              <a:xfrm>
                <a:off x="4421025" y="3857375"/>
                <a:ext cx="80475" cy="394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 fill="none" extrusionOk="0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47"/>
              <p:cNvSpPr/>
              <p:nvPr/>
            </p:nvSpPr>
            <p:spPr>
              <a:xfrm>
                <a:off x="4485225" y="3953675"/>
                <a:ext cx="136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 fill="none" extrusionOk="0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47"/>
              <p:cNvSpPr/>
              <p:nvPr/>
            </p:nvSpPr>
            <p:spPr>
              <a:xfrm>
                <a:off x="4611300" y="3903600"/>
                <a:ext cx="669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 extrusionOk="0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47"/>
              <p:cNvSpPr/>
              <p:nvPr/>
            </p:nvSpPr>
            <p:spPr>
              <a:xfrm>
                <a:off x="4624075" y="3914500"/>
                <a:ext cx="417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 extrusionOk="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47"/>
              <p:cNvSpPr/>
              <p:nvPr/>
            </p:nvSpPr>
            <p:spPr>
              <a:xfrm>
                <a:off x="4620975" y="3934300"/>
                <a:ext cx="506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 extrusionOk="0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47"/>
              <p:cNvSpPr/>
              <p:nvPr/>
            </p:nvSpPr>
            <p:spPr>
              <a:xfrm>
                <a:off x="4615175" y="3904950"/>
                <a:ext cx="301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 extrusionOk="0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47"/>
              <p:cNvSpPr/>
              <p:nvPr/>
            </p:nvSpPr>
            <p:spPr>
              <a:xfrm>
                <a:off x="4478275" y="37986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47"/>
              <p:cNvSpPr/>
              <p:nvPr/>
            </p:nvSpPr>
            <p:spPr>
              <a:xfrm>
                <a:off x="4489100" y="3809425"/>
                <a:ext cx="371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 extrusionOk="0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47"/>
              <p:cNvSpPr/>
              <p:nvPr/>
            </p:nvSpPr>
            <p:spPr>
              <a:xfrm>
                <a:off x="4497225" y="3821800"/>
                <a:ext cx="398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 extrusionOk="0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47"/>
              <p:cNvSpPr/>
              <p:nvPr/>
            </p:nvSpPr>
            <p:spPr>
              <a:xfrm>
                <a:off x="4478275" y="3809800"/>
                <a:ext cx="3017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 extrusionOk="0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51" name="Google Shape;2551;p47"/>
          <p:cNvGrpSpPr/>
          <p:nvPr/>
        </p:nvGrpSpPr>
        <p:grpSpPr>
          <a:xfrm>
            <a:off x="1944457" y="943835"/>
            <a:ext cx="6648251" cy="3453800"/>
            <a:chOff x="1944457" y="943835"/>
            <a:chExt cx="6648251" cy="3453800"/>
          </a:xfrm>
        </p:grpSpPr>
        <p:sp>
          <p:nvSpPr>
            <p:cNvPr id="2552" name="Google Shape;2552;p47"/>
            <p:cNvSpPr/>
            <p:nvPr/>
          </p:nvSpPr>
          <p:spPr>
            <a:xfrm rot="10800000">
              <a:off x="2500082" y="1368001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7"/>
            <p:cNvSpPr/>
            <p:nvPr/>
          </p:nvSpPr>
          <p:spPr>
            <a:xfrm rot="10800000">
              <a:off x="6172656" y="1151987"/>
              <a:ext cx="132754" cy="163214"/>
            </a:xfrm>
            <a:custGeom>
              <a:avLst/>
              <a:gdLst/>
              <a:ahLst/>
              <a:cxnLst/>
              <a:rect l="l" t="t" r="r" b="b"/>
              <a:pathLst>
                <a:path w="3709" h="4560" extrusionOk="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7"/>
            <p:cNvSpPr/>
            <p:nvPr/>
          </p:nvSpPr>
          <p:spPr>
            <a:xfrm rot="10800000">
              <a:off x="7673378" y="1327462"/>
              <a:ext cx="1110" cy="36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7"/>
            <p:cNvSpPr/>
            <p:nvPr/>
          </p:nvSpPr>
          <p:spPr>
            <a:xfrm rot="10800000">
              <a:off x="7850060" y="2082378"/>
              <a:ext cx="132754" cy="163250"/>
            </a:xfrm>
            <a:custGeom>
              <a:avLst/>
              <a:gdLst/>
              <a:ahLst/>
              <a:cxnLst/>
              <a:rect l="l" t="t" r="r" b="b"/>
              <a:pathLst>
                <a:path w="3709" h="4561" extrusionOk="0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7"/>
            <p:cNvSpPr/>
            <p:nvPr/>
          </p:nvSpPr>
          <p:spPr>
            <a:xfrm rot="10800000">
              <a:off x="8591599" y="2847283"/>
              <a:ext cx="1110" cy="1145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1" y="31"/>
                    <a:pt x="31" y="3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7"/>
            <p:cNvSpPr/>
            <p:nvPr/>
          </p:nvSpPr>
          <p:spPr>
            <a:xfrm rot="10800000">
              <a:off x="5110715" y="1355344"/>
              <a:ext cx="30495" cy="3053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7"/>
            <p:cNvSpPr/>
            <p:nvPr/>
          </p:nvSpPr>
          <p:spPr>
            <a:xfrm rot="10800000">
              <a:off x="3455310" y="1340132"/>
              <a:ext cx="31569" cy="30495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7"/>
            <p:cNvSpPr/>
            <p:nvPr/>
          </p:nvSpPr>
          <p:spPr>
            <a:xfrm rot="10800000">
              <a:off x="1944457" y="3662699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213" y="0"/>
                    <a:pt x="0" y="21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7"/>
            <p:cNvSpPr/>
            <p:nvPr/>
          </p:nvSpPr>
          <p:spPr>
            <a:xfrm rot="10800000">
              <a:off x="7001016" y="4367140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7"/>
            <p:cNvSpPr/>
            <p:nvPr/>
          </p:nvSpPr>
          <p:spPr>
            <a:xfrm rot="10800000">
              <a:off x="7571322" y="943835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21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39" y="852"/>
                    <a:pt x="851" y="669"/>
                    <a:pt x="851" y="426"/>
                  </a:cubicBezTo>
                  <a:cubicBezTo>
                    <a:pt x="851" y="213"/>
                    <a:pt x="63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5557833-B1F0-4752-9805-8963A5D7E2B9}"/>
              </a:ext>
            </a:extLst>
          </p:cNvPr>
          <p:cNvSpPr txBox="1"/>
          <p:nvPr/>
        </p:nvSpPr>
        <p:spPr>
          <a:xfrm>
            <a:off x="541418" y="505444"/>
            <a:ext cx="189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/>
              <a:t>- Dụng cụ:</a:t>
            </a:r>
            <a:endParaRPr lang="en-US" sz="2400" b="1" u="sng" dirty="0"/>
          </a:p>
        </p:txBody>
      </p:sp>
      <p:pic>
        <p:nvPicPr>
          <p:cNvPr id="1026" name="Picture 2" descr="Ly thuỷ tinh Việt Tiệp 200ml VTC 10">
            <a:extLst>
              <a:ext uri="{FF2B5EF4-FFF2-40B4-BE49-F238E27FC236}">
                <a16:creationId xmlns:a16="http://schemas.microsoft.com/office/drawing/2014/main" id="{FCAD29FE-2589-4400-AFDC-E87659B1C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6" t="10267" r="26519" b="7037"/>
          <a:stretch/>
        </p:blipFill>
        <p:spPr bwMode="auto">
          <a:xfrm>
            <a:off x="458112" y="1355343"/>
            <a:ext cx="890354" cy="122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ấy thấm dầu chiên, rán ( thức ăn) loại mỏng">
            <a:extLst>
              <a:ext uri="{FF2B5EF4-FFF2-40B4-BE49-F238E27FC236}">
                <a16:creationId xmlns:a16="http://schemas.microsoft.com/office/drawing/2014/main" id="{B22EBDC0-81A7-446B-9C71-B003E6B3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99" y="1356131"/>
            <a:ext cx="1228129" cy="122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ăng Keo Trong Dán Thùng Loại 200 YARD">
            <a:extLst>
              <a:ext uri="{FF2B5EF4-FFF2-40B4-BE49-F238E27FC236}">
                <a16:creationId xmlns:a16="http://schemas.microsoft.com/office/drawing/2014/main" id="{8DE7F272-7BB7-4CE8-99BA-644DA088F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89" y="1456984"/>
            <a:ext cx="1245083" cy="124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ilips Essential Care Máy Sấy Tóc Đen BHC010/10">
            <a:extLst>
              <a:ext uri="{FF2B5EF4-FFF2-40B4-BE49-F238E27FC236}">
                <a16:creationId xmlns:a16="http://schemas.microsoft.com/office/drawing/2014/main" id="{F98A6711-B8C1-48A4-9242-079E0DA9A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11" y="1270353"/>
            <a:ext cx="1516045" cy="15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o y tế làm từ chất liệu gì thì sắc ? - VnExpress">
            <a:extLst>
              <a:ext uri="{FF2B5EF4-FFF2-40B4-BE49-F238E27FC236}">
                <a16:creationId xmlns:a16="http://schemas.microsoft.com/office/drawing/2014/main" id="{260538D1-6542-45F2-A669-7E4E5260D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BFE"/>
              </a:clrFrom>
              <a:clrTo>
                <a:srgbClr val="FA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05" y="1476908"/>
            <a:ext cx="1901963" cy="114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P 5] LOẠI ĐỒNG HỒ BẤM GIỜ THỊNH HÀNH NHẤT HIỆN NAY">
            <a:extLst>
              <a:ext uri="{FF2B5EF4-FFF2-40B4-BE49-F238E27FC236}">
                <a16:creationId xmlns:a16="http://schemas.microsoft.com/office/drawing/2014/main" id="{34B6C127-9FDD-4262-BE2A-A04734707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4" y="3241412"/>
            <a:ext cx="1279712" cy="12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Đũa thủy tinh | Shopee Việt Nam">
            <a:extLst>
              <a:ext uri="{FF2B5EF4-FFF2-40B4-BE49-F238E27FC236}">
                <a16:creationId xmlns:a16="http://schemas.microsoft.com/office/drawing/2014/main" id="{A4810A09-414A-4316-9FFA-6C326E80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94" y="3071352"/>
            <a:ext cx="2019802" cy="201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Đĩa petri thủy tinh Duran 1184071 90x15mm chính hãng | Fact-Depot | 100%  vốn nhật bản">
            <a:extLst>
              <a:ext uri="{FF2B5EF4-FFF2-40B4-BE49-F238E27FC236}">
                <a16:creationId xmlns:a16="http://schemas.microsoft.com/office/drawing/2014/main" id="{BD4153CE-EB32-42E9-ADED-A262B1E53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29" y="3071352"/>
            <a:ext cx="1869168" cy="186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ính lúp">
            <a:extLst>
              <a:ext uri="{FF2B5EF4-FFF2-40B4-BE49-F238E27FC236}">
                <a16:creationId xmlns:a16="http://schemas.microsoft.com/office/drawing/2014/main" id="{B8AB98E7-72E5-4050-BFC6-36ECBCDBE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23" y="3268100"/>
            <a:ext cx="1861584" cy="137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9" name="Google Shape;2569;p48"/>
          <p:cNvGrpSpPr/>
          <p:nvPr/>
        </p:nvGrpSpPr>
        <p:grpSpPr>
          <a:xfrm>
            <a:off x="7836934" y="0"/>
            <a:ext cx="1307066" cy="1333230"/>
            <a:chOff x="1852500" y="525875"/>
            <a:chExt cx="3912675" cy="4627625"/>
          </a:xfrm>
        </p:grpSpPr>
        <p:sp>
          <p:nvSpPr>
            <p:cNvPr id="2570" name="Google Shape;2570;p48"/>
            <p:cNvSpPr/>
            <p:nvPr/>
          </p:nvSpPr>
          <p:spPr>
            <a:xfrm>
              <a:off x="2022025" y="2174400"/>
              <a:ext cx="306600" cy="1134525"/>
            </a:xfrm>
            <a:custGeom>
              <a:avLst/>
              <a:gdLst/>
              <a:ahLst/>
              <a:cxnLst/>
              <a:rect l="l" t="t" r="r" b="b"/>
              <a:pathLst>
                <a:path w="12264" h="45381" fill="none" extrusionOk="0">
                  <a:moveTo>
                    <a:pt x="12263" y="45381"/>
                  </a:moveTo>
                  <a:cubicBezTo>
                    <a:pt x="11357" y="44428"/>
                    <a:pt x="10684" y="43290"/>
                    <a:pt x="10080" y="42129"/>
                  </a:cubicBezTo>
                  <a:cubicBezTo>
                    <a:pt x="3113" y="29356"/>
                    <a:pt x="1" y="14516"/>
                    <a:pt x="1278" y="1"/>
                  </a:cubicBezTo>
                </a:path>
              </a:pathLst>
            </a:custGeom>
            <a:noFill/>
            <a:ln w="11025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8"/>
            <p:cNvSpPr/>
            <p:nvPr/>
          </p:nvSpPr>
          <p:spPr>
            <a:xfrm>
              <a:off x="1959900" y="2871875"/>
              <a:ext cx="231700" cy="170550"/>
            </a:xfrm>
            <a:custGeom>
              <a:avLst/>
              <a:gdLst/>
              <a:ahLst/>
              <a:cxnLst/>
              <a:rect l="l" t="t" r="r" b="b"/>
              <a:pathLst>
                <a:path w="9268" h="6822" extrusionOk="0">
                  <a:moveTo>
                    <a:pt x="1286" y="1"/>
                  </a:moveTo>
                  <a:cubicBezTo>
                    <a:pt x="1085" y="1"/>
                    <a:pt x="887" y="48"/>
                    <a:pt x="698" y="157"/>
                  </a:cubicBezTo>
                  <a:cubicBezTo>
                    <a:pt x="210" y="412"/>
                    <a:pt x="1" y="993"/>
                    <a:pt x="47" y="1550"/>
                  </a:cubicBezTo>
                  <a:cubicBezTo>
                    <a:pt x="117" y="2084"/>
                    <a:pt x="396" y="2572"/>
                    <a:pt x="721" y="2990"/>
                  </a:cubicBezTo>
                  <a:cubicBezTo>
                    <a:pt x="1696" y="4267"/>
                    <a:pt x="3113" y="5126"/>
                    <a:pt x="4599" y="5684"/>
                  </a:cubicBezTo>
                  <a:cubicBezTo>
                    <a:pt x="6109" y="6264"/>
                    <a:pt x="7688" y="6543"/>
                    <a:pt x="9267" y="6822"/>
                  </a:cubicBezTo>
                  <a:cubicBezTo>
                    <a:pt x="7990" y="5219"/>
                    <a:pt x="6666" y="3780"/>
                    <a:pt x="5064" y="2479"/>
                  </a:cubicBezTo>
                  <a:cubicBezTo>
                    <a:pt x="4390" y="1945"/>
                    <a:pt x="3717" y="1387"/>
                    <a:pt x="3043" y="853"/>
                  </a:cubicBezTo>
                  <a:cubicBezTo>
                    <a:pt x="2536" y="434"/>
                    <a:pt x="1897" y="1"/>
                    <a:pt x="128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8"/>
            <p:cNvSpPr/>
            <p:nvPr/>
          </p:nvSpPr>
          <p:spPr>
            <a:xfrm>
              <a:off x="1852500" y="2542425"/>
              <a:ext cx="253150" cy="249200"/>
            </a:xfrm>
            <a:custGeom>
              <a:avLst/>
              <a:gdLst/>
              <a:ahLst/>
              <a:cxnLst/>
              <a:rect l="l" t="t" r="r" b="b"/>
              <a:pathLst>
                <a:path w="10126" h="9968" extrusionOk="0">
                  <a:moveTo>
                    <a:pt x="866" y="0"/>
                  </a:moveTo>
                  <a:cubicBezTo>
                    <a:pt x="677" y="0"/>
                    <a:pt x="498" y="47"/>
                    <a:pt x="349" y="167"/>
                  </a:cubicBezTo>
                  <a:cubicBezTo>
                    <a:pt x="24" y="422"/>
                    <a:pt x="0" y="910"/>
                    <a:pt x="70" y="1305"/>
                  </a:cubicBezTo>
                  <a:cubicBezTo>
                    <a:pt x="256" y="2350"/>
                    <a:pt x="906" y="3255"/>
                    <a:pt x="1603" y="4068"/>
                  </a:cubicBezTo>
                  <a:cubicBezTo>
                    <a:pt x="3856" y="6739"/>
                    <a:pt x="6828" y="8806"/>
                    <a:pt x="10126" y="9967"/>
                  </a:cubicBezTo>
                  <a:cubicBezTo>
                    <a:pt x="8918" y="8295"/>
                    <a:pt x="6991" y="6437"/>
                    <a:pt x="5899" y="4695"/>
                  </a:cubicBezTo>
                  <a:cubicBezTo>
                    <a:pt x="4808" y="2884"/>
                    <a:pt x="3554" y="1026"/>
                    <a:pt x="1626" y="190"/>
                  </a:cubicBezTo>
                  <a:cubicBezTo>
                    <a:pt x="1387" y="84"/>
                    <a:pt x="1118" y="0"/>
                    <a:pt x="86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8"/>
            <p:cNvSpPr/>
            <p:nvPr/>
          </p:nvSpPr>
          <p:spPr>
            <a:xfrm>
              <a:off x="1889075" y="2214375"/>
              <a:ext cx="162600" cy="278225"/>
            </a:xfrm>
            <a:custGeom>
              <a:avLst/>
              <a:gdLst/>
              <a:ahLst/>
              <a:cxnLst/>
              <a:rect l="l" t="t" r="r" b="b"/>
              <a:pathLst>
                <a:path w="6504" h="11129" extrusionOk="0">
                  <a:moveTo>
                    <a:pt x="1016" y="0"/>
                  </a:moveTo>
                  <a:cubicBezTo>
                    <a:pt x="988" y="0"/>
                    <a:pt x="959" y="2"/>
                    <a:pt x="929" y="4"/>
                  </a:cubicBezTo>
                  <a:cubicBezTo>
                    <a:pt x="488" y="74"/>
                    <a:pt x="163" y="492"/>
                    <a:pt x="93" y="933"/>
                  </a:cubicBezTo>
                  <a:cubicBezTo>
                    <a:pt x="0" y="1351"/>
                    <a:pt x="117" y="1816"/>
                    <a:pt x="256" y="2234"/>
                  </a:cubicBezTo>
                  <a:cubicBezTo>
                    <a:pt x="1301" y="5764"/>
                    <a:pt x="3531" y="8946"/>
                    <a:pt x="6503" y="11129"/>
                  </a:cubicBezTo>
                  <a:cubicBezTo>
                    <a:pt x="5667" y="9015"/>
                    <a:pt x="4970" y="6948"/>
                    <a:pt x="4343" y="4765"/>
                  </a:cubicBezTo>
                  <a:cubicBezTo>
                    <a:pt x="3925" y="3279"/>
                    <a:pt x="3182" y="1886"/>
                    <a:pt x="2184" y="701"/>
                  </a:cubicBezTo>
                  <a:cubicBezTo>
                    <a:pt x="1877" y="351"/>
                    <a:pt x="1488" y="0"/>
                    <a:pt x="101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8"/>
            <p:cNvSpPr/>
            <p:nvPr/>
          </p:nvSpPr>
          <p:spPr>
            <a:xfrm>
              <a:off x="2033650" y="1852450"/>
              <a:ext cx="125425" cy="407925"/>
            </a:xfrm>
            <a:custGeom>
              <a:avLst/>
              <a:gdLst/>
              <a:ahLst/>
              <a:cxnLst/>
              <a:rect l="l" t="t" r="r" b="b"/>
              <a:pathLst>
                <a:path w="5017" h="16317" extrusionOk="0">
                  <a:moveTo>
                    <a:pt x="3748" y="1"/>
                  </a:moveTo>
                  <a:cubicBezTo>
                    <a:pt x="3546" y="1"/>
                    <a:pt x="3338" y="153"/>
                    <a:pt x="3182" y="292"/>
                  </a:cubicBezTo>
                  <a:cubicBezTo>
                    <a:pt x="1370" y="2033"/>
                    <a:pt x="650" y="4658"/>
                    <a:pt x="349" y="7166"/>
                  </a:cubicBezTo>
                  <a:cubicBezTo>
                    <a:pt x="0" y="10208"/>
                    <a:pt x="116" y="13297"/>
                    <a:pt x="674" y="16316"/>
                  </a:cubicBezTo>
                  <a:cubicBezTo>
                    <a:pt x="1324" y="13158"/>
                    <a:pt x="3159" y="10255"/>
                    <a:pt x="3925" y="7143"/>
                  </a:cubicBezTo>
                  <a:cubicBezTo>
                    <a:pt x="4459" y="4913"/>
                    <a:pt x="5017" y="2521"/>
                    <a:pt x="4181" y="384"/>
                  </a:cubicBezTo>
                  <a:cubicBezTo>
                    <a:pt x="4134" y="268"/>
                    <a:pt x="4064" y="129"/>
                    <a:pt x="3948" y="59"/>
                  </a:cubicBezTo>
                  <a:cubicBezTo>
                    <a:pt x="3884" y="18"/>
                    <a:pt x="3816" y="1"/>
                    <a:pt x="3748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8"/>
            <p:cNvSpPr/>
            <p:nvPr/>
          </p:nvSpPr>
          <p:spPr>
            <a:xfrm>
              <a:off x="2062100" y="2266150"/>
              <a:ext cx="171300" cy="353600"/>
            </a:xfrm>
            <a:custGeom>
              <a:avLst/>
              <a:gdLst/>
              <a:ahLst/>
              <a:cxnLst/>
              <a:rect l="l" t="t" r="r" b="b"/>
              <a:pathLst>
                <a:path w="6852" h="14144" extrusionOk="0">
                  <a:moveTo>
                    <a:pt x="5783" y="0"/>
                  </a:moveTo>
                  <a:cubicBezTo>
                    <a:pt x="5179" y="0"/>
                    <a:pt x="4784" y="581"/>
                    <a:pt x="4506" y="1115"/>
                  </a:cubicBezTo>
                  <a:cubicBezTo>
                    <a:pt x="2346" y="5179"/>
                    <a:pt x="813" y="9615"/>
                    <a:pt x="0" y="14144"/>
                  </a:cubicBezTo>
                  <a:cubicBezTo>
                    <a:pt x="952" y="12774"/>
                    <a:pt x="2694" y="10126"/>
                    <a:pt x="3600" y="8733"/>
                  </a:cubicBezTo>
                  <a:cubicBezTo>
                    <a:pt x="4854" y="6759"/>
                    <a:pt x="5853" y="4645"/>
                    <a:pt x="6573" y="2439"/>
                  </a:cubicBezTo>
                  <a:cubicBezTo>
                    <a:pt x="6712" y="1951"/>
                    <a:pt x="6851" y="1463"/>
                    <a:pt x="6758" y="976"/>
                  </a:cubicBezTo>
                  <a:cubicBezTo>
                    <a:pt x="6665" y="488"/>
                    <a:pt x="6271" y="24"/>
                    <a:pt x="5783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8"/>
            <p:cNvSpPr/>
            <p:nvPr/>
          </p:nvSpPr>
          <p:spPr>
            <a:xfrm>
              <a:off x="2131775" y="2538550"/>
              <a:ext cx="143425" cy="360475"/>
            </a:xfrm>
            <a:custGeom>
              <a:avLst/>
              <a:gdLst/>
              <a:ahLst/>
              <a:cxnLst/>
              <a:rect l="l" t="t" r="r" b="b"/>
              <a:pathLst>
                <a:path w="5737" h="14419" extrusionOk="0">
                  <a:moveTo>
                    <a:pt x="4791" y="1"/>
                  </a:moveTo>
                  <a:cubicBezTo>
                    <a:pt x="4284" y="1"/>
                    <a:pt x="3718" y="399"/>
                    <a:pt x="3368" y="832"/>
                  </a:cubicBezTo>
                  <a:cubicBezTo>
                    <a:pt x="1765" y="2783"/>
                    <a:pt x="1254" y="5408"/>
                    <a:pt x="790" y="7916"/>
                  </a:cubicBezTo>
                  <a:cubicBezTo>
                    <a:pt x="395" y="10052"/>
                    <a:pt x="0" y="12259"/>
                    <a:pt x="372" y="14419"/>
                  </a:cubicBezTo>
                  <a:cubicBezTo>
                    <a:pt x="1161" y="12143"/>
                    <a:pt x="2624" y="8798"/>
                    <a:pt x="3762" y="6662"/>
                  </a:cubicBezTo>
                  <a:cubicBezTo>
                    <a:pt x="4575" y="5106"/>
                    <a:pt x="5179" y="3434"/>
                    <a:pt x="5574" y="1738"/>
                  </a:cubicBezTo>
                  <a:cubicBezTo>
                    <a:pt x="5690" y="1204"/>
                    <a:pt x="5736" y="554"/>
                    <a:pt x="5342" y="205"/>
                  </a:cubicBezTo>
                  <a:cubicBezTo>
                    <a:pt x="5178" y="62"/>
                    <a:pt x="4989" y="1"/>
                    <a:pt x="479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8"/>
            <p:cNvSpPr/>
            <p:nvPr/>
          </p:nvSpPr>
          <p:spPr>
            <a:xfrm>
              <a:off x="2224650" y="2785150"/>
              <a:ext cx="149825" cy="365275"/>
            </a:xfrm>
            <a:custGeom>
              <a:avLst/>
              <a:gdLst/>
              <a:ahLst/>
              <a:cxnLst/>
              <a:rect l="l" t="t" r="r" b="b"/>
              <a:pathLst>
                <a:path w="5993" h="14611" extrusionOk="0">
                  <a:moveTo>
                    <a:pt x="5267" y="1"/>
                  </a:moveTo>
                  <a:cubicBezTo>
                    <a:pt x="5196" y="1"/>
                    <a:pt x="5121" y="20"/>
                    <a:pt x="5064" y="49"/>
                  </a:cubicBezTo>
                  <a:cubicBezTo>
                    <a:pt x="4413" y="212"/>
                    <a:pt x="3810" y="583"/>
                    <a:pt x="3368" y="1071"/>
                  </a:cubicBezTo>
                  <a:cubicBezTo>
                    <a:pt x="2765" y="1721"/>
                    <a:pt x="2439" y="2580"/>
                    <a:pt x="2138" y="3440"/>
                  </a:cubicBezTo>
                  <a:cubicBezTo>
                    <a:pt x="907" y="7039"/>
                    <a:pt x="187" y="10802"/>
                    <a:pt x="1" y="14611"/>
                  </a:cubicBezTo>
                  <a:cubicBezTo>
                    <a:pt x="930" y="12451"/>
                    <a:pt x="3043" y="10291"/>
                    <a:pt x="3879" y="8085"/>
                  </a:cubicBezTo>
                  <a:cubicBezTo>
                    <a:pt x="4599" y="6250"/>
                    <a:pt x="5180" y="4392"/>
                    <a:pt x="5644" y="2488"/>
                  </a:cubicBezTo>
                  <a:cubicBezTo>
                    <a:pt x="5830" y="1768"/>
                    <a:pt x="5993" y="978"/>
                    <a:pt x="5668" y="305"/>
                  </a:cubicBezTo>
                  <a:cubicBezTo>
                    <a:pt x="5598" y="188"/>
                    <a:pt x="5528" y="72"/>
                    <a:pt x="5389" y="26"/>
                  </a:cubicBezTo>
                  <a:cubicBezTo>
                    <a:pt x="5353" y="8"/>
                    <a:pt x="5311" y="1"/>
                    <a:pt x="526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8"/>
            <p:cNvSpPr/>
            <p:nvPr/>
          </p:nvSpPr>
          <p:spPr>
            <a:xfrm>
              <a:off x="1970950" y="2871875"/>
              <a:ext cx="214825" cy="163000"/>
            </a:xfrm>
            <a:custGeom>
              <a:avLst/>
              <a:gdLst/>
              <a:ahLst/>
              <a:cxnLst/>
              <a:rect l="l" t="t" r="r" b="b"/>
              <a:pathLst>
                <a:path w="8593" h="6520" extrusionOk="0">
                  <a:moveTo>
                    <a:pt x="844" y="1"/>
                  </a:moveTo>
                  <a:cubicBezTo>
                    <a:pt x="643" y="1"/>
                    <a:pt x="445" y="48"/>
                    <a:pt x="256" y="157"/>
                  </a:cubicBezTo>
                  <a:cubicBezTo>
                    <a:pt x="163" y="203"/>
                    <a:pt x="70" y="273"/>
                    <a:pt x="0" y="342"/>
                  </a:cubicBezTo>
                  <a:cubicBezTo>
                    <a:pt x="2160" y="2618"/>
                    <a:pt x="4668" y="4569"/>
                    <a:pt x="7432" y="6055"/>
                  </a:cubicBezTo>
                  <a:cubicBezTo>
                    <a:pt x="7780" y="6264"/>
                    <a:pt x="8175" y="6450"/>
                    <a:pt x="8593" y="6520"/>
                  </a:cubicBezTo>
                  <a:cubicBezTo>
                    <a:pt x="7385" y="5034"/>
                    <a:pt x="6108" y="3687"/>
                    <a:pt x="4622" y="2479"/>
                  </a:cubicBezTo>
                  <a:cubicBezTo>
                    <a:pt x="3948" y="1945"/>
                    <a:pt x="3275" y="1387"/>
                    <a:pt x="2601" y="853"/>
                  </a:cubicBezTo>
                  <a:cubicBezTo>
                    <a:pt x="2094" y="434"/>
                    <a:pt x="1455" y="1"/>
                    <a:pt x="84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8"/>
            <p:cNvSpPr/>
            <p:nvPr/>
          </p:nvSpPr>
          <p:spPr>
            <a:xfrm>
              <a:off x="1862375" y="2542300"/>
              <a:ext cx="243275" cy="249325"/>
            </a:xfrm>
            <a:custGeom>
              <a:avLst/>
              <a:gdLst/>
              <a:ahLst/>
              <a:cxnLst/>
              <a:rect l="l" t="t" r="r" b="b"/>
              <a:pathLst>
                <a:path w="9731" h="9973" extrusionOk="0">
                  <a:moveTo>
                    <a:pt x="487" y="1"/>
                  </a:moveTo>
                  <a:cubicBezTo>
                    <a:pt x="312" y="1"/>
                    <a:pt x="144" y="43"/>
                    <a:pt x="0" y="148"/>
                  </a:cubicBezTo>
                  <a:cubicBezTo>
                    <a:pt x="2671" y="2935"/>
                    <a:pt x="5342" y="5745"/>
                    <a:pt x="8012" y="8555"/>
                  </a:cubicBezTo>
                  <a:cubicBezTo>
                    <a:pt x="8384" y="8927"/>
                    <a:pt x="8756" y="9322"/>
                    <a:pt x="9127" y="9740"/>
                  </a:cubicBezTo>
                  <a:cubicBezTo>
                    <a:pt x="9313" y="9810"/>
                    <a:pt x="9522" y="9902"/>
                    <a:pt x="9731" y="9972"/>
                  </a:cubicBezTo>
                  <a:cubicBezTo>
                    <a:pt x="8523" y="8300"/>
                    <a:pt x="6596" y="6442"/>
                    <a:pt x="5504" y="4700"/>
                  </a:cubicBezTo>
                  <a:cubicBezTo>
                    <a:pt x="4413" y="2889"/>
                    <a:pt x="3159" y="1031"/>
                    <a:pt x="1231" y="195"/>
                  </a:cubicBezTo>
                  <a:cubicBezTo>
                    <a:pt x="999" y="86"/>
                    <a:pt x="736" y="1"/>
                    <a:pt x="48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8"/>
            <p:cNvSpPr/>
            <p:nvPr/>
          </p:nvSpPr>
          <p:spPr>
            <a:xfrm>
              <a:off x="1905325" y="2214375"/>
              <a:ext cx="145175" cy="275900"/>
            </a:xfrm>
            <a:custGeom>
              <a:avLst/>
              <a:gdLst/>
              <a:ahLst/>
              <a:cxnLst/>
              <a:rect l="l" t="t" r="r" b="b"/>
              <a:pathLst>
                <a:path w="5807" h="11036" extrusionOk="0">
                  <a:moveTo>
                    <a:pt x="366" y="0"/>
                  </a:moveTo>
                  <a:cubicBezTo>
                    <a:pt x="338" y="0"/>
                    <a:pt x="309" y="2"/>
                    <a:pt x="279" y="4"/>
                  </a:cubicBezTo>
                  <a:cubicBezTo>
                    <a:pt x="187" y="28"/>
                    <a:pt x="94" y="51"/>
                    <a:pt x="1" y="97"/>
                  </a:cubicBezTo>
                  <a:cubicBezTo>
                    <a:pt x="1603" y="3186"/>
                    <a:pt x="3206" y="6298"/>
                    <a:pt x="4808" y="9387"/>
                  </a:cubicBezTo>
                  <a:cubicBezTo>
                    <a:pt x="5110" y="9968"/>
                    <a:pt x="5412" y="10548"/>
                    <a:pt x="5807" y="11036"/>
                  </a:cubicBezTo>
                  <a:cubicBezTo>
                    <a:pt x="4994" y="8946"/>
                    <a:pt x="4320" y="6925"/>
                    <a:pt x="3693" y="4765"/>
                  </a:cubicBezTo>
                  <a:cubicBezTo>
                    <a:pt x="3275" y="3279"/>
                    <a:pt x="2532" y="1886"/>
                    <a:pt x="1534" y="701"/>
                  </a:cubicBezTo>
                  <a:cubicBezTo>
                    <a:pt x="1227" y="351"/>
                    <a:pt x="838" y="0"/>
                    <a:pt x="36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8"/>
            <p:cNvSpPr/>
            <p:nvPr/>
          </p:nvSpPr>
          <p:spPr>
            <a:xfrm>
              <a:off x="2033650" y="1852200"/>
              <a:ext cx="98150" cy="400025"/>
            </a:xfrm>
            <a:custGeom>
              <a:avLst/>
              <a:gdLst/>
              <a:ahLst/>
              <a:cxnLst/>
              <a:rect l="l" t="t" r="r" b="b"/>
              <a:pathLst>
                <a:path w="3926" h="16001" extrusionOk="0">
                  <a:moveTo>
                    <a:pt x="3758" y="1"/>
                  </a:moveTo>
                  <a:cubicBezTo>
                    <a:pt x="3560" y="1"/>
                    <a:pt x="3343" y="158"/>
                    <a:pt x="3182" y="302"/>
                  </a:cubicBezTo>
                  <a:cubicBezTo>
                    <a:pt x="1370" y="2043"/>
                    <a:pt x="650" y="4668"/>
                    <a:pt x="349" y="7199"/>
                  </a:cubicBezTo>
                  <a:cubicBezTo>
                    <a:pt x="0" y="10102"/>
                    <a:pt x="116" y="13098"/>
                    <a:pt x="627" y="16001"/>
                  </a:cubicBezTo>
                  <a:cubicBezTo>
                    <a:pt x="650" y="15095"/>
                    <a:pt x="720" y="14190"/>
                    <a:pt x="790" y="13307"/>
                  </a:cubicBezTo>
                  <a:cubicBezTo>
                    <a:pt x="1045" y="10195"/>
                    <a:pt x="1278" y="7060"/>
                    <a:pt x="2230" y="4087"/>
                  </a:cubicBezTo>
                  <a:cubicBezTo>
                    <a:pt x="2671" y="2694"/>
                    <a:pt x="3275" y="1370"/>
                    <a:pt x="3925" y="46"/>
                  </a:cubicBezTo>
                  <a:cubicBezTo>
                    <a:pt x="3872" y="14"/>
                    <a:pt x="3816" y="1"/>
                    <a:pt x="3758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8"/>
            <p:cNvSpPr/>
            <p:nvPr/>
          </p:nvSpPr>
          <p:spPr>
            <a:xfrm>
              <a:off x="2062100" y="2266150"/>
              <a:ext cx="148075" cy="353600"/>
            </a:xfrm>
            <a:custGeom>
              <a:avLst/>
              <a:gdLst/>
              <a:ahLst/>
              <a:cxnLst/>
              <a:rect l="l" t="t" r="r" b="b"/>
              <a:pathLst>
                <a:path w="5923" h="14144" extrusionOk="0">
                  <a:moveTo>
                    <a:pt x="5783" y="0"/>
                  </a:moveTo>
                  <a:cubicBezTo>
                    <a:pt x="5179" y="0"/>
                    <a:pt x="4784" y="581"/>
                    <a:pt x="4506" y="1115"/>
                  </a:cubicBezTo>
                  <a:cubicBezTo>
                    <a:pt x="2346" y="5179"/>
                    <a:pt x="813" y="9615"/>
                    <a:pt x="0" y="14144"/>
                  </a:cubicBezTo>
                  <a:cubicBezTo>
                    <a:pt x="1974" y="9429"/>
                    <a:pt x="3948" y="4738"/>
                    <a:pt x="5922" y="24"/>
                  </a:cubicBezTo>
                  <a:cubicBezTo>
                    <a:pt x="5876" y="24"/>
                    <a:pt x="5829" y="0"/>
                    <a:pt x="5783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8"/>
            <p:cNvSpPr/>
            <p:nvPr/>
          </p:nvSpPr>
          <p:spPr>
            <a:xfrm>
              <a:off x="2132350" y="2539025"/>
              <a:ext cx="113825" cy="357675"/>
            </a:xfrm>
            <a:custGeom>
              <a:avLst/>
              <a:gdLst/>
              <a:ahLst/>
              <a:cxnLst/>
              <a:rect l="l" t="t" r="r" b="b"/>
              <a:pathLst>
                <a:path w="4553" h="14307" extrusionOk="0">
                  <a:moveTo>
                    <a:pt x="4552" y="1"/>
                  </a:moveTo>
                  <a:lnTo>
                    <a:pt x="4552" y="1"/>
                  </a:lnTo>
                  <a:cubicBezTo>
                    <a:pt x="4111" y="94"/>
                    <a:pt x="3646" y="442"/>
                    <a:pt x="3345" y="813"/>
                  </a:cubicBezTo>
                  <a:cubicBezTo>
                    <a:pt x="1742" y="2764"/>
                    <a:pt x="1231" y="5389"/>
                    <a:pt x="767" y="7897"/>
                  </a:cubicBezTo>
                  <a:cubicBezTo>
                    <a:pt x="372" y="10010"/>
                    <a:pt x="0" y="12193"/>
                    <a:pt x="349" y="14307"/>
                  </a:cubicBezTo>
                  <a:cubicBezTo>
                    <a:pt x="627" y="9290"/>
                    <a:pt x="2090" y="4367"/>
                    <a:pt x="455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8"/>
            <p:cNvSpPr/>
            <p:nvPr/>
          </p:nvSpPr>
          <p:spPr>
            <a:xfrm>
              <a:off x="2225825" y="2785150"/>
              <a:ext cx="136450" cy="351350"/>
            </a:xfrm>
            <a:custGeom>
              <a:avLst/>
              <a:gdLst/>
              <a:ahLst/>
              <a:cxnLst/>
              <a:rect l="l" t="t" r="r" b="b"/>
              <a:pathLst>
                <a:path w="5458" h="14054" extrusionOk="0">
                  <a:moveTo>
                    <a:pt x="5220" y="1"/>
                  </a:moveTo>
                  <a:cubicBezTo>
                    <a:pt x="5149" y="1"/>
                    <a:pt x="5074" y="20"/>
                    <a:pt x="5017" y="49"/>
                  </a:cubicBezTo>
                  <a:cubicBezTo>
                    <a:pt x="4366" y="212"/>
                    <a:pt x="3763" y="583"/>
                    <a:pt x="3321" y="1071"/>
                  </a:cubicBezTo>
                  <a:cubicBezTo>
                    <a:pt x="2718" y="1721"/>
                    <a:pt x="2392" y="2580"/>
                    <a:pt x="2091" y="3440"/>
                  </a:cubicBezTo>
                  <a:cubicBezTo>
                    <a:pt x="929" y="6854"/>
                    <a:pt x="233" y="10430"/>
                    <a:pt x="0" y="14053"/>
                  </a:cubicBezTo>
                  <a:cubicBezTo>
                    <a:pt x="1278" y="9199"/>
                    <a:pt x="3112" y="4531"/>
                    <a:pt x="5458" y="96"/>
                  </a:cubicBezTo>
                  <a:cubicBezTo>
                    <a:pt x="5412" y="72"/>
                    <a:pt x="5388" y="49"/>
                    <a:pt x="5342" y="26"/>
                  </a:cubicBezTo>
                  <a:cubicBezTo>
                    <a:pt x="5306" y="8"/>
                    <a:pt x="5264" y="1"/>
                    <a:pt x="522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8"/>
            <p:cNvSpPr/>
            <p:nvPr/>
          </p:nvSpPr>
          <p:spPr>
            <a:xfrm>
              <a:off x="2029575" y="2894925"/>
              <a:ext cx="162025" cy="147500"/>
            </a:xfrm>
            <a:custGeom>
              <a:avLst/>
              <a:gdLst/>
              <a:ahLst/>
              <a:cxnLst/>
              <a:rect l="l" t="t" r="r" b="b"/>
              <a:pathLst>
                <a:path w="6481" h="5900" extrusionOk="0">
                  <a:moveTo>
                    <a:pt x="372" y="1"/>
                  </a:moveTo>
                  <a:cubicBezTo>
                    <a:pt x="1324" y="1209"/>
                    <a:pt x="2300" y="2393"/>
                    <a:pt x="3275" y="3601"/>
                  </a:cubicBezTo>
                  <a:cubicBezTo>
                    <a:pt x="3438" y="3786"/>
                    <a:pt x="3600" y="4065"/>
                    <a:pt x="3461" y="4274"/>
                  </a:cubicBezTo>
                  <a:cubicBezTo>
                    <a:pt x="3387" y="4403"/>
                    <a:pt x="3212" y="4444"/>
                    <a:pt x="3049" y="4444"/>
                  </a:cubicBezTo>
                  <a:cubicBezTo>
                    <a:pt x="3007" y="4444"/>
                    <a:pt x="2965" y="4442"/>
                    <a:pt x="2927" y="4437"/>
                  </a:cubicBezTo>
                  <a:cubicBezTo>
                    <a:pt x="1905" y="4390"/>
                    <a:pt x="953" y="4181"/>
                    <a:pt x="1" y="3879"/>
                  </a:cubicBezTo>
                  <a:lnTo>
                    <a:pt x="1" y="3879"/>
                  </a:lnTo>
                  <a:cubicBezTo>
                    <a:pt x="581" y="4228"/>
                    <a:pt x="1185" y="4530"/>
                    <a:pt x="1812" y="4762"/>
                  </a:cubicBezTo>
                  <a:cubicBezTo>
                    <a:pt x="3322" y="5342"/>
                    <a:pt x="4901" y="5621"/>
                    <a:pt x="6480" y="5900"/>
                  </a:cubicBezTo>
                  <a:cubicBezTo>
                    <a:pt x="5203" y="4297"/>
                    <a:pt x="3879" y="2858"/>
                    <a:pt x="2277" y="1557"/>
                  </a:cubicBezTo>
                  <a:cubicBezTo>
                    <a:pt x="1650" y="1046"/>
                    <a:pt x="999" y="535"/>
                    <a:pt x="3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8"/>
            <p:cNvSpPr/>
            <p:nvPr/>
          </p:nvSpPr>
          <p:spPr>
            <a:xfrm>
              <a:off x="1934950" y="2593025"/>
              <a:ext cx="170700" cy="198600"/>
            </a:xfrm>
            <a:custGeom>
              <a:avLst/>
              <a:gdLst/>
              <a:ahLst/>
              <a:cxnLst/>
              <a:rect l="l" t="t" r="r" b="b"/>
              <a:pathLst>
                <a:path w="6828" h="7944" extrusionOk="0">
                  <a:moveTo>
                    <a:pt x="743" y="0"/>
                  </a:moveTo>
                  <a:cubicBezTo>
                    <a:pt x="1510" y="1278"/>
                    <a:pt x="2160" y="2625"/>
                    <a:pt x="2694" y="4018"/>
                  </a:cubicBezTo>
                  <a:cubicBezTo>
                    <a:pt x="2764" y="4181"/>
                    <a:pt x="2810" y="4390"/>
                    <a:pt x="2671" y="4506"/>
                  </a:cubicBezTo>
                  <a:cubicBezTo>
                    <a:pt x="2628" y="4560"/>
                    <a:pt x="2564" y="4579"/>
                    <a:pt x="2495" y="4579"/>
                  </a:cubicBezTo>
                  <a:cubicBezTo>
                    <a:pt x="2415" y="4579"/>
                    <a:pt x="2327" y="4554"/>
                    <a:pt x="2253" y="4529"/>
                  </a:cubicBezTo>
                  <a:cubicBezTo>
                    <a:pt x="1486" y="4320"/>
                    <a:pt x="743" y="4088"/>
                    <a:pt x="0" y="3832"/>
                  </a:cubicBezTo>
                  <a:lnTo>
                    <a:pt x="0" y="3832"/>
                  </a:lnTo>
                  <a:cubicBezTo>
                    <a:pt x="1974" y="5621"/>
                    <a:pt x="4297" y="7037"/>
                    <a:pt x="6828" y="7943"/>
                  </a:cubicBezTo>
                  <a:cubicBezTo>
                    <a:pt x="5620" y="6271"/>
                    <a:pt x="3693" y="4413"/>
                    <a:pt x="2601" y="2671"/>
                  </a:cubicBezTo>
                  <a:cubicBezTo>
                    <a:pt x="2044" y="1742"/>
                    <a:pt x="1440" y="813"/>
                    <a:pt x="74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8"/>
            <p:cNvSpPr/>
            <p:nvPr/>
          </p:nvSpPr>
          <p:spPr>
            <a:xfrm>
              <a:off x="1930875" y="2318975"/>
              <a:ext cx="120800" cy="173625"/>
            </a:xfrm>
            <a:custGeom>
              <a:avLst/>
              <a:gdLst/>
              <a:ahLst/>
              <a:cxnLst/>
              <a:rect l="l" t="t" r="r" b="b"/>
              <a:pathLst>
                <a:path w="4832" h="6945" extrusionOk="0">
                  <a:moveTo>
                    <a:pt x="2486" y="1"/>
                  </a:moveTo>
                  <a:lnTo>
                    <a:pt x="2486" y="1"/>
                  </a:lnTo>
                  <a:cubicBezTo>
                    <a:pt x="2509" y="256"/>
                    <a:pt x="2555" y="512"/>
                    <a:pt x="2578" y="767"/>
                  </a:cubicBezTo>
                  <a:cubicBezTo>
                    <a:pt x="2648" y="1394"/>
                    <a:pt x="2718" y="2021"/>
                    <a:pt x="2625" y="2648"/>
                  </a:cubicBezTo>
                  <a:cubicBezTo>
                    <a:pt x="2602" y="2904"/>
                    <a:pt x="2486" y="3206"/>
                    <a:pt x="2230" y="3229"/>
                  </a:cubicBezTo>
                  <a:cubicBezTo>
                    <a:pt x="2216" y="3231"/>
                    <a:pt x="2201" y="3232"/>
                    <a:pt x="2186" y="3232"/>
                  </a:cubicBezTo>
                  <a:cubicBezTo>
                    <a:pt x="2062" y="3232"/>
                    <a:pt x="1937" y="3147"/>
                    <a:pt x="1812" y="3043"/>
                  </a:cubicBezTo>
                  <a:cubicBezTo>
                    <a:pt x="1185" y="2532"/>
                    <a:pt x="581" y="1998"/>
                    <a:pt x="1" y="1417"/>
                  </a:cubicBezTo>
                  <a:lnTo>
                    <a:pt x="1" y="1417"/>
                  </a:lnTo>
                  <a:cubicBezTo>
                    <a:pt x="1185" y="3577"/>
                    <a:pt x="2834" y="5482"/>
                    <a:pt x="4831" y="6945"/>
                  </a:cubicBezTo>
                  <a:cubicBezTo>
                    <a:pt x="3995" y="4831"/>
                    <a:pt x="3298" y="2764"/>
                    <a:pt x="2671" y="581"/>
                  </a:cubicBezTo>
                  <a:cubicBezTo>
                    <a:pt x="2625" y="396"/>
                    <a:pt x="2555" y="187"/>
                    <a:pt x="248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8"/>
            <p:cNvSpPr/>
            <p:nvPr/>
          </p:nvSpPr>
          <p:spPr>
            <a:xfrm>
              <a:off x="2033650" y="2010675"/>
              <a:ext cx="102775" cy="249700"/>
            </a:xfrm>
            <a:custGeom>
              <a:avLst/>
              <a:gdLst/>
              <a:ahLst/>
              <a:cxnLst/>
              <a:rect l="l" t="t" r="r" b="b"/>
              <a:pathLst>
                <a:path w="4111" h="9988" extrusionOk="0">
                  <a:moveTo>
                    <a:pt x="4111" y="1"/>
                  </a:moveTo>
                  <a:cubicBezTo>
                    <a:pt x="3646" y="790"/>
                    <a:pt x="3182" y="1603"/>
                    <a:pt x="2717" y="2416"/>
                  </a:cubicBezTo>
                  <a:cubicBezTo>
                    <a:pt x="2416" y="2950"/>
                    <a:pt x="2090" y="3484"/>
                    <a:pt x="1672" y="3949"/>
                  </a:cubicBezTo>
                  <a:cubicBezTo>
                    <a:pt x="1603" y="3995"/>
                    <a:pt x="1556" y="4065"/>
                    <a:pt x="1487" y="4088"/>
                  </a:cubicBezTo>
                  <a:cubicBezTo>
                    <a:pt x="1477" y="4089"/>
                    <a:pt x="1467" y="4090"/>
                    <a:pt x="1458" y="4090"/>
                  </a:cubicBezTo>
                  <a:cubicBezTo>
                    <a:pt x="1267" y="4090"/>
                    <a:pt x="1159" y="3869"/>
                    <a:pt x="1115" y="3670"/>
                  </a:cubicBezTo>
                  <a:cubicBezTo>
                    <a:pt x="836" y="2532"/>
                    <a:pt x="627" y="1394"/>
                    <a:pt x="441" y="233"/>
                  </a:cubicBezTo>
                  <a:cubicBezTo>
                    <a:pt x="418" y="442"/>
                    <a:pt x="395" y="651"/>
                    <a:pt x="349" y="860"/>
                  </a:cubicBezTo>
                  <a:cubicBezTo>
                    <a:pt x="0" y="3879"/>
                    <a:pt x="116" y="6968"/>
                    <a:pt x="674" y="9987"/>
                  </a:cubicBezTo>
                  <a:cubicBezTo>
                    <a:pt x="1324" y="6829"/>
                    <a:pt x="3159" y="3926"/>
                    <a:pt x="3925" y="814"/>
                  </a:cubicBezTo>
                  <a:cubicBezTo>
                    <a:pt x="3995" y="535"/>
                    <a:pt x="4041" y="256"/>
                    <a:pt x="411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8"/>
            <p:cNvSpPr/>
            <p:nvPr/>
          </p:nvSpPr>
          <p:spPr>
            <a:xfrm>
              <a:off x="2062100" y="2435675"/>
              <a:ext cx="118450" cy="184075"/>
            </a:xfrm>
            <a:custGeom>
              <a:avLst/>
              <a:gdLst/>
              <a:ahLst/>
              <a:cxnLst/>
              <a:rect l="l" t="t" r="r" b="b"/>
              <a:pathLst>
                <a:path w="4738" h="7363" extrusionOk="0">
                  <a:moveTo>
                    <a:pt x="4738" y="1"/>
                  </a:moveTo>
                  <a:lnTo>
                    <a:pt x="4738" y="1"/>
                  </a:lnTo>
                  <a:cubicBezTo>
                    <a:pt x="4041" y="697"/>
                    <a:pt x="3321" y="1371"/>
                    <a:pt x="2578" y="2044"/>
                  </a:cubicBezTo>
                  <a:cubicBezTo>
                    <a:pt x="2508" y="2091"/>
                    <a:pt x="2439" y="2161"/>
                    <a:pt x="2369" y="2161"/>
                  </a:cubicBezTo>
                  <a:cubicBezTo>
                    <a:pt x="2344" y="2168"/>
                    <a:pt x="2319" y="2171"/>
                    <a:pt x="2296" y="2171"/>
                  </a:cubicBezTo>
                  <a:cubicBezTo>
                    <a:pt x="2082" y="2171"/>
                    <a:pt x="1946" y="1903"/>
                    <a:pt x="1905" y="1673"/>
                  </a:cubicBezTo>
                  <a:cubicBezTo>
                    <a:pt x="1835" y="1255"/>
                    <a:pt x="1812" y="837"/>
                    <a:pt x="1835" y="419"/>
                  </a:cubicBezTo>
                  <a:lnTo>
                    <a:pt x="1835" y="419"/>
                  </a:lnTo>
                  <a:cubicBezTo>
                    <a:pt x="1045" y="2695"/>
                    <a:pt x="418" y="5017"/>
                    <a:pt x="0" y="7363"/>
                  </a:cubicBezTo>
                  <a:cubicBezTo>
                    <a:pt x="952" y="5993"/>
                    <a:pt x="2694" y="3345"/>
                    <a:pt x="3600" y="1952"/>
                  </a:cubicBezTo>
                  <a:cubicBezTo>
                    <a:pt x="3995" y="1325"/>
                    <a:pt x="4390" y="674"/>
                    <a:pt x="473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8"/>
            <p:cNvSpPr/>
            <p:nvPr/>
          </p:nvSpPr>
          <p:spPr>
            <a:xfrm>
              <a:off x="2131775" y="2671975"/>
              <a:ext cx="109750" cy="227050"/>
            </a:xfrm>
            <a:custGeom>
              <a:avLst/>
              <a:gdLst/>
              <a:ahLst/>
              <a:cxnLst/>
              <a:rect l="l" t="t" r="r" b="b"/>
              <a:pathLst>
                <a:path w="4390" h="9082" extrusionOk="0">
                  <a:moveTo>
                    <a:pt x="4389" y="1"/>
                  </a:moveTo>
                  <a:lnTo>
                    <a:pt x="4389" y="1"/>
                  </a:lnTo>
                  <a:cubicBezTo>
                    <a:pt x="3716" y="814"/>
                    <a:pt x="3019" y="1650"/>
                    <a:pt x="2346" y="2463"/>
                  </a:cubicBezTo>
                  <a:cubicBezTo>
                    <a:pt x="1997" y="2904"/>
                    <a:pt x="1626" y="3345"/>
                    <a:pt x="1138" y="3647"/>
                  </a:cubicBezTo>
                  <a:cubicBezTo>
                    <a:pt x="906" y="3531"/>
                    <a:pt x="859" y="3206"/>
                    <a:pt x="883" y="2927"/>
                  </a:cubicBezTo>
                  <a:cubicBezTo>
                    <a:pt x="906" y="2439"/>
                    <a:pt x="952" y="1952"/>
                    <a:pt x="999" y="1487"/>
                  </a:cubicBezTo>
                  <a:lnTo>
                    <a:pt x="999" y="1487"/>
                  </a:lnTo>
                  <a:cubicBezTo>
                    <a:pt x="929" y="1836"/>
                    <a:pt x="859" y="2207"/>
                    <a:pt x="790" y="2579"/>
                  </a:cubicBezTo>
                  <a:cubicBezTo>
                    <a:pt x="395" y="4715"/>
                    <a:pt x="0" y="6922"/>
                    <a:pt x="372" y="9082"/>
                  </a:cubicBezTo>
                  <a:cubicBezTo>
                    <a:pt x="1161" y="6806"/>
                    <a:pt x="2624" y="3461"/>
                    <a:pt x="3762" y="1325"/>
                  </a:cubicBezTo>
                  <a:cubicBezTo>
                    <a:pt x="3995" y="883"/>
                    <a:pt x="4204" y="442"/>
                    <a:pt x="438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8"/>
            <p:cNvSpPr/>
            <p:nvPr/>
          </p:nvSpPr>
          <p:spPr>
            <a:xfrm>
              <a:off x="2224650" y="2911200"/>
              <a:ext cx="113250" cy="239225"/>
            </a:xfrm>
            <a:custGeom>
              <a:avLst/>
              <a:gdLst/>
              <a:ahLst/>
              <a:cxnLst/>
              <a:rect l="l" t="t" r="r" b="b"/>
              <a:pathLst>
                <a:path w="4530" h="9569" extrusionOk="0">
                  <a:moveTo>
                    <a:pt x="1627" y="0"/>
                  </a:moveTo>
                  <a:lnTo>
                    <a:pt x="1627" y="0"/>
                  </a:lnTo>
                  <a:cubicBezTo>
                    <a:pt x="721" y="3112"/>
                    <a:pt x="163" y="6317"/>
                    <a:pt x="1" y="9569"/>
                  </a:cubicBezTo>
                  <a:cubicBezTo>
                    <a:pt x="930" y="7409"/>
                    <a:pt x="3043" y="5249"/>
                    <a:pt x="3879" y="3043"/>
                  </a:cubicBezTo>
                  <a:cubicBezTo>
                    <a:pt x="4112" y="2439"/>
                    <a:pt x="4321" y="1835"/>
                    <a:pt x="4530" y="1231"/>
                  </a:cubicBezTo>
                  <a:lnTo>
                    <a:pt x="4530" y="1231"/>
                  </a:lnTo>
                  <a:cubicBezTo>
                    <a:pt x="3694" y="2230"/>
                    <a:pt x="2811" y="3182"/>
                    <a:pt x="1882" y="4088"/>
                  </a:cubicBezTo>
                  <a:cubicBezTo>
                    <a:pt x="1806" y="4163"/>
                    <a:pt x="1715" y="4239"/>
                    <a:pt x="1621" y="4239"/>
                  </a:cubicBezTo>
                  <a:cubicBezTo>
                    <a:pt x="1600" y="4239"/>
                    <a:pt x="1578" y="4236"/>
                    <a:pt x="1557" y="4227"/>
                  </a:cubicBezTo>
                  <a:cubicBezTo>
                    <a:pt x="1441" y="4181"/>
                    <a:pt x="1418" y="4018"/>
                    <a:pt x="1418" y="3902"/>
                  </a:cubicBezTo>
                  <a:cubicBezTo>
                    <a:pt x="1441" y="2601"/>
                    <a:pt x="1534" y="1301"/>
                    <a:pt x="162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8"/>
            <p:cNvSpPr/>
            <p:nvPr/>
          </p:nvSpPr>
          <p:spPr>
            <a:xfrm>
              <a:off x="2615400" y="2366000"/>
              <a:ext cx="432000" cy="388450"/>
            </a:xfrm>
            <a:custGeom>
              <a:avLst/>
              <a:gdLst/>
              <a:ahLst/>
              <a:cxnLst/>
              <a:rect l="l" t="t" r="r" b="b"/>
              <a:pathLst>
                <a:path w="17280" h="15538" fill="none" extrusionOk="0">
                  <a:moveTo>
                    <a:pt x="17279" y="15538"/>
                  </a:moveTo>
                  <a:cubicBezTo>
                    <a:pt x="13981" y="10010"/>
                    <a:pt x="8199" y="6550"/>
                    <a:pt x="2880" y="2927"/>
                  </a:cubicBezTo>
                  <a:cubicBezTo>
                    <a:pt x="1719" y="2161"/>
                    <a:pt x="535" y="1278"/>
                    <a:pt x="1" y="1"/>
                  </a:cubicBezTo>
                </a:path>
              </a:pathLst>
            </a:custGeom>
            <a:noFill/>
            <a:ln w="11025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8"/>
            <p:cNvSpPr/>
            <p:nvPr/>
          </p:nvSpPr>
          <p:spPr>
            <a:xfrm>
              <a:off x="2424975" y="2156025"/>
              <a:ext cx="233425" cy="266325"/>
            </a:xfrm>
            <a:custGeom>
              <a:avLst/>
              <a:gdLst/>
              <a:ahLst/>
              <a:cxnLst/>
              <a:rect l="l" t="t" r="r" b="b"/>
              <a:pathLst>
                <a:path w="9337" h="10653" extrusionOk="0">
                  <a:moveTo>
                    <a:pt x="1746" y="1"/>
                  </a:moveTo>
                  <a:cubicBezTo>
                    <a:pt x="1328" y="1"/>
                    <a:pt x="925" y="133"/>
                    <a:pt x="650" y="434"/>
                  </a:cubicBezTo>
                  <a:cubicBezTo>
                    <a:pt x="0" y="1131"/>
                    <a:pt x="349" y="2269"/>
                    <a:pt x="790" y="3105"/>
                  </a:cubicBezTo>
                  <a:cubicBezTo>
                    <a:pt x="2625" y="6496"/>
                    <a:pt x="5644" y="9213"/>
                    <a:pt x="9197" y="10653"/>
                  </a:cubicBezTo>
                  <a:lnTo>
                    <a:pt x="9336" y="10467"/>
                  </a:lnTo>
                  <a:cubicBezTo>
                    <a:pt x="7966" y="7564"/>
                    <a:pt x="6665" y="4684"/>
                    <a:pt x="4715" y="2083"/>
                  </a:cubicBezTo>
                  <a:cubicBezTo>
                    <a:pt x="4134" y="1317"/>
                    <a:pt x="3484" y="527"/>
                    <a:pt x="2601" y="179"/>
                  </a:cubicBezTo>
                  <a:cubicBezTo>
                    <a:pt x="2335" y="64"/>
                    <a:pt x="2037" y="1"/>
                    <a:pt x="174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8"/>
            <p:cNvSpPr/>
            <p:nvPr/>
          </p:nvSpPr>
          <p:spPr>
            <a:xfrm>
              <a:off x="2670550" y="2203550"/>
              <a:ext cx="142275" cy="318075"/>
            </a:xfrm>
            <a:custGeom>
              <a:avLst/>
              <a:gdLst/>
              <a:ahLst/>
              <a:cxnLst/>
              <a:rect l="l" t="t" r="r" b="b"/>
              <a:pathLst>
                <a:path w="5691" h="12723" extrusionOk="0">
                  <a:moveTo>
                    <a:pt x="1305" y="0"/>
                  </a:moveTo>
                  <a:cubicBezTo>
                    <a:pt x="1136" y="0"/>
                    <a:pt x="968" y="35"/>
                    <a:pt x="814" y="112"/>
                  </a:cubicBezTo>
                  <a:cubicBezTo>
                    <a:pt x="47" y="484"/>
                    <a:pt x="1" y="1552"/>
                    <a:pt x="140" y="2388"/>
                  </a:cubicBezTo>
                  <a:cubicBezTo>
                    <a:pt x="744" y="6243"/>
                    <a:pt x="2881" y="9681"/>
                    <a:pt x="5319" y="12723"/>
                  </a:cubicBezTo>
                  <a:lnTo>
                    <a:pt x="5691" y="12676"/>
                  </a:lnTo>
                  <a:cubicBezTo>
                    <a:pt x="5017" y="9077"/>
                    <a:pt x="4530" y="5407"/>
                    <a:pt x="3252" y="1947"/>
                  </a:cubicBezTo>
                  <a:cubicBezTo>
                    <a:pt x="3043" y="1413"/>
                    <a:pt x="2811" y="855"/>
                    <a:pt x="2393" y="461"/>
                  </a:cubicBezTo>
                  <a:cubicBezTo>
                    <a:pt x="2101" y="185"/>
                    <a:pt x="1697" y="0"/>
                    <a:pt x="130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8"/>
            <p:cNvSpPr/>
            <p:nvPr/>
          </p:nvSpPr>
          <p:spPr>
            <a:xfrm>
              <a:off x="2627600" y="2585250"/>
              <a:ext cx="332125" cy="86050"/>
            </a:xfrm>
            <a:custGeom>
              <a:avLst/>
              <a:gdLst/>
              <a:ahLst/>
              <a:cxnLst/>
              <a:rect l="l" t="t" r="r" b="b"/>
              <a:pathLst>
                <a:path w="13285" h="3442" extrusionOk="0">
                  <a:moveTo>
                    <a:pt x="2250" y="1"/>
                  </a:moveTo>
                  <a:cubicBezTo>
                    <a:pt x="2065" y="1"/>
                    <a:pt x="1880" y="4"/>
                    <a:pt x="1696" y="10"/>
                  </a:cubicBezTo>
                  <a:cubicBezTo>
                    <a:pt x="1069" y="33"/>
                    <a:pt x="325" y="195"/>
                    <a:pt x="163" y="799"/>
                  </a:cubicBezTo>
                  <a:cubicBezTo>
                    <a:pt x="0" y="1403"/>
                    <a:pt x="651" y="1937"/>
                    <a:pt x="1231" y="2216"/>
                  </a:cubicBezTo>
                  <a:cubicBezTo>
                    <a:pt x="2852" y="3026"/>
                    <a:pt x="4666" y="3442"/>
                    <a:pt x="6481" y="3442"/>
                  </a:cubicBezTo>
                  <a:cubicBezTo>
                    <a:pt x="7683" y="3442"/>
                    <a:pt x="8886" y="3259"/>
                    <a:pt x="10033" y="2889"/>
                  </a:cubicBezTo>
                  <a:cubicBezTo>
                    <a:pt x="11015" y="2591"/>
                    <a:pt x="11996" y="2135"/>
                    <a:pt x="13014" y="2135"/>
                  </a:cubicBezTo>
                  <a:cubicBezTo>
                    <a:pt x="13104" y="2135"/>
                    <a:pt x="13194" y="2139"/>
                    <a:pt x="13284" y="2146"/>
                  </a:cubicBezTo>
                  <a:cubicBezTo>
                    <a:pt x="11101" y="1380"/>
                    <a:pt x="8361" y="1008"/>
                    <a:pt x="6131" y="451"/>
                  </a:cubicBezTo>
                  <a:cubicBezTo>
                    <a:pt x="4870" y="146"/>
                    <a:pt x="3555" y="1"/>
                    <a:pt x="225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8"/>
            <p:cNvSpPr/>
            <p:nvPr/>
          </p:nvSpPr>
          <p:spPr>
            <a:xfrm>
              <a:off x="2464450" y="2454775"/>
              <a:ext cx="336775" cy="75975"/>
            </a:xfrm>
            <a:custGeom>
              <a:avLst/>
              <a:gdLst/>
              <a:ahLst/>
              <a:cxnLst/>
              <a:rect l="l" t="t" r="r" b="b"/>
              <a:pathLst>
                <a:path w="13471" h="3039" extrusionOk="0">
                  <a:moveTo>
                    <a:pt x="2501" y="1"/>
                  </a:moveTo>
                  <a:cubicBezTo>
                    <a:pt x="1891" y="1"/>
                    <a:pt x="1292" y="93"/>
                    <a:pt x="720" y="328"/>
                  </a:cubicBezTo>
                  <a:cubicBezTo>
                    <a:pt x="442" y="444"/>
                    <a:pt x="117" y="653"/>
                    <a:pt x="70" y="955"/>
                  </a:cubicBezTo>
                  <a:cubicBezTo>
                    <a:pt x="0" y="1257"/>
                    <a:pt x="209" y="1536"/>
                    <a:pt x="442" y="1745"/>
                  </a:cubicBezTo>
                  <a:cubicBezTo>
                    <a:pt x="1301" y="2558"/>
                    <a:pt x="2532" y="2813"/>
                    <a:pt x="3693" y="2929"/>
                  </a:cubicBezTo>
                  <a:cubicBezTo>
                    <a:pt x="4454" y="3006"/>
                    <a:pt x="5218" y="3038"/>
                    <a:pt x="5982" y="3038"/>
                  </a:cubicBezTo>
                  <a:cubicBezTo>
                    <a:pt x="8485" y="3038"/>
                    <a:pt x="10998" y="2687"/>
                    <a:pt x="13470" y="2349"/>
                  </a:cubicBezTo>
                  <a:cubicBezTo>
                    <a:pt x="11311" y="1513"/>
                    <a:pt x="7989" y="1211"/>
                    <a:pt x="5737" y="584"/>
                  </a:cubicBezTo>
                  <a:cubicBezTo>
                    <a:pt x="4685" y="287"/>
                    <a:pt x="3576" y="1"/>
                    <a:pt x="250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8"/>
            <p:cNvSpPr/>
            <p:nvPr/>
          </p:nvSpPr>
          <p:spPr>
            <a:xfrm>
              <a:off x="2891200" y="2371225"/>
              <a:ext cx="58075" cy="234600"/>
            </a:xfrm>
            <a:custGeom>
              <a:avLst/>
              <a:gdLst/>
              <a:ahLst/>
              <a:cxnLst/>
              <a:rect l="l" t="t" r="r" b="b"/>
              <a:pathLst>
                <a:path w="2323" h="9384" extrusionOk="0">
                  <a:moveTo>
                    <a:pt x="1324" y="1"/>
                  </a:moveTo>
                  <a:cubicBezTo>
                    <a:pt x="1022" y="1"/>
                    <a:pt x="766" y="233"/>
                    <a:pt x="604" y="489"/>
                  </a:cubicBezTo>
                  <a:cubicBezTo>
                    <a:pt x="46" y="1278"/>
                    <a:pt x="0" y="2300"/>
                    <a:pt x="46" y="3252"/>
                  </a:cubicBezTo>
                  <a:cubicBezTo>
                    <a:pt x="116" y="4437"/>
                    <a:pt x="302" y="5621"/>
                    <a:pt x="488" y="6806"/>
                  </a:cubicBezTo>
                  <a:cubicBezTo>
                    <a:pt x="604" y="7665"/>
                    <a:pt x="743" y="8524"/>
                    <a:pt x="883" y="9383"/>
                  </a:cubicBezTo>
                  <a:cubicBezTo>
                    <a:pt x="1324" y="7711"/>
                    <a:pt x="2276" y="6039"/>
                    <a:pt x="2322" y="4321"/>
                  </a:cubicBezTo>
                  <a:cubicBezTo>
                    <a:pt x="2322" y="3322"/>
                    <a:pt x="2299" y="2300"/>
                    <a:pt x="2206" y="1301"/>
                  </a:cubicBezTo>
                  <a:cubicBezTo>
                    <a:pt x="2183" y="1023"/>
                    <a:pt x="2137" y="721"/>
                    <a:pt x="1997" y="465"/>
                  </a:cubicBezTo>
                  <a:cubicBezTo>
                    <a:pt x="1881" y="210"/>
                    <a:pt x="1626" y="1"/>
                    <a:pt x="132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8"/>
            <p:cNvSpPr/>
            <p:nvPr/>
          </p:nvSpPr>
          <p:spPr>
            <a:xfrm>
              <a:off x="2424975" y="2158725"/>
              <a:ext cx="232850" cy="263625"/>
            </a:xfrm>
            <a:custGeom>
              <a:avLst/>
              <a:gdLst/>
              <a:ahLst/>
              <a:cxnLst/>
              <a:rect l="l" t="t" r="r" b="b"/>
              <a:pathLst>
                <a:path w="9314" h="10545" extrusionOk="0">
                  <a:moveTo>
                    <a:pt x="1138" y="1"/>
                  </a:moveTo>
                  <a:cubicBezTo>
                    <a:pt x="952" y="71"/>
                    <a:pt x="790" y="187"/>
                    <a:pt x="650" y="326"/>
                  </a:cubicBezTo>
                  <a:cubicBezTo>
                    <a:pt x="0" y="1023"/>
                    <a:pt x="349" y="2161"/>
                    <a:pt x="790" y="2997"/>
                  </a:cubicBezTo>
                  <a:cubicBezTo>
                    <a:pt x="2625" y="6388"/>
                    <a:pt x="5644" y="9105"/>
                    <a:pt x="9197" y="10545"/>
                  </a:cubicBezTo>
                  <a:lnTo>
                    <a:pt x="9313" y="10429"/>
                  </a:lnTo>
                  <a:cubicBezTo>
                    <a:pt x="6131" y="7316"/>
                    <a:pt x="3391" y="3810"/>
                    <a:pt x="1138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8"/>
            <p:cNvSpPr/>
            <p:nvPr/>
          </p:nvSpPr>
          <p:spPr>
            <a:xfrm>
              <a:off x="2670550" y="2203250"/>
              <a:ext cx="141700" cy="318375"/>
            </a:xfrm>
            <a:custGeom>
              <a:avLst/>
              <a:gdLst/>
              <a:ahLst/>
              <a:cxnLst/>
              <a:rect l="l" t="t" r="r" b="b"/>
              <a:pathLst>
                <a:path w="5668" h="12735" extrusionOk="0">
                  <a:moveTo>
                    <a:pt x="1297" y="0"/>
                  </a:moveTo>
                  <a:cubicBezTo>
                    <a:pt x="1130" y="0"/>
                    <a:pt x="958" y="34"/>
                    <a:pt x="814" y="124"/>
                  </a:cubicBezTo>
                  <a:cubicBezTo>
                    <a:pt x="47" y="496"/>
                    <a:pt x="1" y="1564"/>
                    <a:pt x="140" y="2400"/>
                  </a:cubicBezTo>
                  <a:cubicBezTo>
                    <a:pt x="721" y="6093"/>
                    <a:pt x="2695" y="9391"/>
                    <a:pt x="4994" y="12317"/>
                  </a:cubicBezTo>
                  <a:cubicBezTo>
                    <a:pt x="5064" y="12363"/>
                    <a:pt x="5157" y="12387"/>
                    <a:pt x="5226" y="12410"/>
                  </a:cubicBezTo>
                  <a:cubicBezTo>
                    <a:pt x="5180" y="12410"/>
                    <a:pt x="5133" y="12433"/>
                    <a:pt x="5087" y="12433"/>
                  </a:cubicBezTo>
                  <a:cubicBezTo>
                    <a:pt x="5157" y="12526"/>
                    <a:pt x="5226" y="12642"/>
                    <a:pt x="5319" y="12735"/>
                  </a:cubicBezTo>
                  <a:lnTo>
                    <a:pt x="5668" y="12688"/>
                  </a:lnTo>
                  <a:cubicBezTo>
                    <a:pt x="3531" y="8764"/>
                    <a:pt x="2091" y="4444"/>
                    <a:pt x="1441" y="8"/>
                  </a:cubicBezTo>
                  <a:cubicBezTo>
                    <a:pt x="1394" y="3"/>
                    <a:pt x="1346" y="0"/>
                    <a:pt x="129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8"/>
            <p:cNvSpPr/>
            <p:nvPr/>
          </p:nvSpPr>
          <p:spPr>
            <a:xfrm>
              <a:off x="2631075" y="2585075"/>
              <a:ext cx="328650" cy="53850"/>
            </a:xfrm>
            <a:custGeom>
              <a:avLst/>
              <a:gdLst/>
              <a:ahLst/>
              <a:cxnLst/>
              <a:rect l="l" t="t" r="r" b="b"/>
              <a:pathLst>
                <a:path w="13146" h="2154" extrusionOk="0">
                  <a:moveTo>
                    <a:pt x="2237" y="1"/>
                  </a:moveTo>
                  <a:cubicBezTo>
                    <a:pt x="2010" y="1"/>
                    <a:pt x="1783" y="6"/>
                    <a:pt x="1557" y="17"/>
                  </a:cubicBezTo>
                  <a:cubicBezTo>
                    <a:pt x="930" y="40"/>
                    <a:pt x="186" y="202"/>
                    <a:pt x="24" y="806"/>
                  </a:cubicBezTo>
                  <a:cubicBezTo>
                    <a:pt x="24" y="876"/>
                    <a:pt x="1" y="946"/>
                    <a:pt x="1" y="1038"/>
                  </a:cubicBezTo>
                  <a:lnTo>
                    <a:pt x="7850" y="1503"/>
                  </a:lnTo>
                  <a:cubicBezTo>
                    <a:pt x="9615" y="1596"/>
                    <a:pt x="11380" y="1712"/>
                    <a:pt x="13076" y="2153"/>
                  </a:cubicBezTo>
                  <a:lnTo>
                    <a:pt x="13145" y="2153"/>
                  </a:lnTo>
                  <a:cubicBezTo>
                    <a:pt x="10962" y="1387"/>
                    <a:pt x="8222" y="1015"/>
                    <a:pt x="5992" y="458"/>
                  </a:cubicBezTo>
                  <a:cubicBezTo>
                    <a:pt x="4772" y="163"/>
                    <a:pt x="3501" y="1"/>
                    <a:pt x="223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8"/>
            <p:cNvSpPr/>
            <p:nvPr/>
          </p:nvSpPr>
          <p:spPr>
            <a:xfrm>
              <a:off x="2466200" y="2454775"/>
              <a:ext cx="331525" cy="61050"/>
            </a:xfrm>
            <a:custGeom>
              <a:avLst/>
              <a:gdLst/>
              <a:ahLst/>
              <a:cxnLst/>
              <a:rect l="l" t="t" r="r" b="b"/>
              <a:pathLst>
                <a:path w="13261" h="2442" extrusionOk="0">
                  <a:moveTo>
                    <a:pt x="2431" y="1"/>
                  </a:moveTo>
                  <a:cubicBezTo>
                    <a:pt x="1821" y="1"/>
                    <a:pt x="1222" y="93"/>
                    <a:pt x="650" y="328"/>
                  </a:cubicBezTo>
                  <a:cubicBezTo>
                    <a:pt x="372" y="444"/>
                    <a:pt x="47" y="653"/>
                    <a:pt x="0" y="955"/>
                  </a:cubicBezTo>
                  <a:cubicBezTo>
                    <a:pt x="0" y="955"/>
                    <a:pt x="0" y="979"/>
                    <a:pt x="0" y="979"/>
                  </a:cubicBezTo>
                  <a:cubicBezTo>
                    <a:pt x="3600" y="1304"/>
                    <a:pt x="7200" y="1629"/>
                    <a:pt x="10799" y="1977"/>
                  </a:cubicBezTo>
                  <a:cubicBezTo>
                    <a:pt x="11287" y="2024"/>
                    <a:pt x="11798" y="2047"/>
                    <a:pt x="12239" y="2233"/>
                  </a:cubicBezTo>
                  <a:cubicBezTo>
                    <a:pt x="12402" y="2279"/>
                    <a:pt x="12541" y="2372"/>
                    <a:pt x="12704" y="2442"/>
                  </a:cubicBezTo>
                  <a:cubicBezTo>
                    <a:pt x="12889" y="2418"/>
                    <a:pt x="13075" y="2395"/>
                    <a:pt x="13261" y="2372"/>
                  </a:cubicBezTo>
                  <a:cubicBezTo>
                    <a:pt x="13215" y="2326"/>
                    <a:pt x="13191" y="2302"/>
                    <a:pt x="13168" y="2256"/>
                  </a:cubicBezTo>
                  <a:cubicBezTo>
                    <a:pt x="10985" y="1490"/>
                    <a:pt x="7827" y="1188"/>
                    <a:pt x="5667" y="584"/>
                  </a:cubicBezTo>
                  <a:cubicBezTo>
                    <a:pt x="4615" y="287"/>
                    <a:pt x="3506" y="1"/>
                    <a:pt x="243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8"/>
            <p:cNvSpPr/>
            <p:nvPr/>
          </p:nvSpPr>
          <p:spPr>
            <a:xfrm>
              <a:off x="2795400" y="2511150"/>
              <a:ext cx="5825" cy="2950"/>
            </a:xfrm>
            <a:custGeom>
              <a:avLst/>
              <a:gdLst/>
              <a:ahLst/>
              <a:cxnLst/>
              <a:rect l="l" t="t" r="r" b="b"/>
              <a:pathLst>
                <a:path w="233" h="118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47"/>
                    <a:pt x="47" y="71"/>
                    <a:pt x="93" y="117"/>
                  </a:cubicBezTo>
                  <a:cubicBezTo>
                    <a:pt x="139" y="117"/>
                    <a:pt x="186" y="94"/>
                    <a:pt x="232" y="94"/>
                  </a:cubicBezTo>
                  <a:cubicBezTo>
                    <a:pt x="163" y="71"/>
                    <a:pt x="70" y="47"/>
                    <a:pt x="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8"/>
            <p:cNvSpPr/>
            <p:nvPr/>
          </p:nvSpPr>
          <p:spPr>
            <a:xfrm>
              <a:off x="2891200" y="2371225"/>
              <a:ext cx="38925" cy="234600"/>
            </a:xfrm>
            <a:custGeom>
              <a:avLst/>
              <a:gdLst/>
              <a:ahLst/>
              <a:cxnLst/>
              <a:rect l="l" t="t" r="r" b="b"/>
              <a:pathLst>
                <a:path w="1557" h="9384" extrusionOk="0">
                  <a:moveTo>
                    <a:pt x="1324" y="1"/>
                  </a:moveTo>
                  <a:cubicBezTo>
                    <a:pt x="1022" y="1"/>
                    <a:pt x="766" y="233"/>
                    <a:pt x="604" y="489"/>
                  </a:cubicBezTo>
                  <a:cubicBezTo>
                    <a:pt x="46" y="1278"/>
                    <a:pt x="0" y="2300"/>
                    <a:pt x="46" y="3252"/>
                  </a:cubicBezTo>
                  <a:cubicBezTo>
                    <a:pt x="116" y="4437"/>
                    <a:pt x="302" y="5621"/>
                    <a:pt x="488" y="6806"/>
                  </a:cubicBezTo>
                  <a:cubicBezTo>
                    <a:pt x="604" y="7665"/>
                    <a:pt x="743" y="8524"/>
                    <a:pt x="883" y="9383"/>
                  </a:cubicBezTo>
                  <a:cubicBezTo>
                    <a:pt x="906" y="9267"/>
                    <a:pt x="952" y="9151"/>
                    <a:pt x="975" y="9035"/>
                  </a:cubicBezTo>
                  <a:cubicBezTo>
                    <a:pt x="952" y="8919"/>
                    <a:pt x="952" y="8803"/>
                    <a:pt x="929" y="8687"/>
                  </a:cubicBezTo>
                  <a:cubicBezTo>
                    <a:pt x="697" y="5807"/>
                    <a:pt x="906" y="2881"/>
                    <a:pt x="1556" y="47"/>
                  </a:cubicBezTo>
                  <a:cubicBezTo>
                    <a:pt x="1486" y="24"/>
                    <a:pt x="1417" y="1"/>
                    <a:pt x="132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8"/>
            <p:cNvSpPr/>
            <p:nvPr/>
          </p:nvSpPr>
          <p:spPr>
            <a:xfrm>
              <a:off x="2495800" y="2238275"/>
              <a:ext cx="162600" cy="184075"/>
            </a:xfrm>
            <a:custGeom>
              <a:avLst/>
              <a:gdLst/>
              <a:ahLst/>
              <a:cxnLst/>
              <a:rect l="l" t="t" r="r" b="b"/>
              <a:pathLst>
                <a:path w="6504" h="7363" extrusionOk="0">
                  <a:moveTo>
                    <a:pt x="2741" y="1"/>
                  </a:moveTo>
                  <a:lnTo>
                    <a:pt x="2741" y="1"/>
                  </a:lnTo>
                  <a:cubicBezTo>
                    <a:pt x="3159" y="1580"/>
                    <a:pt x="3554" y="3159"/>
                    <a:pt x="3902" y="4738"/>
                  </a:cubicBezTo>
                  <a:cubicBezTo>
                    <a:pt x="2532" y="4251"/>
                    <a:pt x="1231" y="3577"/>
                    <a:pt x="1" y="2788"/>
                  </a:cubicBezTo>
                  <a:lnTo>
                    <a:pt x="1" y="2788"/>
                  </a:lnTo>
                  <a:cubicBezTo>
                    <a:pt x="1719" y="4785"/>
                    <a:pt x="3902" y="6364"/>
                    <a:pt x="6364" y="7363"/>
                  </a:cubicBezTo>
                  <a:lnTo>
                    <a:pt x="6503" y="7177"/>
                  </a:lnTo>
                  <a:cubicBezTo>
                    <a:pt x="5342" y="4715"/>
                    <a:pt x="4227" y="2277"/>
                    <a:pt x="274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8"/>
            <p:cNvSpPr/>
            <p:nvPr/>
          </p:nvSpPr>
          <p:spPr>
            <a:xfrm>
              <a:off x="2693775" y="2305625"/>
              <a:ext cx="119050" cy="216000"/>
            </a:xfrm>
            <a:custGeom>
              <a:avLst/>
              <a:gdLst/>
              <a:ahLst/>
              <a:cxnLst/>
              <a:rect l="l" t="t" r="r" b="b"/>
              <a:pathLst>
                <a:path w="4762" h="8640" extrusionOk="0">
                  <a:moveTo>
                    <a:pt x="2997" y="1"/>
                  </a:moveTo>
                  <a:cubicBezTo>
                    <a:pt x="2881" y="1255"/>
                    <a:pt x="2788" y="2509"/>
                    <a:pt x="2672" y="3763"/>
                  </a:cubicBezTo>
                  <a:cubicBezTo>
                    <a:pt x="2672" y="3879"/>
                    <a:pt x="2648" y="3972"/>
                    <a:pt x="2556" y="4042"/>
                  </a:cubicBezTo>
                  <a:cubicBezTo>
                    <a:pt x="2531" y="4056"/>
                    <a:pt x="2505" y="4063"/>
                    <a:pt x="2477" y="4063"/>
                  </a:cubicBezTo>
                  <a:cubicBezTo>
                    <a:pt x="2373" y="4063"/>
                    <a:pt x="2253" y="3971"/>
                    <a:pt x="2161" y="3879"/>
                  </a:cubicBezTo>
                  <a:cubicBezTo>
                    <a:pt x="1394" y="3066"/>
                    <a:pt x="674" y="2207"/>
                    <a:pt x="1" y="1301"/>
                  </a:cubicBezTo>
                  <a:lnTo>
                    <a:pt x="1" y="1301"/>
                  </a:lnTo>
                  <a:cubicBezTo>
                    <a:pt x="930" y="3809"/>
                    <a:pt x="2416" y="6109"/>
                    <a:pt x="4065" y="8222"/>
                  </a:cubicBezTo>
                  <a:cubicBezTo>
                    <a:pt x="4135" y="8268"/>
                    <a:pt x="4228" y="8292"/>
                    <a:pt x="4297" y="8315"/>
                  </a:cubicBezTo>
                  <a:cubicBezTo>
                    <a:pt x="4251" y="8315"/>
                    <a:pt x="4204" y="8338"/>
                    <a:pt x="4158" y="8338"/>
                  </a:cubicBezTo>
                  <a:cubicBezTo>
                    <a:pt x="4228" y="8431"/>
                    <a:pt x="4297" y="8547"/>
                    <a:pt x="4390" y="8640"/>
                  </a:cubicBezTo>
                  <a:lnTo>
                    <a:pt x="4762" y="8593"/>
                  </a:lnTo>
                  <a:cubicBezTo>
                    <a:pt x="4228" y="5714"/>
                    <a:pt x="3786" y="2811"/>
                    <a:pt x="299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8"/>
            <p:cNvSpPr/>
            <p:nvPr/>
          </p:nvSpPr>
          <p:spPr>
            <a:xfrm>
              <a:off x="2730375" y="2596500"/>
              <a:ext cx="229350" cy="74500"/>
            </a:xfrm>
            <a:custGeom>
              <a:avLst/>
              <a:gdLst/>
              <a:ahLst/>
              <a:cxnLst/>
              <a:rect l="l" t="t" r="r" b="b"/>
              <a:pathLst>
                <a:path w="9174" h="2980" extrusionOk="0">
                  <a:moveTo>
                    <a:pt x="1951" y="1"/>
                  </a:moveTo>
                  <a:cubicBezTo>
                    <a:pt x="2508" y="326"/>
                    <a:pt x="3066" y="674"/>
                    <a:pt x="3600" y="1046"/>
                  </a:cubicBezTo>
                  <a:cubicBezTo>
                    <a:pt x="3716" y="1116"/>
                    <a:pt x="3855" y="1232"/>
                    <a:pt x="3832" y="1348"/>
                  </a:cubicBezTo>
                  <a:cubicBezTo>
                    <a:pt x="3809" y="1487"/>
                    <a:pt x="3693" y="1557"/>
                    <a:pt x="3577" y="1627"/>
                  </a:cubicBezTo>
                  <a:cubicBezTo>
                    <a:pt x="2462" y="2184"/>
                    <a:pt x="1231" y="2579"/>
                    <a:pt x="0" y="2741"/>
                  </a:cubicBezTo>
                  <a:cubicBezTo>
                    <a:pt x="782" y="2900"/>
                    <a:pt x="1583" y="2979"/>
                    <a:pt x="2384" y="2979"/>
                  </a:cubicBezTo>
                  <a:cubicBezTo>
                    <a:pt x="3582" y="2979"/>
                    <a:pt x="4781" y="2801"/>
                    <a:pt x="5922" y="2439"/>
                  </a:cubicBezTo>
                  <a:cubicBezTo>
                    <a:pt x="6904" y="2141"/>
                    <a:pt x="7885" y="1685"/>
                    <a:pt x="8903" y="1685"/>
                  </a:cubicBezTo>
                  <a:cubicBezTo>
                    <a:pt x="8993" y="1685"/>
                    <a:pt x="9083" y="1689"/>
                    <a:pt x="9173" y="1696"/>
                  </a:cubicBezTo>
                  <a:cubicBezTo>
                    <a:pt x="6990" y="930"/>
                    <a:pt x="4250" y="558"/>
                    <a:pt x="202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8"/>
            <p:cNvSpPr/>
            <p:nvPr/>
          </p:nvSpPr>
          <p:spPr>
            <a:xfrm>
              <a:off x="2540500" y="2474000"/>
              <a:ext cx="257225" cy="56600"/>
            </a:xfrm>
            <a:custGeom>
              <a:avLst/>
              <a:gdLst/>
              <a:ahLst/>
              <a:cxnLst/>
              <a:rect l="l" t="t" r="r" b="b"/>
              <a:pathLst>
                <a:path w="10289" h="2264" extrusionOk="0">
                  <a:moveTo>
                    <a:pt x="3415" y="1"/>
                  </a:moveTo>
                  <a:lnTo>
                    <a:pt x="5528" y="1162"/>
                  </a:lnTo>
                  <a:cubicBezTo>
                    <a:pt x="5714" y="1278"/>
                    <a:pt x="5946" y="1394"/>
                    <a:pt x="6039" y="1603"/>
                  </a:cubicBezTo>
                  <a:cubicBezTo>
                    <a:pt x="5551" y="1858"/>
                    <a:pt x="4994" y="1882"/>
                    <a:pt x="4437" y="1905"/>
                  </a:cubicBezTo>
                  <a:cubicBezTo>
                    <a:pt x="2950" y="1975"/>
                    <a:pt x="1487" y="2021"/>
                    <a:pt x="1" y="2067"/>
                  </a:cubicBezTo>
                  <a:cubicBezTo>
                    <a:pt x="210" y="2114"/>
                    <a:pt x="442" y="2137"/>
                    <a:pt x="651" y="2160"/>
                  </a:cubicBezTo>
                  <a:cubicBezTo>
                    <a:pt x="1410" y="2232"/>
                    <a:pt x="2170" y="2263"/>
                    <a:pt x="2931" y="2263"/>
                  </a:cubicBezTo>
                  <a:cubicBezTo>
                    <a:pt x="5384" y="2263"/>
                    <a:pt x="7843" y="1940"/>
                    <a:pt x="10289" y="1603"/>
                  </a:cubicBezTo>
                  <a:cubicBezTo>
                    <a:pt x="10243" y="1557"/>
                    <a:pt x="10219" y="1533"/>
                    <a:pt x="10196" y="1487"/>
                  </a:cubicBezTo>
                  <a:cubicBezTo>
                    <a:pt x="8245" y="813"/>
                    <a:pt x="5505" y="488"/>
                    <a:pt x="341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8"/>
            <p:cNvSpPr/>
            <p:nvPr/>
          </p:nvSpPr>
          <p:spPr>
            <a:xfrm>
              <a:off x="2795400" y="2511150"/>
              <a:ext cx="5825" cy="2950"/>
            </a:xfrm>
            <a:custGeom>
              <a:avLst/>
              <a:gdLst/>
              <a:ahLst/>
              <a:cxnLst/>
              <a:rect l="l" t="t" r="r" b="b"/>
              <a:pathLst>
                <a:path w="233" h="118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47"/>
                    <a:pt x="47" y="71"/>
                    <a:pt x="93" y="117"/>
                  </a:cubicBezTo>
                  <a:cubicBezTo>
                    <a:pt x="139" y="117"/>
                    <a:pt x="186" y="94"/>
                    <a:pt x="232" y="94"/>
                  </a:cubicBezTo>
                  <a:cubicBezTo>
                    <a:pt x="163" y="71"/>
                    <a:pt x="70" y="47"/>
                    <a:pt x="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8"/>
            <p:cNvSpPr/>
            <p:nvPr/>
          </p:nvSpPr>
          <p:spPr>
            <a:xfrm>
              <a:off x="2892925" y="2458900"/>
              <a:ext cx="56350" cy="146925"/>
            </a:xfrm>
            <a:custGeom>
              <a:avLst/>
              <a:gdLst/>
              <a:ahLst/>
              <a:cxnLst/>
              <a:rect l="l" t="t" r="r" b="b"/>
              <a:pathLst>
                <a:path w="2254" h="5877" extrusionOk="0">
                  <a:moveTo>
                    <a:pt x="2230" y="1"/>
                  </a:moveTo>
                  <a:cubicBezTo>
                    <a:pt x="2044" y="419"/>
                    <a:pt x="1859" y="837"/>
                    <a:pt x="1650" y="1255"/>
                  </a:cubicBezTo>
                  <a:cubicBezTo>
                    <a:pt x="1523" y="1509"/>
                    <a:pt x="1299" y="1821"/>
                    <a:pt x="1014" y="1821"/>
                  </a:cubicBezTo>
                  <a:cubicBezTo>
                    <a:pt x="986" y="1821"/>
                    <a:pt x="958" y="1818"/>
                    <a:pt x="930" y="1812"/>
                  </a:cubicBezTo>
                  <a:cubicBezTo>
                    <a:pt x="721" y="1743"/>
                    <a:pt x="605" y="1510"/>
                    <a:pt x="535" y="1325"/>
                  </a:cubicBezTo>
                  <a:lnTo>
                    <a:pt x="1" y="24"/>
                  </a:lnTo>
                  <a:lnTo>
                    <a:pt x="1" y="24"/>
                  </a:lnTo>
                  <a:cubicBezTo>
                    <a:pt x="70" y="1115"/>
                    <a:pt x="233" y="2207"/>
                    <a:pt x="419" y="3299"/>
                  </a:cubicBezTo>
                  <a:cubicBezTo>
                    <a:pt x="535" y="4158"/>
                    <a:pt x="674" y="5017"/>
                    <a:pt x="814" y="5876"/>
                  </a:cubicBezTo>
                  <a:cubicBezTo>
                    <a:pt x="1255" y="4204"/>
                    <a:pt x="2207" y="2532"/>
                    <a:pt x="2253" y="814"/>
                  </a:cubicBezTo>
                  <a:cubicBezTo>
                    <a:pt x="2253" y="535"/>
                    <a:pt x="2230" y="279"/>
                    <a:pt x="223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8"/>
            <p:cNvSpPr/>
            <p:nvPr/>
          </p:nvSpPr>
          <p:spPr>
            <a:xfrm>
              <a:off x="2520775" y="1713425"/>
              <a:ext cx="258975" cy="164325"/>
            </a:xfrm>
            <a:custGeom>
              <a:avLst/>
              <a:gdLst/>
              <a:ahLst/>
              <a:cxnLst/>
              <a:rect l="l" t="t" r="r" b="b"/>
              <a:pathLst>
                <a:path w="10359" h="6573" fill="none" extrusionOk="0">
                  <a:moveTo>
                    <a:pt x="10358" y="6573"/>
                  </a:moveTo>
                  <a:cubicBezTo>
                    <a:pt x="6340" y="5481"/>
                    <a:pt x="2694" y="3159"/>
                    <a:pt x="0" y="0"/>
                  </a:cubicBezTo>
                </a:path>
              </a:pathLst>
            </a:custGeom>
            <a:noFill/>
            <a:ln w="11025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8"/>
            <p:cNvSpPr/>
            <p:nvPr/>
          </p:nvSpPr>
          <p:spPr>
            <a:xfrm>
              <a:off x="2607850" y="1698900"/>
              <a:ext cx="8150" cy="96400"/>
            </a:xfrm>
            <a:custGeom>
              <a:avLst/>
              <a:gdLst/>
              <a:ahLst/>
              <a:cxnLst/>
              <a:rect l="l" t="t" r="r" b="b"/>
              <a:pathLst>
                <a:path w="326" h="3856" fill="none" extrusionOk="0">
                  <a:moveTo>
                    <a:pt x="303" y="3856"/>
                  </a:moveTo>
                  <a:cubicBezTo>
                    <a:pt x="326" y="2578"/>
                    <a:pt x="233" y="1278"/>
                    <a:pt x="1" y="1"/>
                  </a:cubicBezTo>
                </a:path>
              </a:pathLst>
            </a:custGeom>
            <a:noFill/>
            <a:ln w="11025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8"/>
            <p:cNvSpPr/>
            <p:nvPr/>
          </p:nvSpPr>
          <p:spPr>
            <a:xfrm>
              <a:off x="2585800" y="1828375"/>
              <a:ext cx="69700" cy="9900"/>
            </a:xfrm>
            <a:custGeom>
              <a:avLst/>
              <a:gdLst/>
              <a:ahLst/>
              <a:cxnLst/>
              <a:rect l="l" t="t" r="r" b="b"/>
              <a:pathLst>
                <a:path w="2788" h="396" fill="none" extrusionOk="0">
                  <a:moveTo>
                    <a:pt x="2787" y="0"/>
                  </a:moveTo>
                  <a:cubicBezTo>
                    <a:pt x="1905" y="302"/>
                    <a:pt x="952" y="395"/>
                    <a:pt x="0" y="302"/>
                  </a:cubicBezTo>
                </a:path>
              </a:pathLst>
            </a:custGeom>
            <a:noFill/>
            <a:ln w="11025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8"/>
            <p:cNvSpPr/>
            <p:nvPr/>
          </p:nvSpPr>
          <p:spPr>
            <a:xfrm>
              <a:off x="2659525" y="1125850"/>
              <a:ext cx="129500" cy="611400"/>
            </a:xfrm>
            <a:custGeom>
              <a:avLst/>
              <a:gdLst/>
              <a:ahLst/>
              <a:cxnLst/>
              <a:rect l="l" t="t" r="r" b="b"/>
              <a:pathLst>
                <a:path w="5180" h="24456" fill="none" extrusionOk="0">
                  <a:moveTo>
                    <a:pt x="5180" y="24455"/>
                  </a:moveTo>
                  <a:cubicBezTo>
                    <a:pt x="860" y="17186"/>
                    <a:pt x="1" y="7943"/>
                    <a:pt x="2904" y="0"/>
                  </a:cubicBezTo>
                </a:path>
              </a:pathLst>
            </a:custGeom>
            <a:noFill/>
            <a:ln w="11025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8"/>
            <p:cNvSpPr/>
            <p:nvPr/>
          </p:nvSpPr>
          <p:spPr>
            <a:xfrm>
              <a:off x="2596250" y="1061850"/>
              <a:ext cx="96975" cy="232975"/>
            </a:xfrm>
            <a:custGeom>
              <a:avLst/>
              <a:gdLst/>
              <a:ahLst/>
              <a:cxnLst/>
              <a:rect l="l" t="t" r="r" b="b"/>
              <a:pathLst>
                <a:path w="3879" h="9319" extrusionOk="0">
                  <a:moveTo>
                    <a:pt x="854" y="0"/>
                  </a:moveTo>
                  <a:cubicBezTo>
                    <a:pt x="825" y="0"/>
                    <a:pt x="796" y="2"/>
                    <a:pt x="767" y="6"/>
                  </a:cubicBezTo>
                  <a:cubicBezTo>
                    <a:pt x="442" y="52"/>
                    <a:pt x="186" y="354"/>
                    <a:pt x="93" y="679"/>
                  </a:cubicBezTo>
                  <a:cubicBezTo>
                    <a:pt x="0" y="1004"/>
                    <a:pt x="47" y="1330"/>
                    <a:pt x="93" y="1655"/>
                  </a:cubicBezTo>
                  <a:cubicBezTo>
                    <a:pt x="511" y="4047"/>
                    <a:pt x="1765" y="6207"/>
                    <a:pt x="2973" y="8320"/>
                  </a:cubicBezTo>
                  <a:cubicBezTo>
                    <a:pt x="3205" y="8715"/>
                    <a:pt x="3461" y="9133"/>
                    <a:pt x="3879" y="9319"/>
                  </a:cubicBezTo>
                  <a:cubicBezTo>
                    <a:pt x="3670" y="7670"/>
                    <a:pt x="3019" y="5463"/>
                    <a:pt x="2741" y="3838"/>
                  </a:cubicBezTo>
                  <a:cubicBezTo>
                    <a:pt x="2578" y="2862"/>
                    <a:pt x="2299" y="1910"/>
                    <a:pt x="1905" y="1004"/>
                  </a:cubicBezTo>
                  <a:cubicBezTo>
                    <a:pt x="1707" y="544"/>
                    <a:pt x="1344" y="0"/>
                    <a:pt x="85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8"/>
            <p:cNvSpPr/>
            <p:nvPr/>
          </p:nvSpPr>
          <p:spPr>
            <a:xfrm>
              <a:off x="2539925" y="1314550"/>
              <a:ext cx="159100" cy="203550"/>
            </a:xfrm>
            <a:custGeom>
              <a:avLst/>
              <a:gdLst/>
              <a:ahLst/>
              <a:cxnLst/>
              <a:rect l="l" t="t" r="r" b="b"/>
              <a:pathLst>
                <a:path w="6364" h="8142" extrusionOk="0">
                  <a:moveTo>
                    <a:pt x="767" y="0"/>
                  </a:moveTo>
                  <a:cubicBezTo>
                    <a:pt x="233" y="23"/>
                    <a:pt x="1" y="720"/>
                    <a:pt x="47" y="1254"/>
                  </a:cubicBezTo>
                  <a:cubicBezTo>
                    <a:pt x="117" y="2323"/>
                    <a:pt x="604" y="3345"/>
                    <a:pt x="1278" y="4204"/>
                  </a:cubicBezTo>
                  <a:cubicBezTo>
                    <a:pt x="1951" y="5040"/>
                    <a:pt x="2787" y="5737"/>
                    <a:pt x="3623" y="6433"/>
                  </a:cubicBezTo>
                  <a:cubicBezTo>
                    <a:pt x="4413" y="7084"/>
                    <a:pt x="5226" y="7734"/>
                    <a:pt x="6155" y="8129"/>
                  </a:cubicBezTo>
                  <a:cubicBezTo>
                    <a:pt x="6186" y="8136"/>
                    <a:pt x="6219" y="8142"/>
                    <a:pt x="6250" y="8142"/>
                  </a:cubicBezTo>
                  <a:cubicBezTo>
                    <a:pt x="6312" y="8142"/>
                    <a:pt x="6364" y="8121"/>
                    <a:pt x="6364" y="8059"/>
                  </a:cubicBezTo>
                  <a:cubicBezTo>
                    <a:pt x="6062" y="5783"/>
                    <a:pt x="4460" y="3298"/>
                    <a:pt x="2834" y="1696"/>
                  </a:cubicBezTo>
                  <a:cubicBezTo>
                    <a:pt x="2393" y="1278"/>
                    <a:pt x="1975" y="860"/>
                    <a:pt x="1557" y="442"/>
                  </a:cubicBezTo>
                  <a:cubicBezTo>
                    <a:pt x="1324" y="233"/>
                    <a:pt x="1069" y="0"/>
                    <a:pt x="76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8"/>
            <p:cNvSpPr/>
            <p:nvPr/>
          </p:nvSpPr>
          <p:spPr>
            <a:xfrm>
              <a:off x="2706550" y="858125"/>
              <a:ext cx="216600" cy="324650"/>
            </a:xfrm>
            <a:custGeom>
              <a:avLst/>
              <a:gdLst/>
              <a:ahLst/>
              <a:cxnLst/>
              <a:rect l="l" t="t" r="r" b="b"/>
              <a:pathLst>
                <a:path w="8664" h="12986" extrusionOk="0">
                  <a:moveTo>
                    <a:pt x="7738" y="0"/>
                  </a:moveTo>
                  <a:cubicBezTo>
                    <a:pt x="7420" y="0"/>
                    <a:pt x="7105" y="110"/>
                    <a:pt x="6829" y="259"/>
                  </a:cubicBezTo>
                  <a:cubicBezTo>
                    <a:pt x="5853" y="793"/>
                    <a:pt x="5157" y="1675"/>
                    <a:pt x="4506" y="2558"/>
                  </a:cubicBezTo>
                  <a:cubicBezTo>
                    <a:pt x="2300" y="5670"/>
                    <a:pt x="744" y="9246"/>
                    <a:pt x="1" y="12985"/>
                  </a:cubicBezTo>
                  <a:cubicBezTo>
                    <a:pt x="1557" y="10617"/>
                    <a:pt x="3647" y="8689"/>
                    <a:pt x="5458" y="6506"/>
                  </a:cubicBezTo>
                  <a:cubicBezTo>
                    <a:pt x="6713" y="4950"/>
                    <a:pt x="7734" y="3231"/>
                    <a:pt x="8478" y="1373"/>
                  </a:cubicBezTo>
                  <a:cubicBezTo>
                    <a:pt x="8570" y="1118"/>
                    <a:pt x="8663" y="863"/>
                    <a:pt x="8594" y="584"/>
                  </a:cubicBezTo>
                  <a:cubicBezTo>
                    <a:pt x="8524" y="259"/>
                    <a:pt x="8176" y="26"/>
                    <a:pt x="7827" y="3"/>
                  </a:cubicBezTo>
                  <a:cubicBezTo>
                    <a:pt x="7797" y="1"/>
                    <a:pt x="7768" y="0"/>
                    <a:pt x="773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8"/>
            <p:cNvSpPr/>
            <p:nvPr/>
          </p:nvSpPr>
          <p:spPr>
            <a:xfrm>
              <a:off x="2684500" y="1189875"/>
              <a:ext cx="154450" cy="199600"/>
            </a:xfrm>
            <a:custGeom>
              <a:avLst/>
              <a:gdLst/>
              <a:ahLst/>
              <a:cxnLst/>
              <a:rect l="l" t="t" r="r" b="b"/>
              <a:pathLst>
                <a:path w="6178" h="7984" extrusionOk="0">
                  <a:moveTo>
                    <a:pt x="5570" y="0"/>
                  </a:moveTo>
                  <a:cubicBezTo>
                    <a:pt x="5287" y="0"/>
                    <a:pt x="4985" y="195"/>
                    <a:pt x="4738" y="389"/>
                  </a:cubicBezTo>
                  <a:cubicBezTo>
                    <a:pt x="2416" y="2317"/>
                    <a:pt x="1115" y="5173"/>
                    <a:pt x="0" y="7983"/>
                  </a:cubicBezTo>
                  <a:cubicBezTo>
                    <a:pt x="1371" y="6706"/>
                    <a:pt x="2416" y="6102"/>
                    <a:pt x="3739" y="4778"/>
                  </a:cubicBezTo>
                  <a:cubicBezTo>
                    <a:pt x="4575" y="3942"/>
                    <a:pt x="5295" y="2990"/>
                    <a:pt x="5830" y="1922"/>
                  </a:cubicBezTo>
                  <a:cubicBezTo>
                    <a:pt x="6015" y="1550"/>
                    <a:pt x="6178" y="1155"/>
                    <a:pt x="6178" y="737"/>
                  </a:cubicBezTo>
                  <a:cubicBezTo>
                    <a:pt x="6155" y="482"/>
                    <a:pt x="6062" y="203"/>
                    <a:pt x="5830" y="64"/>
                  </a:cubicBezTo>
                  <a:cubicBezTo>
                    <a:pt x="5746" y="19"/>
                    <a:pt x="5659" y="0"/>
                    <a:pt x="557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8"/>
            <p:cNvSpPr/>
            <p:nvPr/>
          </p:nvSpPr>
          <p:spPr>
            <a:xfrm>
              <a:off x="2613650" y="1061850"/>
              <a:ext cx="79575" cy="232400"/>
            </a:xfrm>
            <a:custGeom>
              <a:avLst/>
              <a:gdLst/>
              <a:ahLst/>
              <a:cxnLst/>
              <a:rect l="l" t="t" r="r" b="b"/>
              <a:pathLst>
                <a:path w="3183" h="9296" extrusionOk="0">
                  <a:moveTo>
                    <a:pt x="158" y="0"/>
                  </a:moveTo>
                  <a:cubicBezTo>
                    <a:pt x="129" y="0"/>
                    <a:pt x="100" y="2"/>
                    <a:pt x="71" y="6"/>
                  </a:cubicBezTo>
                  <a:cubicBezTo>
                    <a:pt x="47" y="29"/>
                    <a:pt x="24" y="29"/>
                    <a:pt x="1" y="29"/>
                  </a:cubicBezTo>
                  <a:lnTo>
                    <a:pt x="3183" y="9295"/>
                  </a:lnTo>
                  <a:cubicBezTo>
                    <a:pt x="2974" y="7647"/>
                    <a:pt x="2323" y="5463"/>
                    <a:pt x="2045" y="3838"/>
                  </a:cubicBezTo>
                  <a:cubicBezTo>
                    <a:pt x="1882" y="2862"/>
                    <a:pt x="1603" y="1910"/>
                    <a:pt x="1209" y="1004"/>
                  </a:cubicBezTo>
                  <a:cubicBezTo>
                    <a:pt x="1011" y="544"/>
                    <a:pt x="648" y="0"/>
                    <a:pt x="15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8"/>
            <p:cNvSpPr/>
            <p:nvPr/>
          </p:nvSpPr>
          <p:spPr>
            <a:xfrm>
              <a:off x="2545150" y="1314550"/>
              <a:ext cx="153875" cy="203225"/>
            </a:xfrm>
            <a:custGeom>
              <a:avLst/>
              <a:gdLst/>
              <a:ahLst/>
              <a:cxnLst/>
              <a:rect l="l" t="t" r="r" b="b"/>
              <a:pathLst>
                <a:path w="6155" h="8129" extrusionOk="0">
                  <a:moveTo>
                    <a:pt x="558" y="0"/>
                  </a:moveTo>
                  <a:cubicBezTo>
                    <a:pt x="302" y="23"/>
                    <a:pt x="117" y="186"/>
                    <a:pt x="1" y="418"/>
                  </a:cubicBezTo>
                  <a:cubicBezTo>
                    <a:pt x="2091" y="2950"/>
                    <a:pt x="4111" y="5528"/>
                    <a:pt x="6085" y="8129"/>
                  </a:cubicBezTo>
                  <a:cubicBezTo>
                    <a:pt x="6132" y="8129"/>
                    <a:pt x="6155" y="8105"/>
                    <a:pt x="6155" y="8059"/>
                  </a:cubicBezTo>
                  <a:cubicBezTo>
                    <a:pt x="5853" y="5783"/>
                    <a:pt x="4251" y="3298"/>
                    <a:pt x="2625" y="1696"/>
                  </a:cubicBezTo>
                  <a:cubicBezTo>
                    <a:pt x="2184" y="1278"/>
                    <a:pt x="1766" y="860"/>
                    <a:pt x="1348" y="442"/>
                  </a:cubicBezTo>
                  <a:cubicBezTo>
                    <a:pt x="1115" y="233"/>
                    <a:pt x="860" y="0"/>
                    <a:pt x="55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8"/>
            <p:cNvSpPr/>
            <p:nvPr/>
          </p:nvSpPr>
          <p:spPr>
            <a:xfrm>
              <a:off x="2706550" y="858125"/>
              <a:ext cx="206725" cy="324650"/>
            </a:xfrm>
            <a:custGeom>
              <a:avLst/>
              <a:gdLst/>
              <a:ahLst/>
              <a:cxnLst/>
              <a:rect l="l" t="t" r="r" b="b"/>
              <a:pathLst>
                <a:path w="8269" h="12986" extrusionOk="0">
                  <a:moveTo>
                    <a:pt x="7738" y="0"/>
                  </a:moveTo>
                  <a:cubicBezTo>
                    <a:pt x="7420" y="0"/>
                    <a:pt x="7105" y="110"/>
                    <a:pt x="6829" y="259"/>
                  </a:cubicBezTo>
                  <a:cubicBezTo>
                    <a:pt x="5853" y="793"/>
                    <a:pt x="5157" y="1675"/>
                    <a:pt x="4506" y="2558"/>
                  </a:cubicBezTo>
                  <a:cubicBezTo>
                    <a:pt x="2300" y="5670"/>
                    <a:pt x="744" y="9246"/>
                    <a:pt x="1" y="12985"/>
                  </a:cubicBezTo>
                  <a:cubicBezTo>
                    <a:pt x="94" y="12846"/>
                    <a:pt x="210" y="12707"/>
                    <a:pt x="303" y="12544"/>
                  </a:cubicBezTo>
                  <a:cubicBezTo>
                    <a:pt x="2091" y="7946"/>
                    <a:pt x="4808" y="3696"/>
                    <a:pt x="8269" y="166"/>
                  </a:cubicBezTo>
                  <a:cubicBezTo>
                    <a:pt x="8129" y="73"/>
                    <a:pt x="7990" y="3"/>
                    <a:pt x="7827" y="3"/>
                  </a:cubicBezTo>
                  <a:cubicBezTo>
                    <a:pt x="7797" y="1"/>
                    <a:pt x="7768" y="0"/>
                    <a:pt x="773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8"/>
            <p:cNvSpPr/>
            <p:nvPr/>
          </p:nvSpPr>
          <p:spPr>
            <a:xfrm>
              <a:off x="2684500" y="1189875"/>
              <a:ext cx="149825" cy="199600"/>
            </a:xfrm>
            <a:custGeom>
              <a:avLst/>
              <a:gdLst/>
              <a:ahLst/>
              <a:cxnLst/>
              <a:rect l="l" t="t" r="r" b="b"/>
              <a:pathLst>
                <a:path w="5993" h="7984" extrusionOk="0">
                  <a:moveTo>
                    <a:pt x="5570" y="0"/>
                  </a:moveTo>
                  <a:cubicBezTo>
                    <a:pt x="5287" y="0"/>
                    <a:pt x="4985" y="195"/>
                    <a:pt x="4738" y="389"/>
                  </a:cubicBezTo>
                  <a:cubicBezTo>
                    <a:pt x="2416" y="2317"/>
                    <a:pt x="1115" y="5173"/>
                    <a:pt x="0" y="7983"/>
                  </a:cubicBezTo>
                  <a:cubicBezTo>
                    <a:pt x="93" y="7913"/>
                    <a:pt x="163" y="7844"/>
                    <a:pt x="233" y="7774"/>
                  </a:cubicBezTo>
                  <a:cubicBezTo>
                    <a:pt x="349" y="7588"/>
                    <a:pt x="465" y="7426"/>
                    <a:pt x="581" y="7263"/>
                  </a:cubicBezTo>
                  <a:cubicBezTo>
                    <a:pt x="2299" y="4848"/>
                    <a:pt x="4041" y="2433"/>
                    <a:pt x="5992" y="226"/>
                  </a:cubicBezTo>
                  <a:cubicBezTo>
                    <a:pt x="5946" y="157"/>
                    <a:pt x="5899" y="110"/>
                    <a:pt x="5830" y="64"/>
                  </a:cubicBezTo>
                  <a:cubicBezTo>
                    <a:pt x="5746" y="19"/>
                    <a:pt x="5659" y="0"/>
                    <a:pt x="557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8"/>
            <p:cNvSpPr/>
            <p:nvPr/>
          </p:nvSpPr>
          <p:spPr>
            <a:xfrm>
              <a:off x="2615400" y="1125850"/>
              <a:ext cx="77825" cy="168975"/>
            </a:xfrm>
            <a:custGeom>
              <a:avLst/>
              <a:gdLst/>
              <a:ahLst/>
              <a:cxnLst/>
              <a:rect l="l" t="t" r="r" b="b"/>
              <a:pathLst>
                <a:path w="3113" h="6759" extrusionOk="0">
                  <a:moveTo>
                    <a:pt x="1673" y="0"/>
                  </a:moveTo>
                  <a:lnTo>
                    <a:pt x="1673" y="0"/>
                  </a:lnTo>
                  <a:cubicBezTo>
                    <a:pt x="1719" y="1115"/>
                    <a:pt x="1789" y="2253"/>
                    <a:pt x="1859" y="3368"/>
                  </a:cubicBezTo>
                  <a:cubicBezTo>
                    <a:pt x="1836" y="3372"/>
                    <a:pt x="1814" y="3374"/>
                    <a:pt x="1793" y="3374"/>
                  </a:cubicBezTo>
                  <a:cubicBezTo>
                    <a:pt x="1587" y="3374"/>
                    <a:pt x="1402" y="3185"/>
                    <a:pt x="1255" y="2996"/>
                  </a:cubicBezTo>
                  <a:cubicBezTo>
                    <a:pt x="813" y="2485"/>
                    <a:pt x="419" y="1951"/>
                    <a:pt x="1" y="1417"/>
                  </a:cubicBezTo>
                  <a:lnTo>
                    <a:pt x="1" y="1417"/>
                  </a:lnTo>
                  <a:cubicBezTo>
                    <a:pt x="581" y="2927"/>
                    <a:pt x="1394" y="4367"/>
                    <a:pt x="2207" y="5760"/>
                  </a:cubicBezTo>
                  <a:cubicBezTo>
                    <a:pt x="2439" y="6155"/>
                    <a:pt x="2695" y="6573"/>
                    <a:pt x="3113" y="6759"/>
                  </a:cubicBezTo>
                  <a:cubicBezTo>
                    <a:pt x="2904" y="5110"/>
                    <a:pt x="2253" y="2903"/>
                    <a:pt x="1975" y="1278"/>
                  </a:cubicBezTo>
                  <a:cubicBezTo>
                    <a:pt x="1905" y="837"/>
                    <a:pt x="1789" y="419"/>
                    <a:pt x="167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8"/>
            <p:cNvSpPr/>
            <p:nvPr/>
          </p:nvSpPr>
          <p:spPr>
            <a:xfrm>
              <a:off x="2581150" y="1358675"/>
              <a:ext cx="117875" cy="159425"/>
            </a:xfrm>
            <a:custGeom>
              <a:avLst/>
              <a:gdLst/>
              <a:ahLst/>
              <a:cxnLst/>
              <a:rect l="l" t="t" r="r" b="b"/>
              <a:pathLst>
                <a:path w="4715" h="6377" extrusionOk="0">
                  <a:moveTo>
                    <a:pt x="1255" y="0"/>
                  </a:moveTo>
                  <a:lnTo>
                    <a:pt x="1255" y="0"/>
                  </a:lnTo>
                  <a:cubicBezTo>
                    <a:pt x="1696" y="1115"/>
                    <a:pt x="2160" y="2207"/>
                    <a:pt x="2694" y="3275"/>
                  </a:cubicBezTo>
                  <a:cubicBezTo>
                    <a:pt x="2764" y="3437"/>
                    <a:pt x="2811" y="3693"/>
                    <a:pt x="2648" y="3716"/>
                  </a:cubicBezTo>
                  <a:cubicBezTo>
                    <a:pt x="2625" y="3724"/>
                    <a:pt x="2604" y="3726"/>
                    <a:pt x="2585" y="3726"/>
                  </a:cubicBezTo>
                  <a:cubicBezTo>
                    <a:pt x="2547" y="3726"/>
                    <a:pt x="2516" y="3716"/>
                    <a:pt x="2485" y="3716"/>
                  </a:cubicBezTo>
                  <a:cubicBezTo>
                    <a:pt x="1649" y="3437"/>
                    <a:pt x="837" y="3159"/>
                    <a:pt x="0" y="2857"/>
                  </a:cubicBezTo>
                  <a:lnTo>
                    <a:pt x="0" y="2857"/>
                  </a:lnTo>
                  <a:cubicBezTo>
                    <a:pt x="604" y="3530"/>
                    <a:pt x="1278" y="4111"/>
                    <a:pt x="1974" y="4668"/>
                  </a:cubicBezTo>
                  <a:cubicBezTo>
                    <a:pt x="2764" y="5319"/>
                    <a:pt x="3577" y="5969"/>
                    <a:pt x="4506" y="6364"/>
                  </a:cubicBezTo>
                  <a:cubicBezTo>
                    <a:pt x="4537" y="6371"/>
                    <a:pt x="4570" y="6377"/>
                    <a:pt x="4601" y="6377"/>
                  </a:cubicBezTo>
                  <a:cubicBezTo>
                    <a:pt x="4663" y="6377"/>
                    <a:pt x="4715" y="6356"/>
                    <a:pt x="4715" y="6294"/>
                  </a:cubicBezTo>
                  <a:cubicBezTo>
                    <a:pt x="4413" y="4064"/>
                    <a:pt x="2880" y="1603"/>
                    <a:pt x="125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8"/>
            <p:cNvSpPr/>
            <p:nvPr/>
          </p:nvSpPr>
          <p:spPr>
            <a:xfrm>
              <a:off x="2706550" y="995800"/>
              <a:ext cx="155050" cy="186975"/>
            </a:xfrm>
            <a:custGeom>
              <a:avLst/>
              <a:gdLst/>
              <a:ahLst/>
              <a:cxnLst/>
              <a:rect l="l" t="t" r="r" b="b"/>
              <a:pathLst>
                <a:path w="6202" h="7479" extrusionOk="0">
                  <a:moveTo>
                    <a:pt x="6202" y="0"/>
                  </a:moveTo>
                  <a:cubicBezTo>
                    <a:pt x="4901" y="952"/>
                    <a:pt x="3601" y="1881"/>
                    <a:pt x="2323" y="2810"/>
                  </a:cubicBezTo>
                  <a:cubicBezTo>
                    <a:pt x="2323" y="1998"/>
                    <a:pt x="2393" y="1185"/>
                    <a:pt x="2486" y="395"/>
                  </a:cubicBezTo>
                  <a:lnTo>
                    <a:pt x="2486" y="395"/>
                  </a:lnTo>
                  <a:cubicBezTo>
                    <a:pt x="1348" y="2625"/>
                    <a:pt x="489" y="5017"/>
                    <a:pt x="1" y="7478"/>
                  </a:cubicBezTo>
                  <a:cubicBezTo>
                    <a:pt x="1557" y="5110"/>
                    <a:pt x="3647" y="3182"/>
                    <a:pt x="5458" y="999"/>
                  </a:cubicBezTo>
                  <a:cubicBezTo>
                    <a:pt x="5714" y="674"/>
                    <a:pt x="5969" y="349"/>
                    <a:pt x="620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8"/>
            <p:cNvSpPr/>
            <p:nvPr/>
          </p:nvSpPr>
          <p:spPr>
            <a:xfrm>
              <a:off x="2684500" y="1245450"/>
              <a:ext cx="128925" cy="144025"/>
            </a:xfrm>
            <a:custGeom>
              <a:avLst/>
              <a:gdLst/>
              <a:ahLst/>
              <a:cxnLst/>
              <a:rect l="l" t="t" r="r" b="b"/>
              <a:pathLst>
                <a:path w="5157" h="5761" extrusionOk="0">
                  <a:moveTo>
                    <a:pt x="3019" y="1"/>
                  </a:moveTo>
                  <a:lnTo>
                    <a:pt x="3019" y="1"/>
                  </a:lnTo>
                  <a:cubicBezTo>
                    <a:pt x="1719" y="1696"/>
                    <a:pt x="813" y="3740"/>
                    <a:pt x="0" y="5760"/>
                  </a:cubicBezTo>
                  <a:cubicBezTo>
                    <a:pt x="1371" y="4483"/>
                    <a:pt x="2416" y="3879"/>
                    <a:pt x="3739" y="2555"/>
                  </a:cubicBezTo>
                  <a:cubicBezTo>
                    <a:pt x="4274" y="2044"/>
                    <a:pt x="4738" y="1440"/>
                    <a:pt x="5156" y="837"/>
                  </a:cubicBezTo>
                  <a:lnTo>
                    <a:pt x="5156" y="837"/>
                  </a:lnTo>
                  <a:cubicBezTo>
                    <a:pt x="4854" y="1046"/>
                    <a:pt x="4552" y="1255"/>
                    <a:pt x="4274" y="1487"/>
                  </a:cubicBezTo>
                  <a:cubicBezTo>
                    <a:pt x="3739" y="1859"/>
                    <a:pt x="3182" y="2253"/>
                    <a:pt x="2532" y="2393"/>
                  </a:cubicBezTo>
                  <a:cubicBezTo>
                    <a:pt x="2509" y="2404"/>
                    <a:pt x="2485" y="2410"/>
                    <a:pt x="2462" y="2410"/>
                  </a:cubicBezTo>
                  <a:cubicBezTo>
                    <a:pt x="2439" y="2410"/>
                    <a:pt x="2416" y="2404"/>
                    <a:pt x="2392" y="2393"/>
                  </a:cubicBezTo>
                  <a:cubicBezTo>
                    <a:pt x="2323" y="2346"/>
                    <a:pt x="2346" y="2253"/>
                    <a:pt x="2369" y="2184"/>
                  </a:cubicBezTo>
                  <a:cubicBezTo>
                    <a:pt x="2578" y="1440"/>
                    <a:pt x="2787" y="721"/>
                    <a:pt x="301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8"/>
            <p:cNvSpPr/>
            <p:nvPr/>
          </p:nvSpPr>
          <p:spPr>
            <a:xfrm>
              <a:off x="3204125" y="711450"/>
              <a:ext cx="133575" cy="196125"/>
            </a:xfrm>
            <a:custGeom>
              <a:avLst/>
              <a:gdLst/>
              <a:ahLst/>
              <a:cxnLst/>
              <a:rect l="l" t="t" r="r" b="b"/>
              <a:pathLst>
                <a:path w="5343" h="7845" extrusionOk="0">
                  <a:moveTo>
                    <a:pt x="743" y="1"/>
                  </a:moveTo>
                  <a:cubicBezTo>
                    <a:pt x="531" y="1"/>
                    <a:pt x="318" y="79"/>
                    <a:pt x="187" y="227"/>
                  </a:cubicBezTo>
                  <a:cubicBezTo>
                    <a:pt x="1" y="459"/>
                    <a:pt x="1" y="807"/>
                    <a:pt x="47" y="1109"/>
                  </a:cubicBezTo>
                  <a:cubicBezTo>
                    <a:pt x="279" y="2549"/>
                    <a:pt x="1023" y="3896"/>
                    <a:pt x="1998" y="4988"/>
                  </a:cubicBezTo>
                  <a:cubicBezTo>
                    <a:pt x="2973" y="6079"/>
                    <a:pt x="4158" y="6985"/>
                    <a:pt x="5342" y="7844"/>
                  </a:cubicBezTo>
                  <a:cubicBezTo>
                    <a:pt x="5180" y="7217"/>
                    <a:pt x="5273" y="6637"/>
                    <a:pt x="5040" y="6033"/>
                  </a:cubicBezTo>
                  <a:cubicBezTo>
                    <a:pt x="4204" y="4036"/>
                    <a:pt x="3345" y="1969"/>
                    <a:pt x="1743" y="505"/>
                  </a:cubicBezTo>
                  <a:cubicBezTo>
                    <a:pt x="1534" y="296"/>
                    <a:pt x="1301" y="111"/>
                    <a:pt x="999" y="41"/>
                  </a:cubicBezTo>
                  <a:cubicBezTo>
                    <a:pt x="918" y="14"/>
                    <a:pt x="831" y="1"/>
                    <a:pt x="74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8"/>
            <p:cNvSpPr/>
            <p:nvPr/>
          </p:nvSpPr>
          <p:spPr>
            <a:xfrm>
              <a:off x="3312125" y="578900"/>
              <a:ext cx="85950" cy="321700"/>
            </a:xfrm>
            <a:custGeom>
              <a:avLst/>
              <a:gdLst/>
              <a:ahLst/>
              <a:cxnLst/>
              <a:rect l="l" t="t" r="r" b="b"/>
              <a:pathLst>
                <a:path w="3438" h="12868" extrusionOk="0">
                  <a:moveTo>
                    <a:pt x="1713" y="0"/>
                  </a:moveTo>
                  <a:cubicBezTo>
                    <a:pt x="1699" y="0"/>
                    <a:pt x="1686" y="1"/>
                    <a:pt x="1673" y="1"/>
                  </a:cubicBezTo>
                  <a:cubicBezTo>
                    <a:pt x="1185" y="48"/>
                    <a:pt x="953" y="605"/>
                    <a:pt x="860" y="1047"/>
                  </a:cubicBezTo>
                  <a:cubicBezTo>
                    <a:pt x="0" y="5018"/>
                    <a:pt x="1440" y="9059"/>
                    <a:pt x="2857" y="12868"/>
                  </a:cubicBezTo>
                  <a:cubicBezTo>
                    <a:pt x="2880" y="11335"/>
                    <a:pt x="3252" y="6179"/>
                    <a:pt x="3345" y="4762"/>
                  </a:cubicBezTo>
                  <a:cubicBezTo>
                    <a:pt x="3438" y="3323"/>
                    <a:pt x="3345" y="1813"/>
                    <a:pt x="2555" y="605"/>
                  </a:cubicBezTo>
                  <a:cubicBezTo>
                    <a:pt x="2354" y="292"/>
                    <a:pt x="2066" y="0"/>
                    <a:pt x="1713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8"/>
            <p:cNvSpPr/>
            <p:nvPr/>
          </p:nvSpPr>
          <p:spPr>
            <a:xfrm>
              <a:off x="3421275" y="645125"/>
              <a:ext cx="137050" cy="229925"/>
            </a:xfrm>
            <a:custGeom>
              <a:avLst/>
              <a:gdLst/>
              <a:ahLst/>
              <a:cxnLst/>
              <a:rect l="l" t="t" r="r" b="b"/>
              <a:pathLst>
                <a:path w="5482" h="9197" extrusionOk="0">
                  <a:moveTo>
                    <a:pt x="4859" y="1"/>
                  </a:moveTo>
                  <a:cubicBezTo>
                    <a:pt x="4596" y="1"/>
                    <a:pt x="4302" y="239"/>
                    <a:pt x="4111" y="464"/>
                  </a:cubicBezTo>
                  <a:cubicBezTo>
                    <a:pt x="2067" y="2996"/>
                    <a:pt x="651" y="6015"/>
                    <a:pt x="1" y="9197"/>
                  </a:cubicBezTo>
                  <a:cubicBezTo>
                    <a:pt x="442" y="8686"/>
                    <a:pt x="1092" y="8128"/>
                    <a:pt x="1440" y="7525"/>
                  </a:cubicBezTo>
                  <a:cubicBezTo>
                    <a:pt x="2532" y="5690"/>
                    <a:pt x="4297" y="4273"/>
                    <a:pt x="5087" y="2276"/>
                  </a:cubicBezTo>
                  <a:cubicBezTo>
                    <a:pt x="5319" y="1695"/>
                    <a:pt x="5481" y="1045"/>
                    <a:pt x="5319" y="441"/>
                  </a:cubicBezTo>
                  <a:cubicBezTo>
                    <a:pt x="5272" y="302"/>
                    <a:pt x="5226" y="163"/>
                    <a:pt x="5110" y="93"/>
                  </a:cubicBezTo>
                  <a:cubicBezTo>
                    <a:pt x="5033" y="28"/>
                    <a:pt x="4948" y="1"/>
                    <a:pt x="4859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8"/>
            <p:cNvSpPr/>
            <p:nvPr/>
          </p:nvSpPr>
          <p:spPr>
            <a:xfrm>
              <a:off x="3214575" y="711400"/>
              <a:ext cx="123125" cy="196175"/>
            </a:xfrm>
            <a:custGeom>
              <a:avLst/>
              <a:gdLst/>
              <a:ahLst/>
              <a:cxnLst/>
              <a:rect l="l" t="t" r="r" b="b"/>
              <a:pathLst>
                <a:path w="4925" h="7847" extrusionOk="0">
                  <a:moveTo>
                    <a:pt x="339" y="1"/>
                  </a:moveTo>
                  <a:cubicBezTo>
                    <a:pt x="225" y="1"/>
                    <a:pt x="109" y="26"/>
                    <a:pt x="1" y="66"/>
                  </a:cubicBezTo>
                  <a:cubicBezTo>
                    <a:pt x="1394" y="2760"/>
                    <a:pt x="3090" y="5292"/>
                    <a:pt x="4831" y="7777"/>
                  </a:cubicBezTo>
                  <a:cubicBezTo>
                    <a:pt x="4878" y="7800"/>
                    <a:pt x="4901" y="7823"/>
                    <a:pt x="4924" y="7846"/>
                  </a:cubicBezTo>
                  <a:cubicBezTo>
                    <a:pt x="4762" y="7219"/>
                    <a:pt x="4855" y="6639"/>
                    <a:pt x="4622" y="6035"/>
                  </a:cubicBezTo>
                  <a:cubicBezTo>
                    <a:pt x="3786" y="4038"/>
                    <a:pt x="2927" y="1971"/>
                    <a:pt x="1325" y="507"/>
                  </a:cubicBezTo>
                  <a:cubicBezTo>
                    <a:pt x="1116" y="298"/>
                    <a:pt x="883" y="113"/>
                    <a:pt x="581" y="43"/>
                  </a:cubicBezTo>
                  <a:cubicBezTo>
                    <a:pt x="504" y="14"/>
                    <a:pt x="422" y="1"/>
                    <a:pt x="339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8"/>
            <p:cNvSpPr/>
            <p:nvPr/>
          </p:nvSpPr>
          <p:spPr>
            <a:xfrm>
              <a:off x="3312125" y="578925"/>
              <a:ext cx="71425" cy="321675"/>
            </a:xfrm>
            <a:custGeom>
              <a:avLst/>
              <a:gdLst/>
              <a:ahLst/>
              <a:cxnLst/>
              <a:rect l="l" t="t" r="r" b="b"/>
              <a:pathLst>
                <a:path w="2857" h="12867" extrusionOk="0">
                  <a:moveTo>
                    <a:pt x="1673" y="0"/>
                  </a:moveTo>
                  <a:cubicBezTo>
                    <a:pt x="1185" y="47"/>
                    <a:pt x="953" y="604"/>
                    <a:pt x="860" y="1046"/>
                  </a:cubicBezTo>
                  <a:cubicBezTo>
                    <a:pt x="0" y="5017"/>
                    <a:pt x="1440" y="9058"/>
                    <a:pt x="2857" y="12867"/>
                  </a:cubicBezTo>
                  <a:cubicBezTo>
                    <a:pt x="2857" y="12750"/>
                    <a:pt x="2857" y="12588"/>
                    <a:pt x="2857" y="12425"/>
                  </a:cubicBezTo>
                  <a:cubicBezTo>
                    <a:pt x="1719" y="8431"/>
                    <a:pt x="1440" y="4181"/>
                    <a:pt x="2021" y="70"/>
                  </a:cubicBezTo>
                  <a:cubicBezTo>
                    <a:pt x="1905" y="24"/>
                    <a:pt x="1789" y="0"/>
                    <a:pt x="1673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8"/>
            <p:cNvSpPr/>
            <p:nvPr/>
          </p:nvSpPr>
          <p:spPr>
            <a:xfrm>
              <a:off x="3421275" y="645125"/>
              <a:ext cx="126600" cy="229925"/>
            </a:xfrm>
            <a:custGeom>
              <a:avLst/>
              <a:gdLst/>
              <a:ahLst/>
              <a:cxnLst/>
              <a:rect l="l" t="t" r="r" b="b"/>
              <a:pathLst>
                <a:path w="5064" h="9197" extrusionOk="0">
                  <a:moveTo>
                    <a:pt x="4876" y="1"/>
                  </a:moveTo>
                  <a:cubicBezTo>
                    <a:pt x="4606" y="1"/>
                    <a:pt x="4298" y="240"/>
                    <a:pt x="4111" y="464"/>
                  </a:cubicBezTo>
                  <a:cubicBezTo>
                    <a:pt x="2067" y="2996"/>
                    <a:pt x="651" y="6015"/>
                    <a:pt x="1" y="9197"/>
                  </a:cubicBezTo>
                  <a:cubicBezTo>
                    <a:pt x="140" y="9034"/>
                    <a:pt x="279" y="8872"/>
                    <a:pt x="442" y="8709"/>
                  </a:cubicBezTo>
                  <a:cubicBezTo>
                    <a:pt x="1464" y="5597"/>
                    <a:pt x="3043" y="2648"/>
                    <a:pt x="5063" y="46"/>
                  </a:cubicBezTo>
                  <a:cubicBezTo>
                    <a:pt x="5005" y="15"/>
                    <a:pt x="4941" y="1"/>
                    <a:pt x="487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8"/>
            <p:cNvSpPr/>
            <p:nvPr/>
          </p:nvSpPr>
          <p:spPr>
            <a:xfrm>
              <a:off x="3236075" y="762975"/>
              <a:ext cx="101625" cy="144600"/>
            </a:xfrm>
            <a:custGeom>
              <a:avLst/>
              <a:gdLst/>
              <a:ahLst/>
              <a:cxnLst/>
              <a:rect l="l" t="t" r="r" b="b"/>
              <a:pathLst>
                <a:path w="4065" h="5784" extrusionOk="0">
                  <a:moveTo>
                    <a:pt x="1788" y="0"/>
                  </a:moveTo>
                  <a:lnTo>
                    <a:pt x="1788" y="0"/>
                  </a:lnTo>
                  <a:cubicBezTo>
                    <a:pt x="1997" y="883"/>
                    <a:pt x="2160" y="1789"/>
                    <a:pt x="2253" y="2718"/>
                  </a:cubicBezTo>
                  <a:cubicBezTo>
                    <a:pt x="1486" y="2555"/>
                    <a:pt x="720" y="2300"/>
                    <a:pt x="0" y="1998"/>
                  </a:cubicBezTo>
                  <a:lnTo>
                    <a:pt x="0" y="1998"/>
                  </a:lnTo>
                  <a:cubicBezTo>
                    <a:pt x="232" y="2323"/>
                    <a:pt x="465" y="2625"/>
                    <a:pt x="720" y="2927"/>
                  </a:cubicBezTo>
                  <a:cubicBezTo>
                    <a:pt x="1695" y="4018"/>
                    <a:pt x="2880" y="4924"/>
                    <a:pt x="4064" y="5783"/>
                  </a:cubicBezTo>
                  <a:cubicBezTo>
                    <a:pt x="3902" y="5156"/>
                    <a:pt x="3995" y="4576"/>
                    <a:pt x="3762" y="3972"/>
                  </a:cubicBezTo>
                  <a:cubicBezTo>
                    <a:pt x="3182" y="2602"/>
                    <a:pt x="2601" y="1208"/>
                    <a:pt x="178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8"/>
            <p:cNvSpPr/>
            <p:nvPr/>
          </p:nvSpPr>
          <p:spPr>
            <a:xfrm>
              <a:off x="3327800" y="664850"/>
              <a:ext cx="68525" cy="235750"/>
            </a:xfrm>
            <a:custGeom>
              <a:avLst/>
              <a:gdLst/>
              <a:ahLst/>
              <a:cxnLst/>
              <a:rect l="l" t="t" r="r" b="b"/>
              <a:pathLst>
                <a:path w="2741" h="9430" extrusionOk="0">
                  <a:moveTo>
                    <a:pt x="2718" y="1"/>
                  </a:moveTo>
                  <a:cubicBezTo>
                    <a:pt x="2369" y="1139"/>
                    <a:pt x="1975" y="2277"/>
                    <a:pt x="1510" y="3415"/>
                  </a:cubicBezTo>
                  <a:cubicBezTo>
                    <a:pt x="1487" y="3484"/>
                    <a:pt x="1440" y="3577"/>
                    <a:pt x="1347" y="3577"/>
                  </a:cubicBezTo>
                  <a:cubicBezTo>
                    <a:pt x="1338" y="3580"/>
                    <a:pt x="1328" y="3581"/>
                    <a:pt x="1319" y="3581"/>
                  </a:cubicBezTo>
                  <a:cubicBezTo>
                    <a:pt x="1240" y="3581"/>
                    <a:pt x="1180" y="3498"/>
                    <a:pt x="1138" y="3415"/>
                  </a:cubicBezTo>
                  <a:cubicBezTo>
                    <a:pt x="697" y="2602"/>
                    <a:pt x="326" y="1766"/>
                    <a:pt x="0" y="906"/>
                  </a:cubicBezTo>
                  <a:lnTo>
                    <a:pt x="0" y="906"/>
                  </a:lnTo>
                  <a:cubicBezTo>
                    <a:pt x="163" y="3786"/>
                    <a:pt x="1208" y="6689"/>
                    <a:pt x="2230" y="9430"/>
                  </a:cubicBezTo>
                  <a:cubicBezTo>
                    <a:pt x="2253" y="7897"/>
                    <a:pt x="2625" y="2741"/>
                    <a:pt x="2718" y="1324"/>
                  </a:cubicBezTo>
                  <a:cubicBezTo>
                    <a:pt x="2741" y="883"/>
                    <a:pt x="2741" y="442"/>
                    <a:pt x="271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8"/>
            <p:cNvSpPr/>
            <p:nvPr/>
          </p:nvSpPr>
          <p:spPr>
            <a:xfrm>
              <a:off x="3421275" y="711875"/>
              <a:ext cx="122525" cy="163175"/>
            </a:xfrm>
            <a:custGeom>
              <a:avLst/>
              <a:gdLst/>
              <a:ahLst/>
              <a:cxnLst/>
              <a:rect l="l" t="t" r="r" b="b"/>
              <a:pathLst>
                <a:path w="4901" h="6527" extrusionOk="0">
                  <a:moveTo>
                    <a:pt x="4901" y="1"/>
                  </a:moveTo>
                  <a:lnTo>
                    <a:pt x="4901" y="1"/>
                  </a:lnTo>
                  <a:cubicBezTo>
                    <a:pt x="3949" y="953"/>
                    <a:pt x="2973" y="1882"/>
                    <a:pt x="1975" y="2788"/>
                  </a:cubicBezTo>
                  <a:cubicBezTo>
                    <a:pt x="1889" y="2856"/>
                    <a:pt x="1777" y="2938"/>
                    <a:pt x="1678" y="2938"/>
                  </a:cubicBezTo>
                  <a:cubicBezTo>
                    <a:pt x="1643" y="2938"/>
                    <a:pt x="1610" y="2928"/>
                    <a:pt x="1580" y="2904"/>
                  </a:cubicBezTo>
                  <a:cubicBezTo>
                    <a:pt x="1487" y="2834"/>
                    <a:pt x="1510" y="2695"/>
                    <a:pt x="1510" y="2579"/>
                  </a:cubicBezTo>
                  <a:cubicBezTo>
                    <a:pt x="1580" y="2253"/>
                    <a:pt x="1626" y="1905"/>
                    <a:pt x="1696" y="1580"/>
                  </a:cubicBezTo>
                  <a:lnTo>
                    <a:pt x="1696" y="1580"/>
                  </a:lnTo>
                  <a:cubicBezTo>
                    <a:pt x="930" y="3159"/>
                    <a:pt x="349" y="4808"/>
                    <a:pt x="1" y="6527"/>
                  </a:cubicBezTo>
                  <a:cubicBezTo>
                    <a:pt x="442" y="6016"/>
                    <a:pt x="1092" y="5458"/>
                    <a:pt x="1440" y="4855"/>
                  </a:cubicBezTo>
                  <a:cubicBezTo>
                    <a:pt x="2462" y="3136"/>
                    <a:pt x="4042" y="1789"/>
                    <a:pt x="490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8"/>
            <p:cNvSpPr/>
            <p:nvPr/>
          </p:nvSpPr>
          <p:spPr>
            <a:xfrm>
              <a:off x="4783375" y="1529000"/>
              <a:ext cx="178825" cy="157150"/>
            </a:xfrm>
            <a:custGeom>
              <a:avLst/>
              <a:gdLst/>
              <a:ahLst/>
              <a:cxnLst/>
              <a:rect l="l" t="t" r="r" b="b"/>
              <a:pathLst>
                <a:path w="7153" h="6286" extrusionOk="0">
                  <a:moveTo>
                    <a:pt x="6393" y="0"/>
                  </a:moveTo>
                  <a:cubicBezTo>
                    <a:pt x="6232" y="0"/>
                    <a:pt x="6068" y="36"/>
                    <a:pt x="5922" y="85"/>
                  </a:cubicBezTo>
                  <a:cubicBezTo>
                    <a:pt x="4505" y="503"/>
                    <a:pt x="3298" y="1455"/>
                    <a:pt x="2346" y="2570"/>
                  </a:cubicBezTo>
                  <a:cubicBezTo>
                    <a:pt x="1393" y="3685"/>
                    <a:pt x="674" y="4985"/>
                    <a:pt x="0" y="6286"/>
                  </a:cubicBezTo>
                  <a:cubicBezTo>
                    <a:pt x="581" y="6030"/>
                    <a:pt x="1184" y="6053"/>
                    <a:pt x="1742" y="5705"/>
                  </a:cubicBezTo>
                  <a:cubicBezTo>
                    <a:pt x="3600" y="4613"/>
                    <a:pt x="5527" y="3476"/>
                    <a:pt x="6758" y="1687"/>
                  </a:cubicBezTo>
                  <a:cubicBezTo>
                    <a:pt x="6921" y="1432"/>
                    <a:pt x="7060" y="1176"/>
                    <a:pt x="7107" y="874"/>
                  </a:cubicBezTo>
                  <a:cubicBezTo>
                    <a:pt x="7153" y="596"/>
                    <a:pt x="7037" y="247"/>
                    <a:pt x="6805" y="108"/>
                  </a:cubicBezTo>
                  <a:cubicBezTo>
                    <a:pt x="6683" y="30"/>
                    <a:pt x="6539" y="0"/>
                    <a:pt x="6393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8"/>
            <p:cNvSpPr/>
            <p:nvPr/>
          </p:nvSpPr>
          <p:spPr>
            <a:xfrm>
              <a:off x="4796725" y="1638350"/>
              <a:ext cx="316450" cy="91925"/>
            </a:xfrm>
            <a:custGeom>
              <a:avLst/>
              <a:gdLst/>
              <a:ahLst/>
              <a:cxnLst/>
              <a:rect l="l" t="t" r="r" b="b"/>
              <a:pathLst>
                <a:path w="12658" h="3677" extrusionOk="0">
                  <a:moveTo>
                    <a:pt x="10582" y="0"/>
                  </a:moveTo>
                  <a:cubicBezTo>
                    <a:pt x="6845" y="0"/>
                    <a:pt x="3312" y="1859"/>
                    <a:pt x="0" y="3677"/>
                  </a:cubicBezTo>
                  <a:cubicBezTo>
                    <a:pt x="1510" y="3491"/>
                    <a:pt x="6665" y="3119"/>
                    <a:pt x="8105" y="3003"/>
                  </a:cubicBezTo>
                  <a:cubicBezTo>
                    <a:pt x="9522" y="2887"/>
                    <a:pt x="11032" y="2585"/>
                    <a:pt x="12100" y="1633"/>
                  </a:cubicBezTo>
                  <a:cubicBezTo>
                    <a:pt x="12379" y="1401"/>
                    <a:pt x="12657" y="1029"/>
                    <a:pt x="12564" y="658"/>
                  </a:cubicBezTo>
                  <a:cubicBezTo>
                    <a:pt x="12448" y="216"/>
                    <a:pt x="11868" y="54"/>
                    <a:pt x="11403" y="30"/>
                  </a:cubicBezTo>
                  <a:cubicBezTo>
                    <a:pt x="11128" y="10"/>
                    <a:pt x="10855" y="0"/>
                    <a:pt x="1058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8"/>
            <p:cNvSpPr/>
            <p:nvPr/>
          </p:nvSpPr>
          <p:spPr>
            <a:xfrm>
              <a:off x="4827500" y="1763925"/>
              <a:ext cx="249100" cy="104750"/>
            </a:xfrm>
            <a:custGeom>
              <a:avLst/>
              <a:gdLst/>
              <a:ahLst/>
              <a:cxnLst/>
              <a:rect l="l" t="t" r="r" b="b"/>
              <a:pathLst>
                <a:path w="9964" h="4190" extrusionOk="0">
                  <a:moveTo>
                    <a:pt x="0" y="1"/>
                  </a:moveTo>
                  <a:lnTo>
                    <a:pt x="0" y="1"/>
                  </a:lnTo>
                  <a:cubicBezTo>
                    <a:pt x="581" y="372"/>
                    <a:pt x="1231" y="953"/>
                    <a:pt x="1858" y="1208"/>
                  </a:cubicBezTo>
                  <a:cubicBezTo>
                    <a:pt x="3832" y="2021"/>
                    <a:pt x="5481" y="3554"/>
                    <a:pt x="7571" y="4065"/>
                  </a:cubicBezTo>
                  <a:cubicBezTo>
                    <a:pt x="7882" y="4137"/>
                    <a:pt x="8211" y="4190"/>
                    <a:pt x="8536" y="4190"/>
                  </a:cubicBezTo>
                  <a:cubicBezTo>
                    <a:pt x="8843" y="4190"/>
                    <a:pt x="9147" y="4142"/>
                    <a:pt x="9429" y="4018"/>
                  </a:cubicBezTo>
                  <a:cubicBezTo>
                    <a:pt x="9545" y="3972"/>
                    <a:pt x="9684" y="3879"/>
                    <a:pt x="9754" y="3786"/>
                  </a:cubicBezTo>
                  <a:cubicBezTo>
                    <a:pt x="9963" y="3438"/>
                    <a:pt x="9568" y="3043"/>
                    <a:pt x="9220" y="2834"/>
                  </a:cubicBezTo>
                  <a:cubicBezTo>
                    <a:pt x="6433" y="1162"/>
                    <a:pt x="3251" y="186"/>
                    <a:pt x="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8"/>
            <p:cNvSpPr/>
            <p:nvPr/>
          </p:nvSpPr>
          <p:spPr>
            <a:xfrm>
              <a:off x="4783375" y="1536925"/>
              <a:ext cx="178250" cy="149225"/>
            </a:xfrm>
            <a:custGeom>
              <a:avLst/>
              <a:gdLst/>
              <a:ahLst/>
              <a:cxnLst/>
              <a:rect l="l" t="t" r="r" b="b"/>
              <a:pathLst>
                <a:path w="7130" h="5969" extrusionOk="0">
                  <a:moveTo>
                    <a:pt x="6990" y="0"/>
                  </a:moveTo>
                  <a:cubicBezTo>
                    <a:pt x="4529" y="1742"/>
                    <a:pt x="2253" y="3786"/>
                    <a:pt x="46" y="5876"/>
                  </a:cubicBezTo>
                  <a:cubicBezTo>
                    <a:pt x="23" y="5899"/>
                    <a:pt x="23" y="5945"/>
                    <a:pt x="0" y="5969"/>
                  </a:cubicBezTo>
                  <a:cubicBezTo>
                    <a:pt x="581" y="5713"/>
                    <a:pt x="1184" y="5736"/>
                    <a:pt x="1742" y="5388"/>
                  </a:cubicBezTo>
                  <a:cubicBezTo>
                    <a:pt x="3600" y="4296"/>
                    <a:pt x="5527" y="3159"/>
                    <a:pt x="6758" y="1370"/>
                  </a:cubicBezTo>
                  <a:cubicBezTo>
                    <a:pt x="6921" y="1115"/>
                    <a:pt x="7060" y="859"/>
                    <a:pt x="7107" y="557"/>
                  </a:cubicBezTo>
                  <a:cubicBezTo>
                    <a:pt x="7130" y="372"/>
                    <a:pt x="7083" y="163"/>
                    <a:pt x="699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8"/>
            <p:cNvSpPr/>
            <p:nvPr/>
          </p:nvSpPr>
          <p:spPr>
            <a:xfrm>
              <a:off x="4796725" y="1638350"/>
              <a:ext cx="314700" cy="91925"/>
            </a:xfrm>
            <a:custGeom>
              <a:avLst/>
              <a:gdLst/>
              <a:ahLst/>
              <a:cxnLst/>
              <a:rect l="l" t="t" r="r" b="b"/>
              <a:pathLst>
                <a:path w="12588" h="3677" extrusionOk="0">
                  <a:moveTo>
                    <a:pt x="10582" y="0"/>
                  </a:moveTo>
                  <a:cubicBezTo>
                    <a:pt x="6845" y="0"/>
                    <a:pt x="3312" y="1859"/>
                    <a:pt x="0" y="3677"/>
                  </a:cubicBezTo>
                  <a:cubicBezTo>
                    <a:pt x="116" y="3653"/>
                    <a:pt x="279" y="3653"/>
                    <a:pt x="441" y="3630"/>
                  </a:cubicBezTo>
                  <a:cubicBezTo>
                    <a:pt x="4227" y="1935"/>
                    <a:pt x="8384" y="1052"/>
                    <a:pt x="12541" y="1029"/>
                  </a:cubicBezTo>
                  <a:cubicBezTo>
                    <a:pt x="12588" y="913"/>
                    <a:pt x="12588" y="797"/>
                    <a:pt x="12564" y="658"/>
                  </a:cubicBezTo>
                  <a:cubicBezTo>
                    <a:pt x="12448" y="216"/>
                    <a:pt x="11868" y="54"/>
                    <a:pt x="11403" y="30"/>
                  </a:cubicBezTo>
                  <a:cubicBezTo>
                    <a:pt x="11128" y="10"/>
                    <a:pt x="10855" y="0"/>
                    <a:pt x="1058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8"/>
            <p:cNvSpPr/>
            <p:nvPr/>
          </p:nvSpPr>
          <p:spPr>
            <a:xfrm>
              <a:off x="4827500" y="1763925"/>
              <a:ext cx="247350" cy="92925"/>
            </a:xfrm>
            <a:custGeom>
              <a:avLst/>
              <a:gdLst/>
              <a:ahLst/>
              <a:cxnLst/>
              <a:rect l="l" t="t" r="r" b="b"/>
              <a:pathLst>
                <a:path w="9894" h="3717" extrusionOk="0">
                  <a:moveTo>
                    <a:pt x="0" y="1"/>
                  </a:moveTo>
                  <a:lnTo>
                    <a:pt x="0" y="1"/>
                  </a:lnTo>
                  <a:cubicBezTo>
                    <a:pt x="186" y="117"/>
                    <a:pt x="348" y="256"/>
                    <a:pt x="534" y="372"/>
                  </a:cubicBezTo>
                  <a:cubicBezTo>
                    <a:pt x="3786" y="930"/>
                    <a:pt x="6921" y="2068"/>
                    <a:pt x="9777" y="3716"/>
                  </a:cubicBezTo>
                  <a:cubicBezTo>
                    <a:pt x="9893" y="3391"/>
                    <a:pt x="9545" y="3043"/>
                    <a:pt x="9220" y="2834"/>
                  </a:cubicBezTo>
                  <a:cubicBezTo>
                    <a:pt x="6433" y="1162"/>
                    <a:pt x="3251" y="186"/>
                    <a:pt x="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8"/>
            <p:cNvSpPr/>
            <p:nvPr/>
          </p:nvSpPr>
          <p:spPr>
            <a:xfrm>
              <a:off x="4783375" y="1572325"/>
              <a:ext cx="135300" cy="113825"/>
            </a:xfrm>
            <a:custGeom>
              <a:avLst/>
              <a:gdLst/>
              <a:ahLst/>
              <a:cxnLst/>
              <a:rect l="l" t="t" r="r" b="b"/>
              <a:pathLst>
                <a:path w="5412" h="4553" extrusionOk="0">
                  <a:moveTo>
                    <a:pt x="3158" y="1"/>
                  </a:moveTo>
                  <a:lnTo>
                    <a:pt x="3158" y="1"/>
                  </a:lnTo>
                  <a:cubicBezTo>
                    <a:pt x="2880" y="256"/>
                    <a:pt x="2601" y="535"/>
                    <a:pt x="2346" y="837"/>
                  </a:cubicBezTo>
                  <a:cubicBezTo>
                    <a:pt x="1393" y="1952"/>
                    <a:pt x="674" y="3252"/>
                    <a:pt x="0" y="4553"/>
                  </a:cubicBezTo>
                  <a:cubicBezTo>
                    <a:pt x="581" y="4297"/>
                    <a:pt x="1184" y="4320"/>
                    <a:pt x="1742" y="3972"/>
                  </a:cubicBezTo>
                  <a:cubicBezTo>
                    <a:pt x="3019" y="3229"/>
                    <a:pt x="4320" y="2462"/>
                    <a:pt x="5411" y="1464"/>
                  </a:cubicBezTo>
                  <a:lnTo>
                    <a:pt x="5411" y="1464"/>
                  </a:lnTo>
                  <a:cubicBezTo>
                    <a:pt x="4552" y="1812"/>
                    <a:pt x="3669" y="2091"/>
                    <a:pt x="2764" y="2300"/>
                  </a:cubicBezTo>
                  <a:cubicBezTo>
                    <a:pt x="2833" y="1533"/>
                    <a:pt x="2973" y="744"/>
                    <a:pt x="315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8"/>
            <p:cNvSpPr/>
            <p:nvPr/>
          </p:nvSpPr>
          <p:spPr>
            <a:xfrm>
              <a:off x="4796725" y="1644900"/>
              <a:ext cx="235150" cy="85375"/>
            </a:xfrm>
            <a:custGeom>
              <a:avLst/>
              <a:gdLst/>
              <a:ahLst/>
              <a:cxnLst/>
              <a:rect l="l" t="t" r="r" b="b"/>
              <a:pathLst>
                <a:path w="9406" h="3415" extrusionOk="0">
                  <a:moveTo>
                    <a:pt x="8129" y="1"/>
                  </a:moveTo>
                  <a:cubicBezTo>
                    <a:pt x="5295" y="581"/>
                    <a:pt x="2578" y="2021"/>
                    <a:pt x="0" y="3415"/>
                  </a:cubicBezTo>
                  <a:cubicBezTo>
                    <a:pt x="1510" y="3229"/>
                    <a:pt x="6665" y="2857"/>
                    <a:pt x="8105" y="2741"/>
                  </a:cubicBezTo>
                  <a:cubicBezTo>
                    <a:pt x="8547" y="2718"/>
                    <a:pt x="8988" y="2648"/>
                    <a:pt x="9406" y="2555"/>
                  </a:cubicBezTo>
                  <a:cubicBezTo>
                    <a:pt x="8221" y="2393"/>
                    <a:pt x="7037" y="2137"/>
                    <a:pt x="5853" y="1859"/>
                  </a:cubicBezTo>
                  <a:cubicBezTo>
                    <a:pt x="5783" y="1835"/>
                    <a:pt x="5690" y="1812"/>
                    <a:pt x="5667" y="1719"/>
                  </a:cubicBezTo>
                  <a:cubicBezTo>
                    <a:pt x="5620" y="1626"/>
                    <a:pt x="5713" y="1533"/>
                    <a:pt x="5806" y="1464"/>
                  </a:cubicBezTo>
                  <a:cubicBezTo>
                    <a:pt x="6549" y="930"/>
                    <a:pt x="7316" y="442"/>
                    <a:pt x="812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8"/>
            <p:cNvSpPr/>
            <p:nvPr/>
          </p:nvSpPr>
          <p:spPr>
            <a:xfrm>
              <a:off x="4827500" y="1763925"/>
              <a:ext cx="178850" cy="98150"/>
            </a:xfrm>
            <a:custGeom>
              <a:avLst/>
              <a:gdLst/>
              <a:ahLst/>
              <a:cxnLst/>
              <a:rect l="l" t="t" r="r" b="b"/>
              <a:pathLst>
                <a:path w="7154" h="3926" extrusionOk="0">
                  <a:moveTo>
                    <a:pt x="0" y="1"/>
                  </a:moveTo>
                  <a:lnTo>
                    <a:pt x="0" y="1"/>
                  </a:lnTo>
                  <a:cubicBezTo>
                    <a:pt x="581" y="372"/>
                    <a:pt x="1231" y="953"/>
                    <a:pt x="1858" y="1208"/>
                  </a:cubicBezTo>
                  <a:cubicBezTo>
                    <a:pt x="3693" y="1951"/>
                    <a:pt x="5272" y="3345"/>
                    <a:pt x="7153" y="3925"/>
                  </a:cubicBezTo>
                  <a:cubicBezTo>
                    <a:pt x="6085" y="3136"/>
                    <a:pt x="5016" y="2300"/>
                    <a:pt x="3971" y="1441"/>
                  </a:cubicBezTo>
                  <a:cubicBezTo>
                    <a:pt x="3855" y="1324"/>
                    <a:pt x="3739" y="1185"/>
                    <a:pt x="3809" y="1046"/>
                  </a:cubicBezTo>
                  <a:cubicBezTo>
                    <a:pt x="3878" y="953"/>
                    <a:pt x="4018" y="953"/>
                    <a:pt x="4111" y="953"/>
                  </a:cubicBezTo>
                  <a:cubicBezTo>
                    <a:pt x="4459" y="953"/>
                    <a:pt x="4807" y="976"/>
                    <a:pt x="5133" y="976"/>
                  </a:cubicBezTo>
                  <a:cubicBezTo>
                    <a:pt x="3484" y="442"/>
                    <a:pt x="1742" y="117"/>
                    <a:pt x="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8"/>
            <p:cNvSpPr/>
            <p:nvPr/>
          </p:nvSpPr>
          <p:spPr>
            <a:xfrm>
              <a:off x="4005950" y="656725"/>
              <a:ext cx="62725" cy="251425"/>
            </a:xfrm>
            <a:custGeom>
              <a:avLst/>
              <a:gdLst/>
              <a:ahLst/>
              <a:cxnLst/>
              <a:rect l="l" t="t" r="r" b="b"/>
              <a:pathLst>
                <a:path w="2509" h="10057" extrusionOk="0">
                  <a:moveTo>
                    <a:pt x="1370" y="0"/>
                  </a:moveTo>
                  <a:cubicBezTo>
                    <a:pt x="1254" y="0"/>
                    <a:pt x="1161" y="70"/>
                    <a:pt x="1068" y="140"/>
                  </a:cubicBezTo>
                  <a:cubicBezTo>
                    <a:pt x="302" y="860"/>
                    <a:pt x="116" y="1998"/>
                    <a:pt x="93" y="3066"/>
                  </a:cubicBezTo>
                  <a:cubicBezTo>
                    <a:pt x="0" y="5412"/>
                    <a:pt x="372" y="7734"/>
                    <a:pt x="790" y="10056"/>
                  </a:cubicBezTo>
                  <a:cubicBezTo>
                    <a:pt x="999" y="8756"/>
                    <a:pt x="1556" y="8431"/>
                    <a:pt x="1765" y="7130"/>
                  </a:cubicBezTo>
                  <a:cubicBezTo>
                    <a:pt x="1951" y="5969"/>
                    <a:pt x="2276" y="4831"/>
                    <a:pt x="2392" y="3670"/>
                  </a:cubicBezTo>
                  <a:cubicBezTo>
                    <a:pt x="2508" y="2485"/>
                    <a:pt x="2369" y="1255"/>
                    <a:pt x="1742" y="279"/>
                  </a:cubicBezTo>
                  <a:cubicBezTo>
                    <a:pt x="1649" y="140"/>
                    <a:pt x="1533" y="0"/>
                    <a:pt x="137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8"/>
            <p:cNvSpPr/>
            <p:nvPr/>
          </p:nvSpPr>
          <p:spPr>
            <a:xfrm>
              <a:off x="4039625" y="739900"/>
              <a:ext cx="174200" cy="176950"/>
            </a:xfrm>
            <a:custGeom>
              <a:avLst/>
              <a:gdLst/>
              <a:ahLst/>
              <a:cxnLst/>
              <a:rect l="l" t="t" r="r" b="b"/>
              <a:pathLst>
                <a:path w="6968" h="7078" extrusionOk="0">
                  <a:moveTo>
                    <a:pt x="6706" y="0"/>
                  </a:moveTo>
                  <a:cubicBezTo>
                    <a:pt x="6631" y="0"/>
                    <a:pt x="6549" y="18"/>
                    <a:pt x="6480" y="41"/>
                  </a:cubicBezTo>
                  <a:cubicBezTo>
                    <a:pt x="5086" y="529"/>
                    <a:pt x="3995" y="1597"/>
                    <a:pt x="3019" y="2712"/>
                  </a:cubicBezTo>
                  <a:cubicBezTo>
                    <a:pt x="1881" y="4082"/>
                    <a:pt x="859" y="5545"/>
                    <a:pt x="0" y="7078"/>
                  </a:cubicBezTo>
                  <a:cubicBezTo>
                    <a:pt x="1231" y="6311"/>
                    <a:pt x="1812" y="6242"/>
                    <a:pt x="3019" y="5406"/>
                  </a:cubicBezTo>
                  <a:cubicBezTo>
                    <a:pt x="3925" y="4779"/>
                    <a:pt x="4831" y="4128"/>
                    <a:pt x="5574" y="3316"/>
                  </a:cubicBezTo>
                  <a:cubicBezTo>
                    <a:pt x="6340" y="2479"/>
                    <a:pt x="6898" y="1458"/>
                    <a:pt x="6944" y="343"/>
                  </a:cubicBezTo>
                  <a:cubicBezTo>
                    <a:pt x="6967" y="250"/>
                    <a:pt x="6967" y="134"/>
                    <a:pt x="6898" y="64"/>
                  </a:cubicBezTo>
                  <a:cubicBezTo>
                    <a:pt x="6851" y="18"/>
                    <a:pt x="6781" y="0"/>
                    <a:pt x="670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8"/>
            <p:cNvSpPr/>
            <p:nvPr/>
          </p:nvSpPr>
          <p:spPr>
            <a:xfrm>
              <a:off x="4078525" y="919000"/>
              <a:ext cx="235750" cy="57525"/>
            </a:xfrm>
            <a:custGeom>
              <a:avLst/>
              <a:gdLst/>
              <a:ahLst/>
              <a:cxnLst/>
              <a:rect l="l" t="t" r="r" b="b"/>
              <a:pathLst>
                <a:path w="9430" h="2301" extrusionOk="0">
                  <a:moveTo>
                    <a:pt x="4851" y="0"/>
                  </a:moveTo>
                  <a:cubicBezTo>
                    <a:pt x="4728" y="0"/>
                    <a:pt x="4605" y="2"/>
                    <a:pt x="4482" y="7"/>
                  </a:cubicBezTo>
                  <a:cubicBezTo>
                    <a:pt x="3251" y="53"/>
                    <a:pt x="1254" y="448"/>
                    <a:pt x="0" y="634"/>
                  </a:cubicBezTo>
                  <a:cubicBezTo>
                    <a:pt x="1440" y="1423"/>
                    <a:pt x="3112" y="1749"/>
                    <a:pt x="4715" y="2027"/>
                  </a:cubicBezTo>
                  <a:cubicBezTo>
                    <a:pt x="5458" y="2167"/>
                    <a:pt x="6242" y="2300"/>
                    <a:pt x="7002" y="2300"/>
                  </a:cubicBezTo>
                  <a:cubicBezTo>
                    <a:pt x="7763" y="2300"/>
                    <a:pt x="8500" y="2167"/>
                    <a:pt x="9150" y="1772"/>
                  </a:cubicBezTo>
                  <a:cubicBezTo>
                    <a:pt x="9266" y="1702"/>
                    <a:pt x="9383" y="1586"/>
                    <a:pt x="9406" y="1447"/>
                  </a:cubicBezTo>
                  <a:cubicBezTo>
                    <a:pt x="9429" y="1354"/>
                    <a:pt x="9383" y="1238"/>
                    <a:pt x="9313" y="1145"/>
                  </a:cubicBezTo>
                  <a:cubicBezTo>
                    <a:pt x="9127" y="866"/>
                    <a:pt x="8779" y="727"/>
                    <a:pt x="8454" y="611"/>
                  </a:cubicBezTo>
                  <a:cubicBezTo>
                    <a:pt x="7293" y="210"/>
                    <a:pt x="6075" y="0"/>
                    <a:pt x="485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8"/>
            <p:cNvSpPr/>
            <p:nvPr/>
          </p:nvSpPr>
          <p:spPr>
            <a:xfrm>
              <a:off x="4005950" y="656725"/>
              <a:ext cx="39500" cy="239225"/>
            </a:xfrm>
            <a:custGeom>
              <a:avLst/>
              <a:gdLst/>
              <a:ahLst/>
              <a:cxnLst/>
              <a:rect l="l" t="t" r="r" b="b"/>
              <a:pathLst>
                <a:path w="1580" h="9569" extrusionOk="0">
                  <a:moveTo>
                    <a:pt x="1370" y="0"/>
                  </a:moveTo>
                  <a:cubicBezTo>
                    <a:pt x="1254" y="0"/>
                    <a:pt x="1161" y="70"/>
                    <a:pt x="1068" y="140"/>
                  </a:cubicBezTo>
                  <a:cubicBezTo>
                    <a:pt x="302" y="860"/>
                    <a:pt x="116" y="1998"/>
                    <a:pt x="93" y="3066"/>
                  </a:cubicBezTo>
                  <a:cubicBezTo>
                    <a:pt x="0" y="5249"/>
                    <a:pt x="325" y="7409"/>
                    <a:pt x="697" y="9569"/>
                  </a:cubicBezTo>
                  <a:cubicBezTo>
                    <a:pt x="906" y="7177"/>
                    <a:pt x="1138" y="4808"/>
                    <a:pt x="1347" y="2439"/>
                  </a:cubicBezTo>
                  <a:cubicBezTo>
                    <a:pt x="1417" y="1649"/>
                    <a:pt x="1486" y="860"/>
                    <a:pt x="1579" y="70"/>
                  </a:cubicBezTo>
                  <a:cubicBezTo>
                    <a:pt x="1510" y="24"/>
                    <a:pt x="1440" y="0"/>
                    <a:pt x="137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8"/>
            <p:cNvSpPr/>
            <p:nvPr/>
          </p:nvSpPr>
          <p:spPr>
            <a:xfrm>
              <a:off x="4041350" y="739800"/>
              <a:ext cx="170150" cy="174150"/>
            </a:xfrm>
            <a:custGeom>
              <a:avLst/>
              <a:gdLst/>
              <a:ahLst/>
              <a:cxnLst/>
              <a:rect l="l" t="t" r="r" b="b"/>
              <a:pathLst>
                <a:path w="6806" h="6966" extrusionOk="0">
                  <a:moveTo>
                    <a:pt x="6628" y="1"/>
                  </a:moveTo>
                  <a:cubicBezTo>
                    <a:pt x="6552" y="1"/>
                    <a:pt x="6474" y="19"/>
                    <a:pt x="6411" y="45"/>
                  </a:cubicBezTo>
                  <a:cubicBezTo>
                    <a:pt x="5017" y="533"/>
                    <a:pt x="3926" y="1601"/>
                    <a:pt x="2950" y="2716"/>
                  </a:cubicBezTo>
                  <a:cubicBezTo>
                    <a:pt x="1835" y="4039"/>
                    <a:pt x="860" y="5456"/>
                    <a:pt x="1" y="6966"/>
                  </a:cubicBezTo>
                  <a:cubicBezTo>
                    <a:pt x="303" y="6594"/>
                    <a:pt x="651" y="6246"/>
                    <a:pt x="976" y="5897"/>
                  </a:cubicBezTo>
                  <a:cubicBezTo>
                    <a:pt x="2927" y="3947"/>
                    <a:pt x="4855" y="1996"/>
                    <a:pt x="6805" y="45"/>
                  </a:cubicBezTo>
                  <a:cubicBezTo>
                    <a:pt x="6753" y="14"/>
                    <a:pt x="6691" y="1"/>
                    <a:pt x="6628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8"/>
            <p:cNvSpPr/>
            <p:nvPr/>
          </p:nvSpPr>
          <p:spPr>
            <a:xfrm>
              <a:off x="4094200" y="919000"/>
              <a:ext cx="219475" cy="35600"/>
            </a:xfrm>
            <a:custGeom>
              <a:avLst/>
              <a:gdLst/>
              <a:ahLst/>
              <a:cxnLst/>
              <a:rect l="l" t="t" r="r" b="b"/>
              <a:pathLst>
                <a:path w="8779" h="1424" extrusionOk="0">
                  <a:moveTo>
                    <a:pt x="4224" y="0"/>
                  </a:moveTo>
                  <a:cubicBezTo>
                    <a:pt x="4101" y="0"/>
                    <a:pt x="3978" y="2"/>
                    <a:pt x="3855" y="7"/>
                  </a:cubicBezTo>
                  <a:cubicBezTo>
                    <a:pt x="2810" y="53"/>
                    <a:pt x="1208" y="332"/>
                    <a:pt x="0" y="541"/>
                  </a:cubicBezTo>
                  <a:cubicBezTo>
                    <a:pt x="2926" y="889"/>
                    <a:pt x="5853" y="1168"/>
                    <a:pt x="8779" y="1423"/>
                  </a:cubicBezTo>
                  <a:cubicBezTo>
                    <a:pt x="8779" y="1331"/>
                    <a:pt x="8756" y="1238"/>
                    <a:pt x="8686" y="1145"/>
                  </a:cubicBezTo>
                  <a:cubicBezTo>
                    <a:pt x="8500" y="866"/>
                    <a:pt x="8152" y="727"/>
                    <a:pt x="7827" y="611"/>
                  </a:cubicBezTo>
                  <a:cubicBezTo>
                    <a:pt x="6666" y="210"/>
                    <a:pt x="5448" y="0"/>
                    <a:pt x="422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8"/>
            <p:cNvSpPr/>
            <p:nvPr/>
          </p:nvSpPr>
          <p:spPr>
            <a:xfrm>
              <a:off x="4005950" y="723500"/>
              <a:ext cx="60975" cy="184650"/>
            </a:xfrm>
            <a:custGeom>
              <a:avLst/>
              <a:gdLst/>
              <a:ahLst/>
              <a:cxnLst/>
              <a:rect l="l" t="t" r="r" b="b"/>
              <a:pathLst>
                <a:path w="2439" h="7386" extrusionOk="0">
                  <a:moveTo>
                    <a:pt x="2415" y="0"/>
                  </a:moveTo>
                  <a:lnTo>
                    <a:pt x="2415" y="0"/>
                  </a:lnTo>
                  <a:cubicBezTo>
                    <a:pt x="2090" y="883"/>
                    <a:pt x="1788" y="1788"/>
                    <a:pt x="1533" y="2694"/>
                  </a:cubicBezTo>
                  <a:cubicBezTo>
                    <a:pt x="1494" y="2889"/>
                    <a:pt x="1341" y="3116"/>
                    <a:pt x="1183" y="3116"/>
                  </a:cubicBezTo>
                  <a:cubicBezTo>
                    <a:pt x="1152" y="3116"/>
                    <a:pt x="1122" y="3108"/>
                    <a:pt x="1092" y="3089"/>
                  </a:cubicBezTo>
                  <a:cubicBezTo>
                    <a:pt x="999" y="3043"/>
                    <a:pt x="976" y="2950"/>
                    <a:pt x="952" y="2857"/>
                  </a:cubicBezTo>
                  <a:lnTo>
                    <a:pt x="93" y="116"/>
                  </a:lnTo>
                  <a:cubicBezTo>
                    <a:pt x="93" y="209"/>
                    <a:pt x="93" y="302"/>
                    <a:pt x="93" y="395"/>
                  </a:cubicBezTo>
                  <a:cubicBezTo>
                    <a:pt x="0" y="2741"/>
                    <a:pt x="372" y="5063"/>
                    <a:pt x="790" y="7385"/>
                  </a:cubicBezTo>
                  <a:cubicBezTo>
                    <a:pt x="999" y="6085"/>
                    <a:pt x="1556" y="5760"/>
                    <a:pt x="1765" y="4459"/>
                  </a:cubicBezTo>
                  <a:cubicBezTo>
                    <a:pt x="1951" y="3298"/>
                    <a:pt x="2276" y="2160"/>
                    <a:pt x="2392" y="999"/>
                  </a:cubicBezTo>
                  <a:cubicBezTo>
                    <a:pt x="2415" y="674"/>
                    <a:pt x="2439" y="325"/>
                    <a:pt x="241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8"/>
            <p:cNvSpPr/>
            <p:nvPr/>
          </p:nvSpPr>
          <p:spPr>
            <a:xfrm>
              <a:off x="4039625" y="809425"/>
              <a:ext cx="125425" cy="107425"/>
            </a:xfrm>
            <a:custGeom>
              <a:avLst/>
              <a:gdLst/>
              <a:ahLst/>
              <a:cxnLst/>
              <a:rect l="l" t="t" r="r" b="b"/>
              <a:pathLst>
                <a:path w="5017" h="4297" extrusionOk="0">
                  <a:moveTo>
                    <a:pt x="2996" y="0"/>
                  </a:moveTo>
                  <a:lnTo>
                    <a:pt x="2996" y="0"/>
                  </a:lnTo>
                  <a:cubicBezTo>
                    <a:pt x="1858" y="1324"/>
                    <a:pt x="859" y="2764"/>
                    <a:pt x="0" y="4297"/>
                  </a:cubicBezTo>
                  <a:cubicBezTo>
                    <a:pt x="1231" y="3530"/>
                    <a:pt x="1812" y="3461"/>
                    <a:pt x="3019" y="2625"/>
                  </a:cubicBezTo>
                  <a:cubicBezTo>
                    <a:pt x="3693" y="2137"/>
                    <a:pt x="4389" y="1649"/>
                    <a:pt x="5016" y="1092"/>
                  </a:cubicBezTo>
                  <a:lnTo>
                    <a:pt x="5016" y="1092"/>
                  </a:lnTo>
                  <a:cubicBezTo>
                    <a:pt x="4970" y="1115"/>
                    <a:pt x="4947" y="1138"/>
                    <a:pt x="4924" y="1138"/>
                  </a:cubicBezTo>
                  <a:cubicBezTo>
                    <a:pt x="4335" y="1402"/>
                    <a:pt x="3710" y="1666"/>
                    <a:pt x="3081" y="1666"/>
                  </a:cubicBezTo>
                  <a:cubicBezTo>
                    <a:pt x="2991" y="1666"/>
                    <a:pt x="2901" y="1661"/>
                    <a:pt x="2810" y="1649"/>
                  </a:cubicBezTo>
                  <a:cubicBezTo>
                    <a:pt x="2741" y="1649"/>
                    <a:pt x="2671" y="1626"/>
                    <a:pt x="2601" y="1580"/>
                  </a:cubicBezTo>
                  <a:cubicBezTo>
                    <a:pt x="2485" y="1487"/>
                    <a:pt x="2532" y="1301"/>
                    <a:pt x="2578" y="1162"/>
                  </a:cubicBezTo>
                  <a:lnTo>
                    <a:pt x="2996" y="0"/>
                  </a:ln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8"/>
            <p:cNvSpPr/>
            <p:nvPr/>
          </p:nvSpPr>
          <p:spPr>
            <a:xfrm>
              <a:off x="4078525" y="919000"/>
              <a:ext cx="155025" cy="52425"/>
            </a:xfrm>
            <a:custGeom>
              <a:avLst/>
              <a:gdLst/>
              <a:ahLst/>
              <a:cxnLst/>
              <a:rect l="l" t="t" r="r" b="b"/>
              <a:pathLst>
                <a:path w="6201" h="2097" extrusionOk="0">
                  <a:moveTo>
                    <a:pt x="4791" y="1"/>
                  </a:moveTo>
                  <a:cubicBezTo>
                    <a:pt x="4688" y="1"/>
                    <a:pt x="4585" y="3"/>
                    <a:pt x="4482" y="7"/>
                  </a:cubicBezTo>
                  <a:cubicBezTo>
                    <a:pt x="3251" y="53"/>
                    <a:pt x="1254" y="448"/>
                    <a:pt x="0" y="634"/>
                  </a:cubicBezTo>
                  <a:cubicBezTo>
                    <a:pt x="1440" y="1423"/>
                    <a:pt x="3112" y="1749"/>
                    <a:pt x="4715" y="2027"/>
                  </a:cubicBezTo>
                  <a:cubicBezTo>
                    <a:pt x="4831" y="2050"/>
                    <a:pt x="4947" y="2074"/>
                    <a:pt x="5063" y="2097"/>
                  </a:cubicBezTo>
                  <a:cubicBezTo>
                    <a:pt x="4552" y="1818"/>
                    <a:pt x="4064" y="1493"/>
                    <a:pt x="3623" y="1121"/>
                  </a:cubicBezTo>
                  <a:cubicBezTo>
                    <a:pt x="4459" y="703"/>
                    <a:pt x="5318" y="355"/>
                    <a:pt x="6201" y="100"/>
                  </a:cubicBezTo>
                  <a:cubicBezTo>
                    <a:pt x="5742" y="42"/>
                    <a:pt x="5268" y="1"/>
                    <a:pt x="479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8"/>
            <p:cNvSpPr/>
            <p:nvPr/>
          </p:nvSpPr>
          <p:spPr>
            <a:xfrm>
              <a:off x="4457075" y="883150"/>
              <a:ext cx="276950" cy="566700"/>
            </a:xfrm>
            <a:custGeom>
              <a:avLst/>
              <a:gdLst/>
              <a:ahLst/>
              <a:cxnLst/>
              <a:rect l="l" t="t" r="r" b="b"/>
              <a:pathLst>
                <a:path w="11078" h="22668" fill="none" extrusionOk="0">
                  <a:moveTo>
                    <a:pt x="0" y="22667"/>
                  </a:moveTo>
                  <a:cubicBezTo>
                    <a:pt x="3879" y="20601"/>
                    <a:pt x="7060" y="17256"/>
                    <a:pt x="9011" y="13308"/>
                  </a:cubicBezTo>
                  <a:cubicBezTo>
                    <a:pt x="9870" y="11520"/>
                    <a:pt x="11032" y="6852"/>
                    <a:pt x="11078" y="1"/>
                  </a:cubicBezTo>
                </a:path>
              </a:pathLst>
            </a:custGeom>
            <a:noFill/>
            <a:ln w="11025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8"/>
            <p:cNvSpPr/>
            <p:nvPr/>
          </p:nvSpPr>
          <p:spPr>
            <a:xfrm>
              <a:off x="4463450" y="977100"/>
              <a:ext cx="221825" cy="234700"/>
            </a:xfrm>
            <a:custGeom>
              <a:avLst/>
              <a:gdLst/>
              <a:ahLst/>
              <a:cxnLst/>
              <a:rect l="l" t="t" r="r" b="b"/>
              <a:pathLst>
                <a:path w="8873" h="9388" extrusionOk="0">
                  <a:moveTo>
                    <a:pt x="1124" y="0"/>
                  </a:moveTo>
                  <a:cubicBezTo>
                    <a:pt x="760" y="0"/>
                    <a:pt x="400" y="149"/>
                    <a:pt x="233" y="446"/>
                  </a:cubicBezTo>
                  <a:cubicBezTo>
                    <a:pt x="1" y="911"/>
                    <a:pt x="233" y="1445"/>
                    <a:pt x="488" y="1886"/>
                  </a:cubicBezTo>
                  <a:cubicBezTo>
                    <a:pt x="2346" y="5207"/>
                    <a:pt x="5365" y="7901"/>
                    <a:pt x="8872" y="9388"/>
                  </a:cubicBezTo>
                  <a:cubicBezTo>
                    <a:pt x="7386" y="7437"/>
                    <a:pt x="6132" y="6136"/>
                    <a:pt x="5040" y="3953"/>
                  </a:cubicBezTo>
                  <a:cubicBezTo>
                    <a:pt x="4413" y="2699"/>
                    <a:pt x="3554" y="1584"/>
                    <a:pt x="2509" y="679"/>
                  </a:cubicBezTo>
                  <a:cubicBezTo>
                    <a:pt x="2184" y="400"/>
                    <a:pt x="1812" y="121"/>
                    <a:pt x="1394" y="28"/>
                  </a:cubicBezTo>
                  <a:cubicBezTo>
                    <a:pt x="1306" y="10"/>
                    <a:pt x="1215" y="0"/>
                    <a:pt x="112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8"/>
            <p:cNvSpPr/>
            <p:nvPr/>
          </p:nvSpPr>
          <p:spPr>
            <a:xfrm>
              <a:off x="4544725" y="804450"/>
              <a:ext cx="166100" cy="279625"/>
            </a:xfrm>
            <a:custGeom>
              <a:avLst/>
              <a:gdLst/>
              <a:ahLst/>
              <a:cxnLst/>
              <a:rect l="l" t="t" r="r" b="b"/>
              <a:pathLst>
                <a:path w="6644" h="11185" extrusionOk="0">
                  <a:moveTo>
                    <a:pt x="787" y="1"/>
                  </a:moveTo>
                  <a:cubicBezTo>
                    <a:pt x="726" y="1"/>
                    <a:pt x="665" y="12"/>
                    <a:pt x="605" y="37"/>
                  </a:cubicBezTo>
                  <a:cubicBezTo>
                    <a:pt x="512" y="107"/>
                    <a:pt x="419" y="199"/>
                    <a:pt x="373" y="316"/>
                  </a:cubicBezTo>
                  <a:cubicBezTo>
                    <a:pt x="1" y="1035"/>
                    <a:pt x="280" y="1918"/>
                    <a:pt x="605" y="2661"/>
                  </a:cubicBezTo>
                  <a:cubicBezTo>
                    <a:pt x="2021" y="5866"/>
                    <a:pt x="3949" y="8955"/>
                    <a:pt x="6643" y="11184"/>
                  </a:cubicBezTo>
                  <a:cubicBezTo>
                    <a:pt x="6086" y="9001"/>
                    <a:pt x="5435" y="7724"/>
                    <a:pt x="4808" y="5564"/>
                  </a:cubicBezTo>
                  <a:cubicBezTo>
                    <a:pt x="4181" y="3544"/>
                    <a:pt x="2997" y="1686"/>
                    <a:pt x="1394" y="292"/>
                  </a:cubicBezTo>
                  <a:cubicBezTo>
                    <a:pt x="1230" y="147"/>
                    <a:pt x="1009" y="1"/>
                    <a:pt x="78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8"/>
            <p:cNvSpPr/>
            <p:nvPr/>
          </p:nvSpPr>
          <p:spPr>
            <a:xfrm>
              <a:off x="4613825" y="1288575"/>
              <a:ext cx="240400" cy="47375"/>
            </a:xfrm>
            <a:custGeom>
              <a:avLst/>
              <a:gdLst/>
              <a:ahLst/>
              <a:cxnLst/>
              <a:rect l="l" t="t" r="r" b="b"/>
              <a:pathLst>
                <a:path w="9616" h="1895" extrusionOk="0">
                  <a:moveTo>
                    <a:pt x="6941" y="0"/>
                  </a:moveTo>
                  <a:cubicBezTo>
                    <a:pt x="6764" y="0"/>
                    <a:pt x="6587" y="6"/>
                    <a:pt x="6410" y="17"/>
                  </a:cubicBezTo>
                  <a:cubicBezTo>
                    <a:pt x="4297" y="180"/>
                    <a:pt x="2044" y="737"/>
                    <a:pt x="1" y="1202"/>
                  </a:cubicBezTo>
                  <a:cubicBezTo>
                    <a:pt x="1390" y="1751"/>
                    <a:pt x="2907" y="1894"/>
                    <a:pt x="4428" y="1894"/>
                  </a:cubicBezTo>
                  <a:cubicBezTo>
                    <a:pt x="4966" y="1894"/>
                    <a:pt x="5505" y="1876"/>
                    <a:pt x="6039" y="1852"/>
                  </a:cubicBezTo>
                  <a:cubicBezTo>
                    <a:pt x="7037" y="1806"/>
                    <a:pt x="8059" y="1759"/>
                    <a:pt x="8942" y="1295"/>
                  </a:cubicBezTo>
                  <a:cubicBezTo>
                    <a:pt x="9290" y="1132"/>
                    <a:pt x="9615" y="830"/>
                    <a:pt x="9592" y="459"/>
                  </a:cubicBezTo>
                  <a:cubicBezTo>
                    <a:pt x="8739" y="148"/>
                    <a:pt x="7837" y="0"/>
                    <a:pt x="694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8"/>
            <p:cNvSpPr/>
            <p:nvPr/>
          </p:nvSpPr>
          <p:spPr>
            <a:xfrm>
              <a:off x="4714275" y="1084350"/>
              <a:ext cx="229950" cy="71375"/>
            </a:xfrm>
            <a:custGeom>
              <a:avLst/>
              <a:gdLst/>
              <a:ahLst/>
              <a:cxnLst/>
              <a:rect l="l" t="t" r="r" b="b"/>
              <a:pathLst>
                <a:path w="9198" h="2855" extrusionOk="0">
                  <a:moveTo>
                    <a:pt x="7497" y="1"/>
                  </a:moveTo>
                  <a:cubicBezTo>
                    <a:pt x="6285" y="1"/>
                    <a:pt x="5083" y="390"/>
                    <a:pt x="3948" y="848"/>
                  </a:cubicBezTo>
                  <a:cubicBezTo>
                    <a:pt x="2648" y="1405"/>
                    <a:pt x="1371" y="2079"/>
                    <a:pt x="0" y="2450"/>
                  </a:cubicBezTo>
                  <a:cubicBezTo>
                    <a:pt x="1518" y="2675"/>
                    <a:pt x="2250" y="2854"/>
                    <a:pt x="3476" y="2854"/>
                  </a:cubicBezTo>
                  <a:cubicBezTo>
                    <a:pt x="3769" y="2854"/>
                    <a:pt x="4091" y="2844"/>
                    <a:pt x="4459" y="2822"/>
                  </a:cubicBezTo>
                  <a:cubicBezTo>
                    <a:pt x="5737" y="2729"/>
                    <a:pt x="7014" y="2427"/>
                    <a:pt x="8175" y="1893"/>
                  </a:cubicBezTo>
                  <a:cubicBezTo>
                    <a:pt x="8431" y="1777"/>
                    <a:pt x="8709" y="1637"/>
                    <a:pt x="8895" y="1428"/>
                  </a:cubicBezTo>
                  <a:cubicBezTo>
                    <a:pt x="9104" y="1196"/>
                    <a:pt x="9197" y="894"/>
                    <a:pt x="9104" y="615"/>
                  </a:cubicBezTo>
                  <a:cubicBezTo>
                    <a:pt x="8965" y="221"/>
                    <a:pt x="8500" y="81"/>
                    <a:pt x="8106" y="35"/>
                  </a:cubicBezTo>
                  <a:cubicBezTo>
                    <a:pt x="7903" y="11"/>
                    <a:pt x="7700" y="1"/>
                    <a:pt x="749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8"/>
            <p:cNvSpPr/>
            <p:nvPr/>
          </p:nvSpPr>
          <p:spPr>
            <a:xfrm>
              <a:off x="4715425" y="882775"/>
              <a:ext cx="177700" cy="218125"/>
            </a:xfrm>
            <a:custGeom>
              <a:avLst/>
              <a:gdLst/>
              <a:ahLst/>
              <a:cxnLst/>
              <a:rect l="l" t="t" r="r" b="b"/>
              <a:pathLst>
                <a:path w="7108" h="8725" extrusionOk="0">
                  <a:moveTo>
                    <a:pt x="6465" y="1"/>
                  </a:moveTo>
                  <a:cubicBezTo>
                    <a:pt x="6284" y="1"/>
                    <a:pt x="6104" y="66"/>
                    <a:pt x="5923" y="132"/>
                  </a:cubicBezTo>
                  <a:cubicBezTo>
                    <a:pt x="4297" y="829"/>
                    <a:pt x="3136" y="2315"/>
                    <a:pt x="2207" y="3848"/>
                  </a:cubicBezTo>
                  <a:cubicBezTo>
                    <a:pt x="1301" y="5404"/>
                    <a:pt x="558" y="7029"/>
                    <a:pt x="1" y="8725"/>
                  </a:cubicBezTo>
                  <a:cubicBezTo>
                    <a:pt x="1650" y="6983"/>
                    <a:pt x="3322" y="5659"/>
                    <a:pt x="4924" y="3871"/>
                  </a:cubicBezTo>
                  <a:cubicBezTo>
                    <a:pt x="5551" y="3151"/>
                    <a:pt x="6178" y="2454"/>
                    <a:pt x="6713" y="1665"/>
                  </a:cubicBezTo>
                  <a:cubicBezTo>
                    <a:pt x="6898" y="1409"/>
                    <a:pt x="7061" y="1131"/>
                    <a:pt x="7084" y="829"/>
                  </a:cubicBezTo>
                  <a:cubicBezTo>
                    <a:pt x="7107" y="504"/>
                    <a:pt x="6968" y="155"/>
                    <a:pt x="6689" y="39"/>
                  </a:cubicBezTo>
                  <a:cubicBezTo>
                    <a:pt x="6614" y="12"/>
                    <a:pt x="6540" y="1"/>
                    <a:pt x="646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8"/>
            <p:cNvSpPr/>
            <p:nvPr/>
          </p:nvSpPr>
          <p:spPr>
            <a:xfrm>
              <a:off x="4716600" y="713450"/>
              <a:ext cx="76075" cy="271350"/>
            </a:xfrm>
            <a:custGeom>
              <a:avLst/>
              <a:gdLst/>
              <a:ahLst/>
              <a:cxnLst/>
              <a:rect l="l" t="t" r="r" b="b"/>
              <a:pathLst>
                <a:path w="3043" h="10854" extrusionOk="0">
                  <a:moveTo>
                    <a:pt x="1807" y="0"/>
                  </a:moveTo>
                  <a:cubicBezTo>
                    <a:pt x="1385" y="0"/>
                    <a:pt x="1032" y="409"/>
                    <a:pt x="860" y="797"/>
                  </a:cubicBezTo>
                  <a:cubicBezTo>
                    <a:pt x="418" y="1680"/>
                    <a:pt x="279" y="2678"/>
                    <a:pt x="209" y="3654"/>
                  </a:cubicBezTo>
                  <a:cubicBezTo>
                    <a:pt x="0" y="6046"/>
                    <a:pt x="186" y="8461"/>
                    <a:pt x="372" y="10853"/>
                  </a:cubicBezTo>
                  <a:cubicBezTo>
                    <a:pt x="790" y="9436"/>
                    <a:pt x="1696" y="8136"/>
                    <a:pt x="2067" y="6719"/>
                  </a:cubicBezTo>
                  <a:cubicBezTo>
                    <a:pt x="2555" y="4861"/>
                    <a:pt x="3043" y="2934"/>
                    <a:pt x="2671" y="1076"/>
                  </a:cubicBezTo>
                  <a:cubicBezTo>
                    <a:pt x="2578" y="611"/>
                    <a:pt x="2369" y="77"/>
                    <a:pt x="1905" y="7"/>
                  </a:cubicBezTo>
                  <a:cubicBezTo>
                    <a:pt x="1872" y="3"/>
                    <a:pt x="1839" y="0"/>
                    <a:pt x="180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8"/>
            <p:cNvSpPr/>
            <p:nvPr/>
          </p:nvSpPr>
          <p:spPr>
            <a:xfrm>
              <a:off x="4476225" y="977025"/>
              <a:ext cx="205550" cy="230125"/>
            </a:xfrm>
            <a:custGeom>
              <a:avLst/>
              <a:gdLst/>
              <a:ahLst/>
              <a:cxnLst/>
              <a:rect l="l" t="t" r="r" b="b"/>
              <a:pathLst>
                <a:path w="8222" h="9205" extrusionOk="0">
                  <a:moveTo>
                    <a:pt x="608" y="0"/>
                  </a:moveTo>
                  <a:cubicBezTo>
                    <a:pt x="392" y="0"/>
                    <a:pt x="179" y="57"/>
                    <a:pt x="1" y="171"/>
                  </a:cubicBezTo>
                  <a:cubicBezTo>
                    <a:pt x="2276" y="3654"/>
                    <a:pt x="4808" y="7045"/>
                    <a:pt x="8222" y="9205"/>
                  </a:cubicBezTo>
                  <a:cubicBezTo>
                    <a:pt x="6805" y="7347"/>
                    <a:pt x="5598" y="6070"/>
                    <a:pt x="4529" y="3956"/>
                  </a:cubicBezTo>
                  <a:cubicBezTo>
                    <a:pt x="3902" y="2702"/>
                    <a:pt x="3043" y="1587"/>
                    <a:pt x="1998" y="682"/>
                  </a:cubicBezTo>
                  <a:cubicBezTo>
                    <a:pt x="1673" y="403"/>
                    <a:pt x="1301" y="124"/>
                    <a:pt x="883" y="31"/>
                  </a:cubicBezTo>
                  <a:cubicBezTo>
                    <a:pt x="792" y="10"/>
                    <a:pt x="700" y="0"/>
                    <a:pt x="60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8"/>
            <p:cNvSpPr/>
            <p:nvPr/>
          </p:nvSpPr>
          <p:spPr>
            <a:xfrm>
              <a:off x="4557500" y="804725"/>
              <a:ext cx="153325" cy="279350"/>
            </a:xfrm>
            <a:custGeom>
              <a:avLst/>
              <a:gdLst/>
              <a:ahLst/>
              <a:cxnLst/>
              <a:rect l="l" t="t" r="r" b="b"/>
              <a:pathLst>
                <a:path w="6133" h="11174" extrusionOk="0">
                  <a:moveTo>
                    <a:pt x="300" y="0"/>
                  </a:moveTo>
                  <a:cubicBezTo>
                    <a:pt x="231" y="0"/>
                    <a:pt x="162" y="15"/>
                    <a:pt x="94" y="49"/>
                  </a:cubicBezTo>
                  <a:cubicBezTo>
                    <a:pt x="71" y="49"/>
                    <a:pt x="24" y="96"/>
                    <a:pt x="1" y="119"/>
                  </a:cubicBezTo>
                  <a:cubicBezTo>
                    <a:pt x="535" y="1373"/>
                    <a:pt x="1255" y="2580"/>
                    <a:pt x="1952" y="3765"/>
                  </a:cubicBezTo>
                  <a:cubicBezTo>
                    <a:pt x="2857" y="5274"/>
                    <a:pt x="3763" y="6807"/>
                    <a:pt x="4669" y="8340"/>
                  </a:cubicBezTo>
                  <a:cubicBezTo>
                    <a:pt x="5110" y="9083"/>
                    <a:pt x="5575" y="9850"/>
                    <a:pt x="5714" y="10709"/>
                  </a:cubicBezTo>
                  <a:cubicBezTo>
                    <a:pt x="5714" y="10732"/>
                    <a:pt x="5714" y="10755"/>
                    <a:pt x="5714" y="10802"/>
                  </a:cubicBezTo>
                  <a:cubicBezTo>
                    <a:pt x="5853" y="10918"/>
                    <a:pt x="5993" y="11057"/>
                    <a:pt x="6132" y="11173"/>
                  </a:cubicBezTo>
                  <a:cubicBezTo>
                    <a:pt x="5575" y="8990"/>
                    <a:pt x="4948" y="7713"/>
                    <a:pt x="4297" y="5553"/>
                  </a:cubicBezTo>
                  <a:cubicBezTo>
                    <a:pt x="3670" y="3533"/>
                    <a:pt x="2486" y="1675"/>
                    <a:pt x="883" y="281"/>
                  </a:cubicBezTo>
                  <a:cubicBezTo>
                    <a:pt x="725" y="141"/>
                    <a:pt x="514" y="0"/>
                    <a:pt x="30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8"/>
            <p:cNvSpPr/>
            <p:nvPr/>
          </p:nvSpPr>
          <p:spPr>
            <a:xfrm>
              <a:off x="4635900" y="1288575"/>
              <a:ext cx="218325" cy="24825"/>
            </a:xfrm>
            <a:custGeom>
              <a:avLst/>
              <a:gdLst/>
              <a:ahLst/>
              <a:cxnLst/>
              <a:rect l="l" t="t" r="r" b="b"/>
              <a:pathLst>
                <a:path w="8733" h="993" extrusionOk="0">
                  <a:moveTo>
                    <a:pt x="6058" y="0"/>
                  </a:moveTo>
                  <a:cubicBezTo>
                    <a:pt x="5881" y="0"/>
                    <a:pt x="5704" y="6"/>
                    <a:pt x="5527" y="17"/>
                  </a:cubicBezTo>
                  <a:cubicBezTo>
                    <a:pt x="3716" y="157"/>
                    <a:pt x="1812" y="575"/>
                    <a:pt x="0" y="993"/>
                  </a:cubicBezTo>
                  <a:cubicBezTo>
                    <a:pt x="1769" y="820"/>
                    <a:pt x="3546" y="737"/>
                    <a:pt x="5327" y="737"/>
                  </a:cubicBezTo>
                  <a:cubicBezTo>
                    <a:pt x="6423" y="737"/>
                    <a:pt x="7520" y="768"/>
                    <a:pt x="8616" y="830"/>
                  </a:cubicBezTo>
                  <a:cubicBezTo>
                    <a:pt x="8686" y="714"/>
                    <a:pt x="8732" y="598"/>
                    <a:pt x="8709" y="459"/>
                  </a:cubicBezTo>
                  <a:cubicBezTo>
                    <a:pt x="7856" y="148"/>
                    <a:pt x="6954" y="0"/>
                    <a:pt x="605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8"/>
            <p:cNvSpPr/>
            <p:nvPr/>
          </p:nvSpPr>
          <p:spPr>
            <a:xfrm>
              <a:off x="4728200" y="1084350"/>
              <a:ext cx="214275" cy="57200"/>
            </a:xfrm>
            <a:custGeom>
              <a:avLst/>
              <a:gdLst/>
              <a:ahLst/>
              <a:cxnLst/>
              <a:rect l="l" t="t" r="r" b="b"/>
              <a:pathLst>
                <a:path w="8571" h="2288" extrusionOk="0">
                  <a:moveTo>
                    <a:pt x="6940" y="1"/>
                  </a:moveTo>
                  <a:cubicBezTo>
                    <a:pt x="5728" y="1"/>
                    <a:pt x="4526" y="390"/>
                    <a:pt x="3391" y="848"/>
                  </a:cubicBezTo>
                  <a:cubicBezTo>
                    <a:pt x="2277" y="1335"/>
                    <a:pt x="1162" y="1893"/>
                    <a:pt x="1" y="2288"/>
                  </a:cubicBezTo>
                  <a:cubicBezTo>
                    <a:pt x="2881" y="1869"/>
                    <a:pt x="5737" y="1382"/>
                    <a:pt x="8570" y="824"/>
                  </a:cubicBezTo>
                  <a:cubicBezTo>
                    <a:pt x="8570" y="755"/>
                    <a:pt x="8570" y="685"/>
                    <a:pt x="8547" y="615"/>
                  </a:cubicBezTo>
                  <a:cubicBezTo>
                    <a:pt x="8408" y="221"/>
                    <a:pt x="7943" y="81"/>
                    <a:pt x="7549" y="35"/>
                  </a:cubicBezTo>
                  <a:cubicBezTo>
                    <a:pt x="7346" y="11"/>
                    <a:pt x="7143" y="1"/>
                    <a:pt x="694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8"/>
            <p:cNvSpPr/>
            <p:nvPr/>
          </p:nvSpPr>
          <p:spPr>
            <a:xfrm>
              <a:off x="4716600" y="882775"/>
              <a:ext cx="165500" cy="215225"/>
            </a:xfrm>
            <a:custGeom>
              <a:avLst/>
              <a:gdLst/>
              <a:ahLst/>
              <a:cxnLst/>
              <a:rect l="l" t="t" r="r" b="b"/>
              <a:pathLst>
                <a:path w="6620" h="8609" extrusionOk="0">
                  <a:moveTo>
                    <a:pt x="6405" y="1"/>
                  </a:moveTo>
                  <a:cubicBezTo>
                    <a:pt x="6228" y="1"/>
                    <a:pt x="6040" y="66"/>
                    <a:pt x="5876" y="132"/>
                  </a:cubicBezTo>
                  <a:cubicBezTo>
                    <a:pt x="4250" y="829"/>
                    <a:pt x="3089" y="2315"/>
                    <a:pt x="2160" y="3848"/>
                  </a:cubicBezTo>
                  <a:cubicBezTo>
                    <a:pt x="1278" y="5357"/>
                    <a:pt x="534" y="6960"/>
                    <a:pt x="0" y="8609"/>
                  </a:cubicBezTo>
                  <a:cubicBezTo>
                    <a:pt x="1278" y="6867"/>
                    <a:pt x="2439" y="5009"/>
                    <a:pt x="3739" y="3267"/>
                  </a:cubicBezTo>
                  <a:cubicBezTo>
                    <a:pt x="4599" y="2129"/>
                    <a:pt x="5551" y="1014"/>
                    <a:pt x="6619" y="39"/>
                  </a:cubicBezTo>
                  <a:cubicBezTo>
                    <a:pt x="6551" y="12"/>
                    <a:pt x="6479" y="1"/>
                    <a:pt x="640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8"/>
            <p:cNvSpPr/>
            <p:nvPr/>
          </p:nvSpPr>
          <p:spPr>
            <a:xfrm>
              <a:off x="4717175" y="713450"/>
              <a:ext cx="51700" cy="260900"/>
            </a:xfrm>
            <a:custGeom>
              <a:avLst/>
              <a:gdLst/>
              <a:ahLst/>
              <a:cxnLst/>
              <a:rect l="l" t="t" r="r" b="b"/>
              <a:pathLst>
                <a:path w="2068" h="10436" extrusionOk="0">
                  <a:moveTo>
                    <a:pt x="1784" y="0"/>
                  </a:moveTo>
                  <a:cubicBezTo>
                    <a:pt x="1362" y="0"/>
                    <a:pt x="1009" y="409"/>
                    <a:pt x="837" y="797"/>
                  </a:cubicBezTo>
                  <a:cubicBezTo>
                    <a:pt x="395" y="1680"/>
                    <a:pt x="256" y="2678"/>
                    <a:pt x="186" y="3654"/>
                  </a:cubicBezTo>
                  <a:cubicBezTo>
                    <a:pt x="0" y="5906"/>
                    <a:pt x="140" y="8159"/>
                    <a:pt x="302" y="10435"/>
                  </a:cubicBezTo>
                  <a:cubicBezTo>
                    <a:pt x="906" y="6975"/>
                    <a:pt x="1487" y="3514"/>
                    <a:pt x="2067" y="77"/>
                  </a:cubicBezTo>
                  <a:cubicBezTo>
                    <a:pt x="2021" y="54"/>
                    <a:pt x="1951" y="31"/>
                    <a:pt x="1882" y="7"/>
                  </a:cubicBezTo>
                  <a:cubicBezTo>
                    <a:pt x="1849" y="3"/>
                    <a:pt x="1816" y="0"/>
                    <a:pt x="178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8"/>
            <p:cNvSpPr/>
            <p:nvPr/>
          </p:nvSpPr>
          <p:spPr>
            <a:xfrm>
              <a:off x="4521500" y="1030050"/>
              <a:ext cx="163775" cy="181750"/>
            </a:xfrm>
            <a:custGeom>
              <a:avLst/>
              <a:gdLst/>
              <a:ahLst/>
              <a:cxnLst/>
              <a:rect l="l" t="t" r="r" b="b"/>
              <a:pathLst>
                <a:path w="6551" h="7270" extrusionOk="0">
                  <a:moveTo>
                    <a:pt x="1534" y="1"/>
                  </a:moveTo>
                  <a:lnTo>
                    <a:pt x="1534" y="1"/>
                  </a:lnTo>
                  <a:cubicBezTo>
                    <a:pt x="1882" y="999"/>
                    <a:pt x="2231" y="2021"/>
                    <a:pt x="2579" y="3020"/>
                  </a:cubicBezTo>
                  <a:cubicBezTo>
                    <a:pt x="2602" y="3159"/>
                    <a:pt x="2649" y="3298"/>
                    <a:pt x="2602" y="3414"/>
                  </a:cubicBezTo>
                  <a:cubicBezTo>
                    <a:pt x="2540" y="3539"/>
                    <a:pt x="2426" y="3585"/>
                    <a:pt x="2297" y="3585"/>
                  </a:cubicBezTo>
                  <a:cubicBezTo>
                    <a:pt x="2138" y="3585"/>
                    <a:pt x="1954" y="3515"/>
                    <a:pt x="1812" y="3438"/>
                  </a:cubicBezTo>
                  <a:cubicBezTo>
                    <a:pt x="1209" y="3089"/>
                    <a:pt x="605" y="2741"/>
                    <a:pt x="1" y="2393"/>
                  </a:cubicBezTo>
                  <a:lnTo>
                    <a:pt x="1" y="2393"/>
                  </a:lnTo>
                  <a:cubicBezTo>
                    <a:pt x="1766" y="4506"/>
                    <a:pt x="4019" y="6201"/>
                    <a:pt x="6550" y="7270"/>
                  </a:cubicBezTo>
                  <a:cubicBezTo>
                    <a:pt x="5064" y="5319"/>
                    <a:pt x="3810" y="4018"/>
                    <a:pt x="2718" y="1835"/>
                  </a:cubicBezTo>
                  <a:cubicBezTo>
                    <a:pt x="2393" y="1185"/>
                    <a:pt x="1975" y="558"/>
                    <a:pt x="153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8"/>
            <p:cNvSpPr/>
            <p:nvPr/>
          </p:nvSpPr>
          <p:spPr>
            <a:xfrm>
              <a:off x="4613825" y="898825"/>
              <a:ext cx="97000" cy="185250"/>
            </a:xfrm>
            <a:custGeom>
              <a:avLst/>
              <a:gdLst/>
              <a:ahLst/>
              <a:cxnLst/>
              <a:rect l="l" t="t" r="r" b="b"/>
              <a:pathLst>
                <a:path w="3880" h="7410" extrusionOk="0">
                  <a:moveTo>
                    <a:pt x="1324" y="1"/>
                  </a:moveTo>
                  <a:lnTo>
                    <a:pt x="1324" y="1"/>
                  </a:lnTo>
                  <a:cubicBezTo>
                    <a:pt x="1464" y="1139"/>
                    <a:pt x="1580" y="2277"/>
                    <a:pt x="1580" y="3415"/>
                  </a:cubicBezTo>
                  <a:cubicBezTo>
                    <a:pt x="1580" y="3554"/>
                    <a:pt x="1580" y="3717"/>
                    <a:pt x="1464" y="3810"/>
                  </a:cubicBezTo>
                  <a:cubicBezTo>
                    <a:pt x="1409" y="3850"/>
                    <a:pt x="1351" y="3867"/>
                    <a:pt x="1291" y="3867"/>
                  </a:cubicBezTo>
                  <a:cubicBezTo>
                    <a:pt x="1148" y="3867"/>
                    <a:pt x="998" y="3769"/>
                    <a:pt x="883" y="3670"/>
                  </a:cubicBezTo>
                  <a:cubicBezTo>
                    <a:pt x="581" y="3438"/>
                    <a:pt x="279" y="3183"/>
                    <a:pt x="1" y="2927"/>
                  </a:cubicBezTo>
                  <a:lnTo>
                    <a:pt x="1" y="2927"/>
                  </a:lnTo>
                  <a:cubicBezTo>
                    <a:pt x="1092" y="4599"/>
                    <a:pt x="2346" y="6132"/>
                    <a:pt x="3879" y="7409"/>
                  </a:cubicBezTo>
                  <a:cubicBezTo>
                    <a:pt x="3322" y="5226"/>
                    <a:pt x="2671" y="3949"/>
                    <a:pt x="2044" y="1789"/>
                  </a:cubicBezTo>
                  <a:cubicBezTo>
                    <a:pt x="1859" y="1185"/>
                    <a:pt x="1603" y="581"/>
                    <a:pt x="132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8"/>
            <p:cNvSpPr/>
            <p:nvPr/>
          </p:nvSpPr>
          <p:spPr>
            <a:xfrm>
              <a:off x="4613825" y="1297700"/>
              <a:ext cx="117300" cy="38400"/>
            </a:xfrm>
            <a:custGeom>
              <a:avLst/>
              <a:gdLst/>
              <a:ahLst/>
              <a:cxnLst/>
              <a:rect l="l" t="t" r="r" b="b"/>
              <a:pathLst>
                <a:path w="4692" h="1536" extrusionOk="0">
                  <a:moveTo>
                    <a:pt x="3833" y="1"/>
                  </a:moveTo>
                  <a:lnTo>
                    <a:pt x="3833" y="1"/>
                  </a:lnTo>
                  <a:cubicBezTo>
                    <a:pt x="2532" y="256"/>
                    <a:pt x="1231" y="558"/>
                    <a:pt x="1" y="837"/>
                  </a:cubicBezTo>
                  <a:cubicBezTo>
                    <a:pt x="1387" y="1378"/>
                    <a:pt x="2874" y="1536"/>
                    <a:pt x="4367" y="1536"/>
                  </a:cubicBezTo>
                  <a:cubicBezTo>
                    <a:pt x="4475" y="1536"/>
                    <a:pt x="4584" y="1535"/>
                    <a:pt x="4692" y="1534"/>
                  </a:cubicBezTo>
                  <a:cubicBezTo>
                    <a:pt x="4111" y="1371"/>
                    <a:pt x="3531" y="1185"/>
                    <a:pt x="2997" y="907"/>
                  </a:cubicBezTo>
                  <a:cubicBezTo>
                    <a:pt x="3252" y="581"/>
                    <a:pt x="3531" y="279"/>
                    <a:pt x="383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8"/>
            <p:cNvSpPr/>
            <p:nvPr/>
          </p:nvSpPr>
          <p:spPr>
            <a:xfrm>
              <a:off x="4714275" y="1103200"/>
              <a:ext cx="160275" cy="52525"/>
            </a:xfrm>
            <a:custGeom>
              <a:avLst/>
              <a:gdLst/>
              <a:ahLst/>
              <a:cxnLst/>
              <a:rect l="l" t="t" r="r" b="b"/>
              <a:pathLst>
                <a:path w="6411" h="2101" extrusionOk="0">
                  <a:moveTo>
                    <a:pt x="4227" y="1"/>
                  </a:moveTo>
                  <a:lnTo>
                    <a:pt x="4227" y="1"/>
                  </a:lnTo>
                  <a:cubicBezTo>
                    <a:pt x="4134" y="24"/>
                    <a:pt x="4041" y="70"/>
                    <a:pt x="3948" y="94"/>
                  </a:cubicBezTo>
                  <a:cubicBezTo>
                    <a:pt x="2648" y="651"/>
                    <a:pt x="1371" y="1325"/>
                    <a:pt x="0" y="1696"/>
                  </a:cubicBezTo>
                  <a:cubicBezTo>
                    <a:pt x="1518" y="1921"/>
                    <a:pt x="2250" y="2100"/>
                    <a:pt x="3476" y="2100"/>
                  </a:cubicBezTo>
                  <a:cubicBezTo>
                    <a:pt x="3769" y="2100"/>
                    <a:pt x="4091" y="2090"/>
                    <a:pt x="4459" y="2068"/>
                  </a:cubicBezTo>
                  <a:cubicBezTo>
                    <a:pt x="5110" y="2021"/>
                    <a:pt x="5783" y="1928"/>
                    <a:pt x="6410" y="1743"/>
                  </a:cubicBezTo>
                  <a:cubicBezTo>
                    <a:pt x="5435" y="1719"/>
                    <a:pt x="4483" y="1534"/>
                    <a:pt x="3577" y="1185"/>
                  </a:cubicBezTo>
                  <a:cubicBezTo>
                    <a:pt x="3530" y="1139"/>
                    <a:pt x="3438" y="1115"/>
                    <a:pt x="3438" y="1046"/>
                  </a:cubicBezTo>
                  <a:cubicBezTo>
                    <a:pt x="3414" y="976"/>
                    <a:pt x="3461" y="906"/>
                    <a:pt x="3507" y="860"/>
                  </a:cubicBezTo>
                  <a:cubicBezTo>
                    <a:pt x="3739" y="558"/>
                    <a:pt x="3972" y="279"/>
                    <a:pt x="422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8"/>
            <p:cNvSpPr/>
            <p:nvPr/>
          </p:nvSpPr>
          <p:spPr>
            <a:xfrm>
              <a:off x="4715425" y="951675"/>
              <a:ext cx="142275" cy="149225"/>
            </a:xfrm>
            <a:custGeom>
              <a:avLst/>
              <a:gdLst/>
              <a:ahLst/>
              <a:cxnLst/>
              <a:rect l="l" t="t" r="r" b="b"/>
              <a:pathLst>
                <a:path w="5691" h="5969" extrusionOk="0">
                  <a:moveTo>
                    <a:pt x="2927" y="0"/>
                  </a:moveTo>
                  <a:cubicBezTo>
                    <a:pt x="2672" y="372"/>
                    <a:pt x="2439" y="720"/>
                    <a:pt x="2207" y="1092"/>
                  </a:cubicBezTo>
                  <a:cubicBezTo>
                    <a:pt x="1301" y="2648"/>
                    <a:pt x="558" y="4273"/>
                    <a:pt x="1" y="5969"/>
                  </a:cubicBezTo>
                  <a:cubicBezTo>
                    <a:pt x="1650" y="4227"/>
                    <a:pt x="3322" y="2903"/>
                    <a:pt x="4924" y="1115"/>
                  </a:cubicBezTo>
                  <a:cubicBezTo>
                    <a:pt x="5180" y="813"/>
                    <a:pt x="5435" y="534"/>
                    <a:pt x="5691" y="233"/>
                  </a:cubicBezTo>
                  <a:lnTo>
                    <a:pt x="5691" y="233"/>
                  </a:lnTo>
                  <a:cubicBezTo>
                    <a:pt x="4692" y="906"/>
                    <a:pt x="3670" y="1580"/>
                    <a:pt x="2625" y="2207"/>
                  </a:cubicBezTo>
                  <a:cubicBezTo>
                    <a:pt x="2370" y="2044"/>
                    <a:pt x="2416" y="1649"/>
                    <a:pt x="2509" y="1347"/>
                  </a:cubicBezTo>
                  <a:cubicBezTo>
                    <a:pt x="2648" y="883"/>
                    <a:pt x="2788" y="442"/>
                    <a:pt x="292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8"/>
            <p:cNvSpPr/>
            <p:nvPr/>
          </p:nvSpPr>
          <p:spPr>
            <a:xfrm>
              <a:off x="4717175" y="800125"/>
              <a:ext cx="67950" cy="184675"/>
            </a:xfrm>
            <a:custGeom>
              <a:avLst/>
              <a:gdLst/>
              <a:ahLst/>
              <a:cxnLst/>
              <a:rect l="l" t="t" r="r" b="b"/>
              <a:pathLst>
                <a:path w="2718" h="7387" extrusionOk="0">
                  <a:moveTo>
                    <a:pt x="2718" y="1"/>
                  </a:moveTo>
                  <a:lnTo>
                    <a:pt x="2718" y="1"/>
                  </a:lnTo>
                  <a:cubicBezTo>
                    <a:pt x="2207" y="976"/>
                    <a:pt x="1673" y="1928"/>
                    <a:pt x="1092" y="2881"/>
                  </a:cubicBezTo>
                  <a:cubicBezTo>
                    <a:pt x="604" y="2579"/>
                    <a:pt x="442" y="1975"/>
                    <a:pt x="326" y="1417"/>
                  </a:cubicBezTo>
                  <a:cubicBezTo>
                    <a:pt x="256" y="1139"/>
                    <a:pt x="209" y="837"/>
                    <a:pt x="163" y="535"/>
                  </a:cubicBezTo>
                  <a:lnTo>
                    <a:pt x="163" y="535"/>
                  </a:lnTo>
                  <a:cubicBezTo>
                    <a:pt x="0" y="2811"/>
                    <a:pt x="163" y="5110"/>
                    <a:pt x="349" y="7386"/>
                  </a:cubicBezTo>
                  <a:cubicBezTo>
                    <a:pt x="767" y="5969"/>
                    <a:pt x="1673" y="4669"/>
                    <a:pt x="2044" y="3252"/>
                  </a:cubicBezTo>
                  <a:cubicBezTo>
                    <a:pt x="2323" y="2184"/>
                    <a:pt x="2602" y="1092"/>
                    <a:pt x="271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8"/>
            <p:cNvSpPr/>
            <p:nvPr/>
          </p:nvSpPr>
          <p:spPr>
            <a:xfrm>
              <a:off x="4845475" y="2069900"/>
              <a:ext cx="502250" cy="783850"/>
            </a:xfrm>
            <a:custGeom>
              <a:avLst/>
              <a:gdLst/>
              <a:ahLst/>
              <a:cxnLst/>
              <a:rect l="l" t="t" r="r" b="b"/>
              <a:pathLst>
                <a:path w="20090" h="31354" fill="none" extrusionOk="0">
                  <a:moveTo>
                    <a:pt x="1" y="31353"/>
                  </a:moveTo>
                  <a:cubicBezTo>
                    <a:pt x="94" y="27359"/>
                    <a:pt x="1185" y="23410"/>
                    <a:pt x="3183" y="19950"/>
                  </a:cubicBezTo>
                  <a:cubicBezTo>
                    <a:pt x="7386" y="12611"/>
                    <a:pt x="16142" y="6852"/>
                    <a:pt x="20090" y="1"/>
                  </a:cubicBezTo>
                </a:path>
              </a:pathLst>
            </a:custGeom>
            <a:noFill/>
            <a:ln w="11025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8"/>
            <p:cNvSpPr/>
            <p:nvPr/>
          </p:nvSpPr>
          <p:spPr>
            <a:xfrm>
              <a:off x="4873925" y="2249075"/>
              <a:ext cx="82475" cy="310875"/>
            </a:xfrm>
            <a:custGeom>
              <a:avLst/>
              <a:gdLst/>
              <a:ahLst/>
              <a:cxnLst/>
              <a:rect l="l" t="t" r="r" b="b"/>
              <a:pathLst>
                <a:path w="3299" h="12435" extrusionOk="0">
                  <a:moveTo>
                    <a:pt x="1429" y="0"/>
                  </a:moveTo>
                  <a:cubicBezTo>
                    <a:pt x="861" y="0"/>
                    <a:pt x="406" y="561"/>
                    <a:pt x="233" y="1101"/>
                  </a:cubicBezTo>
                  <a:cubicBezTo>
                    <a:pt x="24" y="1705"/>
                    <a:pt x="1" y="2332"/>
                    <a:pt x="1" y="2983"/>
                  </a:cubicBezTo>
                  <a:cubicBezTo>
                    <a:pt x="47" y="6211"/>
                    <a:pt x="744" y="9462"/>
                    <a:pt x="2045" y="12435"/>
                  </a:cubicBezTo>
                  <a:cubicBezTo>
                    <a:pt x="2323" y="10623"/>
                    <a:pt x="2997" y="8463"/>
                    <a:pt x="3159" y="6629"/>
                  </a:cubicBezTo>
                  <a:cubicBezTo>
                    <a:pt x="3299" y="4840"/>
                    <a:pt x="3136" y="3052"/>
                    <a:pt x="2625" y="1357"/>
                  </a:cubicBezTo>
                  <a:cubicBezTo>
                    <a:pt x="2463" y="776"/>
                    <a:pt x="2161" y="103"/>
                    <a:pt x="1557" y="10"/>
                  </a:cubicBezTo>
                  <a:cubicBezTo>
                    <a:pt x="1514" y="3"/>
                    <a:pt x="1471" y="0"/>
                    <a:pt x="1429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8"/>
            <p:cNvSpPr/>
            <p:nvPr/>
          </p:nvSpPr>
          <p:spPr>
            <a:xfrm>
              <a:off x="5024300" y="2069850"/>
              <a:ext cx="82475" cy="308950"/>
            </a:xfrm>
            <a:custGeom>
              <a:avLst/>
              <a:gdLst/>
              <a:ahLst/>
              <a:cxnLst/>
              <a:rect l="l" t="t" r="r" b="b"/>
              <a:pathLst>
                <a:path w="3299" h="12358" extrusionOk="0">
                  <a:moveTo>
                    <a:pt x="1176" y="1"/>
                  </a:moveTo>
                  <a:cubicBezTo>
                    <a:pt x="1156" y="1"/>
                    <a:pt x="1136" y="1"/>
                    <a:pt x="1116" y="3"/>
                  </a:cubicBezTo>
                  <a:cubicBezTo>
                    <a:pt x="698" y="26"/>
                    <a:pt x="326" y="374"/>
                    <a:pt x="164" y="769"/>
                  </a:cubicBezTo>
                  <a:cubicBezTo>
                    <a:pt x="1" y="1164"/>
                    <a:pt x="1" y="1628"/>
                    <a:pt x="1" y="2046"/>
                  </a:cubicBezTo>
                  <a:cubicBezTo>
                    <a:pt x="24" y="5576"/>
                    <a:pt x="767" y="9106"/>
                    <a:pt x="2161" y="12358"/>
                  </a:cubicBezTo>
                  <a:cubicBezTo>
                    <a:pt x="2463" y="10616"/>
                    <a:pt x="2950" y="8758"/>
                    <a:pt x="3113" y="6993"/>
                  </a:cubicBezTo>
                  <a:cubicBezTo>
                    <a:pt x="3299" y="5135"/>
                    <a:pt x="3113" y="3231"/>
                    <a:pt x="2556" y="1466"/>
                  </a:cubicBezTo>
                  <a:cubicBezTo>
                    <a:pt x="2330" y="788"/>
                    <a:pt x="1884" y="1"/>
                    <a:pt x="117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8"/>
            <p:cNvSpPr/>
            <p:nvPr/>
          </p:nvSpPr>
          <p:spPr>
            <a:xfrm>
              <a:off x="5148550" y="1913150"/>
              <a:ext cx="92925" cy="336175"/>
            </a:xfrm>
            <a:custGeom>
              <a:avLst/>
              <a:gdLst/>
              <a:ahLst/>
              <a:cxnLst/>
              <a:rect l="l" t="t" r="r" b="b"/>
              <a:pathLst>
                <a:path w="3717" h="13447" extrusionOk="0">
                  <a:moveTo>
                    <a:pt x="1650" y="0"/>
                  </a:moveTo>
                  <a:cubicBezTo>
                    <a:pt x="1069" y="0"/>
                    <a:pt x="791" y="697"/>
                    <a:pt x="698" y="1254"/>
                  </a:cubicBezTo>
                  <a:cubicBezTo>
                    <a:pt x="1" y="5365"/>
                    <a:pt x="582" y="9685"/>
                    <a:pt x="2393" y="13447"/>
                  </a:cubicBezTo>
                  <a:cubicBezTo>
                    <a:pt x="2741" y="11891"/>
                    <a:pt x="3066" y="10683"/>
                    <a:pt x="3345" y="9104"/>
                  </a:cubicBezTo>
                  <a:cubicBezTo>
                    <a:pt x="3717" y="6991"/>
                    <a:pt x="3694" y="4831"/>
                    <a:pt x="3322" y="2717"/>
                  </a:cubicBezTo>
                  <a:cubicBezTo>
                    <a:pt x="3159" y="1881"/>
                    <a:pt x="2950" y="999"/>
                    <a:pt x="2370" y="395"/>
                  </a:cubicBezTo>
                  <a:cubicBezTo>
                    <a:pt x="2161" y="186"/>
                    <a:pt x="1928" y="0"/>
                    <a:pt x="165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8"/>
            <p:cNvSpPr/>
            <p:nvPr/>
          </p:nvSpPr>
          <p:spPr>
            <a:xfrm>
              <a:off x="5275125" y="1747800"/>
              <a:ext cx="95825" cy="383675"/>
            </a:xfrm>
            <a:custGeom>
              <a:avLst/>
              <a:gdLst/>
              <a:ahLst/>
              <a:cxnLst/>
              <a:rect l="l" t="t" r="r" b="b"/>
              <a:pathLst>
                <a:path w="3833" h="15347" extrusionOk="0">
                  <a:moveTo>
                    <a:pt x="2836" y="1"/>
                  </a:moveTo>
                  <a:cubicBezTo>
                    <a:pt x="2546" y="1"/>
                    <a:pt x="2259" y="285"/>
                    <a:pt x="2068" y="553"/>
                  </a:cubicBezTo>
                  <a:cubicBezTo>
                    <a:pt x="1348" y="1621"/>
                    <a:pt x="976" y="2898"/>
                    <a:pt x="721" y="4176"/>
                  </a:cubicBezTo>
                  <a:cubicBezTo>
                    <a:pt x="1" y="7845"/>
                    <a:pt x="1" y="11677"/>
                    <a:pt x="744" y="15346"/>
                  </a:cubicBezTo>
                  <a:cubicBezTo>
                    <a:pt x="1626" y="12397"/>
                    <a:pt x="2439" y="9285"/>
                    <a:pt x="3275" y="6336"/>
                  </a:cubicBezTo>
                  <a:cubicBezTo>
                    <a:pt x="3786" y="4501"/>
                    <a:pt x="3833" y="2550"/>
                    <a:pt x="3415" y="692"/>
                  </a:cubicBezTo>
                  <a:cubicBezTo>
                    <a:pt x="3345" y="437"/>
                    <a:pt x="3252" y="158"/>
                    <a:pt x="3020" y="42"/>
                  </a:cubicBezTo>
                  <a:cubicBezTo>
                    <a:pt x="2959" y="13"/>
                    <a:pt x="2897" y="1"/>
                    <a:pt x="283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8"/>
            <p:cNvSpPr/>
            <p:nvPr/>
          </p:nvSpPr>
          <p:spPr>
            <a:xfrm>
              <a:off x="4894850" y="2608475"/>
              <a:ext cx="335600" cy="83750"/>
            </a:xfrm>
            <a:custGeom>
              <a:avLst/>
              <a:gdLst/>
              <a:ahLst/>
              <a:cxnLst/>
              <a:rect l="l" t="t" r="r" b="b"/>
              <a:pathLst>
                <a:path w="13424" h="3350" extrusionOk="0">
                  <a:moveTo>
                    <a:pt x="7072" y="1"/>
                  </a:moveTo>
                  <a:cubicBezTo>
                    <a:pt x="4894" y="1"/>
                    <a:pt x="2039" y="313"/>
                    <a:pt x="0" y="335"/>
                  </a:cubicBezTo>
                  <a:cubicBezTo>
                    <a:pt x="2230" y="1914"/>
                    <a:pt x="4854" y="2936"/>
                    <a:pt x="7548" y="3261"/>
                  </a:cubicBezTo>
                  <a:cubicBezTo>
                    <a:pt x="8014" y="3317"/>
                    <a:pt x="8490" y="3349"/>
                    <a:pt x="8967" y="3349"/>
                  </a:cubicBezTo>
                  <a:cubicBezTo>
                    <a:pt x="10270" y="3349"/>
                    <a:pt x="11575" y="3105"/>
                    <a:pt x="12680" y="2425"/>
                  </a:cubicBezTo>
                  <a:cubicBezTo>
                    <a:pt x="13005" y="2216"/>
                    <a:pt x="13331" y="1937"/>
                    <a:pt x="13377" y="1542"/>
                  </a:cubicBezTo>
                  <a:cubicBezTo>
                    <a:pt x="13423" y="1171"/>
                    <a:pt x="13168" y="822"/>
                    <a:pt x="12843" y="613"/>
                  </a:cubicBezTo>
                  <a:cubicBezTo>
                    <a:pt x="12518" y="428"/>
                    <a:pt x="12123" y="381"/>
                    <a:pt x="11751" y="335"/>
                  </a:cubicBezTo>
                  <a:cubicBezTo>
                    <a:pt x="10381" y="149"/>
                    <a:pt x="9034" y="56"/>
                    <a:pt x="7664" y="10"/>
                  </a:cubicBezTo>
                  <a:cubicBezTo>
                    <a:pt x="7473" y="4"/>
                    <a:pt x="7276" y="1"/>
                    <a:pt x="707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8"/>
            <p:cNvSpPr/>
            <p:nvPr/>
          </p:nvSpPr>
          <p:spPr>
            <a:xfrm>
              <a:off x="4973800" y="2441775"/>
              <a:ext cx="342575" cy="87250"/>
            </a:xfrm>
            <a:custGeom>
              <a:avLst/>
              <a:gdLst/>
              <a:ahLst/>
              <a:cxnLst/>
              <a:rect l="l" t="t" r="r" b="b"/>
              <a:pathLst>
                <a:path w="13703" h="3490" extrusionOk="0">
                  <a:moveTo>
                    <a:pt x="10734" y="1"/>
                  </a:moveTo>
                  <a:cubicBezTo>
                    <a:pt x="7073" y="1"/>
                    <a:pt x="3474" y="1258"/>
                    <a:pt x="0" y="2497"/>
                  </a:cubicBezTo>
                  <a:cubicBezTo>
                    <a:pt x="1347" y="2776"/>
                    <a:pt x="2811" y="3171"/>
                    <a:pt x="4204" y="3356"/>
                  </a:cubicBezTo>
                  <a:cubicBezTo>
                    <a:pt x="4930" y="3445"/>
                    <a:pt x="5662" y="3489"/>
                    <a:pt x="6395" y="3489"/>
                  </a:cubicBezTo>
                  <a:cubicBezTo>
                    <a:pt x="7771" y="3489"/>
                    <a:pt x="9149" y="3334"/>
                    <a:pt x="10498" y="3031"/>
                  </a:cubicBezTo>
                  <a:cubicBezTo>
                    <a:pt x="11520" y="2799"/>
                    <a:pt x="12588" y="2451"/>
                    <a:pt x="13308" y="1684"/>
                  </a:cubicBezTo>
                  <a:cubicBezTo>
                    <a:pt x="13470" y="1522"/>
                    <a:pt x="13633" y="1313"/>
                    <a:pt x="13656" y="1081"/>
                  </a:cubicBezTo>
                  <a:cubicBezTo>
                    <a:pt x="13703" y="453"/>
                    <a:pt x="12913" y="152"/>
                    <a:pt x="12309" y="82"/>
                  </a:cubicBezTo>
                  <a:cubicBezTo>
                    <a:pt x="11783" y="27"/>
                    <a:pt x="11258" y="1"/>
                    <a:pt x="1073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8"/>
            <p:cNvSpPr/>
            <p:nvPr/>
          </p:nvSpPr>
          <p:spPr>
            <a:xfrm>
              <a:off x="5088175" y="2280275"/>
              <a:ext cx="347225" cy="94100"/>
            </a:xfrm>
            <a:custGeom>
              <a:avLst/>
              <a:gdLst/>
              <a:ahLst/>
              <a:cxnLst/>
              <a:rect l="l" t="t" r="r" b="b"/>
              <a:pathLst>
                <a:path w="13889" h="3764" extrusionOk="0">
                  <a:moveTo>
                    <a:pt x="11952" y="0"/>
                  </a:moveTo>
                  <a:cubicBezTo>
                    <a:pt x="11437" y="0"/>
                    <a:pt x="10918" y="68"/>
                    <a:pt x="10405" y="155"/>
                  </a:cubicBezTo>
                  <a:cubicBezTo>
                    <a:pt x="8361" y="504"/>
                    <a:pt x="6387" y="1247"/>
                    <a:pt x="4436" y="1967"/>
                  </a:cubicBezTo>
                  <a:cubicBezTo>
                    <a:pt x="2950" y="2524"/>
                    <a:pt x="1464" y="3082"/>
                    <a:pt x="1" y="3616"/>
                  </a:cubicBezTo>
                  <a:cubicBezTo>
                    <a:pt x="1235" y="3712"/>
                    <a:pt x="2293" y="3764"/>
                    <a:pt x="3418" y="3764"/>
                  </a:cubicBezTo>
                  <a:cubicBezTo>
                    <a:pt x="3922" y="3764"/>
                    <a:pt x="4440" y="3753"/>
                    <a:pt x="4994" y="3732"/>
                  </a:cubicBezTo>
                  <a:cubicBezTo>
                    <a:pt x="6527" y="3639"/>
                    <a:pt x="8083" y="3569"/>
                    <a:pt x="9592" y="3221"/>
                  </a:cubicBezTo>
                  <a:cubicBezTo>
                    <a:pt x="11078" y="2849"/>
                    <a:pt x="12542" y="2199"/>
                    <a:pt x="13633" y="1108"/>
                  </a:cubicBezTo>
                  <a:cubicBezTo>
                    <a:pt x="13726" y="1015"/>
                    <a:pt x="13819" y="898"/>
                    <a:pt x="13842" y="759"/>
                  </a:cubicBezTo>
                  <a:cubicBezTo>
                    <a:pt x="13889" y="457"/>
                    <a:pt x="13563" y="248"/>
                    <a:pt x="13262" y="179"/>
                  </a:cubicBezTo>
                  <a:cubicBezTo>
                    <a:pt x="12833" y="50"/>
                    <a:pt x="12394" y="0"/>
                    <a:pt x="1195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8"/>
            <p:cNvSpPr/>
            <p:nvPr/>
          </p:nvSpPr>
          <p:spPr>
            <a:xfrm>
              <a:off x="5272225" y="2118950"/>
              <a:ext cx="305425" cy="92075"/>
            </a:xfrm>
            <a:custGeom>
              <a:avLst/>
              <a:gdLst/>
              <a:ahLst/>
              <a:cxnLst/>
              <a:rect l="l" t="t" r="r" b="b"/>
              <a:pathLst>
                <a:path w="12217" h="3683" extrusionOk="0">
                  <a:moveTo>
                    <a:pt x="10386" y="0"/>
                  </a:moveTo>
                  <a:cubicBezTo>
                    <a:pt x="10113" y="0"/>
                    <a:pt x="9841" y="33"/>
                    <a:pt x="9569" y="59"/>
                  </a:cubicBezTo>
                  <a:cubicBezTo>
                    <a:pt x="6318" y="477"/>
                    <a:pt x="3113" y="1244"/>
                    <a:pt x="1" y="2335"/>
                  </a:cubicBezTo>
                  <a:cubicBezTo>
                    <a:pt x="1766" y="3009"/>
                    <a:pt x="2997" y="3241"/>
                    <a:pt x="4854" y="3543"/>
                  </a:cubicBezTo>
                  <a:cubicBezTo>
                    <a:pt x="5437" y="3636"/>
                    <a:pt x="6023" y="3683"/>
                    <a:pt x="6609" y="3683"/>
                  </a:cubicBezTo>
                  <a:cubicBezTo>
                    <a:pt x="7915" y="3683"/>
                    <a:pt x="9217" y="3450"/>
                    <a:pt x="10451" y="2985"/>
                  </a:cubicBezTo>
                  <a:cubicBezTo>
                    <a:pt x="10893" y="2823"/>
                    <a:pt x="11334" y="2637"/>
                    <a:pt x="11682" y="2289"/>
                  </a:cubicBezTo>
                  <a:cubicBezTo>
                    <a:pt x="12007" y="1940"/>
                    <a:pt x="12216" y="1453"/>
                    <a:pt x="12077" y="988"/>
                  </a:cubicBezTo>
                  <a:cubicBezTo>
                    <a:pt x="11961" y="524"/>
                    <a:pt x="11496" y="199"/>
                    <a:pt x="11032" y="82"/>
                  </a:cubicBezTo>
                  <a:cubicBezTo>
                    <a:pt x="10817" y="21"/>
                    <a:pt x="10601" y="0"/>
                    <a:pt x="1038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8"/>
            <p:cNvSpPr/>
            <p:nvPr/>
          </p:nvSpPr>
          <p:spPr>
            <a:xfrm>
              <a:off x="5327375" y="1795550"/>
              <a:ext cx="285700" cy="294700"/>
            </a:xfrm>
            <a:custGeom>
              <a:avLst/>
              <a:gdLst/>
              <a:ahLst/>
              <a:cxnLst/>
              <a:rect l="l" t="t" r="r" b="b"/>
              <a:pathLst>
                <a:path w="11428" h="11788" extrusionOk="0">
                  <a:moveTo>
                    <a:pt x="10592" y="1"/>
                  </a:moveTo>
                  <a:cubicBezTo>
                    <a:pt x="10390" y="1"/>
                    <a:pt x="10204" y="76"/>
                    <a:pt x="10034" y="152"/>
                  </a:cubicBezTo>
                  <a:cubicBezTo>
                    <a:pt x="7665" y="1221"/>
                    <a:pt x="5691" y="3055"/>
                    <a:pt x="4088" y="5122"/>
                  </a:cubicBezTo>
                  <a:cubicBezTo>
                    <a:pt x="2486" y="7189"/>
                    <a:pt x="1255" y="9488"/>
                    <a:pt x="1" y="11788"/>
                  </a:cubicBezTo>
                  <a:cubicBezTo>
                    <a:pt x="2625" y="9999"/>
                    <a:pt x="4437" y="7979"/>
                    <a:pt x="6968" y="6074"/>
                  </a:cubicBezTo>
                  <a:cubicBezTo>
                    <a:pt x="8454" y="4983"/>
                    <a:pt x="9755" y="3659"/>
                    <a:pt x="10823" y="2196"/>
                  </a:cubicBezTo>
                  <a:cubicBezTo>
                    <a:pt x="11102" y="1848"/>
                    <a:pt x="11357" y="1453"/>
                    <a:pt x="11404" y="1012"/>
                  </a:cubicBezTo>
                  <a:cubicBezTo>
                    <a:pt x="11427" y="570"/>
                    <a:pt x="11172" y="59"/>
                    <a:pt x="10730" y="13"/>
                  </a:cubicBezTo>
                  <a:cubicBezTo>
                    <a:pt x="10683" y="4"/>
                    <a:pt x="10637" y="1"/>
                    <a:pt x="1059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8"/>
            <p:cNvSpPr/>
            <p:nvPr/>
          </p:nvSpPr>
          <p:spPr>
            <a:xfrm>
              <a:off x="4912250" y="2249300"/>
              <a:ext cx="44150" cy="305425"/>
            </a:xfrm>
            <a:custGeom>
              <a:avLst/>
              <a:gdLst/>
              <a:ahLst/>
              <a:cxnLst/>
              <a:rect l="l" t="t" r="r" b="b"/>
              <a:pathLst>
                <a:path w="1766" h="12217" extrusionOk="0">
                  <a:moveTo>
                    <a:pt x="1" y="1"/>
                  </a:moveTo>
                  <a:cubicBezTo>
                    <a:pt x="256" y="3392"/>
                    <a:pt x="372" y="6806"/>
                    <a:pt x="326" y="10196"/>
                  </a:cubicBezTo>
                  <a:cubicBezTo>
                    <a:pt x="326" y="10846"/>
                    <a:pt x="349" y="11590"/>
                    <a:pt x="535" y="12217"/>
                  </a:cubicBezTo>
                  <a:cubicBezTo>
                    <a:pt x="837" y="10452"/>
                    <a:pt x="1487" y="8385"/>
                    <a:pt x="1626" y="6620"/>
                  </a:cubicBezTo>
                  <a:cubicBezTo>
                    <a:pt x="1766" y="4831"/>
                    <a:pt x="1603" y="3043"/>
                    <a:pt x="1092" y="1348"/>
                  </a:cubicBezTo>
                  <a:cubicBezTo>
                    <a:pt x="930" y="767"/>
                    <a:pt x="628" y="94"/>
                    <a:pt x="2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8"/>
            <p:cNvSpPr/>
            <p:nvPr/>
          </p:nvSpPr>
          <p:spPr>
            <a:xfrm>
              <a:off x="5073075" y="2365425"/>
              <a:ext cx="3525" cy="9325"/>
            </a:xfrm>
            <a:custGeom>
              <a:avLst/>
              <a:gdLst/>
              <a:ahLst/>
              <a:cxnLst/>
              <a:rect l="l" t="t" r="r" b="b"/>
              <a:pathLst>
                <a:path w="141" h="373" extrusionOk="0">
                  <a:moveTo>
                    <a:pt x="1" y="1"/>
                  </a:moveTo>
                  <a:cubicBezTo>
                    <a:pt x="1" y="117"/>
                    <a:pt x="24" y="256"/>
                    <a:pt x="24" y="372"/>
                  </a:cubicBezTo>
                  <a:cubicBezTo>
                    <a:pt x="70" y="372"/>
                    <a:pt x="94" y="349"/>
                    <a:pt x="140" y="349"/>
                  </a:cubicBezTo>
                  <a:cubicBezTo>
                    <a:pt x="94" y="233"/>
                    <a:pt x="47" y="117"/>
                    <a:pt x="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8"/>
            <p:cNvSpPr/>
            <p:nvPr/>
          </p:nvSpPr>
          <p:spPr>
            <a:xfrm>
              <a:off x="5053350" y="2069900"/>
              <a:ext cx="53425" cy="304275"/>
            </a:xfrm>
            <a:custGeom>
              <a:avLst/>
              <a:gdLst/>
              <a:ahLst/>
              <a:cxnLst/>
              <a:rect l="l" t="t" r="r" b="b"/>
              <a:pathLst>
                <a:path w="2137" h="12171" extrusionOk="0">
                  <a:moveTo>
                    <a:pt x="30" y="0"/>
                  </a:moveTo>
                  <a:cubicBezTo>
                    <a:pt x="20" y="0"/>
                    <a:pt x="10" y="0"/>
                    <a:pt x="0" y="1"/>
                  </a:cubicBezTo>
                  <a:lnTo>
                    <a:pt x="790" y="11822"/>
                  </a:lnTo>
                  <a:cubicBezTo>
                    <a:pt x="836" y="11938"/>
                    <a:pt x="883" y="12054"/>
                    <a:pt x="929" y="12170"/>
                  </a:cubicBezTo>
                  <a:cubicBezTo>
                    <a:pt x="952" y="12147"/>
                    <a:pt x="999" y="12147"/>
                    <a:pt x="1045" y="12124"/>
                  </a:cubicBezTo>
                  <a:cubicBezTo>
                    <a:pt x="1347" y="10451"/>
                    <a:pt x="1788" y="8663"/>
                    <a:pt x="1951" y="6991"/>
                  </a:cubicBezTo>
                  <a:cubicBezTo>
                    <a:pt x="2137" y="5133"/>
                    <a:pt x="1951" y="3229"/>
                    <a:pt x="1394" y="1464"/>
                  </a:cubicBezTo>
                  <a:cubicBezTo>
                    <a:pt x="1165" y="777"/>
                    <a:pt x="710" y="0"/>
                    <a:pt x="3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8"/>
            <p:cNvSpPr/>
            <p:nvPr/>
          </p:nvSpPr>
          <p:spPr>
            <a:xfrm>
              <a:off x="5076575" y="2372975"/>
              <a:ext cx="2925" cy="5825"/>
            </a:xfrm>
            <a:custGeom>
              <a:avLst/>
              <a:gdLst/>
              <a:ahLst/>
              <a:cxnLst/>
              <a:rect l="l" t="t" r="r" b="b"/>
              <a:pathLst>
                <a:path w="117" h="23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70" y="24"/>
                    <a:pt x="47" y="24"/>
                    <a:pt x="0" y="47"/>
                  </a:cubicBezTo>
                  <a:cubicBezTo>
                    <a:pt x="23" y="117"/>
                    <a:pt x="47" y="163"/>
                    <a:pt x="70" y="233"/>
                  </a:cubicBezTo>
                  <a:cubicBezTo>
                    <a:pt x="93" y="163"/>
                    <a:pt x="93" y="70"/>
                    <a:pt x="11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8"/>
            <p:cNvSpPr/>
            <p:nvPr/>
          </p:nvSpPr>
          <p:spPr>
            <a:xfrm>
              <a:off x="5191525" y="1913725"/>
              <a:ext cx="49950" cy="327475"/>
            </a:xfrm>
            <a:custGeom>
              <a:avLst/>
              <a:gdLst/>
              <a:ahLst/>
              <a:cxnLst/>
              <a:rect l="l" t="t" r="r" b="b"/>
              <a:pathLst>
                <a:path w="1998" h="13099" extrusionOk="0">
                  <a:moveTo>
                    <a:pt x="0" y="0"/>
                  </a:moveTo>
                  <a:cubicBezTo>
                    <a:pt x="511" y="3461"/>
                    <a:pt x="720" y="6991"/>
                    <a:pt x="604" y="10474"/>
                  </a:cubicBezTo>
                  <a:cubicBezTo>
                    <a:pt x="558" y="11357"/>
                    <a:pt x="558" y="12286"/>
                    <a:pt x="744" y="13099"/>
                  </a:cubicBezTo>
                  <a:cubicBezTo>
                    <a:pt x="1069" y="11682"/>
                    <a:pt x="1371" y="10567"/>
                    <a:pt x="1626" y="9081"/>
                  </a:cubicBezTo>
                  <a:cubicBezTo>
                    <a:pt x="1998" y="6968"/>
                    <a:pt x="1975" y="4808"/>
                    <a:pt x="1603" y="2694"/>
                  </a:cubicBezTo>
                  <a:cubicBezTo>
                    <a:pt x="1440" y="1858"/>
                    <a:pt x="1231" y="976"/>
                    <a:pt x="651" y="372"/>
                  </a:cubicBezTo>
                  <a:cubicBezTo>
                    <a:pt x="465" y="186"/>
                    <a:pt x="256" y="24"/>
                    <a:pt x="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8"/>
            <p:cNvSpPr/>
            <p:nvPr/>
          </p:nvSpPr>
          <p:spPr>
            <a:xfrm>
              <a:off x="5292550" y="1748250"/>
              <a:ext cx="78400" cy="383225"/>
            </a:xfrm>
            <a:custGeom>
              <a:avLst/>
              <a:gdLst/>
              <a:ahLst/>
              <a:cxnLst/>
              <a:rect l="l" t="t" r="r" b="b"/>
              <a:pathLst>
                <a:path w="3136" h="15329" extrusionOk="0">
                  <a:moveTo>
                    <a:pt x="2184" y="1"/>
                  </a:moveTo>
                  <a:cubicBezTo>
                    <a:pt x="1603" y="5063"/>
                    <a:pt x="279" y="10033"/>
                    <a:pt x="0" y="15119"/>
                  </a:cubicBezTo>
                  <a:cubicBezTo>
                    <a:pt x="24" y="15189"/>
                    <a:pt x="24" y="15259"/>
                    <a:pt x="47" y="15328"/>
                  </a:cubicBezTo>
                  <a:cubicBezTo>
                    <a:pt x="929" y="12379"/>
                    <a:pt x="1742" y="9267"/>
                    <a:pt x="2578" y="6318"/>
                  </a:cubicBezTo>
                  <a:cubicBezTo>
                    <a:pt x="3089" y="4483"/>
                    <a:pt x="3136" y="2532"/>
                    <a:pt x="2718" y="674"/>
                  </a:cubicBezTo>
                  <a:cubicBezTo>
                    <a:pt x="2648" y="419"/>
                    <a:pt x="2555" y="140"/>
                    <a:pt x="2323" y="24"/>
                  </a:cubicBezTo>
                  <a:cubicBezTo>
                    <a:pt x="2276" y="24"/>
                    <a:pt x="2230" y="1"/>
                    <a:pt x="218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8"/>
            <p:cNvSpPr/>
            <p:nvPr/>
          </p:nvSpPr>
          <p:spPr>
            <a:xfrm>
              <a:off x="4898325" y="2608475"/>
              <a:ext cx="332125" cy="44100"/>
            </a:xfrm>
            <a:custGeom>
              <a:avLst/>
              <a:gdLst/>
              <a:ahLst/>
              <a:cxnLst/>
              <a:rect l="l" t="t" r="r" b="b"/>
              <a:pathLst>
                <a:path w="13285" h="1764" extrusionOk="0">
                  <a:moveTo>
                    <a:pt x="6906" y="0"/>
                  </a:moveTo>
                  <a:cubicBezTo>
                    <a:pt x="4767" y="0"/>
                    <a:pt x="2028" y="292"/>
                    <a:pt x="0" y="335"/>
                  </a:cubicBezTo>
                  <a:cubicBezTo>
                    <a:pt x="3579" y="1282"/>
                    <a:pt x="7270" y="1763"/>
                    <a:pt x="10966" y="1763"/>
                  </a:cubicBezTo>
                  <a:cubicBezTo>
                    <a:pt x="11708" y="1763"/>
                    <a:pt x="12450" y="1744"/>
                    <a:pt x="13192" y="1705"/>
                  </a:cubicBezTo>
                  <a:cubicBezTo>
                    <a:pt x="13215" y="1658"/>
                    <a:pt x="13238" y="1612"/>
                    <a:pt x="13238" y="1542"/>
                  </a:cubicBezTo>
                  <a:cubicBezTo>
                    <a:pt x="13284" y="1171"/>
                    <a:pt x="13029" y="822"/>
                    <a:pt x="12704" y="613"/>
                  </a:cubicBezTo>
                  <a:cubicBezTo>
                    <a:pt x="12379" y="428"/>
                    <a:pt x="11984" y="381"/>
                    <a:pt x="11612" y="335"/>
                  </a:cubicBezTo>
                  <a:cubicBezTo>
                    <a:pt x="10242" y="149"/>
                    <a:pt x="8895" y="56"/>
                    <a:pt x="7525" y="10"/>
                  </a:cubicBezTo>
                  <a:cubicBezTo>
                    <a:pt x="7326" y="3"/>
                    <a:pt x="7119" y="0"/>
                    <a:pt x="690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8"/>
            <p:cNvSpPr/>
            <p:nvPr/>
          </p:nvSpPr>
          <p:spPr>
            <a:xfrm>
              <a:off x="4990625" y="2441775"/>
              <a:ext cx="324000" cy="57900"/>
            </a:xfrm>
            <a:custGeom>
              <a:avLst/>
              <a:gdLst/>
              <a:ahLst/>
              <a:cxnLst/>
              <a:rect l="l" t="t" r="r" b="b"/>
              <a:pathLst>
                <a:path w="12960" h="2316" extrusionOk="0">
                  <a:moveTo>
                    <a:pt x="10051" y="0"/>
                  </a:moveTo>
                  <a:cubicBezTo>
                    <a:pt x="6626" y="0"/>
                    <a:pt x="3261" y="1098"/>
                    <a:pt x="1" y="2265"/>
                  </a:cubicBezTo>
                  <a:cubicBezTo>
                    <a:pt x="701" y="2299"/>
                    <a:pt x="1402" y="2315"/>
                    <a:pt x="2104" y="2315"/>
                  </a:cubicBezTo>
                  <a:cubicBezTo>
                    <a:pt x="5755" y="2315"/>
                    <a:pt x="9414" y="1861"/>
                    <a:pt x="12960" y="964"/>
                  </a:cubicBezTo>
                  <a:cubicBezTo>
                    <a:pt x="12914" y="430"/>
                    <a:pt x="12194" y="152"/>
                    <a:pt x="11636" y="82"/>
                  </a:cubicBezTo>
                  <a:cubicBezTo>
                    <a:pt x="11106" y="26"/>
                    <a:pt x="10578" y="0"/>
                    <a:pt x="1005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8"/>
            <p:cNvSpPr/>
            <p:nvPr/>
          </p:nvSpPr>
          <p:spPr>
            <a:xfrm>
              <a:off x="5091075" y="2280275"/>
              <a:ext cx="337350" cy="89250"/>
            </a:xfrm>
            <a:custGeom>
              <a:avLst/>
              <a:gdLst/>
              <a:ahLst/>
              <a:cxnLst/>
              <a:rect l="l" t="t" r="r" b="b"/>
              <a:pathLst>
                <a:path w="13494" h="3570" extrusionOk="0">
                  <a:moveTo>
                    <a:pt x="11836" y="0"/>
                  </a:moveTo>
                  <a:cubicBezTo>
                    <a:pt x="11321" y="0"/>
                    <a:pt x="10802" y="68"/>
                    <a:pt x="10289" y="155"/>
                  </a:cubicBezTo>
                  <a:cubicBezTo>
                    <a:pt x="8245" y="504"/>
                    <a:pt x="6271" y="1247"/>
                    <a:pt x="4320" y="1967"/>
                  </a:cubicBezTo>
                  <a:cubicBezTo>
                    <a:pt x="2881" y="2501"/>
                    <a:pt x="1441" y="3035"/>
                    <a:pt x="1" y="3569"/>
                  </a:cubicBezTo>
                  <a:cubicBezTo>
                    <a:pt x="1626" y="3151"/>
                    <a:pt x="3368" y="3012"/>
                    <a:pt x="5040" y="2756"/>
                  </a:cubicBezTo>
                  <a:cubicBezTo>
                    <a:pt x="7943" y="2338"/>
                    <a:pt x="10800" y="1502"/>
                    <a:pt x="13494" y="341"/>
                  </a:cubicBezTo>
                  <a:cubicBezTo>
                    <a:pt x="13401" y="271"/>
                    <a:pt x="13262" y="202"/>
                    <a:pt x="13146" y="179"/>
                  </a:cubicBezTo>
                  <a:cubicBezTo>
                    <a:pt x="12717" y="50"/>
                    <a:pt x="12278" y="0"/>
                    <a:pt x="1183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8"/>
            <p:cNvSpPr/>
            <p:nvPr/>
          </p:nvSpPr>
          <p:spPr>
            <a:xfrm>
              <a:off x="5272225" y="2118950"/>
              <a:ext cx="302525" cy="63550"/>
            </a:xfrm>
            <a:custGeom>
              <a:avLst/>
              <a:gdLst/>
              <a:ahLst/>
              <a:cxnLst/>
              <a:rect l="l" t="t" r="r" b="b"/>
              <a:pathLst>
                <a:path w="12101" h="2542" extrusionOk="0">
                  <a:moveTo>
                    <a:pt x="10386" y="0"/>
                  </a:moveTo>
                  <a:cubicBezTo>
                    <a:pt x="10113" y="0"/>
                    <a:pt x="9841" y="33"/>
                    <a:pt x="9569" y="59"/>
                  </a:cubicBezTo>
                  <a:cubicBezTo>
                    <a:pt x="6318" y="477"/>
                    <a:pt x="3113" y="1244"/>
                    <a:pt x="1" y="2335"/>
                  </a:cubicBezTo>
                  <a:cubicBezTo>
                    <a:pt x="1" y="2335"/>
                    <a:pt x="1" y="2335"/>
                    <a:pt x="1" y="2358"/>
                  </a:cubicBezTo>
                  <a:cubicBezTo>
                    <a:pt x="1070" y="2481"/>
                    <a:pt x="2146" y="2542"/>
                    <a:pt x="3222" y="2542"/>
                  </a:cubicBezTo>
                  <a:cubicBezTo>
                    <a:pt x="6233" y="2542"/>
                    <a:pt x="9243" y="2063"/>
                    <a:pt x="12100" y="1104"/>
                  </a:cubicBezTo>
                  <a:cubicBezTo>
                    <a:pt x="12100" y="1081"/>
                    <a:pt x="12100" y="1035"/>
                    <a:pt x="12077" y="988"/>
                  </a:cubicBezTo>
                  <a:cubicBezTo>
                    <a:pt x="11961" y="524"/>
                    <a:pt x="11496" y="199"/>
                    <a:pt x="11032" y="82"/>
                  </a:cubicBezTo>
                  <a:cubicBezTo>
                    <a:pt x="10817" y="21"/>
                    <a:pt x="10601" y="0"/>
                    <a:pt x="1038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8"/>
            <p:cNvSpPr/>
            <p:nvPr/>
          </p:nvSpPr>
          <p:spPr>
            <a:xfrm>
              <a:off x="5327375" y="1795550"/>
              <a:ext cx="281625" cy="294700"/>
            </a:xfrm>
            <a:custGeom>
              <a:avLst/>
              <a:gdLst/>
              <a:ahLst/>
              <a:cxnLst/>
              <a:rect l="l" t="t" r="r" b="b"/>
              <a:pathLst>
                <a:path w="11265" h="11788" extrusionOk="0">
                  <a:moveTo>
                    <a:pt x="10592" y="1"/>
                  </a:moveTo>
                  <a:cubicBezTo>
                    <a:pt x="10390" y="1"/>
                    <a:pt x="10204" y="76"/>
                    <a:pt x="10034" y="152"/>
                  </a:cubicBezTo>
                  <a:cubicBezTo>
                    <a:pt x="7665" y="1221"/>
                    <a:pt x="5691" y="3055"/>
                    <a:pt x="4088" y="5122"/>
                  </a:cubicBezTo>
                  <a:cubicBezTo>
                    <a:pt x="2486" y="7189"/>
                    <a:pt x="1255" y="9488"/>
                    <a:pt x="1" y="11788"/>
                  </a:cubicBezTo>
                  <a:cubicBezTo>
                    <a:pt x="140" y="11695"/>
                    <a:pt x="280" y="11602"/>
                    <a:pt x="419" y="11509"/>
                  </a:cubicBezTo>
                  <a:cubicBezTo>
                    <a:pt x="3577" y="7352"/>
                    <a:pt x="6968" y="3195"/>
                    <a:pt x="11265" y="408"/>
                  </a:cubicBezTo>
                  <a:cubicBezTo>
                    <a:pt x="11148" y="199"/>
                    <a:pt x="10963" y="36"/>
                    <a:pt x="10730" y="13"/>
                  </a:cubicBezTo>
                  <a:cubicBezTo>
                    <a:pt x="10683" y="4"/>
                    <a:pt x="10637" y="1"/>
                    <a:pt x="1059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8"/>
            <p:cNvSpPr/>
            <p:nvPr/>
          </p:nvSpPr>
          <p:spPr>
            <a:xfrm>
              <a:off x="4878000" y="2353825"/>
              <a:ext cx="76675" cy="206125"/>
            </a:xfrm>
            <a:custGeom>
              <a:avLst/>
              <a:gdLst/>
              <a:ahLst/>
              <a:cxnLst/>
              <a:rect l="l" t="t" r="r" b="b"/>
              <a:pathLst>
                <a:path w="3067" h="8245" extrusionOk="0">
                  <a:moveTo>
                    <a:pt x="2996" y="0"/>
                  </a:moveTo>
                  <a:cubicBezTo>
                    <a:pt x="2880" y="349"/>
                    <a:pt x="2741" y="674"/>
                    <a:pt x="2625" y="999"/>
                  </a:cubicBezTo>
                  <a:cubicBezTo>
                    <a:pt x="2300" y="1858"/>
                    <a:pt x="1975" y="2741"/>
                    <a:pt x="1626" y="3600"/>
                  </a:cubicBezTo>
                  <a:cubicBezTo>
                    <a:pt x="1046" y="2834"/>
                    <a:pt x="488" y="1997"/>
                    <a:pt x="1" y="1161"/>
                  </a:cubicBezTo>
                  <a:lnTo>
                    <a:pt x="1" y="1161"/>
                  </a:lnTo>
                  <a:cubicBezTo>
                    <a:pt x="256" y="3600"/>
                    <a:pt x="906" y="5992"/>
                    <a:pt x="1882" y="8245"/>
                  </a:cubicBezTo>
                  <a:cubicBezTo>
                    <a:pt x="2160" y="6433"/>
                    <a:pt x="2834" y="4273"/>
                    <a:pt x="2996" y="2439"/>
                  </a:cubicBezTo>
                  <a:cubicBezTo>
                    <a:pt x="3066" y="1626"/>
                    <a:pt x="3066" y="813"/>
                    <a:pt x="299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8"/>
            <p:cNvSpPr/>
            <p:nvPr/>
          </p:nvSpPr>
          <p:spPr>
            <a:xfrm>
              <a:off x="5034775" y="2194150"/>
              <a:ext cx="69675" cy="184650"/>
            </a:xfrm>
            <a:custGeom>
              <a:avLst/>
              <a:gdLst/>
              <a:ahLst/>
              <a:cxnLst/>
              <a:rect l="l" t="t" r="r" b="b"/>
              <a:pathLst>
                <a:path w="2787" h="7386" extrusionOk="0">
                  <a:moveTo>
                    <a:pt x="2764" y="1"/>
                  </a:moveTo>
                  <a:cubicBezTo>
                    <a:pt x="2392" y="976"/>
                    <a:pt x="1997" y="1951"/>
                    <a:pt x="1626" y="2927"/>
                  </a:cubicBezTo>
                  <a:cubicBezTo>
                    <a:pt x="1602" y="3020"/>
                    <a:pt x="1556" y="3113"/>
                    <a:pt x="1463" y="3136"/>
                  </a:cubicBezTo>
                  <a:cubicBezTo>
                    <a:pt x="1445" y="3143"/>
                    <a:pt x="1427" y="3146"/>
                    <a:pt x="1409" y="3146"/>
                  </a:cubicBezTo>
                  <a:cubicBezTo>
                    <a:pt x="1311" y="3146"/>
                    <a:pt x="1216" y="3052"/>
                    <a:pt x="1138" y="2973"/>
                  </a:cubicBezTo>
                  <a:cubicBezTo>
                    <a:pt x="743" y="2509"/>
                    <a:pt x="372" y="2021"/>
                    <a:pt x="0" y="1533"/>
                  </a:cubicBezTo>
                  <a:lnTo>
                    <a:pt x="0" y="1533"/>
                  </a:lnTo>
                  <a:cubicBezTo>
                    <a:pt x="348" y="3531"/>
                    <a:pt x="929" y="5505"/>
                    <a:pt x="1742" y="7386"/>
                  </a:cubicBezTo>
                  <a:cubicBezTo>
                    <a:pt x="2044" y="5644"/>
                    <a:pt x="2531" y="3786"/>
                    <a:pt x="2694" y="2021"/>
                  </a:cubicBezTo>
                  <a:cubicBezTo>
                    <a:pt x="2764" y="1348"/>
                    <a:pt x="2787" y="674"/>
                    <a:pt x="276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8"/>
            <p:cNvSpPr/>
            <p:nvPr/>
          </p:nvSpPr>
          <p:spPr>
            <a:xfrm>
              <a:off x="5159000" y="2035075"/>
              <a:ext cx="80150" cy="214250"/>
            </a:xfrm>
            <a:custGeom>
              <a:avLst/>
              <a:gdLst/>
              <a:ahLst/>
              <a:cxnLst/>
              <a:rect l="l" t="t" r="r" b="b"/>
              <a:pathLst>
                <a:path w="3206" h="8570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2950"/>
                    <a:pt x="698" y="5899"/>
                    <a:pt x="1975" y="8570"/>
                  </a:cubicBezTo>
                  <a:cubicBezTo>
                    <a:pt x="2323" y="7014"/>
                    <a:pt x="2648" y="5806"/>
                    <a:pt x="2927" y="4227"/>
                  </a:cubicBezTo>
                  <a:cubicBezTo>
                    <a:pt x="3113" y="3159"/>
                    <a:pt x="3206" y="2044"/>
                    <a:pt x="3206" y="952"/>
                  </a:cubicBezTo>
                  <a:lnTo>
                    <a:pt x="3206" y="952"/>
                  </a:lnTo>
                  <a:cubicBezTo>
                    <a:pt x="2997" y="1765"/>
                    <a:pt x="2741" y="2578"/>
                    <a:pt x="2439" y="3368"/>
                  </a:cubicBezTo>
                  <a:cubicBezTo>
                    <a:pt x="2393" y="3461"/>
                    <a:pt x="2347" y="3577"/>
                    <a:pt x="2254" y="3600"/>
                  </a:cubicBezTo>
                  <a:cubicBezTo>
                    <a:pt x="2227" y="3611"/>
                    <a:pt x="2201" y="3617"/>
                    <a:pt x="2175" y="3617"/>
                  </a:cubicBezTo>
                  <a:cubicBezTo>
                    <a:pt x="2046" y="3617"/>
                    <a:pt x="1933" y="3484"/>
                    <a:pt x="1836" y="3368"/>
                  </a:cubicBezTo>
                  <a:cubicBezTo>
                    <a:pt x="1116" y="2323"/>
                    <a:pt x="512" y="1185"/>
                    <a:pt x="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8"/>
            <p:cNvSpPr/>
            <p:nvPr/>
          </p:nvSpPr>
          <p:spPr>
            <a:xfrm>
              <a:off x="5276300" y="1884100"/>
              <a:ext cx="85950" cy="247375"/>
            </a:xfrm>
            <a:custGeom>
              <a:avLst/>
              <a:gdLst/>
              <a:ahLst/>
              <a:cxnLst/>
              <a:rect l="l" t="t" r="r" b="b"/>
              <a:pathLst>
                <a:path w="3438" h="9895" extrusionOk="0">
                  <a:moveTo>
                    <a:pt x="3437" y="1"/>
                  </a:moveTo>
                  <a:cubicBezTo>
                    <a:pt x="3112" y="698"/>
                    <a:pt x="2810" y="1394"/>
                    <a:pt x="2508" y="2068"/>
                  </a:cubicBezTo>
                  <a:cubicBezTo>
                    <a:pt x="2183" y="2788"/>
                    <a:pt x="1858" y="3554"/>
                    <a:pt x="1231" y="4042"/>
                  </a:cubicBezTo>
                  <a:cubicBezTo>
                    <a:pt x="1022" y="4019"/>
                    <a:pt x="929" y="3787"/>
                    <a:pt x="883" y="3577"/>
                  </a:cubicBezTo>
                  <a:cubicBezTo>
                    <a:pt x="650" y="2788"/>
                    <a:pt x="465" y="1975"/>
                    <a:pt x="302" y="1162"/>
                  </a:cubicBezTo>
                  <a:lnTo>
                    <a:pt x="302" y="1162"/>
                  </a:lnTo>
                  <a:cubicBezTo>
                    <a:pt x="0" y="4065"/>
                    <a:pt x="116" y="7015"/>
                    <a:pt x="697" y="9894"/>
                  </a:cubicBezTo>
                  <a:cubicBezTo>
                    <a:pt x="1579" y="6945"/>
                    <a:pt x="2392" y="3833"/>
                    <a:pt x="3228" y="884"/>
                  </a:cubicBezTo>
                  <a:cubicBezTo>
                    <a:pt x="3298" y="582"/>
                    <a:pt x="3368" y="303"/>
                    <a:pt x="343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8"/>
            <p:cNvSpPr/>
            <p:nvPr/>
          </p:nvSpPr>
          <p:spPr>
            <a:xfrm>
              <a:off x="4894850" y="2608700"/>
              <a:ext cx="219475" cy="83050"/>
            </a:xfrm>
            <a:custGeom>
              <a:avLst/>
              <a:gdLst/>
              <a:ahLst/>
              <a:cxnLst/>
              <a:rect l="l" t="t" r="r" b="b"/>
              <a:pathLst>
                <a:path w="8779" h="3322" extrusionOk="0">
                  <a:moveTo>
                    <a:pt x="6433" y="1"/>
                  </a:moveTo>
                  <a:cubicBezTo>
                    <a:pt x="4343" y="47"/>
                    <a:pt x="1858" y="302"/>
                    <a:pt x="0" y="326"/>
                  </a:cubicBezTo>
                  <a:cubicBezTo>
                    <a:pt x="2230" y="1905"/>
                    <a:pt x="4854" y="2927"/>
                    <a:pt x="7548" y="3252"/>
                  </a:cubicBezTo>
                  <a:cubicBezTo>
                    <a:pt x="7943" y="3298"/>
                    <a:pt x="8361" y="3322"/>
                    <a:pt x="8779" y="3322"/>
                  </a:cubicBezTo>
                  <a:cubicBezTo>
                    <a:pt x="7292" y="2625"/>
                    <a:pt x="5852" y="1789"/>
                    <a:pt x="4529" y="837"/>
                  </a:cubicBezTo>
                  <a:cubicBezTo>
                    <a:pt x="5156" y="558"/>
                    <a:pt x="5783" y="279"/>
                    <a:pt x="643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8"/>
            <p:cNvSpPr/>
            <p:nvPr/>
          </p:nvSpPr>
          <p:spPr>
            <a:xfrm>
              <a:off x="4973800" y="2454850"/>
              <a:ext cx="204975" cy="74050"/>
            </a:xfrm>
            <a:custGeom>
              <a:avLst/>
              <a:gdLst/>
              <a:ahLst/>
              <a:cxnLst/>
              <a:rect l="l" t="t" r="r" b="b"/>
              <a:pathLst>
                <a:path w="8199" h="2962" extrusionOk="0">
                  <a:moveTo>
                    <a:pt x="6364" y="0"/>
                  </a:moveTo>
                  <a:lnTo>
                    <a:pt x="6364" y="0"/>
                  </a:lnTo>
                  <a:cubicBezTo>
                    <a:pt x="4204" y="488"/>
                    <a:pt x="2067" y="1231"/>
                    <a:pt x="0" y="1974"/>
                  </a:cubicBezTo>
                  <a:cubicBezTo>
                    <a:pt x="1347" y="2253"/>
                    <a:pt x="2811" y="2648"/>
                    <a:pt x="4204" y="2833"/>
                  </a:cubicBezTo>
                  <a:cubicBezTo>
                    <a:pt x="4921" y="2922"/>
                    <a:pt x="5639" y="2962"/>
                    <a:pt x="6360" y="2962"/>
                  </a:cubicBezTo>
                  <a:cubicBezTo>
                    <a:pt x="6969" y="2962"/>
                    <a:pt x="7582" y="2933"/>
                    <a:pt x="8199" y="2880"/>
                  </a:cubicBezTo>
                  <a:cubicBezTo>
                    <a:pt x="7061" y="2532"/>
                    <a:pt x="5992" y="2044"/>
                    <a:pt x="4994" y="1417"/>
                  </a:cubicBezTo>
                  <a:cubicBezTo>
                    <a:pt x="5388" y="906"/>
                    <a:pt x="5853" y="418"/>
                    <a:pt x="636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8"/>
            <p:cNvSpPr/>
            <p:nvPr/>
          </p:nvSpPr>
          <p:spPr>
            <a:xfrm>
              <a:off x="5088175" y="2310275"/>
              <a:ext cx="229950" cy="64100"/>
            </a:xfrm>
            <a:custGeom>
              <a:avLst/>
              <a:gdLst/>
              <a:ahLst/>
              <a:cxnLst/>
              <a:rect l="l" t="t" r="r" b="b"/>
              <a:pathLst>
                <a:path w="9198" h="2564" extrusionOk="0">
                  <a:moveTo>
                    <a:pt x="6527" y="0"/>
                  </a:moveTo>
                  <a:lnTo>
                    <a:pt x="6527" y="0"/>
                  </a:lnTo>
                  <a:cubicBezTo>
                    <a:pt x="5830" y="256"/>
                    <a:pt x="5133" y="511"/>
                    <a:pt x="4436" y="767"/>
                  </a:cubicBezTo>
                  <a:cubicBezTo>
                    <a:pt x="2950" y="1324"/>
                    <a:pt x="1487" y="1882"/>
                    <a:pt x="1" y="2416"/>
                  </a:cubicBezTo>
                  <a:cubicBezTo>
                    <a:pt x="1235" y="2512"/>
                    <a:pt x="2293" y="2564"/>
                    <a:pt x="3418" y="2564"/>
                  </a:cubicBezTo>
                  <a:cubicBezTo>
                    <a:pt x="3922" y="2564"/>
                    <a:pt x="4440" y="2553"/>
                    <a:pt x="4994" y="2532"/>
                  </a:cubicBezTo>
                  <a:cubicBezTo>
                    <a:pt x="6410" y="2462"/>
                    <a:pt x="7827" y="2369"/>
                    <a:pt x="9197" y="2091"/>
                  </a:cubicBezTo>
                  <a:cubicBezTo>
                    <a:pt x="9035" y="2067"/>
                    <a:pt x="8849" y="2067"/>
                    <a:pt x="8663" y="2044"/>
                  </a:cubicBezTo>
                  <a:cubicBezTo>
                    <a:pt x="7711" y="1951"/>
                    <a:pt x="6736" y="1789"/>
                    <a:pt x="5876" y="1347"/>
                  </a:cubicBezTo>
                  <a:cubicBezTo>
                    <a:pt x="5760" y="1278"/>
                    <a:pt x="5621" y="1185"/>
                    <a:pt x="5598" y="1045"/>
                  </a:cubicBezTo>
                  <a:cubicBezTo>
                    <a:pt x="5574" y="906"/>
                    <a:pt x="5690" y="790"/>
                    <a:pt x="5807" y="697"/>
                  </a:cubicBezTo>
                  <a:cubicBezTo>
                    <a:pt x="6039" y="465"/>
                    <a:pt x="6271" y="233"/>
                    <a:pt x="652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8"/>
            <p:cNvSpPr/>
            <p:nvPr/>
          </p:nvSpPr>
          <p:spPr>
            <a:xfrm>
              <a:off x="5272225" y="2134925"/>
              <a:ext cx="215425" cy="76000"/>
            </a:xfrm>
            <a:custGeom>
              <a:avLst/>
              <a:gdLst/>
              <a:ahLst/>
              <a:cxnLst/>
              <a:rect l="l" t="t" r="r" b="b"/>
              <a:pathLst>
                <a:path w="8617" h="3040" extrusionOk="0">
                  <a:moveTo>
                    <a:pt x="6132" y="1"/>
                  </a:moveTo>
                  <a:cubicBezTo>
                    <a:pt x="4042" y="442"/>
                    <a:pt x="1998" y="999"/>
                    <a:pt x="1" y="1696"/>
                  </a:cubicBezTo>
                  <a:cubicBezTo>
                    <a:pt x="1766" y="2370"/>
                    <a:pt x="2997" y="2602"/>
                    <a:pt x="4854" y="2904"/>
                  </a:cubicBezTo>
                  <a:cubicBezTo>
                    <a:pt x="5413" y="2997"/>
                    <a:pt x="5975" y="3039"/>
                    <a:pt x="6537" y="3039"/>
                  </a:cubicBezTo>
                  <a:cubicBezTo>
                    <a:pt x="7236" y="3039"/>
                    <a:pt x="7934" y="2973"/>
                    <a:pt x="8617" y="2857"/>
                  </a:cubicBezTo>
                  <a:cubicBezTo>
                    <a:pt x="7386" y="2532"/>
                    <a:pt x="6178" y="2137"/>
                    <a:pt x="4994" y="1626"/>
                  </a:cubicBezTo>
                  <a:cubicBezTo>
                    <a:pt x="4924" y="1580"/>
                    <a:pt x="4831" y="1557"/>
                    <a:pt x="4785" y="1487"/>
                  </a:cubicBezTo>
                  <a:cubicBezTo>
                    <a:pt x="4645" y="1278"/>
                    <a:pt x="4854" y="1046"/>
                    <a:pt x="5017" y="906"/>
                  </a:cubicBezTo>
                  <a:cubicBezTo>
                    <a:pt x="5389" y="605"/>
                    <a:pt x="5760" y="303"/>
                    <a:pt x="613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8"/>
            <p:cNvSpPr/>
            <p:nvPr/>
          </p:nvSpPr>
          <p:spPr>
            <a:xfrm>
              <a:off x="5327375" y="1882950"/>
              <a:ext cx="243875" cy="207300"/>
            </a:xfrm>
            <a:custGeom>
              <a:avLst/>
              <a:gdLst/>
              <a:ahLst/>
              <a:cxnLst/>
              <a:rect l="l" t="t" r="r" b="b"/>
              <a:pathLst>
                <a:path w="9755" h="8292" extrusionOk="0">
                  <a:moveTo>
                    <a:pt x="9755" y="1"/>
                  </a:moveTo>
                  <a:cubicBezTo>
                    <a:pt x="8292" y="906"/>
                    <a:pt x="6806" y="1789"/>
                    <a:pt x="5319" y="2671"/>
                  </a:cubicBezTo>
                  <a:cubicBezTo>
                    <a:pt x="5040" y="2846"/>
                    <a:pt x="4720" y="3008"/>
                    <a:pt x="4411" y="3008"/>
                  </a:cubicBezTo>
                  <a:cubicBezTo>
                    <a:pt x="4310" y="3008"/>
                    <a:pt x="4209" y="2990"/>
                    <a:pt x="4112" y="2950"/>
                  </a:cubicBezTo>
                  <a:cubicBezTo>
                    <a:pt x="4413" y="2114"/>
                    <a:pt x="4739" y="1278"/>
                    <a:pt x="5087" y="442"/>
                  </a:cubicBezTo>
                  <a:lnTo>
                    <a:pt x="5087" y="442"/>
                  </a:lnTo>
                  <a:cubicBezTo>
                    <a:pt x="4739" y="837"/>
                    <a:pt x="4413" y="1208"/>
                    <a:pt x="4088" y="1626"/>
                  </a:cubicBezTo>
                  <a:cubicBezTo>
                    <a:pt x="2486" y="3693"/>
                    <a:pt x="1255" y="5992"/>
                    <a:pt x="1" y="8292"/>
                  </a:cubicBezTo>
                  <a:cubicBezTo>
                    <a:pt x="2625" y="6503"/>
                    <a:pt x="4437" y="4483"/>
                    <a:pt x="6968" y="2578"/>
                  </a:cubicBezTo>
                  <a:cubicBezTo>
                    <a:pt x="7990" y="1812"/>
                    <a:pt x="8919" y="953"/>
                    <a:pt x="975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8"/>
            <p:cNvSpPr/>
            <p:nvPr/>
          </p:nvSpPr>
          <p:spPr>
            <a:xfrm>
              <a:off x="5221125" y="2745150"/>
              <a:ext cx="415175" cy="527775"/>
            </a:xfrm>
            <a:custGeom>
              <a:avLst/>
              <a:gdLst/>
              <a:ahLst/>
              <a:cxnLst/>
              <a:rect l="l" t="t" r="r" b="b"/>
              <a:pathLst>
                <a:path w="16607" h="21111" fill="none" extrusionOk="0">
                  <a:moveTo>
                    <a:pt x="1" y="21111"/>
                  </a:moveTo>
                  <a:cubicBezTo>
                    <a:pt x="7340" y="15792"/>
                    <a:pt x="13169" y="8384"/>
                    <a:pt x="16606" y="0"/>
                  </a:cubicBezTo>
                </a:path>
              </a:pathLst>
            </a:custGeom>
            <a:noFill/>
            <a:ln w="11025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8"/>
            <p:cNvSpPr/>
            <p:nvPr/>
          </p:nvSpPr>
          <p:spPr>
            <a:xfrm>
              <a:off x="5581100" y="2591275"/>
              <a:ext cx="159700" cy="252025"/>
            </a:xfrm>
            <a:custGeom>
              <a:avLst/>
              <a:gdLst/>
              <a:ahLst/>
              <a:cxnLst/>
              <a:rect l="l" t="t" r="r" b="b"/>
              <a:pathLst>
                <a:path w="6388" h="10081" extrusionOk="0">
                  <a:moveTo>
                    <a:pt x="5558" y="0"/>
                  </a:moveTo>
                  <a:cubicBezTo>
                    <a:pt x="5386" y="0"/>
                    <a:pt x="5199" y="75"/>
                    <a:pt x="5040" y="163"/>
                  </a:cubicBezTo>
                  <a:cubicBezTo>
                    <a:pt x="3484" y="1046"/>
                    <a:pt x="2695" y="2811"/>
                    <a:pt x="1998" y="4437"/>
                  </a:cubicBezTo>
                  <a:cubicBezTo>
                    <a:pt x="1232" y="6271"/>
                    <a:pt x="442" y="8129"/>
                    <a:pt x="1" y="10080"/>
                  </a:cubicBezTo>
                  <a:cubicBezTo>
                    <a:pt x="1580" y="8617"/>
                    <a:pt x="2625" y="7641"/>
                    <a:pt x="3949" y="5946"/>
                  </a:cubicBezTo>
                  <a:cubicBezTo>
                    <a:pt x="4831" y="4785"/>
                    <a:pt x="5551" y="3508"/>
                    <a:pt x="6039" y="2137"/>
                  </a:cubicBezTo>
                  <a:cubicBezTo>
                    <a:pt x="6248" y="1534"/>
                    <a:pt x="6387" y="837"/>
                    <a:pt x="6062" y="326"/>
                  </a:cubicBezTo>
                  <a:cubicBezTo>
                    <a:pt x="5969" y="187"/>
                    <a:pt x="5853" y="70"/>
                    <a:pt x="5714" y="24"/>
                  </a:cubicBezTo>
                  <a:cubicBezTo>
                    <a:pt x="5664" y="7"/>
                    <a:pt x="5611" y="0"/>
                    <a:pt x="555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8"/>
            <p:cNvSpPr/>
            <p:nvPr/>
          </p:nvSpPr>
          <p:spPr>
            <a:xfrm>
              <a:off x="5476600" y="2662525"/>
              <a:ext cx="58075" cy="286425"/>
            </a:xfrm>
            <a:custGeom>
              <a:avLst/>
              <a:gdLst/>
              <a:ahLst/>
              <a:cxnLst/>
              <a:rect l="l" t="t" r="r" b="b"/>
              <a:pathLst>
                <a:path w="2323" h="11457" extrusionOk="0">
                  <a:moveTo>
                    <a:pt x="1308" y="0"/>
                  </a:moveTo>
                  <a:cubicBezTo>
                    <a:pt x="997" y="0"/>
                    <a:pt x="687" y="205"/>
                    <a:pt x="535" y="472"/>
                  </a:cubicBezTo>
                  <a:cubicBezTo>
                    <a:pt x="326" y="797"/>
                    <a:pt x="279" y="1192"/>
                    <a:pt x="256" y="1587"/>
                  </a:cubicBezTo>
                  <a:cubicBezTo>
                    <a:pt x="0" y="4931"/>
                    <a:pt x="558" y="8345"/>
                    <a:pt x="1858" y="11457"/>
                  </a:cubicBezTo>
                  <a:cubicBezTo>
                    <a:pt x="1974" y="9460"/>
                    <a:pt x="2091" y="7253"/>
                    <a:pt x="2230" y="5279"/>
                  </a:cubicBezTo>
                  <a:cubicBezTo>
                    <a:pt x="2323" y="3932"/>
                    <a:pt x="2300" y="2562"/>
                    <a:pt x="2160" y="1238"/>
                  </a:cubicBezTo>
                  <a:cubicBezTo>
                    <a:pt x="2114" y="751"/>
                    <a:pt x="1974" y="170"/>
                    <a:pt x="1510" y="31"/>
                  </a:cubicBezTo>
                  <a:cubicBezTo>
                    <a:pt x="1444" y="10"/>
                    <a:pt x="1376" y="0"/>
                    <a:pt x="130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8"/>
            <p:cNvSpPr/>
            <p:nvPr/>
          </p:nvSpPr>
          <p:spPr>
            <a:xfrm>
              <a:off x="5362800" y="2806375"/>
              <a:ext cx="84225" cy="236650"/>
            </a:xfrm>
            <a:custGeom>
              <a:avLst/>
              <a:gdLst/>
              <a:ahLst/>
              <a:cxnLst/>
              <a:rect l="l" t="t" r="r" b="b"/>
              <a:pathLst>
                <a:path w="3369" h="9466" extrusionOk="0">
                  <a:moveTo>
                    <a:pt x="857" y="0"/>
                  </a:moveTo>
                  <a:cubicBezTo>
                    <a:pt x="570" y="0"/>
                    <a:pt x="286" y="212"/>
                    <a:pt x="163" y="477"/>
                  </a:cubicBezTo>
                  <a:cubicBezTo>
                    <a:pt x="1" y="779"/>
                    <a:pt x="1" y="1128"/>
                    <a:pt x="24" y="1476"/>
                  </a:cubicBezTo>
                  <a:cubicBezTo>
                    <a:pt x="117" y="4425"/>
                    <a:pt x="1324" y="7328"/>
                    <a:pt x="3368" y="9465"/>
                  </a:cubicBezTo>
                  <a:cubicBezTo>
                    <a:pt x="3020" y="8281"/>
                    <a:pt x="2996" y="6516"/>
                    <a:pt x="2787" y="5308"/>
                  </a:cubicBezTo>
                  <a:cubicBezTo>
                    <a:pt x="2509" y="3822"/>
                    <a:pt x="2160" y="2359"/>
                    <a:pt x="1719" y="942"/>
                  </a:cubicBezTo>
                  <a:cubicBezTo>
                    <a:pt x="1580" y="547"/>
                    <a:pt x="1394" y="83"/>
                    <a:pt x="976" y="13"/>
                  </a:cubicBezTo>
                  <a:cubicBezTo>
                    <a:pt x="937" y="4"/>
                    <a:pt x="897" y="0"/>
                    <a:pt x="85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8"/>
            <p:cNvSpPr/>
            <p:nvPr/>
          </p:nvSpPr>
          <p:spPr>
            <a:xfrm>
              <a:off x="5555550" y="2871425"/>
              <a:ext cx="209625" cy="65050"/>
            </a:xfrm>
            <a:custGeom>
              <a:avLst/>
              <a:gdLst/>
              <a:ahLst/>
              <a:cxnLst/>
              <a:rect l="l" t="t" r="r" b="b"/>
              <a:pathLst>
                <a:path w="8385" h="2602" extrusionOk="0">
                  <a:moveTo>
                    <a:pt x="5724" y="1"/>
                  </a:moveTo>
                  <a:cubicBezTo>
                    <a:pt x="4804" y="1"/>
                    <a:pt x="3861" y="207"/>
                    <a:pt x="2974" y="476"/>
                  </a:cubicBezTo>
                  <a:cubicBezTo>
                    <a:pt x="1952" y="802"/>
                    <a:pt x="953" y="1220"/>
                    <a:pt x="1" y="1731"/>
                  </a:cubicBezTo>
                  <a:cubicBezTo>
                    <a:pt x="1394" y="2102"/>
                    <a:pt x="1789" y="2520"/>
                    <a:pt x="3229" y="2590"/>
                  </a:cubicBezTo>
                  <a:cubicBezTo>
                    <a:pt x="3428" y="2597"/>
                    <a:pt x="3627" y="2601"/>
                    <a:pt x="3826" y="2601"/>
                  </a:cubicBezTo>
                  <a:cubicBezTo>
                    <a:pt x="4840" y="2601"/>
                    <a:pt x="5862" y="2501"/>
                    <a:pt x="6852" y="2288"/>
                  </a:cubicBezTo>
                  <a:cubicBezTo>
                    <a:pt x="7247" y="2195"/>
                    <a:pt x="7665" y="2102"/>
                    <a:pt x="7944" y="1823"/>
                  </a:cubicBezTo>
                  <a:cubicBezTo>
                    <a:pt x="8245" y="1545"/>
                    <a:pt x="8385" y="1080"/>
                    <a:pt x="8176" y="732"/>
                  </a:cubicBezTo>
                  <a:cubicBezTo>
                    <a:pt x="8060" y="569"/>
                    <a:pt x="7851" y="453"/>
                    <a:pt x="7665" y="384"/>
                  </a:cubicBezTo>
                  <a:cubicBezTo>
                    <a:pt x="7049" y="110"/>
                    <a:pt x="6392" y="1"/>
                    <a:pt x="572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8"/>
            <p:cNvSpPr/>
            <p:nvPr/>
          </p:nvSpPr>
          <p:spPr>
            <a:xfrm>
              <a:off x="5478925" y="2991675"/>
              <a:ext cx="220650" cy="56400"/>
            </a:xfrm>
            <a:custGeom>
              <a:avLst/>
              <a:gdLst/>
              <a:ahLst/>
              <a:cxnLst/>
              <a:rect l="l" t="t" r="r" b="b"/>
              <a:pathLst>
                <a:path w="8826" h="2256" extrusionOk="0">
                  <a:moveTo>
                    <a:pt x="5855" y="1"/>
                  </a:moveTo>
                  <a:cubicBezTo>
                    <a:pt x="5722" y="1"/>
                    <a:pt x="5589" y="4"/>
                    <a:pt x="5458" y="9"/>
                  </a:cubicBezTo>
                  <a:cubicBezTo>
                    <a:pt x="3600" y="79"/>
                    <a:pt x="1765" y="404"/>
                    <a:pt x="0" y="985"/>
                  </a:cubicBezTo>
                  <a:cubicBezTo>
                    <a:pt x="1324" y="1542"/>
                    <a:pt x="2160" y="2076"/>
                    <a:pt x="3600" y="2192"/>
                  </a:cubicBezTo>
                  <a:cubicBezTo>
                    <a:pt x="4128" y="2235"/>
                    <a:pt x="4656" y="2256"/>
                    <a:pt x="5183" y="2256"/>
                  </a:cubicBezTo>
                  <a:cubicBezTo>
                    <a:pt x="6093" y="2256"/>
                    <a:pt x="6999" y="2194"/>
                    <a:pt x="7897" y="2076"/>
                  </a:cubicBezTo>
                  <a:cubicBezTo>
                    <a:pt x="8245" y="2030"/>
                    <a:pt x="8663" y="1914"/>
                    <a:pt x="8756" y="1589"/>
                  </a:cubicBezTo>
                  <a:cubicBezTo>
                    <a:pt x="8825" y="1333"/>
                    <a:pt x="8686" y="1054"/>
                    <a:pt x="8500" y="869"/>
                  </a:cubicBezTo>
                  <a:cubicBezTo>
                    <a:pt x="7846" y="174"/>
                    <a:pt x="6833" y="1"/>
                    <a:pt x="585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8"/>
            <p:cNvSpPr/>
            <p:nvPr/>
          </p:nvSpPr>
          <p:spPr>
            <a:xfrm>
              <a:off x="5390675" y="3103300"/>
              <a:ext cx="247350" cy="65950"/>
            </a:xfrm>
            <a:custGeom>
              <a:avLst/>
              <a:gdLst/>
              <a:ahLst/>
              <a:cxnLst/>
              <a:rect l="l" t="t" r="r" b="b"/>
              <a:pathLst>
                <a:path w="9894" h="2638" extrusionOk="0">
                  <a:moveTo>
                    <a:pt x="5949" y="1"/>
                  </a:moveTo>
                  <a:cubicBezTo>
                    <a:pt x="3964" y="1"/>
                    <a:pt x="1958" y="415"/>
                    <a:pt x="0" y="816"/>
                  </a:cubicBezTo>
                  <a:cubicBezTo>
                    <a:pt x="1510" y="1165"/>
                    <a:pt x="2718" y="1977"/>
                    <a:pt x="4250" y="2303"/>
                  </a:cubicBezTo>
                  <a:cubicBezTo>
                    <a:pt x="5323" y="2521"/>
                    <a:pt x="6413" y="2638"/>
                    <a:pt x="7506" y="2638"/>
                  </a:cubicBezTo>
                  <a:cubicBezTo>
                    <a:pt x="7690" y="2638"/>
                    <a:pt x="7875" y="2634"/>
                    <a:pt x="8059" y="2628"/>
                  </a:cubicBezTo>
                  <a:cubicBezTo>
                    <a:pt x="8431" y="2604"/>
                    <a:pt x="8825" y="2581"/>
                    <a:pt x="9151" y="2442"/>
                  </a:cubicBezTo>
                  <a:cubicBezTo>
                    <a:pt x="9499" y="2279"/>
                    <a:pt x="9801" y="1977"/>
                    <a:pt x="9847" y="1606"/>
                  </a:cubicBezTo>
                  <a:cubicBezTo>
                    <a:pt x="9894" y="1211"/>
                    <a:pt x="9661" y="839"/>
                    <a:pt x="9336" y="607"/>
                  </a:cubicBezTo>
                  <a:cubicBezTo>
                    <a:pt x="9034" y="375"/>
                    <a:pt x="8640" y="282"/>
                    <a:pt x="8245" y="212"/>
                  </a:cubicBezTo>
                  <a:cubicBezTo>
                    <a:pt x="7486" y="63"/>
                    <a:pt x="6719" y="1"/>
                    <a:pt x="5949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8"/>
            <p:cNvSpPr/>
            <p:nvPr/>
          </p:nvSpPr>
          <p:spPr>
            <a:xfrm>
              <a:off x="5581100" y="2591275"/>
              <a:ext cx="145750" cy="252025"/>
            </a:xfrm>
            <a:custGeom>
              <a:avLst/>
              <a:gdLst/>
              <a:ahLst/>
              <a:cxnLst/>
              <a:rect l="l" t="t" r="r" b="b"/>
              <a:pathLst>
                <a:path w="5830" h="10081" extrusionOk="0">
                  <a:moveTo>
                    <a:pt x="5558" y="0"/>
                  </a:moveTo>
                  <a:cubicBezTo>
                    <a:pt x="5386" y="0"/>
                    <a:pt x="5199" y="75"/>
                    <a:pt x="5040" y="163"/>
                  </a:cubicBezTo>
                  <a:cubicBezTo>
                    <a:pt x="3484" y="1046"/>
                    <a:pt x="2695" y="2811"/>
                    <a:pt x="1998" y="4437"/>
                  </a:cubicBezTo>
                  <a:cubicBezTo>
                    <a:pt x="1232" y="6271"/>
                    <a:pt x="442" y="8129"/>
                    <a:pt x="1" y="10080"/>
                  </a:cubicBezTo>
                  <a:cubicBezTo>
                    <a:pt x="24" y="10057"/>
                    <a:pt x="47" y="10034"/>
                    <a:pt x="70" y="10010"/>
                  </a:cubicBezTo>
                  <a:cubicBezTo>
                    <a:pt x="2230" y="6852"/>
                    <a:pt x="4158" y="3554"/>
                    <a:pt x="5830" y="94"/>
                  </a:cubicBezTo>
                  <a:cubicBezTo>
                    <a:pt x="5807" y="70"/>
                    <a:pt x="5760" y="47"/>
                    <a:pt x="5714" y="24"/>
                  </a:cubicBezTo>
                  <a:cubicBezTo>
                    <a:pt x="5664" y="7"/>
                    <a:pt x="5611" y="0"/>
                    <a:pt x="555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8"/>
            <p:cNvSpPr/>
            <p:nvPr/>
          </p:nvSpPr>
          <p:spPr>
            <a:xfrm>
              <a:off x="5496925" y="2662450"/>
              <a:ext cx="37750" cy="278375"/>
            </a:xfrm>
            <a:custGeom>
              <a:avLst/>
              <a:gdLst/>
              <a:ahLst/>
              <a:cxnLst/>
              <a:rect l="l" t="t" r="r" b="b"/>
              <a:pathLst>
                <a:path w="1510" h="11135" extrusionOk="0">
                  <a:moveTo>
                    <a:pt x="508" y="1"/>
                  </a:moveTo>
                  <a:cubicBezTo>
                    <a:pt x="484" y="1"/>
                    <a:pt x="462" y="4"/>
                    <a:pt x="442" y="10"/>
                  </a:cubicBezTo>
                  <a:cubicBezTo>
                    <a:pt x="0" y="3192"/>
                    <a:pt x="395" y="6560"/>
                    <a:pt x="790" y="9788"/>
                  </a:cubicBezTo>
                  <a:cubicBezTo>
                    <a:pt x="860" y="10229"/>
                    <a:pt x="929" y="10717"/>
                    <a:pt x="1069" y="11135"/>
                  </a:cubicBezTo>
                  <a:cubicBezTo>
                    <a:pt x="1185" y="9230"/>
                    <a:pt x="1278" y="7163"/>
                    <a:pt x="1417" y="5282"/>
                  </a:cubicBezTo>
                  <a:cubicBezTo>
                    <a:pt x="1510" y="3935"/>
                    <a:pt x="1487" y="2565"/>
                    <a:pt x="1347" y="1241"/>
                  </a:cubicBezTo>
                  <a:cubicBezTo>
                    <a:pt x="1301" y="754"/>
                    <a:pt x="1161" y="173"/>
                    <a:pt x="697" y="34"/>
                  </a:cubicBezTo>
                  <a:cubicBezTo>
                    <a:pt x="631" y="17"/>
                    <a:pt x="566" y="1"/>
                    <a:pt x="508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5390100" y="2807275"/>
              <a:ext cx="56925" cy="235750"/>
            </a:xfrm>
            <a:custGeom>
              <a:avLst/>
              <a:gdLst/>
              <a:ahLst/>
              <a:cxnLst/>
              <a:rect l="l" t="t" r="r" b="b"/>
              <a:pathLst>
                <a:path w="2277" h="9430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3228"/>
                    <a:pt x="790" y="6433"/>
                    <a:pt x="2206" y="9336"/>
                  </a:cubicBezTo>
                  <a:cubicBezTo>
                    <a:pt x="2230" y="9359"/>
                    <a:pt x="2253" y="9383"/>
                    <a:pt x="2276" y="9429"/>
                  </a:cubicBezTo>
                  <a:cubicBezTo>
                    <a:pt x="1928" y="8245"/>
                    <a:pt x="1904" y="6480"/>
                    <a:pt x="1695" y="5272"/>
                  </a:cubicBezTo>
                  <a:cubicBezTo>
                    <a:pt x="1417" y="3786"/>
                    <a:pt x="1068" y="2323"/>
                    <a:pt x="627" y="906"/>
                  </a:cubicBezTo>
                  <a:cubicBezTo>
                    <a:pt x="511" y="534"/>
                    <a:pt x="325" y="139"/>
                    <a:pt x="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5559625" y="2871425"/>
              <a:ext cx="202075" cy="41525"/>
            </a:xfrm>
            <a:custGeom>
              <a:avLst/>
              <a:gdLst/>
              <a:ahLst/>
              <a:cxnLst/>
              <a:rect l="l" t="t" r="r" b="b"/>
              <a:pathLst>
                <a:path w="8083" h="1661" extrusionOk="0">
                  <a:moveTo>
                    <a:pt x="5561" y="1"/>
                  </a:moveTo>
                  <a:cubicBezTo>
                    <a:pt x="4641" y="1"/>
                    <a:pt x="3698" y="207"/>
                    <a:pt x="2811" y="476"/>
                  </a:cubicBezTo>
                  <a:cubicBezTo>
                    <a:pt x="1835" y="802"/>
                    <a:pt x="906" y="1196"/>
                    <a:pt x="0" y="1661"/>
                  </a:cubicBezTo>
                  <a:cubicBezTo>
                    <a:pt x="2718" y="1614"/>
                    <a:pt x="5412" y="1359"/>
                    <a:pt x="8082" y="871"/>
                  </a:cubicBezTo>
                  <a:cubicBezTo>
                    <a:pt x="8059" y="825"/>
                    <a:pt x="8036" y="778"/>
                    <a:pt x="8013" y="732"/>
                  </a:cubicBezTo>
                  <a:cubicBezTo>
                    <a:pt x="7897" y="569"/>
                    <a:pt x="7688" y="453"/>
                    <a:pt x="7502" y="384"/>
                  </a:cubicBezTo>
                  <a:cubicBezTo>
                    <a:pt x="6886" y="110"/>
                    <a:pt x="6229" y="1"/>
                    <a:pt x="556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5495750" y="2991650"/>
              <a:ext cx="190475" cy="25700"/>
            </a:xfrm>
            <a:custGeom>
              <a:avLst/>
              <a:gdLst/>
              <a:ahLst/>
              <a:cxnLst/>
              <a:rect l="l" t="t" r="r" b="b"/>
              <a:pathLst>
                <a:path w="7619" h="1028" extrusionOk="0">
                  <a:moveTo>
                    <a:pt x="5206" y="0"/>
                  </a:moveTo>
                  <a:cubicBezTo>
                    <a:pt x="5065" y="0"/>
                    <a:pt x="4924" y="4"/>
                    <a:pt x="4785" y="10"/>
                  </a:cubicBezTo>
                  <a:cubicBezTo>
                    <a:pt x="3159" y="80"/>
                    <a:pt x="1557" y="335"/>
                    <a:pt x="1" y="800"/>
                  </a:cubicBezTo>
                  <a:cubicBezTo>
                    <a:pt x="512" y="870"/>
                    <a:pt x="1023" y="939"/>
                    <a:pt x="1534" y="963"/>
                  </a:cubicBezTo>
                  <a:cubicBezTo>
                    <a:pt x="2094" y="1007"/>
                    <a:pt x="2652" y="1027"/>
                    <a:pt x="3210" y="1027"/>
                  </a:cubicBezTo>
                  <a:cubicBezTo>
                    <a:pt x="4685" y="1027"/>
                    <a:pt x="6152" y="886"/>
                    <a:pt x="7618" y="684"/>
                  </a:cubicBezTo>
                  <a:cubicBezTo>
                    <a:pt x="6979" y="144"/>
                    <a:pt x="6081" y="0"/>
                    <a:pt x="520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8"/>
            <p:cNvSpPr/>
            <p:nvPr/>
          </p:nvSpPr>
          <p:spPr>
            <a:xfrm>
              <a:off x="5408675" y="3103300"/>
              <a:ext cx="227625" cy="32600"/>
            </a:xfrm>
            <a:custGeom>
              <a:avLst/>
              <a:gdLst/>
              <a:ahLst/>
              <a:cxnLst/>
              <a:rect l="l" t="t" r="r" b="b"/>
              <a:pathLst>
                <a:path w="9105" h="1304" extrusionOk="0">
                  <a:moveTo>
                    <a:pt x="5218" y="0"/>
                  </a:moveTo>
                  <a:cubicBezTo>
                    <a:pt x="3476" y="0"/>
                    <a:pt x="1721" y="316"/>
                    <a:pt x="0" y="654"/>
                  </a:cubicBezTo>
                  <a:cubicBezTo>
                    <a:pt x="581" y="723"/>
                    <a:pt x="1161" y="770"/>
                    <a:pt x="1742" y="816"/>
                  </a:cubicBezTo>
                  <a:cubicBezTo>
                    <a:pt x="4018" y="956"/>
                    <a:pt x="6294" y="1118"/>
                    <a:pt x="8570" y="1257"/>
                  </a:cubicBezTo>
                  <a:cubicBezTo>
                    <a:pt x="8756" y="1281"/>
                    <a:pt x="8918" y="1281"/>
                    <a:pt x="9104" y="1304"/>
                  </a:cubicBezTo>
                  <a:cubicBezTo>
                    <a:pt x="9034" y="1025"/>
                    <a:pt x="8849" y="770"/>
                    <a:pt x="8616" y="607"/>
                  </a:cubicBezTo>
                  <a:cubicBezTo>
                    <a:pt x="8314" y="375"/>
                    <a:pt x="7920" y="282"/>
                    <a:pt x="7525" y="212"/>
                  </a:cubicBezTo>
                  <a:cubicBezTo>
                    <a:pt x="6761" y="62"/>
                    <a:pt x="5991" y="0"/>
                    <a:pt x="521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8"/>
            <p:cNvSpPr/>
            <p:nvPr/>
          </p:nvSpPr>
          <p:spPr>
            <a:xfrm>
              <a:off x="5581100" y="2698125"/>
              <a:ext cx="126025" cy="145175"/>
            </a:xfrm>
            <a:custGeom>
              <a:avLst/>
              <a:gdLst/>
              <a:ahLst/>
              <a:cxnLst/>
              <a:rect l="l" t="t" r="r" b="b"/>
              <a:pathLst>
                <a:path w="5041" h="5807" extrusionOk="0">
                  <a:moveTo>
                    <a:pt x="5040" y="0"/>
                  </a:moveTo>
                  <a:cubicBezTo>
                    <a:pt x="5017" y="23"/>
                    <a:pt x="4994" y="46"/>
                    <a:pt x="4971" y="70"/>
                  </a:cubicBezTo>
                  <a:cubicBezTo>
                    <a:pt x="4065" y="790"/>
                    <a:pt x="3159" y="1533"/>
                    <a:pt x="2253" y="2253"/>
                  </a:cubicBezTo>
                  <a:cubicBezTo>
                    <a:pt x="2166" y="2323"/>
                    <a:pt x="2065" y="2393"/>
                    <a:pt x="1970" y="2393"/>
                  </a:cubicBezTo>
                  <a:cubicBezTo>
                    <a:pt x="1940" y="2393"/>
                    <a:pt x="1910" y="2386"/>
                    <a:pt x="1882" y="2369"/>
                  </a:cubicBezTo>
                  <a:cubicBezTo>
                    <a:pt x="1743" y="2322"/>
                    <a:pt x="1719" y="2160"/>
                    <a:pt x="1696" y="2021"/>
                  </a:cubicBezTo>
                  <a:cubicBezTo>
                    <a:pt x="1673" y="1672"/>
                    <a:pt x="1673" y="1324"/>
                    <a:pt x="1673" y="975"/>
                  </a:cubicBezTo>
                  <a:cubicBezTo>
                    <a:pt x="999" y="2555"/>
                    <a:pt x="396" y="4134"/>
                    <a:pt x="1" y="5806"/>
                  </a:cubicBezTo>
                  <a:cubicBezTo>
                    <a:pt x="1580" y="4343"/>
                    <a:pt x="2625" y="3367"/>
                    <a:pt x="3949" y="1672"/>
                  </a:cubicBezTo>
                  <a:cubicBezTo>
                    <a:pt x="4344" y="1138"/>
                    <a:pt x="4715" y="581"/>
                    <a:pt x="504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8"/>
            <p:cNvSpPr/>
            <p:nvPr/>
          </p:nvSpPr>
          <p:spPr>
            <a:xfrm>
              <a:off x="5481825" y="2746300"/>
              <a:ext cx="52275" cy="202650"/>
            </a:xfrm>
            <a:custGeom>
              <a:avLst/>
              <a:gdLst/>
              <a:ahLst/>
              <a:cxnLst/>
              <a:rect l="l" t="t" r="r" b="b"/>
              <a:pathLst>
                <a:path w="2091" h="8106" extrusionOk="0">
                  <a:moveTo>
                    <a:pt x="2067" y="1"/>
                  </a:moveTo>
                  <a:lnTo>
                    <a:pt x="2067" y="1"/>
                  </a:lnTo>
                  <a:cubicBezTo>
                    <a:pt x="1742" y="1185"/>
                    <a:pt x="1417" y="2369"/>
                    <a:pt x="1138" y="3554"/>
                  </a:cubicBezTo>
                  <a:cubicBezTo>
                    <a:pt x="674" y="2671"/>
                    <a:pt x="279" y="1766"/>
                    <a:pt x="0" y="790"/>
                  </a:cubicBezTo>
                  <a:lnTo>
                    <a:pt x="0" y="790"/>
                  </a:lnTo>
                  <a:cubicBezTo>
                    <a:pt x="140" y="3298"/>
                    <a:pt x="697" y="5783"/>
                    <a:pt x="1649" y="8106"/>
                  </a:cubicBezTo>
                  <a:cubicBezTo>
                    <a:pt x="1765" y="6109"/>
                    <a:pt x="1882" y="3902"/>
                    <a:pt x="2021" y="1928"/>
                  </a:cubicBezTo>
                  <a:cubicBezTo>
                    <a:pt x="2067" y="1278"/>
                    <a:pt x="2091" y="628"/>
                    <a:pt x="206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8"/>
            <p:cNvSpPr/>
            <p:nvPr/>
          </p:nvSpPr>
          <p:spPr>
            <a:xfrm>
              <a:off x="5373825" y="2906550"/>
              <a:ext cx="73200" cy="136475"/>
            </a:xfrm>
            <a:custGeom>
              <a:avLst/>
              <a:gdLst/>
              <a:ahLst/>
              <a:cxnLst/>
              <a:rect l="l" t="t" r="r" b="b"/>
              <a:pathLst>
                <a:path w="2928" h="5459" extrusionOk="0">
                  <a:moveTo>
                    <a:pt x="2091" y="0"/>
                  </a:moveTo>
                  <a:lnTo>
                    <a:pt x="1766" y="2114"/>
                  </a:lnTo>
                  <a:cubicBezTo>
                    <a:pt x="1139" y="1533"/>
                    <a:pt x="558" y="883"/>
                    <a:pt x="1" y="233"/>
                  </a:cubicBezTo>
                  <a:lnTo>
                    <a:pt x="1" y="233"/>
                  </a:lnTo>
                  <a:cubicBezTo>
                    <a:pt x="535" y="2183"/>
                    <a:pt x="1534" y="3995"/>
                    <a:pt x="2927" y="5458"/>
                  </a:cubicBezTo>
                  <a:cubicBezTo>
                    <a:pt x="2579" y="4274"/>
                    <a:pt x="2555" y="2509"/>
                    <a:pt x="2346" y="1301"/>
                  </a:cubicBezTo>
                  <a:cubicBezTo>
                    <a:pt x="2254" y="860"/>
                    <a:pt x="2184" y="418"/>
                    <a:pt x="209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8"/>
            <p:cNvSpPr/>
            <p:nvPr/>
          </p:nvSpPr>
          <p:spPr>
            <a:xfrm>
              <a:off x="5555550" y="2876350"/>
              <a:ext cx="141700" cy="60025"/>
            </a:xfrm>
            <a:custGeom>
              <a:avLst/>
              <a:gdLst/>
              <a:ahLst/>
              <a:cxnLst/>
              <a:rect l="l" t="t" r="r" b="b"/>
              <a:pathLst>
                <a:path w="5668" h="2401" extrusionOk="0">
                  <a:moveTo>
                    <a:pt x="4019" y="1"/>
                  </a:moveTo>
                  <a:lnTo>
                    <a:pt x="4019" y="1"/>
                  </a:lnTo>
                  <a:cubicBezTo>
                    <a:pt x="3670" y="94"/>
                    <a:pt x="3322" y="187"/>
                    <a:pt x="2974" y="279"/>
                  </a:cubicBezTo>
                  <a:cubicBezTo>
                    <a:pt x="1952" y="605"/>
                    <a:pt x="953" y="1023"/>
                    <a:pt x="1" y="1534"/>
                  </a:cubicBezTo>
                  <a:cubicBezTo>
                    <a:pt x="1394" y="1905"/>
                    <a:pt x="1789" y="2323"/>
                    <a:pt x="3229" y="2393"/>
                  </a:cubicBezTo>
                  <a:cubicBezTo>
                    <a:pt x="3412" y="2398"/>
                    <a:pt x="3594" y="2401"/>
                    <a:pt x="3777" y="2401"/>
                  </a:cubicBezTo>
                  <a:cubicBezTo>
                    <a:pt x="4407" y="2401"/>
                    <a:pt x="5037" y="2367"/>
                    <a:pt x="5668" y="2277"/>
                  </a:cubicBezTo>
                  <a:cubicBezTo>
                    <a:pt x="4715" y="2068"/>
                    <a:pt x="3810" y="1580"/>
                    <a:pt x="3206" y="814"/>
                  </a:cubicBezTo>
                  <a:cubicBezTo>
                    <a:pt x="3485" y="558"/>
                    <a:pt x="3740" y="279"/>
                    <a:pt x="401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8"/>
            <p:cNvSpPr/>
            <p:nvPr/>
          </p:nvSpPr>
          <p:spPr>
            <a:xfrm>
              <a:off x="5478925" y="2991900"/>
              <a:ext cx="146900" cy="56350"/>
            </a:xfrm>
            <a:custGeom>
              <a:avLst/>
              <a:gdLst/>
              <a:ahLst/>
              <a:cxnLst/>
              <a:rect l="l" t="t" r="r" b="b"/>
              <a:pathLst>
                <a:path w="5876" h="2254" extrusionOk="0">
                  <a:moveTo>
                    <a:pt x="5458" y="0"/>
                  </a:moveTo>
                  <a:cubicBezTo>
                    <a:pt x="3600" y="70"/>
                    <a:pt x="1765" y="395"/>
                    <a:pt x="0" y="976"/>
                  </a:cubicBezTo>
                  <a:cubicBezTo>
                    <a:pt x="1324" y="1533"/>
                    <a:pt x="2160" y="2067"/>
                    <a:pt x="3600" y="2183"/>
                  </a:cubicBezTo>
                  <a:cubicBezTo>
                    <a:pt x="4065" y="2230"/>
                    <a:pt x="4506" y="2230"/>
                    <a:pt x="4947" y="2253"/>
                  </a:cubicBezTo>
                  <a:cubicBezTo>
                    <a:pt x="4366" y="2021"/>
                    <a:pt x="3809" y="1765"/>
                    <a:pt x="3228" y="1556"/>
                  </a:cubicBezTo>
                  <a:cubicBezTo>
                    <a:pt x="3995" y="836"/>
                    <a:pt x="4901" y="302"/>
                    <a:pt x="587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8"/>
            <p:cNvSpPr/>
            <p:nvPr/>
          </p:nvSpPr>
          <p:spPr>
            <a:xfrm>
              <a:off x="5390675" y="3103950"/>
              <a:ext cx="146900" cy="62725"/>
            </a:xfrm>
            <a:custGeom>
              <a:avLst/>
              <a:gdLst/>
              <a:ahLst/>
              <a:cxnLst/>
              <a:rect l="l" t="t" r="r" b="b"/>
              <a:pathLst>
                <a:path w="5876" h="2509" extrusionOk="0">
                  <a:moveTo>
                    <a:pt x="5458" y="1"/>
                  </a:moveTo>
                  <a:cubicBezTo>
                    <a:pt x="3623" y="47"/>
                    <a:pt x="1789" y="419"/>
                    <a:pt x="0" y="790"/>
                  </a:cubicBezTo>
                  <a:cubicBezTo>
                    <a:pt x="1510" y="1139"/>
                    <a:pt x="2718" y="1951"/>
                    <a:pt x="4250" y="2277"/>
                  </a:cubicBezTo>
                  <a:cubicBezTo>
                    <a:pt x="4784" y="2393"/>
                    <a:pt x="5342" y="2462"/>
                    <a:pt x="5876" y="2509"/>
                  </a:cubicBezTo>
                  <a:cubicBezTo>
                    <a:pt x="5110" y="2044"/>
                    <a:pt x="4343" y="1580"/>
                    <a:pt x="3577" y="1139"/>
                  </a:cubicBezTo>
                  <a:cubicBezTo>
                    <a:pt x="4181" y="721"/>
                    <a:pt x="4808" y="349"/>
                    <a:pt x="545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8"/>
            <p:cNvSpPr/>
            <p:nvPr/>
          </p:nvSpPr>
          <p:spPr>
            <a:xfrm>
              <a:off x="3809125" y="602150"/>
              <a:ext cx="24400" cy="329800"/>
            </a:xfrm>
            <a:custGeom>
              <a:avLst/>
              <a:gdLst/>
              <a:ahLst/>
              <a:cxnLst/>
              <a:rect l="l" t="t" r="r" b="b"/>
              <a:pathLst>
                <a:path w="976" h="13192" fill="none" extrusionOk="0">
                  <a:moveTo>
                    <a:pt x="325" y="13192"/>
                  </a:moveTo>
                  <a:cubicBezTo>
                    <a:pt x="976" y="11148"/>
                    <a:pt x="883" y="8918"/>
                    <a:pt x="720" y="6782"/>
                  </a:cubicBezTo>
                  <a:cubicBezTo>
                    <a:pt x="558" y="4506"/>
                    <a:pt x="325" y="2253"/>
                    <a:pt x="0" y="0"/>
                  </a:cubicBezTo>
                </a:path>
              </a:pathLst>
            </a:custGeom>
            <a:noFill/>
            <a:ln w="11025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8"/>
            <p:cNvSpPr/>
            <p:nvPr/>
          </p:nvSpPr>
          <p:spPr>
            <a:xfrm>
              <a:off x="3827125" y="645700"/>
              <a:ext cx="58075" cy="94650"/>
            </a:xfrm>
            <a:custGeom>
              <a:avLst/>
              <a:gdLst/>
              <a:ahLst/>
              <a:cxnLst/>
              <a:rect l="l" t="t" r="r" b="b"/>
              <a:pathLst>
                <a:path w="2323" h="3786" fill="none" extrusionOk="0">
                  <a:moveTo>
                    <a:pt x="0" y="3786"/>
                  </a:moveTo>
                  <a:cubicBezTo>
                    <a:pt x="883" y="2601"/>
                    <a:pt x="1672" y="1324"/>
                    <a:pt x="2323" y="0"/>
                  </a:cubicBezTo>
                </a:path>
              </a:pathLst>
            </a:custGeom>
            <a:noFill/>
            <a:ln w="11025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8"/>
            <p:cNvSpPr/>
            <p:nvPr/>
          </p:nvSpPr>
          <p:spPr>
            <a:xfrm>
              <a:off x="3771375" y="724075"/>
              <a:ext cx="55775" cy="43000"/>
            </a:xfrm>
            <a:custGeom>
              <a:avLst/>
              <a:gdLst/>
              <a:ahLst/>
              <a:cxnLst/>
              <a:rect l="l" t="t" r="r" b="b"/>
              <a:pathLst>
                <a:path w="2231" h="1720" fill="none" extrusionOk="0">
                  <a:moveTo>
                    <a:pt x="2230" y="1719"/>
                  </a:moveTo>
                  <a:cubicBezTo>
                    <a:pt x="1371" y="1347"/>
                    <a:pt x="604" y="744"/>
                    <a:pt x="1" y="0"/>
                  </a:cubicBezTo>
                </a:path>
              </a:pathLst>
            </a:custGeom>
            <a:noFill/>
            <a:ln w="11025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8"/>
            <p:cNvSpPr/>
            <p:nvPr/>
          </p:nvSpPr>
          <p:spPr>
            <a:xfrm>
              <a:off x="4545900" y="2458900"/>
              <a:ext cx="220650" cy="245050"/>
            </a:xfrm>
            <a:custGeom>
              <a:avLst/>
              <a:gdLst/>
              <a:ahLst/>
              <a:cxnLst/>
              <a:rect l="l" t="t" r="r" b="b"/>
              <a:pathLst>
                <a:path w="8826" h="9802" fill="none" extrusionOk="0">
                  <a:moveTo>
                    <a:pt x="0" y="9801"/>
                  </a:moveTo>
                  <a:cubicBezTo>
                    <a:pt x="1882" y="8756"/>
                    <a:pt x="3345" y="7084"/>
                    <a:pt x="4692" y="5412"/>
                  </a:cubicBezTo>
                  <a:cubicBezTo>
                    <a:pt x="6132" y="3647"/>
                    <a:pt x="7502" y="1835"/>
                    <a:pt x="8826" y="1"/>
                  </a:cubicBezTo>
                </a:path>
              </a:pathLst>
            </a:custGeom>
            <a:noFill/>
            <a:ln w="11025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8"/>
            <p:cNvSpPr/>
            <p:nvPr/>
          </p:nvSpPr>
          <p:spPr>
            <a:xfrm>
              <a:off x="4692200" y="2546575"/>
              <a:ext cx="74350" cy="19775"/>
            </a:xfrm>
            <a:custGeom>
              <a:avLst/>
              <a:gdLst/>
              <a:ahLst/>
              <a:cxnLst/>
              <a:rect l="l" t="t" r="r" b="b"/>
              <a:pathLst>
                <a:path w="2974" h="791" fill="none" extrusionOk="0">
                  <a:moveTo>
                    <a:pt x="1" y="790"/>
                  </a:moveTo>
                  <a:cubicBezTo>
                    <a:pt x="1464" y="535"/>
                    <a:pt x="1580" y="511"/>
                    <a:pt x="2974" y="1"/>
                  </a:cubicBezTo>
                </a:path>
              </a:pathLst>
            </a:custGeom>
            <a:noFill/>
            <a:ln w="11025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8"/>
            <p:cNvSpPr/>
            <p:nvPr/>
          </p:nvSpPr>
          <p:spPr>
            <a:xfrm>
              <a:off x="3043300" y="931350"/>
              <a:ext cx="229950" cy="236325"/>
            </a:xfrm>
            <a:custGeom>
              <a:avLst/>
              <a:gdLst/>
              <a:ahLst/>
              <a:cxnLst/>
              <a:rect l="l" t="t" r="r" b="b"/>
              <a:pathLst>
                <a:path w="9198" h="9453" fill="none" extrusionOk="0">
                  <a:moveTo>
                    <a:pt x="9197" y="9453"/>
                  </a:moveTo>
                  <a:cubicBezTo>
                    <a:pt x="8292" y="7502"/>
                    <a:pt x="6712" y="5923"/>
                    <a:pt x="5133" y="4459"/>
                  </a:cubicBezTo>
                  <a:cubicBezTo>
                    <a:pt x="3461" y="2927"/>
                    <a:pt x="1766" y="1417"/>
                    <a:pt x="1" y="0"/>
                  </a:cubicBezTo>
                </a:path>
              </a:pathLst>
            </a:custGeom>
            <a:noFill/>
            <a:ln w="11025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8"/>
            <p:cNvSpPr/>
            <p:nvPr/>
          </p:nvSpPr>
          <p:spPr>
            <a:xfrm>
              <a:off x="3128650" y="916250"/>
              <a:ext cx="22100" cy="109175"/>
            </a:xfrm>
            <a:custGeom>
              <a:avLst/>
              <a:gdLst/>
              <a:ahLst/>
              <a:cxnLst/>
              <a:rect l="l" t="t" r="r" b="b"/>
              <a:pathLst>
                <a:path w="884" h="4367" fill="none" extrusionOk="0">
                  <a:moveTo>
                    <a:pt x="883" y="4367"/>
                  </a:moveTo>
                  <a:cubicBezTo>
                    <a:pt x="721" y="2880"/>
                    <a:pt x="419" y="1417"/>
                    <a:pt x="1" y="1"/>
                  </a:cubicBezTo>
                </a:path>
              </a:pathLst>
            </a:custGeom>
            <a:noFill/>
            <a:ln w="11025" cap="rnd" cmpd="sng">
              <a:solidFill>
                <a:srgbClr val="005A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8"/>
            <p:cNvSpPr/>
            <p:nvPr/>
          </p:nvSpPr>
          <p:spPr>
            <a:xfrm>
              <a:off x="2681000" y="1255425"/>
              <a:ext cx="534775" cy="1079250"/>
            </a:xfrm>
            <a:custGeom>
              <a:avLst/>
              <a:gdLst/>
              <a:ahLst/>
              <a:cxnLst/>
              <a:rect l="l" t="t" r="r" b="b"/>
              <a:pathLst>
                <a:path w="21391" h="43170" extrusionOk="0">
                  <a:moveTo>
                    <a:pt x="18692" y="1"/>
                  </a:moveTo>
                  <a:cubicBezTo>
                    <a:pt x="18324" y="1"/>
                    <a:pt x="17949" y="73"/>
                    <a:pt x="17605" y="205"/>
                  </a:cubicBezTo>
                  <a:cubicBezTo>
                    <a:pt x="16722" y="577"/>
                    <a:pt x="16049" y="1274"/>
                    <a:pt x="15375" y="1994"/>
                  </a:cubicBezTo>
                  <a:cubicBezTo>
                    <a:pt x="11659" y="6011"/>
                    <a:pt x="7247" y="9727"/>
                    <a:pt x="5598" y="14953"/>
                  </a:cubicBezTo>
                  <a:cubicBezTo>
                    <a:pt x="4924" y="17043"/>
                    <a:pt x="2927" y="18413"/>
                    <a:pt x="1650" y="20201"/>
                  </a:cubicBezTo>
                  <a:cubicBezTo>
                    <a:pt x="767" y="21455"/>
                    <a:pt x="233" y="22942"/>
                    <a:pt x="117" y="24451"/>
                  </a:cubicBezTo>
                  <a:cubicBezTo>
                    <a:pt x="1" y="25682"/>
                    <a:pt x="233" y="27029"/>
                    <a:pt x="1092" y="27912"/>
                  </a:cubicBezTo>
                  <a:cubicBezTo>
                    <a:pt x="2393" y="29189"/>
                    <a:pt x="4669" y="29050"/>
                    <a:pt x="5923" y="30350"/>
                  </a:cubicBezTo>
                  <a:cubicBezTo>
                    <a:pt x="6573" y="31024"/>
                    <a:pt x="6829" y="31976"/>
                    <a:pt x="7386" y="32696"/>
                  </a:cubicBezTo>
                  <a:cubicBezTo>
                    <a:pt x="7787" y="33230"/>
                    <a:pt x="8488" y="33704"/>
                    <a:pt x="9118" y="33704"/>
                  </a:cubicBezTo>
                  <a:cubicBezTo>
                    <a:pt x="9364" y="33704"/>
                    <a:pt x="9599" y="33632"/>
                    <a:pt x="9801" y="33462"/>
                  </a:cubicBezTo>
                  <a:lnTo>
                    <a:pt x="9801" y="33462"/>
                  </a:lnTo>
                  <a:cubicBezTo>
                    <a:pt x="9337" y="34368"/>
                    <a:pt x="9430" y="35529"/>
                    <a:pt x="10011" y="36365"/>
                  </a:cubicBezTo>
                  <a:cubicBezTo>
                    <a:pt x="10243" y="36690"/>
                    <a:pt x="10568" y="36992"/>
                    <a:pt x="10754" y="37364"/>
                  </a:cubicBezTo>
                  <a:cubicBezTo>
                    <a:pt x="10916" y="37666"/>
                    <a:pt x="10986" y="37991"/>
                    <a:pt x="11079" y="38316"/>
                  </a:cubicBezTo>
                  <a:cubicBezTo>
                    <a:pt x="11520" y="39988"/>
                    <a:pt x="12495" y="41521"/>
                    <a:pt x="13796" y="42682"/>
                  </a:cubicBezTo>
                  <a:cubicBezTo>
                    <a:pt x="13285" y="41103"/>
                    <a:pt x="13355" y="39338"/>
                    <a:pt x="14005" y="37805"/>
                  </a:cubicBezTo>
                  <a:lnTo>
                    <a:pt x="14005" y="37805"/>
                  </a:lnTo>
                  <a:cubicBezTo>
                    <a:pt x="13959" y="39593"/>
                    <a:pt x="14144" y="41405"/>
                    <a:pt x="14516" y="43170"/>
                  </a:cubicBezTo>
                  <a:cubicBezTo>
                    <a:pt x="14609" y="40824"/>
                    <a:pt x="15445" y="38525"/>
                    <a:pt x="16862" y="36644"/>
                  </a:cubicBezTo>
                  <a:cubicBezTo>
                    <a:pt x="16954" y="33160"/>
                    <a:pt x="17140" y="29932"/>
                    <a:pt x="17419" y="26449"/>
                  </a:cubicBezTo>
                  <a:cubicBezTo>
                    <a:pt x="17674" y="23615"/>
                    <a:pt x="17976" y="20782"/>
                    <a:pt x="18510" y="17972"/>
                  </a:cubicBezTo>
                  <a:cubicBezTo>
                    <a:pt x="19532" y="12863"/>
                    <a:pt x="21390" y="7753"/>
                    <a:pt x="20926" y="2551"/>
                  </a:cubicBezTo>
                  <a:cubicBezTo>
                    <a:pt x="20856" y="1854"/>
                    <a:pt x="20740" y="1134"/>
                    <a:pt x="20276" y="623"/>
                  </a:cubicBezTo>
                  <a:cubicBezTo>
                    <a:pt x="19873" y="192"/>
                    <a:pt x="19292" y="1"/>
                    <a:pt x="18692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8"/>
            <p:cNvSpPr/>
            <p:nvPr/>
          </p:nvSpPr>
          <p:spPr>
            <a:xfrm>
              <a:off x="2708300" y="1953200"/>
              <a:ext cx="10475" cy="8150"/>
            </a:xfrm>
            <a:custGeom>
              <a:avLst/>
              <a:gdLst/>
              <a:ahLst/>
              <a:cxnLst/>
              <a:rect l="l" t="t" r="r" b="b"/>
              <a:pathLst>
                <a:path w="419" h="326" extrusionOk="0">
                  <a:moveTo>
                    <a:pt x="419" y="326"/>
                  </a:moveTo>
                  <a:cubicBezTo>
                    <a:pt x="279" y="233"/>
                    <a:pt x="140" y="117"/>
                    <a:pt x="0" y="1"/>
                  </a:cubicBezTo>
                  <a:cubicBezTo>
                    <a:pt x="140" y="117"/>
                    <a:pt x="279" y="233"/>
                    <a:pt x="419" y="326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8"/>
            <p:cNvSpPr/>
            <p:nvPr/>
          </p:nvSpPr>
          <p:spPr>
            <a:xfrm>
              <a:off x="2745450" y="1975275"/>
              <a:ext cx="13975" cy="5250"/>
            </a:xfrm>
            <a:custGeom>
              <a:avLst/>
              <a:gdLst/>
              <a:ahLst/>
              <a:cxnLst/>
              <a:rect l="l" t="t" r="r" b="b"/>
              <a:pathLst>
                <a:path w="559" h="210" extrusionOk="0">
                  <a:moveTo>
                    <a:pt x="558" y="209"/>
                  </a:moveTo>
                  <a:cubicBezTo>
                    <a:pt x="372" y="140"/>
                    <a:pt x="187" y="70"/>
                    <a:pt x="1" y="0"/>
                  </a:cubicBezTo>
                  <a:cubicBezTo>
                    <a:pt x="187" y="70"/>
                    <a:pt x="372" y="140"/>
                    <a:pt x="558" y="209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8"/>
            <p:cNvSpPr/>
            <p:nvPr/>
          </p:nvSpPr>
          <p:spPr>
            <a:xfrm>
              <a:off x="2733275" y="1970050"/>
              <a:ext cx="12200" cy="5250"/>
            </a:xfrm>
            <a:custGeom>
              <a:avLst/>
              <a:gdLst/>
              <a:ahLst/>
              <a:cxnLst/>
              <a:rect l="l" t="t" r="r" b="b"/>
              <a:pathLst>
                <a:path w="488" h="210" extrusionOk="0">
                  <a:moveTo>
                    <a:pt x="488" y="209"/>
                  </a:moveTo>
                  <a:cubicBezTo>
                    <a:pt x="302" y="139"/>
                    <a:pt x="163" y="70"/>
                    <a:pt x="0" y="0"/>
                  </a:cubicBezTo>
                  <a:cubicBezTo>
                    <a:pt x="163" y="70"/>
                    <a:pt x="302" y="139"/>
                    <a:pt x="488" y="209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8"/>
            <p:cNvSpPr/>
            <p:nvPr/>
          </p:nvSpPr>
          <p:spPr>
            <a:xfrm>
              <a:off x="2720500" y="1962500"/>
              <a:ext cx="10475" cy="6400"/>
            </a:xfrm>
            <a:custGeom>
              <a:avLst/>
              <a:gdLst/>
              <a:ahLst/>
              <a:cxnLst/>
              <a:rect l="l" t="t" r="r" b="b"/>
              <a:pathLst>
                <a:path w="419" h="256" extrusionOk="0">
                  <a:moveTo>
                    <a:pt x="418" y="256"/>
                  </a:moveTo>
                  <a:cubicBezTo>
                    <a:pt x="279" y="186"/>
                    <a:pt x="140" y="93"/>
                    <a:pt x="0" y="0"/>
                  </a:cubicBezTo>
                  <a:cubicBezTo>
                    <a:pt x="140" y="93"/>
                    <a:pt x="279" y="186"/>
                    <a:pt x="418" y="256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8"/>
            <p:cNvSpPr/>
            <p:nvPr/>
          </p:nvSpPr>
          <p:spPr>
            <a:xfrm>
              <a:off x="2754750" y="1522400"/>
              <a:ext cx="430825" cy="492950"/>
            </a:xfrm>
            <a:custGeom>
              <a:avLst/>
              <a:gdLst/>
              <a:ahLst/>
              <a:cxnLst/>
              <a:rect l="l" t="t" r="r" b="b"/>
              <a:pathLst>
                <a:path w="17233" h="19718" extrusionOk="0">
                  <a:moveTo>
                    <a:pt x="17233" y="0"/>
                  </a:moveTo>
                  <a:lnTo>
                    <a:pt x="17233" y="0"/>
                  </a:lnTo>
                  <a:cubicBezTo>
                    <a:pt x="14748" y="1974"/>
                    <a:pt x="11612" y="4181"/>
                    <a:pt x="9708" y="4924"/>
                  </a:cubicBezTo>
                  <a:cubicBezTo>
                    <a:pt x="7804" y="5644"/>
                    <a:pt x="5760" y="6108"/>
                    <a:pt x="4088" y="7293"/>
                  </a:cubicBezTo>
                  <a:cubicBezTo>
                    <a:pt x="2253" y="8593"/>
                    <a:pt x="1045" y="10660"/>
                    <a:pt x="488" y="12867"/>
                  </a:cubicBezTo>
                  <a:cubicBezTo>
                    <a:pt x="47" y="14632"/>
                    <a:pt x="0" y="16489"/>
                    <a:pt x="186" y="18324"/>
                  </a:cubicBezTo>
                  <a:cubicBezTo>
                    <a:pt x="1185" y="18649"/>
                    <a:pt x="2253" y="18928"/>
                    <a:pt x="2973" y="19694"/>
                  </a:cubicBezTo>
                  <a:cubicBezTo>
                    <a:pt x="2996" y="19694"/>
                    <a:pt x="2996" y="19718"/>
                    <a:pt x="3020" y="19718"/>
                  </a:cubicBezTo>
                  <a:cubicBezTo>
                    <a:pt x="1951" y="17511"/>
                    <a:pt x="2392" y="14841"/>
                    <a:pt x="3391" y="12588"/>
                  </a:cubicBezTo>
                  <a:cubicBezTo>
                    <a:pt x="3716" y="11821"/>
                    <a:pt x="4111" y="11055"/>
                    <a:pt x="4738" y="10498"/>
                  </a:cubicBezTo>
                  <a:cubicBezTo>
                    <a:pt x="5621" y="9685"/>
                    <a:pt x="6828" y="9336"/>
                    <a:pt x="7943" y="8872"/>
                  </a:cubicBezTo>
                  <a:cubicBezTo>
                    <a:pt x="10289" y="7920"/>
                    <a:pt x="14260" y="4552"/>
                    <a:pt x="16861" y="1696"/>
                  </a:cubicBezTo>
                  <a:lnTo>
                    <a:pt x="17233" y="0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8"/>
            <p:cNvSpPr/>
            <p:nvPr/>
          </p:nvSpPr>
          <p:spPr>
            <a:xfrm>
              <a:off x="2759400" y="1980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8"/>
            <p:cNvSpPr/>
            <p:nvPr/>
          </p:nvSpPr>
          <p:spPr>
            <a:xfrm>
              <a:off x="2718750" y="1961325"/>
              <a:ext cx="1775" cy="1200"/>
            </a:xfrm>
            <a:custGeom>
              <a:avLst/>
              <a:gdLst/>
              <a:ahLst/>
              <a:cxnLst/>
              <a:rect l="l" t="t" r="r" b="b"/>
              <a:pathLst>
                <a:path w="71" h="48" extrusionOk="0">
                  <a:moveTo>
                    <a:pt x="70" y="47"/>
                  </a:moveTo>
                  <a:cubicBezTo>
                    <a:pt x="47" y="24"/>
                    <a:pt x="24" y="24"/>
                    <a:pt x="1" y="1"/>
                  </a:cubicBezTo>
                  <a:cubicBezTo>
                    <a:pt x="24" y="24"/>
                    <a:pt x="47" y="24"/>
                    <a:pt x="70" y="47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8"/>
            <p:cNvSpPr/>
            <p:nvPr/>
          </p:nvSpPr>
          <p:spPr>
            <a:xfrm>
              <a:off x="2730950" y="1968875"/>
              <a:ext cx="2350" cy="1200"/>
            </a:xfrm>
            <a:custGeom>
              <a:avLst/>
              <a:gdLst/>
              <a:ahLst/>
              <a:cxnLst/>
              <a:rect l="l" t="t" r="r" b="b"/>
              <a:pathLst>
                <a:path w="94" h="48" extrusionOk="0">
                  <a:moveTo>
                    <a:pt x="93" y="47"/>
                  </a:moveTo>
                  <a:cubicBezTo>
                    <a:pt x="70" y="24"/>
                    <a:pt x="47" y="24"/>
                    <a:pt x="0" y="1"/>
                  </a:cubicBezTo>
                  <a:cubicBezTo>
                    <a:pt x="47" y="24"/>
                    <a:pt x="70" y="24"/>
                    <a:pt x="93" y="47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8"/>
            <p:cNvSpPr/>
            <p:nvPr/>
          </p:nvSpPr>
          <p:spPr>
            <a:xfrm>
              <a:off x="2745450" y="197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8"/>
            <p:cNvSpPr/>
            <p:nvPr/>
          </p:nvSpPr>
          <p:spPr>
            <a:xfrm>
              <a:off x="2915000" y="1255425"/>
              <a:ext cx="300775" cy="1079250"/>
            </a:xfrm>
            <a:custGeom>
              <a:avLst/>
              <a:gdLst/>
              <a:ahLst/>
              <a:cxnLst/>
              <a:rect l="l" t="t" r="r" b="b"/>
              <a:pathLst>
                <a:path w="12031" h="43170" extrusionOk="0">
                  <a:moveTo>
                    <a:pt x="9332" y="1"/>
                  </a:moveTo>
                  <a:cubicBezTo>
                    <a:pt x="8964" y="1"/>
                    <a:pt x="8589" y="73"/>
                    <a:pt x="8245" y="205"/>
                  </a:cubicBezTo>
                  <a:cubicBezTo>
                    <a:pt x="8129" y="275"/>
                    <a:pt x="7989" y="322"/>
                    <a:pt x="7873" y="391"/>
                  </a:cubicBezTo>
                  <a:cubicBezTo>
                    <a:pt x="6619" y="4688"/>
                    <a:pt x="4784" y="11237"/>
                    <a:pt x="4134" y="14906"/>
                  </a:cubicBezTo>
                  <a:cubicBezTo>
                    <a:pt x="3809" y="16764"/>
                    <a:pt x="3554" y="18622"/>
                    <a:pt x="3414" y="20503"/>
                  </a:cubicBezTo>
                  <a:cubicBezTo>
                    <a:pt x="3298" y="21711"/>
                    <a:pt x="3252" y="22942"/>
                    <a:pt x="3252" y="24173"/>
                  </a:cubicBezTo>
                  <a:cubicBezTo>
                    <a:pt x="3228" y="26658"/>
                    <a:pt x="3391" y="29259"/>
                    <a:pt x="2299" y="31488"/>
                  </a:cubicBezTo>
                  <a:cubicBezTo>
                    <a:pt x="1974" y="32162"/>
                    <a:pt x="1556" y="32765"/>
                    <a:pt x="976" y="33230"/>
                  </a:cubicBezTo>
                  <a:cubicBezTo>
                    <a:pt x="790" y="33393"/>
                    <a:pt x="581" y="33509"/>
                    <a:pt x="372" y="33625"/>
                  </a:cubicBezTo>
                  <a:cubicBezTo>
                    <a:pt x="0" y="34507"/>
                    <a:pt x="116" y="35576"/>
                    <a:pt x="651" y="36365"/>
                  </a:cubicBezTo>
                  <a:cubicBezTo>
                    <a:pt x="883" y="36690"/>
                    <a:pt x="1208" y="36992"/>
                    <a:pt x="1394" y="37364"/>
                  </a:cubicBezTo>
                  <a:cubicBezTo>
                    <a:pt x="1556" y="37666"/>
                    <a:pt x="1626" y="37991"/>
                    <a:pt x="1719" y="38316"/>
                  </a:cubicBezTo>
                  <a:cubicBezTo>
                    <a:pt x="2160" y="39988"/>
                    <a:pt x="3135" y="41521"/>
                    <a:pt x="4436" y="42682"/>
                  </a:cubicBezTo>
                  <a:cubicBezTo>
                    <a:pt x="3925" y="41103"/>
                    <a:pt x="3995" y="39338"/>
                    <a:pt x="4645" y="37805"/>
                  </a:cubicBezTo>
                  <a:lnTo>
                    <a:pt x="4645" y="37805"/>
                  </a:lnTo>
                  <a:cubicBezTo>
                    <a:pt x="4599" y="39593"/>
                    <a:pt x="4784" y="41405"/>
                    <a:pt x="5156" y="43170"/>
                  </a:cubicBezTo>
                  <a:cubicBezTo>
                    <a:pt x="5249" y="40824"/>
                    <a:pt x="6085" y="38525"/>
                    <a:pt x="7502" y="36644"/>
                  </a:cubicBezTo>
                  <a:cubicBezTo>
                    <a:pt x="7594" y="33160"/>
                    <a:pt x="7780" y="29932"/>
                    <a:pt x="8059" y="26449"/>
                  </a:cubicBezTo>
                  <a:cubicBezTo>
                    <a:pt x="8314" y="23615"/>
                    <a:pt x="8593" y="20782"/>
                    <a:pt x="9150" y="17995"/>
                  </a:cubicBezTo>
                  <a:cubicBezTo>
                    <a:pt x="10172" y="12863"/>
                    <a:pt x="12030" y="7753"/>
                    <a:pt x="11566" y="2551"/>
                  </a:cubicBezTo>
                  <a:cubicBezTo>
                    <a:pt x="11496" y="1854"/>
                    <a:pt x="11380" y="1134"/>
                    <a:pt x="10916" y="623"/>
                  </a:cubicBezTo>
                  <a:cubicBezTo>
                    <a:pt x="10513" y="192"/>
                    <a:pt x="9932" y="1"/>
                    <a:pt x="9332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8"/>
            <p:cNvSpPr/>
            <p:nvPr/>
          </p:nvSpPr>
          <p:spPr>
            <a:xfrm>
              <a:off x="3026475" y="2044950"/>
              <a:ext cx="81300" cy="289725"/>
            </a:xfrm>
            <a:custGeom>
              <a:avLst/>
              <a:gdLst/>
              <a:ahLst/>
              <a:cxnLst/>
              <a:rect l="l" t="t" r="r" b="b"/>
              <a:pathLst>
                <a:path w="3252" h="11589" extrusionOk="0">
                  <a:moveTo>
                    <a:pt x="3252" y="0"/>
                  </a:moveTo>
                  <a:cubicBezTo>
                    <a:pt x="1905" y="2113"/>
                    <a:pt x="441" y="4227"/>
                    <a:pt x="0" y="6689"/>
                  </a:cubicBezTo>
                  <a:cubicBezTo>
                    <a:pt x="70" y="6526"/>
                    <a:pt x="116" y="6363"/>
                    <a:pt x="186" y="6224"/>
                  </a:cubicBezTo>
                  <a:lnTo>
                    <a:pt x="186" y="6224"/>
                  </a:lnTo>
                  <a:cubicBezTo>
                    <a:pt x="140" y="8012"/>
                    <a:pt x="325" y="9824"/>
                    <a:pt x="697" y="11589"/>
                  </a:cubicBezTo>
                  <a:cubicBezTo>
                    <a:pt x="790" y="9243"/>
                    <a:pt x="1626" y="6944"/>
                    <a:pt x="3043" y="5063"/>
                  </a:cubicBezTo>
                  <a:cubicBezTo>
                    <a:pt x="3089" y="3321"/>
                    <a:pt x="3159" y="1672"/>
                    <a:pt x="3252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8"/>
            <p:cNvSpPr/>
            <p:nvPr/>
          </p:nvSpPr>
          <p:spPr>
            <a:xfrm>
              <a:off x="2946350" y="1773225"/>
              <a:ext cx="186400" cy="549275"/>
            </a:xfrm>
            <a:custGeom>
              <a:avLst/>
              <a:gdLst/>
              <a:ahLst/>
              <a:cxnLst/>
              <a:rect l="l" t="t" r="r" b="b"/>
              <a:pathLst>
                <a:path w="7456" h="21971" extrusionOk="0">
                  <a:moveTo>
                    <a:pt x="7455" y="0"/>
                  </a:moveTo>
                  <a:lnTo>
                    <a:pt x="7455" y="0"/>
                  </a:lnTo>
                  <a:cubicBezTo>
                    <a:pt x="6015" y="2625"/>
                    <a:pt x="3856" y="6340"/>
                    <a:pt x="3391" y="7827"/>
                  </a:cubicBezTo>
                  <a:cubicBezTo>
                    <a:pt x="2787" y="9685"/>
                    <a:pt x="1765" y="11357"/>
                    <a:pt x="999" y="13122"/>
                  </a:cubicBezTo>
                  <a:cubicBezTo>
                    <a:pt x="534" y="14167"/>
                    <a:pt x="163" y="15282"/>
                    <a:pt x="0" y="16420"/>
                  </a:cubicBezTo>
                  <a:cubicBezTo>
                    <a:pt x="47" y="16489"/>
                    <a:pt x="93" y="16559"/>
                    <a:pt x="140" y="16652"/>
                  </a:cubicBezTo>
                  <a:cubicBezTo>
                    <a:pt x="302" y="16954"/>
                    <a:pt x="372" y="17279"/>
                    <a:pt x="465" y="17604"/>
                  </a:cubicBezTo>
                  <a:cubicBezTo>
                    <a:pt x="906" y="19276"/>
                    <a:pt x="1881" y="20809"/>
                    <a:pt x="3182" y="21970"/>
                  </a:cubicBezTo>
                  <a:cubicBezTo>
                    <a:pt x="2718" y="20553"/>
                    <a:pt x="2741" y="18974"/>
                    <a:pt x="3205" y="17558"/>
                  </a:cubicBezTo>
                  <a:cubicBezTo>
                    <a:pt x="3646" y="15096"/>
                    <a:pt x="5110" y="12982"/>
                    <a:pt x="6457" y="10869"/>
                  </a:cubicBezTo>
                  <a:cubicBezTo>
                    <a:pt x="6549" y="9174"/>
                    <a:pt x="6666" y="7502"/>
                    <a:pt x="6805" y="5737"/>
                  </a:cubicBezTo>
                  <a:cubicBezTo>
                    <a:pt x="6968" y="3809"/>
                    <a:pt x="7177" y="1905"/>
                    <a:pt x="7455" y="0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8"/>
            <p:cNvSpPr/>
            <p:nvPr/>
          </p:nvSpPr>
          <p:spPr>
            <a:xfrm>
              <a:off x="2681000" y="1255425"/>
              <a:ext cx="528975" cy="725100"/>
            </a:xfrm>
            <a:custGeom>
              <a:avLst/>
              <a:gdLst/>
              <a:ahLst/>
              <a:cxnLst/>
              <a:rect l="l" t="t" r="r" b="b"/>
              <a:pathLst>
                <a:path w="21159" h="29004" extrusionOk="0">
                  <a:moveTo>
                    <a:pt x="18692" y="1"/>
                  </a:moveTo>
                  <a:cubicBezTo>
                    <a:pt x="18324" y="1"/>
                    <a:pt x="17949" y="73"/>
                    <a:pt x="17605" y="205"/>
                  </a:cubicBezTo>
                  <a:cubicBezTo>
                    <a:pt x="16722" y="577"/>
                    <a:pt x="16026" y="1274"/>
                    <a:pt x="15375" y="1994"/>
                  </a:cubicBezTo>
                  <a:cubicBezTo>
                    <a:pt x="11659" y="6011"/>
                    <a:pt x="7247" y="9727"/>
                    <a:pt x="5598" y="14953"/>
                  </a:cubicBezTo>
                  <a:cubicBezTo>
                    <a:pt x="4924" y="17043"/>
                    <a:pt x="2927" y="18413"/>
                    <a:pt x="1650" y="20201"/>
                  </a:cubicBezTo>
                  <a:cubicBezTo>
                    <a:pt x="767" y="21455"/>
                    <a:pt x="233" y="22942"/>
                    <a:pt x="117" y="24451"/>
                  </a:cubicBezTo>
                  <a:cubicBezTo>
                    <a:pt x="1" y="25682"/>
                    <a:pt x="233" y="27029"/>
                    <a:pt x="1092" y="27912"/>
                  </a:cubicBezTo>
                  <a:cubicBezTo>
                    <a:pt x="1650" y="28446"/>
                    <a:pt x="2370" y="28748"/>
                    <a:pt x="3136" y="29003"/>
                  </a:cubicBezTo>
                  <a:cubicBezTo>
                    <a:pt x="2950" y="27168"/>
                    <a:pt x="2997" y="25311"/>
                    <a:pt x="3438" y="23546"/>
                  </a:cubicBezTo>
                  <a:cubicBezTo>
                    <a:pt x="3995" y="21339"/>
                    <a:pt x="5203" y="19272"/>
                    <a:pt x="7038" y="17972"/>
                  </a:cubicBezTo>
                  <a:cubicBezTo>
                    <a:pt x="8710" y="16787"/>
                    <a:pt x="10754" y="16323"/>
                    <a:pt x="12658" y="15603"/>
                  </a:cubicBezTo>
                  <a:cubicBezTo>
                    <a:pt x="14562" y="14860"/>
                    <a:pt x="17698" y="12653"/>
                    <a:pt x="20183" y="10679"/>
                  </a:cubicBezTo>
                  <a:cubicBezTo>
                    <a:pt x="20763" y="7985"/>
                    <a:pt x="21158" y="5268"/>
                    <a:pt x="20926" y="2551"/>
                  </a:cubicBezTo>
                  <a:cubicBezTo>
                    <a:pt x="20856" y="1854"/>
                    <a:pt x="20740" y="1134"/>
                    <a:pt x="20276" y="623"/>
                  </a:cubicBezTo>
                  <a:cubicBezTo>
                    <a:pt x="19873" y="192"/>
                    <a:pt x="19292" y="1"/>
                    <a:pt x="18692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8"/>
            <p:cNvSpPr/>
            <p:nvPr/>
          </p:nvSpPr>
          <p:spPr>
            <a:xfrm>
              <a:off x="2879575" y="1831275"/>
              <a:ext cx="107425" cy="259550"/>
            </a:xfrm>
            <a:custGeom>
              <a:avLst/>
              <a:gdLst/>
              <a:ahLst/>
              <a:cxnLst/>
              <a:rect l="l" t="t" r="r" b="b"/>
              <a:pathLst>
                <a:path w="4297" h="10382" fill="none" extrusionOk="0">
                  <a:moveTo>
                    <a:pt x="2462" y="2904"/>
                  </a:moveTo>
                  <a:cubicBezTo>
                    <a:pt x="2671" y="3786"/>
                    <a:pt x="2718" y="4692"/>
                    <a:pt x="2602" y="5598"/>
                  </a:cubicBezTo>
                  <a:cubicBezTo>
                    <a:pt x="2578" y="5876"/>
                    <a:pt x="2509" y="6178"/>
                    <a:pt x="2346" y="6434"/>
                  </a:cubicBezTo>
                  <a:cubicBezTo>
                    <a:pt x="2160" y="6666"/>
                    <a:pt x="1858" y="6828"/>
                    <a:pt x="1580" y="6736"/>
                  </a:cubicBezTo>
                  <a:cubicBezTo>
                    <a:pt x="1371" y="6666"/>
                    <a:pt x="1231" y="6480"/>
                    <a:pt x="1115" y="6294"/>
                  </a:cubicBezTo>
                  <a:cubicBezTo>
                    <a:pt x="326" y="5133"/>
                    <a:pt x="163" y="3647"/>
                    <a:pt x="47" y="2253"/>
                  </a:cubicBezTo>
                  <a:cubicBezTo>
                    <a:pt x="1" y="1533"/>
                    <a:pt x="1" y="651"/>
                    <a:pt x="628" y="256"/>
                  </a:cubicBezTo>
                  <a:cubicBezTo>
                    <a:pt x="1046" y="1"/>
                    <a:pt x="1603" y="70"/>
                    <a:pt x="2021" y="349"/>
                  </a:cubicBezTo>
                  <a:cubicBezTo>
                    <a:pt x="2439" y="604"/>
                    <a:pt x="2741" y="1046"/>
                    <a:pt x="2973" y="1464"/>
                  </a:cubicBezTo>
                  <a:cubicBezTo>
                    <a:pt x="4297" y="3902"/>
                    <a:pt x="4297" y="7014"/>
                    <a:pt x="2996" y="9476"/>
                  </a:cubicBezTo>
                  <a:cubicBezTo>
                    <a:pt x="2764" y="9917"/>
                    <a:pt x="2393" y="10382"/>
                    <a:pt x="1882" y="10312"/>
                  </a:cubicBezTo>
                </a:path>
              </a:pathLst>
            </a:custGeom>
            <a:noFill/>
            <a:ln w="7550" cap="rnd" cmpd="sng">
              <a:solidFill>
                <a:srgbClr val="4C1B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8"/>
            <p:cNvSpPr/>
            <p:nvPr/>
          </p:nvSpPr>
          <p:spPr>
            <a:xfrm>
              <a:off x="4499450" y="1708550"/>
              <a:ext cx="436625" cy="331200"/>
            </a:xfrm>
            <a:custGeom>
              <a:avLst/>
              <a:gdLst/>
              <a:ahLst/>
              <a:cxnLst/>
              <a:rect l="l" t="t" r="r" b="b"/>
              <a:pathLst>
                <a:path w="17465" h="13248" extrusionOk="0">
                  <a:moveTo>
                    <a:pt x="12535" y="0"/>
                  </a:moveTo>
                  <a:cubicBezTo>
                    <a:pt x="10811" y="0"/>
                    <a:pt x="9222" y="964"/>
                    <a:pt x="7548" y="1426"/>
                  </a:cubicBezTo>
                  <a:cubicBezTo>
                    <a:pt x="6434" y="1728"/>
                    <a:pt x="5272" y="1798"/>
                    <a:pt x="4158" y="2146"/>
                  </a:cubicBezTo>
                  <a:cubicBezTo>
                    <a:pt x="999" y="3145"/>
                    <a:pt x="0" y="6884"/>
                    <a:pt x="1812" y="9578"/>
                  </a:cubicBezTo>
                  <a:cubicBezTo>
                    <a:pt x="2787" y="11041"/>
                    <a:pt x="4390" y="11993"/>
                    <a:pt x="6062" y="12574"/>
                  </a:cubicBezTo>
                  <a:cubicBezTo>
                    <a:pt x="7316" y="12992"/>
                    <a:pt x="8640" y="13224"/>
                    <a:pt x="9987" y="13247"/>
                  </a:cubicBezTo>
                  <a:cubicBezTo>
                    <a:pt x="10776" y="13247"/>
                    <a:pt x="11589" y="13201"/>
                    <a:pt x="12332" y="12899"/>
                  </a:cubicBezTo>
                  <a:cubicBezTo>
                    <a:pt x="13006" y="12620"/>
                    <a:pt x="13587" y="12202"/>
                    <a:pt x="14097" y="11714"/>
                  </a:cubicBezTo>
                  <a:cubicBezTo>
                    <a:pt x="16257" y="9694"/>
                    <a:pt x="17465" y="6721"/>
                    <a:pt x="17326" y="3772"/>
                  </a:cubicBezTo>
                  <a:cubicBezTo>
                    <a:pt x="17302" y="3400"/>
                    <a:pt x="17256" y="3005"/>
                    <a:pt x="17117" y="2657"/>
                  </a:cubicBezTo>
                  <a:cubicBezTo>
                    <a:pt x="16908" y="2192"/>
                    <a:pt x="16536" y="1798"/>
                    <a:pt x="16141" y="1472"/>
                  </a:cubicBezTo>
                  <a:cubicBezTo>
                    <a:pt x="15189" y="683"/>
                    <a:pt x="14051" y="102"/>
                    <a:pt x="12820" y="9"/>
                  </a:cubicBezTo>
                  <a:cubicBezTo>
                    <a:pt x="12725" y="3"/>
                    <a:pt x="12630" y="0"/>
                    <a:pt x="12535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8"/>
            <p:cNvSpPr/>
            <p:nvPr/>
          </p:nvSpPr>
          <p:spPr>
            <a:xfrm>
              <a:off x="4520925" y="1738975"/>
              <a:ext cx="415150" cy="300775"/>
            </a:xfrm>
            <a:custGeom>
              <a:avLst/>
              <a:gdLst/>
              <a:ahLst/>
              <a:cxnLst/>
              <a:rect l="l" t="t" r="r" b="b"/>
              <a:pathLst>
                <a:path w="16606" h="12031" extrusionOk="0">
                  <a:moveTo>
                    <a:pt x="14957" y="0"/>
                  </a:moveTo>
                  <a:cubicBezTo>
                    <a:pt x="14771" y="1022"/>
                    <a:pt x="14516" y="2044"/>
                    <a:pt x="14121" y="2996"/>
                  </a:cubicBezTo>
                  <a:cubicBezTo>
                    <a:pt x="13308" y="4877"/>
                    <a:pt x="11822" y="6549"/>
                    <a:pt x="9871" y="7176"/>
                  </a:cubicBezTo>
                  <a:cubicBezTo>
                    <a:pt x="9170" y="7397"/>
                    <a:pt x="8447" y="7487"/>
                    <a:pt x="7723" y="7487"/>
                  </a:cubicBezTo>
                  <a:cubicBezTo>
                    <a:pt x="7151" y="7487"/>
                    <a:pt x="6579" y="7431"/>
                    <a:pt x="6016" y="7339"/>
                  </a:cubicBezTo>
                  <a:cubicBezTo>
                    <a:pt x="3902" y="7014"/>
                    <a:pt x="1882" y="6247"/>
                    <a:pt x="70" y="5156"/>
                  </a:cubicBezTo>
                  <a:lnTo>
                    <a:pt x="70" y="5156"/>
                  </a:lnTo>
                  <a:cubicBezTo>
                    <a:pt x="1" y="6247"/>
                    <a:pt x="279" y="7362"/>
                    <a:pt x="953" y="8361"/>
                  </a:cubicBezTo>
                  <a:cubicBezTo>
                    <a:pt x="1928" y="9824"/>
                    <a:pt x="3531" y="10776"/>
                    <a:pt x="5203" y="11357"/>
                  </a:cubicBezTo>
                  <a:cubicBezTo>
                    <a:pt x="6457" y="11775"/>
                    <a:pt x="7781" y="12007"/>
                    <a:pt x="9128" y="12030"/>
                  </a:cubicBezTo>
                  <a:cubicBezTo>
                    <a:pt x="9917" y="12030"/>
                    <a:pt x="10730" y="11984"/>
                    <a:pt x="11473" y="11682"/>
                  </a:cubicBezTo>
                  <a:cubicBezTo>
                    <a:pt x="12147" y="11403"/>
                    <a:pt x="12728" y="10985"/>
                    <a:pt x="13238" y="10497"/>
                  </a:cubicBezTo>
                  <a:cubicBezTo>
                    <a:pt x="15398" y="8477"/>
                    <a:pt x="16606" y="5504"/>
                    <a:pt x="16467" y="2555"/>
                  </a:cubicBezTo>
                  <a:cubicBezTo>
                    <a:pt x="16443" y="2183"/>
                    <a:pt x="16397" y="1788"/>
                    <a:pt x="16258" y="1440"/>
                  </a:cubicBezTo>
                  <a:cubicBezTo>
                    <a:pt x="16049" y="975"/>
                    <a:pt x="15677" y="581"/>
                    <a:pt x="15282" y="255"/>
                  </a:cubicBezTo>
                  <a:cubicBezTo>
                    <a:pt x="15166" y="163"/>
                    <a:pt x="15050" y="93"/>
                    <a:pt x="14957" y="0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8"/>
            <p:cNvSpPr/>
            <p:nvPr/>
          </p:nvSpPr>
          <p:spPr>
            <a:xfrm>
              <a:off x="4529050" y="1708550"/>
              <a:ext cx="342000" cy="186050"/>
            </a:xfrm>
            <a:custGeom>
              <a:avLst/>
              <a:gdLst/>
              <a:ahLst/>
              <a:cxnLst/>
              <a:rect l="l" t="t" r="r" b="b"/>
              <a:pathLst>
                <a:path w="13680" h="7442" extrusionOk="0">
                  <a:moveTo>
                    <a:pt x="11351" y="0"/>
                  </a:moveTo>
                  <a:cubicBezTo>
                    <a:pt x="9627" y="0"/>
                    <a:pt x="8038" y="964"/>
                    <a:pt x="6364" y="1426"/>
                  </a:cubicBezTo>
                  <a:cubicBezTo>
                    <a:pt x="5250" y="1728"/>
                    <a:pt x="4088" y="1798"/>
                    <a:pt x="2974" y="2146"/>
                  </a:cubicBezTo>
                  <a:cubicBezTo>
                    <a:pt x="1464" y="2610"/>
                    <a:pt x="465" y="3725"/>
                    <a:pt x="1" y="5026"/>
                  </a:cubicBezTo>
                  <a:cubicBezTo>
                    <a:pt x="1580" y="5931"/>
                    <a:pt x="3252" y="6628"/>
                    <a:pt x="4994" y="7093"/>
                  </a:cubicBezTo>
                  <a:cubicBezTo>
                    <a:pt x="5776" y="7294"/>
                    <a:pt x="6607" y="7441"/>
                    <a:pt x="7418" y="7441"/>
                  </a:cubicBezTo>
                  <a:cubicBezTo>
                    <a:pt x="8196" y="7441"/>
                    <a:pt x="8957" y="7306"/>
                    <a:pt x="9639" y="6953"/>
                  </a:cubicBezTo>
                  <a:cubicBezTo>
                    <a:pt x="10359" y="6582"/>
                    <a:pt x="10939" y="6024"/>
                    <a:pt x="11450" y="5397"/>
                  </a:cubicBezTo>
                  <a:cubicBezTo>
                    <a:pt x="12565" y="4027"/>
                    <a:pt x="13331" y="2355"/>
                    <a:pt x="13680" y="636"/>
                  </a:cubicBezTo>
                  <a:cubicBezTo>
                    <a:pt x="13053" y="288"/>
                    <a:pt x="12356" y="56"/>
                    <a:pt x="11636" y="9"/>
                  </a:cubicBezTo>
                  <a:cubicBezTo>
                    <a:pt x="11541" y="3"/>
                    <a:pt x="11446" y="0"/>
                    <a:pt x="11351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8"/>
            <p:cNvSpPr/>
            <p:nvPr/>
          </p:nvSpPr>
          <p:spPr>
            <a:xfrm>
              <a:off x="4292750" y="1823250"/>
              <a:ext cx="536500" cy="526100"/>
            </a:xfrm>
            <a:custGeom>
              <a:avLst/>
              <a:gdLst/>
              <a:ahLst/>
              <a:cxnLst/>
              <a:rect l="l" t="t" r="r" b="b"/>
              <a:pathLst>
                <a:path w="21460" h="21044" extrusionOk="0">
                  <a:moveTo>
                    <a:pt x="4668" y="1"/>
                  </a:moveTo>
                  <a:cubicBezTo>
                    <a:pt x="4382" y="1"/>
                    <a:pt x="4096" y="21"/>
                    <a:pt x="3809" y="66"/>
                  </a:cubicBezTo>
                  <a:cubicBezTo>
                    <a:pt x="2648" y="229"/>
                    <a:pt x="1510" y="833"/>
                    <a:pt x="883" y="1831"/>
                  </a:cubicBezTo>
                  <a:cubicBezTo>
                    <a:pt x="1" y="3248"/>
                    <a:pt x="256" y="5059"/>
                    <a:pt x="651" y="6685"/>
                  </a:cubicBezTo>
                  <a:cubicBezTo>
                    <a:pt x="1255" y="9170"/>
                    <a:pt x="2021" y="11678"/>
                    <a:pt x="3600" y="13699"/>
                  </a:cubicBezTo>
                  <a:cubicBezTo>
                    <a:pt x="5226" y="15789"/>
                    <a:pt x="7038" y="17763"/>
                    <a:pt x="9267" y="19156"/>
                  </a:cubicBezTo>
                  <a:cubicBezTo>
                    <a:pt x="11097" y="20307"/>
                    <a:pt x="13217" y="21044"/>
                    <a:pt x="15342" y="21044"/>
                  </a:cubicBezTo>
                  <a:cubicBezTo>
                    <a:pt x="15834" y="21044"/>
                    <a:pt x="16326" y="21004"/>
                    <a:pt x="16815" y="20921"/>
                  </a:cubicBezTo>
                  <a:cubicBezTo>
                    <a:pt x="17465" y="20828"/>
                    <a:pt x="18092" y="20643"/>
                    <a:pt x="18650" y="20317"/>
                  </a:cubicBezTo>
                  <a:cubicBezTo>
                    <a:pt x="19741" y="19667"/>
                    <a:pt x="20461" y="18529"/>
                    <a:pt x="20902" y="17368"/>
                  </a:cubicBezTo>
                  <a:cubicBezTo>
                    <a:pt x="21251" y="16462"/>
                    <a:pt x="21460" y="15510"/>
                    <a:pt x="21320" y="14558"/>
                  </a:cubicBezTo>
                  <a:cubicBezTo>
                    <a:pt x="21065" y="13118"/>
                    <a:pt x="20020" y="11957"/>
                    <a:pt x="18812" y="11121"/>
                  </a:cubicBezTo>
                  <a:cubicBezTo>
                    <a:pt x="17605" y="10285"/>
                    <a:pt x="16258" y="9704"/>
                    <a:pt x="15027" y="8914"/>
                  </a:cubicBezTo>
                  <a:cubicBezTo>
                    <a:pt x="12658" y="7358"/>
                    <a:pt x="10846" y="4966"/>
                    <a:pt x="10010" y="2272"/>
                  </a:cubicBezTo>
                  <a:cubicBezTo>
                    <a:pt x="9639" y="1134"/>
                    <a:pt x="8431" y="856"/>
                    <a:pt x="7316" y="484"/>
                  </a:cubicBezTo>
                  <a:cubicBezTo>
                    <a:pt x="6453" y="202"/>
                    <a:pt x="5564" y="1"/>
                    <a:pt x="4668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8"/>
            <p:cNvSpPr/>
            <p:nvPr/>
          </p:nvSpPr>
          <p:spPr>
            <a:xfrm>
              <a:off x="4292750" y="1823725"/>
              <a:ext cx="441875" cy="525625"/>
            </a:xfrm>
            <a:custGeom>
              <a:avLst/>
              <a:gdLst/>
              <a:ahLst/>
              <a:cxnLst/>
              <a:rect l="l" t="t" r="r" b="b"/>
              <a:pathLst>
                <a:path w="17675" h="21025" extrusionOk="0">
                  <a:moveTo>
                    <a:pt x="4181" y="1"/>
                  </a:moveTo>
                  <a:cubicBezTo>
                    <a:pt x="4065" y="24"/>
                    <a:pt x="3949" y="24"/>
                    <a:pt x="3809" y="47"/>
                  </a:cubicBezTo>
                  <a:cubicBezTo>
                    <a:pt x="2648" y="210"/>
                    <a:pt x="1510" y="814"/>
                    <a:pt x="883" y="1812"/>
                  </a:cubicBezTo>
                  <a:cubicBezTo>
                    <a:pt x="1" y="3229"/>
                    <a:pt x="256" y="5040"/>
                    <a:pt x="651" y="6666"/>
                  </a:cubicBezTo>
                  <a:cubicBezTo>
                    <a:pt x="1255" y="9151"/>
                    <a:pt x="2021" y="11659"/>
                    <a:pt x="3600" y="13680"/>
                  </a:cubicBezTo>
                  <a:cubicBezTo>
                    <a:pt x="5226" y="15770"/>
                    <a:pt x="7038" y="17744"/>
                    <a:pt x="9267" y="19137"/>
                  </a:cubicBezTo>
                  <a:cubicBezTo>
                    <a:pt x="11097" y="20288"/>
                    <a:pt x="13217" y="21025"/>
                    <a:pt x="15342" y="21025"/>
                  </a:cubicBezTo>
                  <a:cubicBezTo>
                    <a:pt x="15834" y="21025"/>
                    <a:pt x="16326" y="20985"/>
                    <a:pt x="16815" y="20902"/>
                  </a:cubicBezTo>
                  <a:cubicBezTo>
                    <a:pt x="16977" y="20879"/>
                    <a:pt x="17140" y="20856"/>
                    <a:pt x="17279" y="20809"/>
                  </a:cubicBezTo>
                  <a:cubicBezTo>
                    <a:pt x="17349" y="20531"/>
                    <a:pt x="17419" y="20229"/>
                    <a:pt x="17442" y="19927"/>
                  </a:cubicBezTo>
                  <a:cubicBezTo>
                    <a:pt x="17581" y="18998"/>
                    <a:pt x="17674" y="18069"/>
                    <a:pt x="17535" y="17163"/>
                  </a:cubicBezTo>
                  <a:cubicBezTo>
                    <a:pt x="17349" y="15979"/>
                    <a:pt x="16792" y="14910"/>
                    <a:pt x="16141" y="13912"/>
                  </a:cubicBezTo>
                  <a:cubicBezTo>
                    <a:pt x="14167" y="11009"/>
                    <a:pt x="11171" y="8988"/>
                    <a:pt x="8617" y="6596"/>
                  </a:cubicBezTo>
                  <a:cubicBezTo>
                    <a:pt x="6666" y="4762"/>
                    <a:pt x="4878" y="2509"/>
                    <a:pt x="4181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8"/>
            <p:cNvSpPr/>
            <p:nvPr/>
          </p:nvSpPr>
          <p:spPr>
            <a:xfrm>
              <a:off x="4307275" y="1981650"/>
              <a:ext cx="325150" cy="281875"/>
            </a:xfrm>
            <a:custGeom>
              <a:avLst/>
              <a:gdLst/>
              <a:ahLst/>
              <a:cxnLst/>
              <a:rect l="l" t="t" r="r" b="b"/>
              <a:pathLst>
                <a:path w="13006" h="11275" extrusionOk="0">
                  <a:moveTo>
                    <a:pt x="0" y="1"/>
                  </a:moveTo>
                  <a:cubicBezTo>
                    <a:pt x="24" y="117"/>
                    <a:pt x="47" y="233"/>
                    <a:pt x="70" y="349"/>
                  </a:cubicBezTo>
                  <a:cubicBezTo>
                    <a:pt x="488" y="2091"/>
                    <a:pt x="999" y="3856"/>
                    <a:pt x="1812" y="5435"/>
                  </a:cubicBezTo>
                  <a:cubicBezTo>
                    <a:pt x="2276" y="5923"/>
                    <a:pt x="2741" y="6410"/>
                    <a:pt x="3228" y="6875"/>
                  </a:cubicBezTo>
                  <a:cubicBezTo>
                    <a:pt x="5110" y="8686"/>
                    <a:pt x="7246" y="10312"/>
                    <a:pt x="9731" y="11055"/>
                  </a:cubicBezTo>
                  <a:cubicBezTo>
                    <a:pt x="10161" y="11171"/>
                    <a:pt x="10603" y="11275"/>
                    <a:pt x="11039" y="11275"/>
                  </a:cubicBezTo>
                  <a:cubicBezTo>
                    <a:pt x="11216" y="11275"/>
                    <a:pt x="11392" y="11258"/>
                    <a:pt x="11566" y="11218"/>
                  </a:cubicBezTo>
                  <a:cubicBezTo>
                    <a:pt x="12170" y="11102"/>
                    <a:pt x="12750" y="10660"/>
                    <a:pt x="12890" y="10057"/>
                  </a:cubicBezTo>
                  <a:cubicBezTo>
                    <a:pt x="13006" y="9453"/>
                    <a:pt x="12657" y="8803"/>
                    <a:pt x="12170" y="8408"/>
                  </a:cubicBezTo>
                  <a:cubicBezTo>
                    <a:pt x="11682" y="8013"/>
                    <a:pt x="11078" y="7804"/>
                    <a:pt x="10498" y="7595"/>
                  </a:cubicBezTo>
                  <a:cubicBezTo>
                    <a:pt x="6410" y="6039"/>
                    <a:pt x="2764" y="3368"/>
                    <a:pt x="0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8"/>
            <p:cNvSpPr/>
            <p:nvPr/>
          </p:nvSpPr>
          <p:spPr>
            <a:xfrm>
              <a:off x="4448950" y="1827800"/>
              <a:ext cx="380300" cy="460425"/>
            </a:xfrm>
            <a:custGeom>
              <a:avLst/>
              <a:gdLst/>
              <a:ahLst/>
              <a:cxnLst/>
              <a:rect l="l" t="t" r="r" b="b"/>
              <a:pathLst>
                <a:path w="15212" h="18417" extrusionOk="0">
                  <a:moveTo>
                    <a:pt x="0" y="0"/>
                  </a:moveTo>
                  <a:lnTo>
                    <a:pt x="0" y="0"/>
                  </a:lnTo>
                  <a:cubicBezTo>
                    <a:pt x="1649" y="2810"/>
                    <a:pt x="3809" y="6248"/>
                    <a:pt x="6154" y="8361"/>
                  </a:cubicBezTo>
                  <a:cubicBezTo>
                    <a:pt x="7734" y="9778"/>
                    <a:pt x="9592" y="10892"/>
                    <a:pt x="11055" y="12448"/>
                  </a:cubicBezTo>
                  <a:cubicBezTo>
                    <a:pt x="12611" y="14074"/>
                    <a:pt x="13656" y="16187"/>
                    <a:pt x="14074" y="18417"/>
                  </a:cubicBezTo>
                  <a:cubicBezTo>
                    <a:pt x="14306" y="18022"/>
                    <a:pt x="14492" y="17604"/>
                    <a:pt x="14654" y="17186"/>
                  </a:cubicBezTo>
                  <a:cubicBezTo>
                    <a:pt x="15003" y="16280"/>
                    <a:pt x="15212" y="15328"/>
                    <a:pt x="15072" y="14376"/>
                  </a:cubicBezTo>
                  <a:cubicBezTo>
                    <a:pt x="14817" y="12936"/>
                    <a:pt x="13749" y="11775"/>
                    <a:pt x="12564" y="10939"/>
                  </a:cubicBezTo>
                  <a:cubicBezTo>
                    <a:pt x="11357" y="10103"/>
                    <a:pt x="10010" y="9522"/>
                    <a:pt x="8779" y="8732"/>
                  </a:cubicBezTo>
                  <a:cubicBezTo>
                    <a:pt x="6410" y="7176"/>
                    <a:pt x="4598" y="4784"/>
                    <a:pt x="3762" y="2090"/>
                  </a:cubicBezTo>
                  <a:cubicBezTo>
                    <a:pt x="3391" y="952"/>
                    <a:pt x="2183" y="674"/>
                    <a:pt x="1068" y="302"/>
                  </a:cubicBezTo>
                  <a:cubicBezTo>
                    <a:pt x="697" y="186"/>
                    <a:pt x="348" y="93"/>
                    <a:pt x="0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8"/>
            <p:cNvSpPr/>
            <p:nvPr/>
          </p:nvSpPr>
          <p:spPr>
            <a:xfrm>
              <a:off x="4404200" y="2125825"/>
              <a:ext cx="155075" cy="86050"/>
            </a:xfrm>
            <a:custGeom>
              <a:avLst/>
              <a:gdLst/>
              <a:ahLst/>
              <a:cxnLst/>
              <a:rect l="l" t="t" r="r" b="b"/>
              <a:pathLst>
                <a:path w="6203" h="3442" extrusionOk="0">
                  <a:moveTo>
                    <a:pt x="423" y="0"/>
                  </a:moveTo>
                  <a:cubicBezTo>
                    <a:pt x="174" y="0"/>
                    <a:pt x="0" y="108"/>
                    <a:pt x="48" y="434"/>
                  </a:cubicBezTo>
                  <a:cubicBezTo>
                    <a:pt x="95" y="876"/>
                    <a:pt x="1395" y="1619"/>
                    <a:pt x="1720" y="1828"/>
                  </a:cubicBezTo>
                  <a:cubicBezTo>
                    <a:pt x="2417" y="2292"/>
                    <a:pt x="3183" y="2641"/>
                    <a:pt x="3950" y="2966"/>
                  </a:cubicBezTo>
                  <a:cubicBezTo>
                    <a:pt x="4527" y="3213"/>
                    <a:pt x="5122" y="3442"/>
                    <a:pt x="5735" y="3442"/>
                  </a:cubicBezTo>
                  <a:cubicBezTo>
                    <a:pt x="5813" y="3442"/>
                    <a:pt x="5892" y="3438"/>
                    <a:pt x="5970" y="3430"/>
                  </a:cubicBezTo>
                  <a:cubicBezTo>
                    <a:pt x="6063" y="3430"/>
                    <a:pt x="6156" y="3407"/>
                    <a:pt x="6179" y="3337"/>
                  </a:cubicBezTo>
                  <a:cubicBezTo>
                    <a:pt x="6203" y="3291"/>
                    <a:pt x="6179" y="3221"/>
                    <a:pt x="6179" y="3175"/>
                  </a:cubicBezTo>
                  <a:cubicBezTo>
                    <a:pt x="6040" y="2803"/>
                    <a:pt x="5668" y="2571"/>
                    <a:pt x="5297" y="2385"/>
                  </a:cubicBezTo>
                  <a:lnTo>
                    <a:pt x="1511" y="342"/>
                  </a:lnTo>
                  <a:cubicBezTo>
                    <a:pt x="1280" y="219"/>
                    <a:pt x="776" y="0"/>
                    <a:pt x="423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8"/>
            <p:cNvSpPr/>
            <p:nvPr/>
          </p:nvSpPr>
          <p:spPr>
            <a:xfrm>
              <a:off x="4500600" y="1533400"/>
              <a:ext cx="358850" cy="325175"/>
            </a:xfrm>
            <a:custGeom>
              <a:avLst/>
              <a:gdLst/>
              <a:ahLst/>
              <a:cxnLst/>
              <a:rect l="l" t="t" r="r" b="b"/>
              <a:pathLst>
                <a:path w="14354" h="13007" extrusionOk="0">
                  <a:moveTo>
                    <a:pt x="5388" y="1"/>
                  </a:moveTo>
                  <a:cubicBezTo>
                    <a:pt x="4551" y="1"/>
                    <a:pt x="3756" y="131"/>
                    <a:pt x="3090" y="443"/>
                  </a:cubicBezTo>
                  <a:cubicBezTo>
                    <a:pt x="976" y="1418"/>
                    <a:pt x="1" y="4925"/>
                    <a:pt x="187" y="7015"/>
                  </a:cubicBezTo>
                  <a:cubicBezTo>
                    <a:pt x="373" y="9013"/>
                    <a:pt x="1603" y="10824"/>
                    <a:pt x="3299" y="11869"/>
                  </a:cubicBezTo>
                  <a:cubicBezTo>
                    <a:pt x="4548" y="12639"/>
                    <a:pt x="6012" y="13006"/>
                    <a:pt x="7486" y="13006"/>
                  </a:cubicBezTo>
                  <a:cubicBezTo>
                    <a:pt x="8012" y="13006"/>
                    <a:pt x="8539" y="12959"/>
                    <a:pt x="9058" y="12868"/>
                  </a:cubicBezTo>
                  <a:cubicBezTo>
                    <a:pt x="9616" y="12775"/>
                    <a:pt x="10173" y="12612"/>
                    <a:pt x="10707" y="12380"/>
                  </a:cubicBezTo>
                  <a:cubicBezTo>
                    <a:pt x="12101" y="11776"/>
                    <a:pt x="13215" y="10615"/>
                    <a:pt x="13773" y="9198"/>
                  </a:cubicBezTo>
                  <a:cubicBezTo>
                    <a:pt x="14353" y="7805"/>
                    <a:pt x="14353" y="6179"/>
                    <a:pt x="13773" y="4786"/>
                  </a:cubicBezTo>
                  <a:cubicBezTo>
                    <a:pt x="13169" y="3300"/>
                    <a:pt x="11985" y="2138"/>
                    <a:pt x="10591" y="1372"/>
                  </a:cubicBezTo>
                  <a:cubicBezTo>
                    <a:pt x="9281" y="637"/>
                    <a:pt x="7234" y="1"/>
                    <a:pt x="5388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8"/>
            <p:cNvSpPr/>
            <p:nvPr/>
          </p:nvSpPr>
          <p:spPr>
            <a:xfrm>
              <a:off x="4500025" y="1533400"/>
              <a:ext cx="173050" cy="227650"/>
            </a:xfrm>
            <a:custGeom>
              <a:avLst/>
              <a:gdLst/>
              <a:ahLst/>
              <a:cxnLst/>
              <a:rect l="l" t="t" r="r" b="b"/>
              <a:pathLst>
                <a:path w="6922" h="9106" extrusionOk="0">
                  <a:moveTo>
                    <a:pt x="5377" y="0"/>
                  </a:moveTo>
                  <a:cubicBezTo>
                    <a:pt x="4550" y="0"/>
                    <a:pt x="3765" y="132"/>
                    <a:pt x="3113" y="443"/>
                  </a:cubicBezTo>
                  <a:cubicBezTo>
                    <a:pt x="999" y="1418"/>
                    <a:pt x="1" y="4925"/>
                    <a:pt x="210" y="7015"/>
                  </a:cubicBezTo>
                  <a:cubicBezTo>
                    <a:pt x="279" y="7735"/>
                    <a:pt x="488" y="8455"/>
                    <a:pt x="814" y="9106"/>
                  </a:cubicBezTo>
                  <a:cubicBezTo>
                    <a:pt x="2323" y="8966"/>
                    <a:pt x="3856" y="8687"/>
                    <a:pt x="4994" y="7712"/>
                  </a:cubicBezTo>
                  <a:cubicBezTo>
                    <a:pt x="6457" y="6481"/>
                    <a:pt x="6921" y="4414"/>
                    <a:pt x="6921" y="2510"/>
                  </a:cubicBezTo>
                  <a:cubicBezTo>
                    <a:pt x="6921" y="1697"/>
                    <a:pt x="6875" y="907"/>
                    <a:pt x="6805" y="118"/>
                  </a:cubicBezTo>
                  <a:cubicBezTo>
                    <a:pt x="6327" y="42"/>
                    <a:pt x="5845" y="0"/>
                    <a:pt x="5377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8"/>
            <p:cNvSpPr/>
            <p:nvPr/>
          </p:nvSpPr>
          <p:spPr>
            <a:xfrm>
              <a:off x="4535450" y="1536325"/>
              <a:ext cx="324000" cy="319675"/>
            </a:xfrm>
            <a:custGeom>
              <a:avLst/>
              <a:gdLst/>
              <a:ahLst/>
              <a:cxnLst/>
              <a:rect l="l" t="t" r="r" b="b"/>
              <a:pathLst>
                <a:path w="12960" h="12787" extrusionOk="0">
                  <a:moveTo>
                    <a:pt x="6015" y="1"/>
                  </a:moveTo>
                  <a:lnTo>
                    <a:pt x="6015" y="1"/>
                  </a:lnTo>
                  <a:cubicBezTo>
                    <a:pt x="6480" y="1743"/>
                    <a:pt x="6782" y="3508"/>
                    <a:pt x="6666" y="5296"/>
                  </a:cubicBezTo>
                  <a:cubicBezTo>
                    <a:pt x="6619" y="6248"/>
                    <a:pt x="6433" y="7177"/>
                    <a:pt x="5992" y="8013"/>
                  </a:cubicBezTo>
                  <a:cubicBezTo>
                    <a:pt x="5574" y="8849"/>
                    <a:pt x="4854" y="9569"/>
                    <a:pt x="3948" y="9848"/>
                  </a:cubicBezTo>
                  <a:cubicBezTo>
                    <a:pt x="3575" y="9968"/>
                    <a:pt x="3187" y="10004"/>
                    <a:pt x="2792" y="10004"/>
                  </a:cubicBezTo>
                  <a:cubicBezTo>
                    <a:pt x="2499" y="10004"/>
                    <a:pt x="2202" y="9984"/>
                    <a:pt x="1905" y="9964"/>
                  </a:cubicBezTo>
                  <a:cubicBezTo>
                    <a:pt x="1278" y="9941"/>
                    <a:pt x="651" y="9917"/>
                    <a:pt x="0" y="9871"/>
                  </a:cubicBezTo>
                  <a:lnTo>
                    <a:pt x="0" y="9871"/>
                  </a:lnTo>
                  <a:cubicBezTo>
                    <a:pt x="511" y="10568"/>
                    <a:pt x="1162" y="11195"/>
                    <a:pt x="1905" y="11636"/>
                  </a:cubicBezTo>
                  <a:cubicBezTo>
                    <a:pt x="3141" y="12415"/>
                    <a:pt x="4600" y="12787"/>
                    <a:pt x="6055" y="12787"/>
                  </a:cubicBezTo>
                  <a:cubicBezTo>
                    <a:pt x="6596" y="12787"/>
                    <a:pt x="7136" y="12735"/>
                    <a:pt x="7664" y="12635"/>
                  </a:cubicBezTo>
                  <a:cubicBezTo>
                    <a:pt x="8222" y="12542"/>
                    <a:pt x="8779" y="12379"/>
                    <a:pt x="9313" y="12147"/>
                  </a:cubicBezTo>
                  <a:cubicBezTo>
                    <a:pt x="10707" y="11543"/>
                    <a:pt x="11821" y="10382"/>
                    <a:pt x="12379" y="8989"/>
                  </a:cubicBezTo>
                  <a:cubicBezTo>
                    <a:pt x="12959" y="7572"/>
                    <a:pt x="12959" y="5969"/>
                    <a:pt x="12379" y="4553"/>
                  </a:cubicBezTo>
                  <a:cubicBezTo>
                    <a:pt x="11775" y="3090"/>
                    <a:pt x="10591" y="1905"/>
                    <a:pt x="9197" y="1139"/>
                  </a:cubicBezTo>
                  <a:cubicBezTo>
                    <a:pt x="8361" y="674"/>
                    <a:pt x="7200" y="256"/>
                    <a:pt x="6015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8"/>
            <p:cNvSpPr/>
            <p:nvPr/>
          </p:nvSpPr>
          <p:spPr>
            <a:xfrm>
              <a:off x="2946925" y="808175"/>
              <a:ext cx="1706400" cy="916875"/>
            </a:xfrm>
            <a:custGeom>
              <a:avLst/>
              <a:gdLst/>
              <a:ahLst/>
              <a:cxnLst/>
              <a:rect l="l" t="t" r="r" b="b"/>
              <a:pathLst>
                <a:path w="68256" h="36675" extrusionOk="0">
                  <a:moveTo>
                    <a:pt x="33294" y="1"/>
                  </a:moveTo>
                  <a:cubicBezTo>
                    <a:pt x="32481" y="1"/>
                    <a:pt x="31722" y="400"/>
                    <a:pt x="30907" y="400"/>
                  </a:cubicBezTo>
                  <a:cubicBezTo>
                    <a:pt x="30885" y="400"/>
                    <a:pt x="30864" y="399"/>
                    <a:pt x="30842" y="399"/>
                  </a:cubicBezTo>
                  <a:cubicBezTo>
                    <a:pt x="30447" y="399"/>
                    <a:pt x="30052" y="283"/>
                    <a:pt x="29658" y="213"/>
                  </a:cubicBezTo>
                  <a:cubicBezTo>
                    <a:pt x="29368" y="169"/>
                    <a:pt x="29076" y="147"/>
                    <a:pt x="28785" y="147"/>
                  </a:cubicBezTo>
                  <a:cubicBezTo>
                    <a:pt x="27681" y="147"/>
                    <a:pt x="26602" y="471"/>
                    <a:pt x="25756" y="1188"/>
                  </a:cubicBezTo>
                  <a:cubicBezTo>
                    <a:pt x="25062" y="881"/>
                    <a:pt x="24313" y="728"/>
                    <a:pt x="23564" y="728"/>
                  </a:cubicBezTo>
                  <a:cubicBezTo>
                    <a:pt x="23011" y="728"/>
                    <a:pt x="22457" y="812"/>
                    <a:pt x="21924" y="979"/>
                  </a:cubicBezTo>
                  <a:cubicBezTo>
                    <a:pt x="21041" y="1258"/>
                    <a:pt x="20229" y="1792"/>
                    <a:pt x="19346" y="2071"/>
                  </a:cubicBezTo>
                  <a:cubicBezTo>
                    <a:pt x="18440" y="2350"/>
                    <a:pt x="17465" y="2373"/>
                    <a:pt x="16582" y="2744"/>
                  </a:cubicBezTo>
                  <a:cubicBezTo>
                    <a:pt x="14423" y="3673"/>
                    <a:pt x="13470" y="6367"/>
                    <a:pt x="11334" y="7366"/>
                  </a:cubicBezTo>
                  <a:cubicBezTo>
                    <a:pt x="10707" y="7645"/>
                    <a:pt x="10010" y="7784"/>
                    <a:pt x="9383" y="8086"/>
                  </a:cubicBezTo>
                  <a:cubicBezTo>
                    <a:pt x="8036" y="8759"/>
                    <a:pt x="7270" y="10199"/>
                    <a:pt x="6666" y="11593"/>
                  </a:cubicBezTo>
                  <a:cubicBezTo>
                    <a:pt x="6085" y="12986"/>
                    <a:pt x="5574" y="14472"/>
                    <a:pt x="4483" y="15518"/>
                  </a:cubicBezTo>
                  <a:cubicBezTo>
                    <a:pt x="3438" y="16539"/>
                    <a:pt x="1905" y="17050"/>
                    <a:pt x="1092" y="18258"/>
                  </a:cubicBezTo>
                  <a:cubicBezTo>
                    <a:pt x="1" y="19860"/>
                    <a:pt x="488" y="22020"/>
                    <a:pt x="1046" y="23901"/>
                  </a:cubicBezTo>
                  <a:lnTo>
                    <a:pt x="1046" y="23901"/>
                  </a:lnTo>
                  <a:cubicBezTo>
                    <a:pt x="5389" y="19628"/>
                    <a:pt x="10846" y="17283"/>
                    <a:pt x="16606" y="15216"/>
                  </a:cubicBezTo>
                  <a:cubicBezTo>
                    <a:pt x="21664" y="13413"/>
                    <a:pt x="26976" y="12027"/>
                    <a:pt x="32317" y="12027"/>
                  </a:cubicBezTo>
                  <a:cubicBezTo>
                    <a:pt x="33032" y="12027"/>
                    <a:pt x="33749" y="12052"/>
                    <a:pt x="34465" y="12104"/>
                  </a:cubicBezTo>
                  <a:cubicBezTo>
                    <a:pt x="40550" y="12568"/>
                    <a:pt x="46658" y="15216"/>
                    <a:pt x="50234" y="20162"/>
                  </a:cubicBezTo>
                  <a:cubicBezTo>
                    <a:pt x="50954" y="21161"/>
                    <a:pt x="51581" y="22276"/>
                    <a:pt x="51906" y="23460"/>
                  </a:cubicBezTo>
                  <a:cubicBezTo>
                    <a:pt x="52417" y="25225"/>
                    <a:pt x="52255" y="27130"/>
                    <a:pt x="52742" y="28918"/>
                  </a:cubicBezTo>
                  <a:cubicBezTo>
                    <a:pt x="53346" y="31101"/>
                    <a:pt x="54925" y="33005"/>
                    <a:pt x="56992" y="33981"/>
                  </a:cubicBezTo>
                  <a:cubicBezTo>
                    <a:pt x="58989" y="34933"/>
                    <a:pt x="61498" y="34956"/>
                    <a:pt x="62938" y="36675"/>
                  </a:cubicBezTo>
                  <a:cubicBezTo>
                    <a:pt x="64656" y="36419"/>
                    <a:pt x="66212" y="35304"/>
                    <a:pt x="67118" y="33818"/>
                  </a:cubicBezTo>
                  <a:cubicBezTo>
                    <a:pt x="68000" y="32309"/>
                    <a:pt x="68256" y="30474"/>
                    <a:pt x="67931" y="28755"/>
                  </a:cubicBezTo>
                  <a:cubicBezTo>
                    <a:pt x="67791" y="28035"/>
                    <a:pt x="67536" y="27339"/>
                    <a:pt x="67118" y="26735"/>
                  </a:cubicBezTo>
                  <a:cubicBezTo>
                    <a:pt x="66491" y="25852"/>
                    <a:pt x="65492" y="25272"/>
                    <a:pt x="64517" y="24784"/>
                  </a:cubicBezTo>
                  <a:cubicBezTo>
                    <a:pt x="63147" y="24064"/>
                    <a:pt x="61707" y="23437"/>
                    <a:pt x="60383" y="22578"/>
                  </a:cubicBezTo>
                  <a:cubicBezTo>
                    <a:pt x="59082" y="21718"/>
                    <a:pt x="57921" y="20580"/>
                    <a:pt x="57341" y="19141"/>
                  </a:cubicBezTo>
                  <a:cubicBezTo>
                    <a:pt x="56458" y="16981"/>
                    <a:pt x="56992" y="14496"/>
                    <a:pt x="56203" y="12313"/>
                  </a:cubicBezTo>
                  <a:cubicBezTo>
                    <a:pt x="55692" y="10919"/>
                    <a:pt x="54647" y="9735"/>
                    <a:pt x="53439" y="8852"/>
                  </a:cubicBezTo>
                  <a:cubicBezTo>
                    <a:pt x="52255" y="7970"/>
                    <a:pt x="50861" y="7505"/>
                    <a:pt x="49491" y="6901"/>
                  </a:cubicBezTo>
                  <a:cubicBezTo>
                    <a:pt x="49189" y="5949"/>
                    <a:pt x="48423" y="5206"/>
                    <a:pt x="47633" y="4626"/>
                  </a:cubicBezTo>
                  <a:cubicBezTo>
                    <a:pt x="46077" y="3488"/>
                    <a:pt x="44451" y="2744"/>
                    <a:pt x="42570" y="2396"/>
                  </a:cubicBezTo>
                  <a:cubicBezTo>
                    <a:pt x="41522" y="1457"/>
                    <a:pt x="40309" y="456"/>
                    <a:pt x="38932" y="456"/>
                  </a:cubicBezTo>
                  <a:cubicBezTo>
                    <a:pt x="38845" y="456"/>
                    <a:pt x="38757" y="460"/>
                    <a:pt x="38668" y="468"/>
                  </a:cubicBezTo>
                  <a:cubicBezTo>
                    <a:pt x="37901" y="536"/>
                    <a:pt x="37200" y="911"/>
                    <a:pt x="36437" y="911"/>
                  </a:cubicBezTo>
                  <a:cubicBezTo>
                    <a:pt x="36414" y="911"/>
                    <a:pt x="36392" y="910"/>
                    <a:pt x="36369" y="910"/>
                  </a:cubicBezTo>
                  <a:cubicBezTo>
                    <a:pt x="35347" y="863"/>
                    <a:pt x="34442" y="74"/>
                    <a:pt x="33420" y="4"/>
                  </a:cubicBezTo>
                  <a:cubicBezTo>
                    <a:pt x="33378" y="2"/>
                    <a:pt x="33336" y="1"/>
                    <a:pt x="33294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8"/>
            <p:cNvSpPr/>
            <p:nvPr/>
          </p:nvSpPr>
          <p:spPr>
            <a:xfrm>
              <a:off x="3854400" y="1110075"/>
              <a:ext cx="746675" cy="614975"/>
            </a:xfrm>
            <a:custGeom>
              <a:avLst/>
              <a:gdLst/>
              <a:ahLst/>
              <a:cxnLst/>
              <a:rect l="l" t="t" r="r" b="b"/>
              <a:pathLst>
                <a:path w="29867" h="24599" extrusionOk="0">
                  <a:moveTo>
                    <a:pt x="2423" y="1"/>
                  </a:moveTo>
                  <a:cubicBezTo>
                    <a:pt x="2273" y="1"/>
                    <a:pt x="2124" y="2"/>
                    <a:pt x="1975" y="4"/>
                  </a:cubicBezTo>
                  <a:cubicBezTo>
                    <a:pt x="1324" y="4"/>
                    <a:pt x="628" y="28"/>
                    <a:pt x="1" y="237"/>
                  </a:cubicBezTo>
                  <a:cubicBezTo>
                    <a:pt x="5458" y="1050"/>
                    <a:pt x="10730" y="3651"/>
                    <a:pt x="13935" y="8086"/>
                  </a:cubicBezTo>
                  <a:cubicBezTo>
                    <a:pt x="14655" y="9085"/>
                    <a:pt x="15282" y="10200"/>
                    <a:pt x="15607" y="11384"/>
                  </a:cubicBezTo>
                  <a:cubicBezTo>
                    <a:pt x="16118" y="13149"/>
                    <a:pt x="15956" y="15054"/>
                    <a:pt x="16443" y="16842"/>
                  </a:cubicBezTo>
                  <a:cubicBezTo>
                    <a:pt x="17047" y="19025"/>
                    <a:pt x="18626" y="20929"/>
                    <a:pt x="20693" y="21905"/>
                  </a:cubicBezTo>
                  <a:cubicBezTo>
                    <a:pt x="22690" y="22857"/>
                    <a:pt x="25199" y="22903"/>
                    <a:pt x="26639" y="24599"/>
                  </a:cubicBezTo>
                  <a:cubicBezTo>
                    <a:pt x="27869" y="24413"/>
                    <a:pt x="29007" y="23786"/>
                    <a:pt x="29867" y="22926"/>
                  </a:cubicBezTo>
                  <a:cubicBezTo>
                    <a:pt x="27242" y="22021"/>
                    <a:pt x="24734" y="20836"/>
                    <a:pt x="22853" y="18816"/>
                  </a:cubicBezTo>
                  <a:cubicBezTo>
                    <a:pt x="19764" y="15518"/>
                    <a:pt x="18975" y="10664"/>
                    <a:pt x="16304" y="7018"/>
                  </a:cubicBezTo>
                  <a:cubicBezTo>
                    <a:pt x="15421" y="5810"/>
                    <a:pt x="14353" y="4742"/>
                    <a:pt x="13262" y="3697"/>
                  </a:cubicBezTo>
                  <a:cubicBezTo>
                    <a:pt x="12286" y="2745"/>
                    <a:pt x="11287" y="1769"/>
                    <a:pt x="10080" y="1166"/>
                  </a:cubicBezTo>
                  <a:cubicBezTo>
                    <a:pt x="8919" y="585"/>
                    <a:pt x="7618" y="376"/>
                    <a:pt x="6341" y="237"/>
                  </a:cubicBezTo>
                  <a:cubicBezTo>
                    <a:pt x="5048" y="91"/>
                    <a:pt x="3736" y="1"/>
                    <a:pt x="2423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8"/>
            <p:cNvSpPr/>
            <p:nvPr/>
          </p:nvSpPr>
          <p:spPr>
            <a:xfrm>
              <a:off x="2946925" y="808175"/>
              <a:ext cx="1714525" cy="835025"/>
            </a:xfrm>
            <a:custGeom>
              <a:avLst/>
              <a:gdLst/>
              <a:ahLst/>
              <a:cxnLst/>
              <a:rect l="l" t="t" r="r" b="b"/>
              <a:pathLst>
                <a:path w="68581" h="33401" extrusionOk="0">
                  <a:moveTo>
                    <a:pt x="33294" y="1"/>
                  </a:moveTo>
                  <a:cubicBezTo>
                    <a:pt x="32481" y="1"/>
                    <a:pt x="31722" y="400"/>
                    <a:pt x="30907" y="400"/>
                  </a:cubicBezTo>
                  <a:cubicBezTo>
                    <a:pt x="30885" y="400"/>
                    <a:pt x="30864" y="399"/>
                    <a:pt x="30842" y="399"/>
                  </a:cubicBezTo>
                  <a:cubicBezTo>
                    <a:pt x="30447" y="399"/>
                    <a:pt x="30052" y="283"/>
                    <a:pt x="29658" y="213"/>
                  </a:cubicBezTo>
                  <a:cubicBezTo>
                    <a:pt x="29368" y="169"/>
                    <a:pt x="29076" y="147"/>
                    <a:pt x="28785" y="147"/>
                  </a:cubicBezTo>
                  <a:cubicBezTo>
                    <a:pt x="27680" y="147"/>
                    <a:pt x="26597" y="471"/>
                    <a:pt x="25733" y="1188"/>
                  </a:cubicBezTo>
                  <a:cubicBezTo>
                    <a:pt x="25052" y="881"/>
                    <a:pt x="24302" y="728"/>
                    <a:pt x="23553" y="728"/>
                  </a:cubicBezTo>
                  <a:cubicBezTo>
                    <a:pt x="23000" y="728"/>
                    <a:pt x="22447" y="812"/>
                    <a:pt x="21924" y="979"/>
                  </a:cubicBezTo>
                  <a:cubicBezTo>
                    <a:pt x="21041" y="1258"/>
                    <a:pt x="20229" y="1792"/>
                    <a:pt x="19346" y="2071"/>
                  </a:cubicBezTo>
                  <a:cubicBezTo>
                    <a:pt x="18440" y="2350"/>
                    <a:pt x="17442" y="2373"/>
                    <a:pt x="16582" y="2744"/>
                  </a:cubicBezTo>
                  <a:cubicBezTo>
                    <a:pt x="14423" y="3673"/>
                    <a:pt x="13470" y="6367"/>
                    <a:pt x="11334" y="7366"/>
                  </a:cubicBezTo>
                  <a:cubicBezTo>
                    <a:pt x="10707" y="7645"/>
                    <a:pt x="10010" y="7784"/>
                    <a:pt x="9383" y="8086"/>
                  </a:cubicBezTo>
                  <a:cubicBezTo>
                    <a:pt x="8036" y="8759"/>
                    <a:pt x="7270" y="10199"/>
                    <a:pt x="6666" y="11593"/>
                  </a:cubicBezTo>
                  <a:cubicBezTo>
                    <a:pt x="6085" y="12986"/>
                    <a:pt x="5574" y="14472"/>
                    <a:pt x="4483" y="15518"/>
                  </a:cubicBezTo>
                  <a:cubicBezTo>
                    <a:pt x="3438" y="16539"/>
                    <a:pt x="1905" y="17050"/>
                    <a:pt x="1092" y="18258"/>
                  </a:cubicBezTo>
                  <a:cubicBezTo>
                    <a:pt x="1" y="19860"/>
                    <a:pt x="488" y="22020"/>
                    <a:pt x="1046" y="23901"/>
                  </a:cubicBezTo>
                  <a:lnTo>
                    <a:pt x="1046" y="23901"/>
                  </a:lnTo>
                  <a:cubicBezTo>
                    <a:pt x="5389" y="19628"/>
                    <a:pt x="10846" y="17283"/>
                    <a:pt x="16606" y="15216"/>
                  </a:cubicBezTo>
                  <a:cubicBezTo>
                    <a:pt x="21664" y="13413"/>
                    <a:pt x="26976" y="12027"/>
                    <a:pt x="32317" y="12027"/>
                  </a:cubicBezTo>
                  <a:cubicBezTo>
                    <a:pt x="33032" y="12027"/>
                    <a:pt x="33749" y="12052"/>
                    <a:pt x="34465" y="12104"/>
                  </a:cubicBezTo>
                  <a:cubicBezTo>
                    <a:pt x="34558" y="12127"/>
                    <a:pt x="34628" y="12127"/>
                    <a:pt x="34720" y="12127"/>
                  </a:cubicBezTo>
                  <a:cubicBezTo>
                    <a:pt x="35858" y="10989"/>
                    <a:pt x="37089" y="9990"/>
                    <a:pt x="38529" y="9294"/>
                  </a:cubicBezTo>
                  <a:cubicBezTo>
                    <a:pt x="39973" y="8568"/>
                    <a:pt x="41255" y="8301"/>
                    <a:pt x="42372" y="8301"/>
                  </a:cubicBezTo>
                  <a:cubicBezTo>
                    <a:pt x="44256" y="8301"/>
                    <a:pt x="45669" y="9059"/>
                    <a:pt x="46588" y="9642"/>
                  </a:cubicBezTo>
                  <a:cubicBezTo>
                    <a:pt x="50931" y="12429"/>
                    <a:pt x="54414" y="16539"/>
                    <a:pt x="56435" y="21277"/>
                  </a:cubicBezTo>
                  <a:cubicBezTo>
                    <a:pt x="57062" y="22763"/>
                    <a:pt x="57573" y="24319"/>
                    <a:pt x="58386" y="25713"/>
                  </a:cubicBezTo>
                  <a:cubicBezTo>
                    <a:pt x="59454" y="27548"/>
                    <a:pt x="61080" y="29034"/>
                    <a:pt x="62984" y="29963"/>
                  </a:cubicBezTo>
                  <a:cubicBezTo>
                    <a:pt x="64563" y="30729"/>
                    <a:pt x="65933" y="31798"/>
                    <a:pt x="67327" y="33400"/>
                  </a:cubicBezTo>
                  <a:cubicBezTo>
                    <a:pt x="67466" y="32564"/>
                    <a:pt x="68581" y="30962"/>
                    <a:pt x="67931" y="28755"/>
                  </a:cubicBezTo>
                  <a:cubicBezTo>
                    <a:pt x="67722" y="28059"/>
                    <a:pt x="67536" y="27339"/>
                    <a:pt x="67118" y="26735"/>
                  </a:cubicBezTo>
                  <a:cubicBezTo>
                    <a:pt x="66491" y="25852"/>
                    <a:pt x="65492" y="25272"/>
                    <a:pt x="64517" y="24784"/>
                  </a:cubicBezTo>
                  <a:cubicBezTo>
                    <a:pt x="63147" y="24064"/>
                    <a:pt x="61683" y="23437"/>
                    <a:pt x="60383" y="22578"/>
                  </a:cubicBezTo>
                  <a:cubicBezTo>
                    <a:pt x="59082" y="21718"/>
                    <a:pt x="57921" y="20580"/>
                    <a:pt x="57341" y="19141"/>
                  </a:cubicBezTo>
                  <a:cubicBezTo>
                    <a:pt x="56458" y="16981"/>
                    <a:pt x="56992" y="14496"/>
                    <a:pt x="56203" y="12313"/>
                  </a:cubicBezTo>
                  <a:cubicBezTo>
                    <a:pt x="55692" y="10919"/>
                    <a:pt x="54647" y="9735"/>
                    <a:pt x="53439" y="8852"/>
                  </a:cubicBezTo>
                  <a:cubicBezTo>
                    <a:pt x="52231" y="7970"/>
                    <a:pt x="50861" y="7505"/>
                    <a:pt x="49491" y="6901"/>
                  </a:cubicBezTo>
                  <a:cubicBezTo>
                    <a:pt x="49189" y="5949"/>
                    <a:pt x="48423" y="5206"/>
                    <a:pt x="47633" y="4626"/>
                  </a:cubicBezTo>
                  <a:cubicBezTo>
                    <a:pt x="46077" y="3488"/>
                    <a:pt x="44428" y="2744"/>
                    <a:pt x="42570" y="2396"/>
                  </a:cubicBezTo>
                  <a:cubicBezTo>
                    <a:pt x="41522" y="1457"/>
                    <a:pt x="40309" y="456"/>
                    <a:pt x="38932" y="456"/>
                  </a:cubicBezTo>
                  <a:cubicBezTo>
                    <a:pt x="38845" y="456"/>
                    <a:pt x="38757" y="460"/>
                    <a:pt x="38668" y="468"/>
                  </a:cubicBezTo>
                  <a:cubicBezTo>
                    <a:pt x="37901" y="536"/>
                    <a:pt x="37200" y="911"/>
                    <a:pt x="36437" y="911"/>
                  </a:cubicBezTo>
                  <a:cubicBezTo>
                    <a:pt x="36414" y="911"/>
                    <a:pt x="36392" y="910"/>
                    <a:pt x="36369" y="910"/>
                  </a:cubicBezTo>
                  <a:cubicBezTo>
                    <a:pt x="35347" y="863"/>
                    <a:pt x="34442" y="74"/>
                    <a:pt x="33420" y="4"/>
                  </a:cubicBezTo>
                  <a:cubicBezTo>
                    <a:pt x="33378" y="2"/>
                    <a:pt x="33336" y="1"/>
                    <a:pt x="33294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8"/>
            <p:cNvSpPr/>
            <p:nvPr/>
          </p:nvSpPr>
          <p:spPr>
            <a:xfrm>
              <a:off x="3558300" y="816400"/>
              <a:ext cx="73750" cy="182325"/>
            </a:xfrm>
            <a:custGeom>
              <a:avLst/>
              <a:gdLst/>
              <a:ahLst/>
              <a:cxnLst/>
              <a:rect l="l" t="t" r="r" b="b"/>
              <a:pathLst>
                <a:path w="2950" h="7293" extrusionOk="0">
                  <a:moveTo>
                    <a:pt x="2950" y="0"/>
                  </a:moveTo>
                  <a:lnTo>
                    <a:pt x="2950" y="0"/>
                  </a:lnTo>
                  <a:cubicBezTo>
                    <a:pt x="2346" y="163"/>
                    <a:pt x="1789" y="441"/>
                    <a:pt x="1301" y="859"/>
                  </a:cubicBezTo>
                  <a:cubicBezTo>
                    <a:pt x="1162" y="813"/>
                    <a:pt x="999" y="743"/>
                    <a:pt x="860" y="697"/>
                  </a:cubicBezTo>
                  <a:cubicBezTo>
                    <a:pt x="535" y="1440"/>
                    <a:pt x="326" y="2253"/>
                    <a:pt x="209" y="3066"/>
                  </a:cubicBezTo>
                  <a:cubicBezTo>
                    <a:pt x="0" y="4459"/>
                    <a:pt x="70" y="5876"/>
                    <a:pt x="117" y="7292"/>
                  </a:cubicBezTo>
                  <a:cubicBezTo>
                    <a:pt x="488" y="4691"/>
                    <a:pt x="1487" y="2183"/>
                    <a:pt x="2950" y="0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8"/>
            <p:cNvSpPr/>
            <p:nvPr/>
          </p:nvSpPr>
          <p:spPr>
            <a:xfrm>
              <a:off x="3690675" y="812900"/>
              <a:ext cx="196275" cy="207300"/>
            </a:xfrm>
            <a:custGeom>
              <a:avLst/>
              <a:gdLst/>
              <a:ahLst/>
              <a:cxnLst/>
              <a:rect l="l" t="t" r="r" b="b"/>
              <a:pathLst>
                <a:path w="7851" h="8292" extrusionOk="0">
                  <a:moveTo>
                    <a:pt x="4459" y="1"/>
                  </a:moveTo>
                  <a:cubicBezTo>
                    <a:pt x="2184" y="2230"/>
                    <a:pt x="581" y="5156"/>
                    <a:pt x="0" y="8292"/>
                  </a:cubicBezTo>
                  <a:cubicBezTo>
                    <a:pt x="1951" y="5133"/>
                    <a:pt x="4738" y="2602"/>
                    <a:pt x="7850" y="512"/>
                  </a:cubicBezTo>
                  <a:lnTo>
                    <a:pt x="7850" y="512"/>
                  </a:lnTo>
                  <a:cubicBezTo>
                    <a:pt x="7469" y="618"/>
                    <a:pt x="7106" y="724"/>
                    <a:pt x="6728" y="724"/>
                  </a:cubicBezTo>
                  <a:cubicBezTo>
                    <a:pt x="6692" y="724"/>
                    <a:pt x="6656" y="723"/>
                    <a:pt x="6619" y="721"/>
                  </a:cubicBezTo>
                  <a:cubicBezTo>
                    <a:pt x="5876" y="697"/>
                    <a:pt x="5179" y="256"/>
                    <a:pt x="4459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8"/>
            <p:cNvSpPr/>
            <p:nvPr/>
          </p:nvSpPr>
          <p:spPr>
            <a:xfrm>
              <a:off x="3786475" y="906375"/>
              <a:ext cx="397150" cy="142850"/>
            </a:xfrm>
            <a:custGeom>
              <a:avLst/>
              <a:gdLst/>
              <a:ahLst/>
              <a:cxnLst/>
              <a:rect l="l" t="t" r="r" b="b"/>
              <a:pathLst>
                <a:path w="15886" h="5714" extrusionOk="0">
                  <a:moveTo>
                    <a:pt x="13006" y="1"/>
                  </a:moveTo>
                  <a:cubicBezTo>
                    <a:pt x="9569" y="465"/>
                    <a:pt x="6201" y="1743"/>
                    <a:pt x="3043" y="3299"/>
                  </a:cubicBezTo>
                  <a:cubicBezTo>
                    <a:pt x="1858" y="3879"/>
                    <a:pt x="651" y="4553"/>
                    <a:pt x="0" y="5714"/>
                  </a:cubicBezTo>
                  <a:cubicBezTo>
                    <a:pt x="883" y="4506"/>
                    <a:pt x="2369" y="3949"/>
                    <a:pt x="3809" y="3577"/>
                  </a:cubicBezTo>
                  <a:cubicBezTo>
                    <a:pt x="6314" y="2896"/>
                    <a:pt x="8903" y="2564"/>
                    <a:pt x="11494" y="2564"/>
                  </a:cubicBezTo>
                  <a:cubicBezTo>
                    <a:pt x="12963" y="2564"/>
                    <a:pt x="14432" y="2670"/>
                    <a:pt x="15886" y="2881"/>
                  </a:cubicBezTo>
                  <a:cubicBezTo>
                    <a:pt x="15561" y="1975"/>
                    <a:pt x="14817" y="1278"/>
                    <a:pt x="14051" y="698"/>
                  </a:cubicBezTo>
                  <a:cubicBezTo>
                    <a:pt x="13703" y="442"/>
                    <a:pt x="13354" y="210"/>
                    <a:pt x="13006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8"/>
            <p:cNvSpPr/>
            <p:nvPr/>
          </p:nvSpPr>
          <p:spPr>
            <a:xfrm>
              <a:off x="3389925" y="855300"/>
              <a:ext cx="52275" cy="168400"/>
            </a:xfrm>
            <a:custGeom>
              <a:avLst/>
              <a:gdLst/>
              <a:ahLst/>
              <a:cxnLst/>
              <a:rect l="l" t="t" r="r" b="b"/>
              <a:pathLst>
                <a:path w="2091" h="6736" extrusionOk="0">
                  <a:moveTo>
                    <a:pt x="2091" y="0"/>
                  </a:moveTo>
                  <a:lnTo>
                    <a:pt x="2091" y="0"/>
                  </a:lnTo>
                  <a:cubicBezTo>
                    <a:pt x="1928" y="70"/>
                    <a:pt x="1789" y="139"/>
                    <a:pt x="1626" y="186"/>
                  </a:cubicBezTo>
                  <a:cubicBezTo>
                    <a:pt x="1185" y="302"/>
                    <a:pt x="744" y="395"/>
                    <a:pt x="302" y="465"/>
                  </a:cubicBezTo>
                  <a:cubicBezTo>
                    <a:pt x="0" y="2555"/>
                    <a:pt x="140" y="4715"/>
                    <a:pt x="767" y="6735"/>
                  </a:cubicBezTo>
                  <a:cubicBezTo>
                    <a:pt x="837" y="5156"/>
                    <a:pt x="953" y="3553"/>
                    <a:pt x="1347" y="2021"/>
                  </a:cubicBezTo>
                  <a:cubicBezTo>
                    <a:pt x="1533" y="1324"/>
                    <a:pt x="1765" y="650"/>
                    <a:pt x="2091" y="0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8"/>
            <p:cNvSpPr/>
            <p:nvPr/>
          </p:nvSpPr>
          <p:spPr>
            <a:xfrm>
              <a:off x="3237800" y="952825"/>
              <a:ext cx="59825" cy="163175"/>
            </a:xfrm>
            <a:custGeom>
              <a:avLst/>
              <a:gdLst/>
              <a:ahLst/>
              <a:cxnLst/>
              <a:rect l="l" t="t" r="r" b="b"/>
              <a:pathLst>
                <a:path w="2393" h="6527" extrusionOk="0">
                  <a:moveTo>
                    <a:pt x="1650" y="1"/>
                  </a:moveTo>
                  <a:lnTo>
                    <a:pt x="1650" y="1"/>
                  </a:lnTo>
                  <a:cubicBezTo>
                    <a:pt x="1139" y="558"/>
                    <a:pt x="628" y="1069"/>
                    <a:pt x="1" y="1417"/>
                  </a:cubicBezTo>
                  <a:cubicBezTo>
                    <a:pt x="512" y="3229"/>
                    <a:pt x="1325" y="4971"/>
                    <a:pt x="2393" y="6527"/>
                  </a:cubicBezTo>
                  <a:cubicBezTo>
                    <a:pt x="1743" y="4413"/>
                    <a:pt x="1487" y="2207"/>
                    <a:pt x="1650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8"/>
            <p:cNvSpPr/>
            <p:nvPr/>
          </p:nvSpPr>
          <p:spPr>
            <a:xfrm>
              <a:off x="2748350" y="1191175"/>
              <a:ext cx="486575" cy="458200"/>
            </a:xfrm>
            <a:custGeom>
              <a:avLst/>
              <a:gdLst/>
              <a:ahLst/>
              <a:cxnLst/>
              <a:rect l="l" t="t" r="r" b="b"/>
              <a:pathLst>
                <a:path w="19463" h="18328" extrusionOk="0">
                  <a:moveTo>
                    <a:pt x="16706" y="0"/>
                  </a:moveTo>
                  <a:cubicBezTo>
                    <a:pt x="15910" y="0"/>
                    <a:pt x="15216" y="989"/>
                    <a:pt x="14655" y="1568"/>
                  </a:cubicBezTo>
                  <a:cubicBezTo>
                    <a:pt x="13517" y="2729"/>
                    <a:pt x="12286" y="3797"/>
                    <a:pt x="10893" y="4587"/>
                  </a:cubicBezTo>
                  <a:cubicBezTo>
                    <a:pt x="9174" y="5586"/>
                    <a:pt x="7247" y="6143"/>
                    <a:pt x="5459" y="6933"/>
                  </a:cubicBezTo>
                  <a:cubicBezTo>
                    <a:pt x="3647" y="7745"/>
                    <a:pt x="1882" y="8883"/>
                    <a:pt x="953" y="10648"/>
                  </a:cubicBezTo>
                  <a:cubicBezTo>
                    <a:pt x="1" y="12483"/>
                    <a:pt x="164" y="14875"/>
                    <a:pt x="1371" y="16570"/>
                  </a:cubicBezTo>
                  <a:cubicBezTo>
                    <a:pt x="1720" y="17035"/>
                    <a:pt x="2138" y="17476"/>
                    <a:pt x="2648" y="17778"/>
                  </a:cubicBezTo>
                  <a:cubicBezTo>
                    <a:pt x="3355" y="18184"/>
                    <a:pt x="4159" y="18327"/>
                    <a:pt x="4973" y="18327"/>
                  </a:cubicBezTo>
                  <a:cubicBezTo>
                    <a:pt x="5415" y="18327"/>
                    <a:pt x="5861" y="18285"/>
                    <a:pt x="6295" y="18219"/>
                  </a:cubicBezTo>
                  <a:cubicBezTo>
                    <a:pt x="8222" y="17917"/>
                    <a:pt x="10080" y="17244"/>
                    <a:pt x="11729" y="16245"/>
                  </a:cubicBezTo>
                  <a:cubicBezTo>
                    <a:pt x="13123" y="15386"/>
                    <a:pt x="14377" y="14318"/>
                    <a:pt x="15538" y="13203"/>
                  </a:cubicBezTo>
                  <a:cubicBezTo>
                    <a:pt x="16327" y="12437"/>
                    <a:pt x="17094" y="11647"/>
                    <a:pt x="17698" y="10741"/>
                  </a:cubicBezTo>
                  <a:cubicBezTo>
                    <a:pt x="19045" y="8744"/>
                    <a:pt x="19463" y="6166"/>
                    <a:pt x="18998" y="3797"/>
                  </a:cubicBezTo>
                  <a:cubicBezTo>
                    <a:pt x="18789" y="2729"/>
                    <a:pt x="18371" y="1127"/>
                    <a:pt x="17512" y="360"/>
                  </a:cubicBezTo>
                  <a:cubicBezTo>
                    <a:pt x="17233" y="104"/>
                    <a:pt x="16964" y="0"/>
                    <a:pt x="16706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8"/>
            <p:cNvSpPr/>
            <p:nvPr/>
          </p:nvSpPr>
          <p:spPr>
            <a:xfrm>
              <a:off x="2902225" y="1338625"/>
              <a:ext cx="259550" cy="184950"/>
            </a:xfrm>
            <a:custGeom>
              <a:avLst/>
              <a:gdLst/>
              <a:ahLst/>
              <a:cxnLst/>
              <a:rect l="l" t="t" r="r" b="b"/>
              <a:pathLst>
                <a:path w="10382" h="7398" extrusionOk="0">
                  <a:moveTo>
                    <a:pt x="9463" y="1"/>
                  </a:moveTo>
                  <a:cubicBezTo>
                    <a:pt x="9007" y="1"/>
                    <a:pt x="8550" y="488"/>
                    <a:pt x="8175" y="756"/>
                  </a:cubicBezTo>
                  <a:cubicBezTo>
                    <a:pt x="6758" y="1708"/>
                    <a:pt x="5249" y="2567"/>
                    <a:pt x="3646" y="3194"/>
                  </a:cubicBezTo>
                  <a:cubicBezTo>
                    <a:pt x="2392" y="3682"/>
                    <a:pt x="929" y="4170"/>
                    <a:pt x="302" y="5377"/>
                  </a:cubicBezTo>
                  <a:cubicBezTo>
                    <a:pt x="70" y="5819"/>
                    <a:pt x="0" y="6399"/>
                    <a:pt x="256" y="6817"/>
                  </a:cubicBezTo>
                  <a:cubicBezTo>
                    <a:pt x="511" y="7212"/>
                    <a:pt x="999" y="7398"/>
                    <a:pt x="1487" y="7398"/>
                  </a:cubicBezTo>
                  <a:cubicBezTo>
                    <a:pt x="1951" y="7398"/>
                    <a:pt x="2392" y="7235"/>
                    <a:pt x="2834" y="7073"/>
                  </a:cubicBezTo>
                  <a:cubicBezTo>
                    <a:pt x="4692" y="6376"/>
                    <a:pt x="6549" y="5586"/>
                    <a:pt x="8175" y="4425"/>
                  </a:cubicBezTo>
                  <a:cubicBezTo>
                    <a:pt x="8988" y="3868"/>
                    <a:pt x="9778" y="3171"/>
                    <a:pt x="10103" y="2219"/>
                  </a:cubicBezTo>
                  <a:cubicBezTo>
                    <a:pt x="10289" y="1731"/>
                    <a:pt x="10381" y="547"/>
                    <a:pt x="9870" y="152"/>
                  </a:cubicBezTo>
                  <a:cubicBezTo>
                    <a:pt x="9736" y="45"/>
                    <a:pt x="9600" y="1"/>
                    <a:pt x="9463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8"/>
            <p:cNvSpPr/>
            <p:nvPr/>
          </p:nvSpPr>
          <p:spPr>
            <a:xfrm>
              <a:off x="2759400" y="1191175"/>
              <a:ext cx="475525" cy="418350"/>
            </a:xfrm>
            <a:custGeom>
              <a:avLst/>
              <a:gdLst/>
              <a:ahLst/>
              <a:cxnLst/>
              <a:rect l="l" t="t" r="r" b="b"/>
              <a:pathLst>
                <a:path w="19021" h="16734" extrusionOk="0">
                  <a:moveTo>
                    <a:pt x="16264" y="0"/>
                  </a:moveTo>
                  <a:cubicBezTo>
                    <a:pt x="15468" y="0"/>
                    <a:pt x="14774" y="989"/>
                    <a:pt x="14213" y="1568"/>
                  </a:cubicBezTo>
                  <a:cubicBezTo>
                    <a:pt x="13075" y="2729"/>
                    <a:pt x="11844" y="3797"/>
                    <a:pt x="10451" y="4587"/>
                  </a:cubicBezTo>
                  <a:cubicBezTo>
                    <a:pt x="8732" y="5586"/>
                    <a:pt x="6805" y="6143"/>
                    <a:pt x="5017" y="6933"/>
                  </a:cubicBezTo>
                  <a:cubicBezTo>
                    <a:pt x="3205" y="7745"/>
                    <a:pt x="1440" y="8883"/>
                    <a:pt x="511" y="10648"/>
                  </a:cubicBezTo>
                  <a:cubicBezTo>
                    <a:pt x="279" y="11113"/>
                    <a:pt x="93" y="11624"/>
                    <a:pt x="0" y="12158"/>
                  </a:cubicBezTo>
                  <a:cubicBezTo>
                    <a:pt x="1324" y="10579"/>
                    <a:pt x="3135" y="9371"/>
                    <a:pt x="4970" y="8372"/>
                  </a:cubicBezTo>
                  <a:cubicBezTo>
                    <a:pt x="7594" y="6979"/>
                    <a:pt x="10405" y="5864"/>
                    <a:pt x="12727" y="4006"/>
                  </a:cubicBezTo>
                  <a:lnTo>
                    <a:pt x="12727" y="4006"/>
                  </a:lnTo>
                  <a:cubicBezTo>
                    <a:pt x="11217" y="8071"/>
                    <a:pt x="10730" y="12413"/>
                    <a:pt x="10405" y="16733"/>
                  </a:cubicBezTo>
                  <a:cubicBezTo>
                    <a:pt x="10706" y="16570"/>
                    <a:pt x="11008" y="16408"/>
                    <a:pt x="11287" y="16245"/>
                  </a:cubicBezTo>
                  <a:cubicBezTo>
                    <a:pt x="12681" y="15386"/>
                    <a:pt x="13935" y="14318"/>
                    <a:pt x="15096" y="13203"/>
                  </a:cubicBezTo>
                  <a:cubicBezTo>
                    <a:pt x="15885" y="12437"/>
                    <a:pt x="16652" y="11647"/>
                    <a:pt x="17256" y="10741"/>
                  </a:cubicBezTo>
                  <a:cubicBezTo>
                    <a:pt x="18603" y="8744"/>
                    <a:pt x="19021" y="6166"/>
                    <a:pt x="18556" y="3797"/>
                  </a:cubicBezTo>
                  <a:cubicBezTo>
                    <a:pt x="18347" y="2729"/>
                    <a:pt x="17929" y="1127"/>
                    <a:pt x="17070" y="360"/>
                  </a:cubicBezTo>
                  <a:cubicBezTo>
                    <a:pt x="16791" y="104"/>
                    <a:pt x="16522" y="0"/>
                    <a:pt x="16264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8"/>
            <p:cNvSpPr/>
            <p:nvPr/>
          </p:nvSpPr>
          <p:spPr>
            <a:xfrm>
              <a:off x="2042350" y="2144225"/>
              <a:ext cx="3448200" cy="3009275"/>
            </a:xfrm>
            <a:custGeom>
              <a:avLst/>
              <a:gdLst/>
              <a:ahLst/>
              <a:cxnLst/>
              <a:rect l="l" t="t" r="r" b="b"/>
              <a:pathLst>
                <a:path w="137928" h="120371" extrusionOk="0">
                  <a:moveTo>
                    <a:pt x="93802" y="0"/>
                  </a:moveTo>
                  <a:cubicBezTo>
                    <a:pt x="91108" y="47"/>
                    <a:pt x="88647" y="1394"/>
                    <a:pt x="86278" y="2671"/>
                  </a:cubicBezTo>
                  <a:cubicBezTo>
                    <a:pt x="74921" y="8733"/>
                    <a:pt x="62775" y="13238"/>
                    <a:pt x="50234" y="16071"/>
                  </a:cubicBezTo>
                  <a:cubicBezTo>
                    <a:pt x="48887" y="16381"/>
                    <a:pt x="47530" y="16835"/>
                    <a:pt x="46217" y="16835"/>
                  </a:cubicBezTo>
                  <a:cubicBezTo>
                    <a:pt x="45561" y="16835"/>
                    <a:pt x="44916" y="16722"/>
                    <a:pt x="44289" y="16420"/>
                  </a:cubicBezTo>
                  <a:cubicBezTo>
                    <a:pt x="36091" y="21157"/>
                    <a:pt x="27800" y="25965"/>
                    <a:pt x="20879" y="32444"/>
                  </a:cubicBezTo>
                  <a:cubicBezTo>
                    <a:pt x="7339" y="45125"/>
                    <a:pt x="1" y="64122"/>
                    <a:pt x="1440" y="82608"/>
                  </a:cubicBezTo>
                  <a:cubicBezTo>
                    <a:pt x="1440" y="82608"/>
                    <a:pt x="23828" y="120370"/>
                    <a:pt x="69533" y="120370"/>
                  </a:cubicBezTo>
                  <a:cubicBezTo>
                    <a:pt x="115261" y="120370"/>
                    <a:pt x="137208" y="82794"/>
                    <a:pt x="137208" y="82794"/>
                  </a:cubicBezTo>
                  <a:cubicBezTo>
                    <a:pt x="137463" y="79914"/>
                    <a:pt x="137719" y="77011"/>
                    <a:pt x="137788" y="74108"/>
                  </a:cubicBezTo>
                  <a:cubicBezTo>
                    <a:pt x="137928" y="68999"/>
                    <a:pt x="137463" y="63890"/>
                    <a:pt x="136976" y="58803"/>
                  </a:cubicBezTo>
                  <a:cubicBezTo>
                    <a:pt x="136209" y="50791"/>
                    <a:pt x="135002" y="42082"/>
                    <a:pt x="129242" y="36462"/>
                  </a:cubicBezTo>
                  <a:cubicBezTo>
                    <a:pt x="125991" y="33304"/>
                    <a:pt x="121671" y="31515"/>
                    <a:pt x="117886" y="29007"/>
                  </a:cubicBezTo>
                  <a:cubicBezTo>
                    <a:pt x="114843" y="27010"/>
                    <a:pt x="112172" y="24525"/>
                    <a:pt x="109618" y="21947"/>
                  </a:cubicBezTo>
                  <a:cubicBezTo>
                    <a:pt x="103347" y="15514"/>
                    <a:pt x="98215" y="7827"/>
                    <a:pt x="93802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8"/>
            <p:cNvSpPr/>
            <p:nvPr/>
          </p:nvSpPr>
          <p:spPr>
            <a:xfrm>
              <a:off x="2865050" y="2144225"/>
              <a:ext cx="1698875" cy="1304625"/>
            </a:xfrm>
            <a:custGeom>
              <a:avLst/>
              <a:gdLst/>
              <a:ahLst/>
              <a:cxnLst/>
              <a:rect l="l" t="t" r="r" b="b"/>
              <a:pathLst>
                <a:path w="67955" h="52185" extrusionOk="0">
                  <a:moveTo>
                    <a:pt x="60894" y="0"/>
                  </a:moveTo>
                  <a:cubicBezTo>
                    <a:pt x="58200" y="47"/>
                    <a:pt x="55739" y="1394"/>
                    <a:pt x="53370" y="2671"/>
                  </a:cubicBezTo>
                  <a:cubicBezTo>
                    <a:pt x="42013" y="8733"/>
                    <a:pt x="29867" y="13238"/>
                    <a:pt x="17326" y="16071"/>
                  </a:cubicBezTo>
                  <a:cubicBezTo>
                    <a:pt x="15979" y="16381"/>
                    <a:pt x="14622" y="16835"/>
                    <a:pt x="13309" y="16835"/>
                  </a:cubicBezTo>
                  <a:cubicBezTo>
                    <a:pt x="12653" y="16835"/>
                    <a:pt x="12008" y="16722"/>
                    <a:pt x="11381" y="16420"/>
                  </a:cubicBezTo>
                  <a:cubicBezTo>
                    <a:pt x="9894" y="17279"/>
                    <a:pt x="8408" y="18138"/>
                    <a:pt x="6922" y="19021"/>
                  </a:cubicBezTo>
                  <a:cubicBezTo>
                    <a:pt x="5993" y="19996"/>
                    <a:pt x="5087" y="20995"/>
                    <a:pt x="4344" y="22110"/>
                  </a:cubicBezTo>
                  <a:cubicBezTo>
                    <a:pt x="3485" y="23410"/>
                    <a:pt x="2858" y="24827"/>
                    <a:pt x="2323" y="26290"/>
                  </a:cubicBezTo>
                  <a:cubicBezTo>
                    <a:pt x="721" y="30772"/>
                    <a:pt x="1" y="35719"/>
                    <a:pt x="1209" y="40340"/>
                  </a:cubicBezTo>
                  <a:cubicBezTo>
                    <a:pt x="4372" y="36355"/>
                    <a:pt x="9312" y="34040"/>
                    <a:pt x="14296" y="34040"/>
                  </a:cubicBezTo>
                  <a:cubicBezTo>
                    <a:pt x="15933" y="34040"/>
                    <a:pt x="17575" y="34290"/>
                    <a:pt x="19161" y="34813"/>
                  </a:cubicBezTo>
                  <a:cubicBezTo>
                    <a:pt x="19588" y="34752"/>
                    <a:pt x="20015" y="34723"/>
                    <a:pt x="20442" y="34723"/>
                  </a:cubicBezTo>
                  <a:cubicBezTo>
                    <a:pt x="22589" y="34723"/>
                    <a:pt x="24717" y="35443"/>
                    <a:pt x="26732" y="36276"/>
                  </a:cubicBezTo>
                  <a:cubicBezTo>
                    <a:pt x="30285" y="37739"/>
                    <a:pt x="33745" y="39597"/>
                    <a:pt x="36556" y="42222"/>
                  </a:cubicBezTo>
                  <a:cubicBezTo>
                    <a:pt x="39342" y="44869"/>
                    <a:pt x="41456" y="48376"/>
                    <a:pt x="41897" y="52185"/>
                  </a:cubicBezTo>
                  <a:cubicBezTo>
                    <a:pt x="46449" y="42523"/>
                    <a:pt x="55948" y="36276"/>
                    <a:pt x="62752" y="28008"/>
                  </a:cubicBezTo>
                  <a:cubicBezTo>
                    <a:pt x="64215" y="26243"/>
                    <a:pt x="65562" y="24339"/>
                    <a:pt x="66468" y="22202"/>
                  </a:cubicBezTo>
                  <a:cubicBezTo>
                    <a:pt x="67374" y="20089"/>
                    <a:pt x="67792" y="17813"/>
                    <a:pt x="67885" y="15537"/>
                  </a:cubicBezTo>
                  <a:cubicBezTo>
                    <a:pt x="67954" y="14004"/>
                    <a:pt x="67885" y="12472"/>
                    <a:pt x="67722" y="10962"/>
                  </a:cubicBezTo>
                  <a:cubicBezTo>
                    <a:pt x="65260" y="7409"/>
                    <a:pt x="62984" y="3716"/>
                    <a:pt x="60894" y="0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8"/>
            <p:cNvSpPr/>
            <p:nvPr/>
          </p:nvSpPr>
          <p:spPr>
            <a:xfrm>
              <a:off x="3381800" y="2807275"/>
              <a:ext cx="331550" cy="2345050"/>
            </a:xfrm>
            <a:custGeom>
              <a:avLst/>
              <a:gdLst/>
              <a:ahLst/>
              <a:cxnLst/>
              <a:rect l="l" t="t" r="r" b="b"/>
              <a:pathLst>
                <a:path w="13262" h="93802" extrusionOk="0">
                  <a:moveTo>
                    <a:pt x="8709" y="0"/>
                  </a:moveTo>
                  <a:cubicBezTo>
                    <a:pt x="442" y="30354"/>
                    <a:pt x="0" y="62821"/>
                    <a:pt x="7409" y="93407"/>
                  </a:cubicBezTo>
                  <a:cubicBezTo>
                    <a:pt x="9313" y="93616"/>
                    <a:pt x="11264" y="93732"/>
                    <a:pt x="13261" y="93802"/>
                  </a:cubicBezTo>
                  <a:cubicBezTo>
                    <a:pt x="11682" y="89227"/>
                    <a:pt x="10521" y="84489"/>
                    <a:pt x="9569" y="79751"/>
                  </a:cubicBezTo>
                  <a:cubicBezTo>
                    <a:pt x="4390" y="53717"/>
                    <a:pt x="5040" y="26545"/>
                    <a:pt x="11450" y="813"/>
                  </a:cubicBezTo>
                  <a:cubicBezTo>
                    <a:pt x="10521" y="534"/>
                    <a:pt x="9661" y="279"/>
                    <a:pt x="8709" y="0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8"/>
            <p:cNvSpPr/>
            <p:nvPr/>
          </p:nvSpPr>
          <p:spPr>
            <a:xfrm>
              <a:off x="3072325" y="2812475"/>
              <a:ext cx="390775" cy="2271350"/>
            </a:xfrm>
            <a:custGeom>
              <a:avLst/>
              <a:gdLst/>
              <a:ahLst/>
              <a:cxnLst/>
              <a:rect l="l" t="t" r="r" b="b"/>
              <a:pathLst>
                <a:path w="15631" h="90854" extrusionOk="0">
                  <a:moveTo>
                    <a:pt x="15529" y="0"/>
                  </a:moveTo>
                  <a:cubicBezTo>
                    <a:pt x="12716" y="0"/>
                    <a:pt x="11248" y="1912"/>
                    <a:pt x="9894" y="4437"/>
                  </a:cubicBezTo>
                  <a:cubicBezTo>
                    <a:pt x="4715" y="14028"/>
                    <a:pt x="2091" y="24851"/>
                    <a:pt x="1046" y="35696"/>
                  </a:cubicBezTo>
                  <a:cubicBezTo>
                    <a:pt x="1" y="46542"/>
                    <a:pt x="489" y="57481"/>
                    <a:pt x="1255" y="68373"/>
                  </a:cubicBezTo>
                  <a:cubicBezTo>
                    <a:pt x="1766" y="75456"/>
                    <a:pt x="2393" y="82516"/>
                    <a:pt x="3252" y="89576"/>
                  </a:cubicBezTo>
                  <a:cubicBezTo>
                    <a:pt x="4623" y="90041"/>
                    <a:pt x="5993" y="90459"/>
                    <a:pt x="7409" y="90853"/>
                  </a:cubicBezTo>
                  <a:cubicBezTo>
                    <a:pt x="5644" y="79381"/>
                    <a:pt x="5342" y="67699"/>
                    <a:pt x="5203" y="56087"/>
                  </a:cubicBezTo>
                  <a:cubicBezTo>
                    <a:pt x="5064" y="46426"/>
                    <a:pt x="5041" y="36741"/>
                    <a:pt x="6388" y="27196"/>
                  </a:cubicBezTo>
                  <a:cubicBezTo>
                    <a:pt x="7735" y="17651"/>
                    <a:pt x="10498" y="8176"/>
                    <a:pt x="15631" y="1"/>
                  </a:cubicBezTo>
                  <a:cubicBezTo>
                    <a:pt x="15597" y="1"/>
                    <a:pt x="15563" y="0"/>
                    <a:pt x="15529" y="0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8"/>
            <p:cNvSpPr/>
            <p:nvPr/>
          </p:nvSpPr>
          <p:spPr>
            <a:xfrm>
              <a:off x="2042350" y="2932100"/>
              <a:ext cx="1066000" cy="1933425"/>
            </a:xfrm>
            <a:custGeom>
              <a:avLst/>
              <a:gdLst/>
              <a:ahLst/>
              <a:cxnLst/>
              <a:rect l="l" t="t" r="r" b="b"/>
              <a:pathLst>
                <a:path w="42640" h="77337" extrusionOk="0">
                  <a:moveTo>
                    <a:pt x="21878" y="0"/>
                  </a:moveTo>
                  <a:cubicBezTo>
                    <a:pt x="21552" y="302"/>
                    <a:pt x="21204" y="627"/>
                    <a:pt x="20879" y="929"/>
                  </a:cubicBezTo>
                  <a:cubicBezTo>
                    <a:pt x="7339" y="13610"/>
                    <a:pt x="1" y="32607"/>
                    <a:pt x="1440" y="51093"/>
                  </a:cubicBezTo>
                  <a:cubicBezTo>
                    <a:pt x="1440" y="51093"/>
                    <a:pt x="10428" y="66235"/>
                    <a:pt x="28613" y="77336"/>
                  </a:cubicBezTo>
                  <a:cubicBezTo>
                    <a:pt x="28636" y="76430"/>
                    <a:pt x="28798" y="75525"/>
                    <a:pt x="29123" y="74689"/>
                  </a:cubicBezTo>
                  <a:cubicBezTo>
                    <a:pt x="29402" y="73992"/>
                    <a:pt x="29867" y="73295"/>
                    <a:pt x="30587" y="73109"/>
                  </a:cubicBezTo>
                  <a:cubicBezTo>
                    <a:pt x="30729" y="73069"/>
                    <a:pt x="30874" y="73052"/>
                    <a:pt x="31020" y="73052"/>
                  </a:cubicBezTo>
                  <a:cubicBezTo>
                    <a:pt x="31372" y="73052"/>
                    <a:pt x="31728" y="73150"/>
                    <a:pt x="32073" y="73249"/>
                  </a:cubicBezTo>
                  <a:cubicBezTo>
                    <a:pt x="35294" y="74259"/>
                    <a:pt x="38324" y="76434"/>
                    <a:pt x="41613" y="76434"/>
                  </a:cubicBezTo>
                  <a:cubicBezTo>
                    <a:pt x="41952" y="76434"/>
                    <a:pt x="42295" y="76411"/>
                    <a:pt x="42640" y="76361"/>
                  </a:cubicBezTo>
                  <a:cubicBezTo>
                    <a:pt x="38552" y="74340"/>
                    <a:pt x="34860" y="71553"/>
                    <a:pt x="31817" y="68186"/>
                  </a:cubicBezTo>
                  <a:cubicBezTo>
                    <a:pt x="30656" y="66909"/>
                    <a:pt x="29541" y="65353"/>
                    <a:pt x="29634" y="63634"/>
                  </a:cubicBezTo>
                  <a:lnTo>
                    <a:pt x="29634" y="63634"/>
                  </a:lnTo>
                  <a:cubicBezTo>
                    <a:pt x="33257" y="65980"/>
                    <a:pt x="37391" y="67536"/>
                    <a:pt x="41664" y="68186"/>
                  </a:cubicBezTo>
                  <a:cubicBezTo>
                    <a:pt x="41920" y="67001"/>
                    <a:pt x="40689" y="66073"/>
                    <a:pt x="39621" y="65515"/>
                  </a:cubicBezTo>
                  <a:cubicBezTo>
                    <a:pt x="37391" y="64331"/>
                    <a:pt x="35185" y="63146"/>
                    <a:pt x="32979" y="61962"/>
                  </a:cubicBezTo>
                  <a:cubicBezTo>
                    <a:pt x="31190" y="61010"/>
                    <a:pt x="29356" y="60034"/>
                    <a:pt x="27962" y="58548"/>
                  </a:cubicBezTo>
                  <a:cubicBezTo>
                    <a:pt x="26592" y="57038"/>
                    <a:pt x="25733" y="54925"/>
                    <a:pt x="26244" y="52951"/>
                  </a:cubicBezTo>
                  <a:lnTo>
                    <a:pt x="26244" y="52951"/>
                  </a:lnTo>
                  <a:cubicBezTo>
                    <a:pt x="27135" y="53438"/>
                    <a:pt x="27882" y="53647"/>
                    <a:pt x="28457" y="53647"/>
                  </a:cubicBezTo>
                  <a:cubicBezTo>
                    <a:pt x="30160" y="53647"/>
                    <a:pt x="30348" y="51807"/>
                    <a:pt x="28264" y="49862"/>
                  </a:cubicBezTo>
                  <a:cubicBezTo>
                    <a:pt x="26615" y="48329"/>
                    <a:pt x="25036" y="46425"/>
                    <a:pt x="25013" y="44172"/>
                  </a:cubicBezTo>
                  <a:cubicBezTo>
                    <a:pt x="24990" y="42570"/>
                    <a:pt x="25756" y="41060"/>
                    <a:pt x="26081" y="39504"/>
                  </a:cubicBezTo>
                  <a:cubicBezTo>
                    <a:pt x="26662" y="36601"/>
                    <a:pt x="25663" y="33652"/>
                    <a:pt x="25593" y="30702"/>
                  </a:cubicBezTo>
                  <a:cubicBezTo>
                    <a:pt x="25524" y="26592"/>
                    <a:pt x="27266" y="22667"/>
                    <a:pt x="27869" y="18626"/>
                  </a:cubicBezTo>
                  <a:cubicBezTo>
                    <a:pt x="28868" y="11937"/>
                    <a:pt x="26522" y="4901"/>
                    <a:pt x="21878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8"/>
            <p:cNvSpPr/>
            <p:nvPr/>
          </p:nvSpPr>
          <p:spPr>
            <a:xfrm>
              <a:off x="3796925" y="2898375"/>
              <a:ext cx="1693625" cy="2179050"/>
            </a:xfrm>
            <a:custGeom>
              <a:avLst/>
              <a:gdLst/>
              <a:ahLst/>
              <a:cxnLst/>
              <a:rect l="l" t="t" r="r" b="b"/>
              <a:pathLst>
                <a:path w="67745" h="87162" extrusionOk="0">
                  <a:moveTo>
                    <a:pt x="48384" y="0"/>
                  </a:moveTo>
                  <a:cubicBezTo>
                    <a:pt x="47589" y="0"/>
                    <a:pt x="46444" y="555"/>
                    <a:pt x="44683" y="2000"/>
                  </a:cubicBezTo>
                  <a:cubicBezTo>
                    <a:pt x="12750" y="28219"/>
                    <a:pt x="18278" y="45057"/>
                    <a:pt x="15816" y="55972"/>
                  </a:cubicBezTo>
                  <a:cubicBezTo>
                    <a:pt x="14771" y="60570"/>
                    <a:pt x="15839" y="65447"/>
                    <a:pt x="12959" y="69210"/>
                  </a:cubicBezTo>
                  <a:cubicBezTo>
                    <a:pt x="12286" y="70092"/>
                    <a:pt x="0" y="73924"/>
                    <a:pt x="256" y="75039"/>
                  </a:cubicBezTo>
                  <a:cubicBezTo>
                    <a:pt x="308" y="75282"/>
                    <a:pt x="891" y="75378"/>
                    <a:pt x="1795" y="75378"/>
                  </a:cubicBezTo>
                  <a:cubicBezTo>
                    <a:pt x="5249" y="75378"/>
                    <a:pt x="13393" y="73970"/>
                    <a:pt x="14522" y="73970"/>
                  </a:cubicBezTo>
                  <a:cubicBezTo>
                    <a:pt x="14537" y="73970"/>
                    <a:pt x="14550" y="73970"/>
                    <a:pt x="14562" y="73971"/>
                  </a:cubicBezTo>
                  <a:cubicBezTo>
                    <a:pt x="14702" y="73976"/>
                    <a:pt x="14843" y="73978"/>
                    <a:pt x="14985" y="73978"/>
                  </a:cubicBezTo>
                  <a:cubicBezTo>
                    <a:pt x="15356" y="73978"/>
                    <a:pt x="15732" y="73965"/>
                    <a:pt x="16105" y="73965"/>
                  </a:cubicBezTo>
                  <a:cubicBezTo>
                    <a:pt x="16815" y="73965"/>
                    <a:pt x="17516" y="74013"/>
                    <a:pt x="18162" y="74296"/>
                  </a:cubicBezTo>
                  <a:cubicBezTo>
                    <a:pt x="18417" y="74389"/>
                    <a:pt x="18673" y="74575"/>
                    <a:pt x="18765" y="74830"/>
                  </a:cubicBezTo>
                  <a:cubicBezTo>
                    <a:pt x="18858" y="75062"/>
                    <a:pt x="18765" y="75341"/>
                    <a:pt x="18696" y="75596"/>
                  </a:cubicBezTo>
                  <a:cubicBezTo>
                    <a:pt x="18301" y="76897"/>
                    <a:pt x="10103" y="79939"/>
                    <a:pt x="9685" y="81263"/>
                  </a:cubicBezTo>
                  <a:cubicBezTo>
                    <a:pt x="10338" y="81050"/>
                    <a:pt x="14343" y="80609"/>
                    <a:pt x="17117" y="80609"/>
                  </a:cubicBezTo>
                  <a:cubicBezTo>
                    <a:pt x="18583" y="80609"/>
                    <a:pt x="19706" y="80732"/>
                    <a:pt x="19811" y="81077"/>
                  </a:cubicBezTo>
                  <a:cubicBezTo>
                    <a:pt x="20112" y="82076"/>
                    <a:pt x="13006" y="84863"/>
                    <a:pt x="12750" y="85861"/>
                  </a:cubicBezTo>
                  <a:cubicBezTo>
                    <a:pt x="13377" y="86814"/>
                    <a:pt x="20763" y="86094"/>
                    <a:pt x="21204" y="87162"/>
                  </a:cubicBezTo>
                  <a:cubicBezTo>
                    <a:pt x="52092" y="78197"/>
                    <a:pt x="67025" y="52628"/>
                    <a:pt x="67025" y="52628"/>
                  </a:cubicBezTo>
                  <a:cubicBezTo>
                    <a:pt x="67280" y="49748"/>
                    <a:pt x="67536" y="46845"/>
                    <a:pt x="67605" y="43942"/>
                  </a:cubicBezTo>
                  <a:cubicBezTo>
                    <a:pt x="67745" y="38833"/>
                    <a:pt x="67280" y="33724"/>
                    <a:pt x="66793" y="28637"/>
                  </a:cubicBezTo>
                  <a:cubicBezTo>
                    <a:pt x="66026" y="20625"/>
                    <a:pt x="64819" y="11916"/>
                    <a:pt x="59059" y="6296"/>
                  </a:cubicBezTo>
                  <a:cubicBezTo>
                    <a:pt x="58711" y="5948"/>
                    <a:pt x="58339" y="5622"/>
                    <a:pt x="57968" y="5321"/>
                  </a:cubicBezTo>
                  <a:cubicBezTo>
                    <a:pt x="57828" y="5344"/>
                    <a:pt x="57712" y="5390"/>
                    <a:pt x="57596" y="5437"/>
                  </a:cubicBezTo>
                  <a:cubicBezTo>
                    <a:pt x="56313" y="5911"/>
                    <a:pt x="55280" y="6111"/>
                    <a:pt x="54440" y="6111"/>
                  </a:cubicBezTo>
                  <a:cubicBezTo>
                    <a:pt x="49801" y="6111"/>
                    <a:pt x="51020" y="0"/>
                    <a:pt x="48384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8"/>
            <p:cNvSpPr/>
            <p:nvPr/>
          </p:nvSpPr>
          <p:spPr>
            <a:xfrm>
              <a:off x="3300500" y="3228775"/>
              <a:ext cx="149250" cy="149250"/>
            </a:xfrm>
            <a:custGeom>
              <a:avLst/>
              <a:gdLst/>
              <a:ahLst/>
              <a:cxnLst/>
              <a:rect l="l" t="t" r="r" b="b"/>
              <a:pathLst>
                <a:path w="5970" h="5970" extrusionOk="0">
                  <a:moveTo>
                    <a:pt x="2997" y="1"/>
                  </a:moveTo>
                  <a:cubicBezTo>
                    <a:pt x="1348" y="1"/>
                    <a:pt x="1" y="1325"/>
                    <a:pt x="1" y="2973"/>
                  </a:cubicBezTo>
                  <a:cubicBezTo>
                    <a:pt x="1" y="4622"/>
                    <a:pt x="1348" y="5969"/>
                    <a:pt x="2997" y="5969"/>
                  </a:cubicBezTo>
                  <a:cubicBezTo>
                    <a:pt x="4646" y="5969"/>
                    <a:pt x="5970" y="4622"/>
                    <a:pt x="5970" y="2973"/>
                  </a:cubicBezTo>
                  <a:cubicBezTo>
                    <a:pt x="5970" y="1325"/>
                    <a:pt x="4646" y="1"/>
                    <a:pt x="2997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8"/>
            <p:cNvSpPr/>
            <p:nvPr/>
          </p:nvSpPr>
          <p:spPr>
            <a:xfrm>
              <a:off x="3320250" y="3248525"/>
              <a:ext cx="109750" cy="109750"/>
            </a:xfrm>
            <a:custGeom>
              <a:avLst/>
              <a:gdLst/>
              <a:ahLst/>
              <a:cxnLst/>
              <a:rect l="l" t="t" r="r" b="b"/>
              <a:pathLst>
                <a:path w="4390" h="4390" extrusionOk="0">
                  <a:moveTo>
                    <a:pt x="2207" y="0"/>
                  </a:moveTo>
                  <a:cubicBezTo>
                    <a:pt x="976" y="0"/>
                    <a:pt x="1" y="976"/>
                    <a:pt x="1" y="2183"/>
                  </a:cubicBezTo>
                  <a:cubicBezTo>
                    <a:pt x="1" y="3414"/>
                    <a:pt x="976" y="4390"/>
                    <a:pt x="2207" y="4390"/>
                  </a:cubicBezTo>
                  <a:cubicBezTo>
                    <a:pt x="3415" y="4390"/>
                    <a:pt x="4390" y="3414"/>
                    <a:pt x="4390" y="2183"/>
                  </a:cubicBezTo>
                  <a:cubicBezTo>
                    <a:pt x="4390" y="976"/>
                    <a:pt x="3415" y="0"/>
                    <a:pt x="2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8"/>
            <p:cNvSpPr/>
            <p:nvPr/>
          </p:nvSpPr>
          <p:spPr>
            <a:xfrm>
              <a:off x="3331275" y="3259550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1766" y="1"/>
                  </a:moveTo>
                  <a:cubicBezTo>
                    <a:pt x="790" y="1"/>
                    <a:pt x="1" y="790"/>
                    <a:pt x="1" y="1742"/>
                  </a:cubicBezTo>
                  <a:cubicBezTo>
                    <a:pt x="1" y="2718"/>
                    <a:pt x="790" y="3507"/>
                    <a:pt x="1766" y="3507"/>
                  </a:cubicBezTo>
                  <a:cubicBezTo>
                    <a:pt x="2718" y="3507"/>
                    <a:pt x="3508" y="2718"/>
                    <a:pt x="3508" y="1742"/>
                  </a:cubicBezTo>
                  <a:cubicBezTo>
                    <a:pt x="3508" y="790"/>
                    <a:pt x="2718" y="1"/>
                    <a:pt x="1766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8"/>
            <p:cNvSpPr/>
            <p:nvPr/>
          </p:nvSpPr>
          <p:spPr>
            <a:xfrm>
              <a:off x="3340000" y="3268250"/>
              <a:ext cx="70275" cy="70300"/>
            </a:xfrm>
            <a:custGeom>
              <a:avLst/>
              <a:gdLst/>
              <a:ahLst/>
              <a:cxnLst/>
              <a:rect l="l" t="t" r="r" b="b"/>
              <a:pathLst>
                <a:path w="2811" h="2812" extrusionOk="0">
                  <a:moveTo>
                    <a:pt x="1417" y="1"/>
                  </a:moveTo>
                  <a:cubicBezTo>
                    <a:pt x="627" y="1"/>
                    <a:pt x="0" y="628"/>
                    <a:pt x="0" y="1394"/>
                  </a:cubicBezTo>
                  <a:cubicBezTo>
                    <a:pt x="0" y="2184"/>
                    <a:pt x="627" y="2811"/>
                    <a:pt x="1417" y="2811"/>
                  </a:cubicBezTo>
                  <a:cubicBezTo>
                    <a:pt x="2183" y="2811"/>
                    <a:pt x="2810" y="2184"/>
                    <a:pt x="2810" y="1394"/>
                  </a:cubicBezTo>
                  <a:cubicBezTo>
                    <a:pt x="2810" y="628"/>
                    <a:pt x="2183" y="1"/>
                    <a:pt x="1417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8"/>
            <p:cNvSpPr/>
            <p:nvPr/>
          </p:nvSpPr>
          <p:spPr>
            <a:xfrm>
              <a:off x="3346950" y="3275225"/>
              <a:ext cx="56350" cy="56350"/>
            </a:xfrm>
            <a:custGeom>
              <a:avLst/>
              <a:gdLst/>
              <a:ahLst/>
              <a:cxnLst/>
              <a:rect l="l" t="t" r="r" b="b"/>
              <a:pathLst>
                <a:path w="2254" h="2254" extrusionOk="0">
                  <a:moveTo>
                    <a:pt x="1139" y="1"/>
                  </a:moveTo>
                  <a:cubicBezTo>
                    <a:pt x="512" y="1"/>
                    <a:pt x="1" y="488"/>
                    <a:pt x="1" y="1115"/>
                  </a:cubicBezTo>
                  <a:cubicBezTo>
                    <a:pt x="1" y="1742"/>
                    <a:pt x="512" y="2253"/>
                    <a:pt x="1139" y="2253"/>
                  </a:cubicBezTo>
                  <a:cubicBezTo>
                    <a:pt x="1766" y="2253"/>
                    <a:pt x="2254" y="1742"/>
                    <a:pt x="2254" y="1115"/>
                  </a:cubicBezTo>
                  <a:cubicBezTo>
                    <a:pt x="2254" y="488"/>
                    <a:pt x="1766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8"/>
            <p:cNvSpPr/>
            <p:nvPr/>
          </p:nvSpPr>
          <p:spPr>
            <a:xfrm>
              <a:off x="3367275" y="3279875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26" y="0"/>
                  </a:moveTo>
                  <a:cubicBezTo>
                    <a:pt x="140" y="0"/>
                    <a:pt x="1" y="140"/>
                    <a:pt x="1" y="326"/>
                  </a:cubicBezTo>
                  <a:cubicBezTo>
                    <a:pt x="1" y="488"/>
                    <a:pt x="140" y="628"/>
                    <a:pt x="326" y="628"/>
                  </a:cubicBezTo>
                  <a:cubicBezTo>
                    <a:pt x="488" y="628"/>
                    <a:pt x="628" y="488"/>
                    <a:pt x="628" y="326"/>
                  </a:cubicBezTo>
                  <a:cubicBezTo>
                    <a:pt x="628" y="140"/>
                    <a:pt x="488" y="0"/>
                    <a:pt x="3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8"/>
            <p:cNvSpPr/>
            <p:nvPr/>
          </p:nvSpPr>
          <p:spPr>
            <a:xfrm>
              <a:off x="3367275" y="3310075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26" y="0"/>
                  </a:moveTo>
                  <a:cubicBezTo>
                    <a:pt x="140" y="0"/>
                    <a:pt x="1" y="139"/>
                    <a:pt x="1" y="302"/>
                  </a:cubicBezTo>
                  <a:cubicBezTo>
                    <a:pt x="1" y="488"/>
                    <a:pt x="140" y="627"/>
                    <a:pt x="326" y="627"/>
                  </a:cubicBezTo>
                  <a:cubicBezTo>
                    <a:pt x="488" y="627"/>
                    <a:pt x="628" y="488"/>
                    <a:pt x="628" y="302"/>
                  </a:cubicBezTo>
                  <a:cubicBezTo>
                    <a:pt x="628" y="139"/>
                    <a:pt x="488" y="0"/>
                    <a:pt x="3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8"/>
            <p:cNvSpPr/>
            <p:nvPr/>
          </p:nvSpPr>
          <p:spPr>
            <a:xfrm>
              <a:off x="3382375" y="3294975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26" y="0"/>
                  </a:moveTo>
                  <a:cubicBezTo>
                    <a:pt x="140" y="0"/>
                    <a:pt x="1" y="140"/>
                    <a:pt x="1" y="325"/>
                  </a:cubicBezTo>
                  <a:cubicBezTo>
                    <a:pt x="1" y="488"/>
                    <a:pt x="140" y="627"/>
                    <a:pt x="326" y="627"/>
                  </a:cubicBezTo>
                  <a:cubicBezTo>
                    <a:pt x="488" y="627"/>
                    <a:pt x="628" y="488"/>
                    <a:pt x="628" y="325"/>
                  </a:cubicBezTo>
                  <a:cubicBezTo>
                    <a:pt x="628" y="140"/>
                    <a:pt x="488" y="0"/>
                    <a:pt x="3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8"/>
            <p:cNvSpPr/>
            <p:nvPr/>
          </p:nvSpPr>
          <p:spPr>
            <a:xfrm>
              <a:off x="3352775" y="3294975"/>
              <a:ext cx="15100" cy="15700"/>
            </a:xfrm>
            <a:custGeom>
              <a:avLst/>
              <a:gdLst/>
              <a:ahLst/>
              <a:cxnLst/>
              <a:rect l="l" t="t" r="r" b="b"/>
              <a:pathLst>
                <a:path w="604" h="628" extrusionOk="0">
                  <a:moveTo>
                    <a:pt x="302" y="0"/>
                  </a:moveTo>
                  <a:cubicBezTo>
                    <a:pt x="139" y="0"/>
                    <a:pt x="0" y="140"/>
                    <a:pt x="0" y="325"/>
                  </a:cubicBezTo>
                  <a:cubicBezTo>
                    <a:pt x="0" y="488"/>
                    <a:pt x="139" y="627"/>
                    <a:pt x="302" y="627"/>
                  </a:cubicBezTo>
                  <a:cubicBezTo>
                    <a:pt x="465" y="627"/>
                    <a:pt x="604" y="488"/>
                    <a:pt x="604" y="325"/>
                  </a:cubicBezTo>
                  <a:cubicBezTo>
                    <a:pt x="604" y="140"/>
                    <a:pt x="465" y="0"/>
                    <a:pt x="302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8"/>
            <p:cNvSpPr/>
            <p:nvPr/>
          </p:nvSpPr>
          <p:spPr>
            <a:xfrm>
              <a:off x="3387025" y="32996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0" y="0"/>
                  </a:moveTo>
                  <a:cubicBezTo>
                    <a:pt x="47" y="0"/>
                    <a:pt x="0" y="70"/>
                    <a:pt x="0" y="139"/>
                  </a:cubicBezTo>
                  <a:cubicBezTo>
                    <a:pt x="0" y="209"/>
                    <a:pt x="47" y="256"/>
                    <a:pt x="140" y="256"/>
                  </a:cubicBezTo>
                  <a:cubicBezTo>
                    <a:pt x="209" y="256"/>
                    <a:pt x="256" y="209"/>
                    <a:pt x="256" y="139"/>
                  </a:cubicBezTo>
                  <a:cubicBezTo>
                    <a:pt x="256" y="70"/>
                    <a:pt x="209" y="0"/>
                    <a:pt x="140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8"/>
            <p:cNvSpPr/>
            <p:nvPr/>
          </p:nvSpPr>
          <p:spPr>
            <a:xfrm>
              <a:off x="3356825" y="32996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0" y="0"/>
                  </a:moveTo>
                  <a:cubicBezTo>
                    <a:pt x="70" y="0"/>
                    <a:pt x="1" y="70"/>
                    <a:pt x="1" y="139"/>
                  </a:cubicBezTo>
                  <a:cubicBezTo>
                    <a:pt x="1" y="209"/>
                    <a:pt x="70" y="256"/>
                    <a:pt x="140" y="256"/>
                  </a:cubicBezTo>
                  <a:cubicBezTo>
                    <a:pt x="210" y="256"/>
                    <a:pt x="256" y="209"/>
                    <a:pt x="256" y="139"/>
                  </a:cubicBezTo>
                  <a:cubicBezTo>
                    <a:pt x="256" y="70"/>
                    <a:pt x="210" y="0"/>
                    <a:pt x="140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8"/>
            <p:cNvSpPr/>
            <p:nvPr/>
          </p:nvSpPr>
          <p:spPr>
            <a:xfrm>
              <a:off x="3371925" y="33147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40" y="1"/>
                  </a:moveTo>
                  <a:cubicBezTo>
                    <a:pt x="70" y="1"/>
                    <a:pt x="1" y="47"/>
                    <a:pt x="1" y="117"/>
                  </a:cubicBezTo>
                  <a:cubicBezTo>
                    <a:pt x="1" y="187"/>
                    <a:pt x="70" y="256"/>
                    <a:pt x="140" y="256"/>
                  </a:cubicBezTo>
                  <a:cubicBezTo>
                    <a:pt x="210" y="256"/>
                    <a:pt x="256" y="187"/>
                    <a:pt x="256" y="117"/>
                  </a:cubicBezTo>
                  <a:cubicBezTo>
                    <a:pt x="256" y="47"/>
                    <a:pt x="210" y="1"/>
                    <a:pt x="14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8"/>
            <p:cNvSpPr/>
            <p:nvPr/>
          </p:nvSpPr>
          <p:spPr>
            <a:xfrm>
              <a:off x="3371925" y="32845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0" y="0"/>
                  </a:moveTo>
                  <a:cubicBezTo>
                    <a:pt x="70" y="0"/>
                    <a:pt x="1" y="70"/>
                    <a:pt x="1" y="140"/>
                  </a:cubicBezTo>
                  <a:cubicBezTo>
                    <a:pt x="1" y="209"/>
                    <a:pt x="70" y="256"/>
                    <a:pt x="140" y="256"/>
                  </a:cubicBezTo>
                  <a:cubicBezTo>
                    <a:pt x="210" y="256"/>
                    <a:pt x="256" y="209"/>
                    <a:pt x="256" y="140"/>
                  </a:cubicBezTo>
                  <a:cubicBezTo>
                    <a:pt x="256" y="70"/>
                    <a:pt x="210" y="0"/>
                    <a:pt x="140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8"/>
            <p:cNvSpPr/>
            <p:nvPr/>
          </p:nvSpPr>
          <p:spPr>
            <a:xfrm>
              <a:off x="3247675" y="3961500"/>
              <a:ext cx="149250" cy="149225"/>
            </a:xfrm>
            <a:custGeom>
              <a:avLst/>
              <a:gdLst/>
              <a:ahLst/>
              <a:cxnLst/>
              <a:rect l="l" t="t" r="r" b="b"/>
              <a:pathLst>
                <a:path w="5970" h="5969" extrusionOk="0">
                  <a:moveTo>
                    <a:pt x="2973" y="0"/>
                  </a:moveTo>
                  <a:cubicBezTo>
                    <a:pt x="1324" y="0"/>
                    <a:pt x="1" y="1324"/>
                    <a:pt x="1" y="2973"/>
                  </a:cubicBezTo>
                  <a:cubicBezTo>
                    <a:pt x="1" y="4622"/>
                    <a:pt x="1324" y="5969"/>
                    <a:pt x="2973" y="5969"/>
                  </a:cubicBezTo>
                  <a:cubicBezTo>
                    <a:pt x="4622" y="5969"/>
                    <a:pt x="5969" y="4622"/>
                    <a:pt x="5969" y="2973"/>
                  </a:cubicBezTo>
                  <a:cubicBezTo>
                    <a:pt x="5969" y="1324"/>
                    <a:pt x="4622" y="0"/>
                    <a:pt x="2973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8"/>
            <p:cNvSpPr/>
            <p:nvPr/>
          </p:nvSpPr>
          <p:spPr>
            <a:xfrm>
              <a:off x="3267425" y="3981250"/>
              <a:ext cx="109750" cy="109750"/>
            </a:xfrm>
            <a:custGeom>
              <a:avLst/>
              <a:gdLst/>
              <a:ahLst/>
              <a:cxnLst/>
              <a:rect l="l" t="t" r="r" b="b"/>
              <a:pathLst>
                <a:path w="4390" h="4390" extrusionOk="0">
                  <a:moveTo>
                    <a:pt x="2183" y="0"/>
                  </a:moveTo>
                  <a:cubicBezTo>
                    <a:pt x="976" y="0"/>
                    <a:pt x="0" y="975"/>
                    <a:pt x="0" y="2183"/>
                  </a:cubicBezTo>
                  <a:cubicBezTo>
                    <a:pt x="0" y="3391"/>
                    <a:pt x="976" y="4389"/>
                    <a:pt x="2183" y="4389"/>
                  </a:cubicBezTo>
                  <a:cubicBezTo>
                    <a:pt x="3414" y="4389"/>
                    <a:pt x="4390" y="3391"/>
                    <a:pt x="4390" y="2183"/>
                  </a:cubicBezTo>
                  <a:cubicBezTo>
                    <a:pt x="4390" y="975"/>
                    <a:pt x="3414" y="0"/>
                    <a:pt x="2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8"/>
            <p:cNvSpPr/>
            <p:nvPr/>
          </p:nvSpPr>
          <p:spPr>
            <a:xfrm>
              <a:off x="3278450" y="3992275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1742" y="0"/>
                  </a:moveTo>
                  <a:cubicBezTo>
                    <a:pt x="790" y="0"/>
                    <a:pt x="0" y="790"/>
                    <a:pt x="0" y="1742"/>
                  </a:cubicBezTo>
                  <a:cubicBezTo>
                    <a:pt x="0" y="2717"/>
                    <a:pt x="790" y="3507"/>
                    <a:pt x="1742" y="3507"/>
                  </a:cubicBezTo>
                  <a:cubicBezTo>
                    <a:pt x="2718" y="3507"/>
                    <a:pt x="3507" y="2717"/>
                    <a:pt x="3507" y="1742"/>
                  </a:cubicBezTo>
                  <a:cubicBezTo>
                    <a:pt x="3507" y="790"/>
                    <a:pt x="2718" y="0"/>
                    <a:pt x="1742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8"/>
            <p:cNvSpPr/>
            <p:nvPr/>
          </p:nvSpPr>
          <p:spPr>
            <a:xfrm>
              <a:off x="3287150" y="4000975"/>
              <a:ext cx="69700" cy="69700"/>
            </a:xfrm>
            <a:custGeom>
              <a:avLst/>
              <a:gdLst/>
              <a:ahLst/>
              <a:cxnLst/>
              <a:rect l="l" t="t" r="r" b="b"/>
              <a:pathLst>
                <a:path w="2788" h="2788" extrusionOk="0">
                  <a:moveTo>
                    <a:pt x="1394" y="1"/>
                  </a:moveTo>
                  <a:cubicBezTo>
                    <a:pt x="628" y="1"/>
                    <a:pt x="1" y="628"/>
                    <a:pt x="1" y="1394"/>
                  </a:cubicBezTo>
                  <a:cubicBezTo>
                    <a:pt x="1" y="2184"/>
                    <a:pt x="628" y="2788"/>
                    <a:pt x="1394" y="2788"/>
                  </a:cubicBezTo>
                  <a:cubicBezTo>
                    <a:pt x="2184" y="2788"/>
                    <a:pt x="2788" y="2160"/>
                    <a:pt x="2788" y="1394"/>
                  </a:cubicBezTo>
                  <a:cubicBezTo>
                    <a:pt x="2788" y="628"/>
                    <a:pt x="2184" y="1"/>
                    <a:pt x="139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8"/>
            <p:cNvSpPr/>
            <p:nvPr/>
          </p:nvSpPr>
          <p:spPr>
            <a:xfrm>
              <a:off x="3294125" y="4007950"/>
              <a:ext cx="56350" cy="56350"/>
            </a:xfrm>
            <a:custGeom>
              <a:avLst/>
              <a:gdLst/>
              <a:ahLst/>
              <a:cxnLst/>
              <a:rect l="l" t="t" r="r" b="b"/>
              <a:pathLst>
                <a:path w="2254" h="2254" extrusionOk="0">
                  <a:moveTo>
                    <a:pt x="1115" y="0"/>
                  </a:moveTo>
                  <a:cubicBezTo>
                    <a:pt x="488" y="0"/>
                    <a:pt x="0" y="488"/>
                    <a:pt x="0" y="1115"/>
                  </a:cubicBezTo>
                  <a:cubicBezTo>
                    <a:pt x="0" y="1742"/>
                    <a:pt x="488" y="2253"/>
                    <a:pt x="1115" y="2253"/>
                  </a:cubicBezTo>
                  <a:cubicBezTo>
                    <a:pt x="1742" y="2253"/>
                    <a:pt x="2253" y="1742"/>
                    <a:pt x="2253" y="1115"/>
                  </a:cubicBezTo>
                  <a:cubicBezTo>
                    <a:pt x="2253" y="488"/>
                    <a:pt x="1742" y="0"/>
                    <a:pt x="1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8"/>
            <p:cNvSpPr/>
            <p:nvPr/>
          </p:nvSpPr>
          <p:spPr>
            <a:xfrm>
              <a:off x="3314450" y="4012600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02" y="0"/>
                  </a:moveTo>
                  <a:cubicBezTo>
                    <a:pt x="140" y="0"/>
                    <a:pt x="0" y="139"/>
                    <a:pt x="0" y="325"/>
                  </a:cubicBezTo>
                  <a:cubicBezTo>
                    <a:pt x="0" y="488"/>
                    <a:pt x="140" y="627"/>
                    <a:pt x="302" y="627"/>
                  </a:cubicBezTo>
                  <a:cubicBezTo>
                    <a:pt x="488" y="627"/>
                    <a:pt x="627" y="488"/>
                    <a:pt x="627" y="325"/>
                  </a:cubicBezTo>
                  <a:cubicBezTo>
                    <a:pt x="627" y="139"/>
                    <a:pt x="488" y="0"/>
                    <a:pt x="302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8"/>
            <p:cNvSpPr/>
            <p:nvPr/>
          </p:nvSpPr>
          <p:spPr>
            <a:xfrm>
              <a:off x="3314450" y="4042775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02" y="1"/>
                  </a:moveTo>
                  <a:cubicBezTo>
                    <a:pt x="140" y="1"/>
                    <a:pt x="0" y="140"/>
                    <a:pt x="0" y="303"/>
                  </a:cubicBezTo>
                  <a:cubicBezTo>
                    <a:pt x="0" y="488"/>
                    <a:pt x="140" y="628"/>
                    <a:pt x="302" y="628"/>
                  </a:cubicBezTo>
                  <a:cubicBezTo>
                    <a:pt x="488" y="628"/>
                    <a:pt x="627" y="488"/>
                    <a:pt x="627" y="303"/>
                  </a:cubicBezTo>
                  <a:cubicBezTo>
                    <a:pt x="627" y="140"/>
                    <a:pt x="488" y="1"/>
                    <a:pt x="302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8"/>
            <p:cNvSpPr/>
            <p:nvPr/>
          </p:nvSpPr>
          <p:spPr>
            <a:xfrm>
              <a:off x="3329550" y="4027675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02" y="1"/>
                  </a:moveTo>
                  <a:cubicBezTo>
                    <a:pt x="140" y="1"/>
                    <a:pt x="0" y="140"/>
                    <a:pt x="0" y="303"/>
                  </a:cubicBezTo>
                  <a:cubicBezTo>
                    <a:pt x="0" y="489"/>
                    <a:pt x="140" y="628"/>
                    <a:pt x="302" y="628"/>
                  </a:cubicBezTo>
                  <a:cubicBezTo>
                    <a:pt x="488" y="628"/>
                    <a:pt x="627" y="489"/>
                    <a:pt x="627" y="303"/>
                  </a:cubicBezTo>
                  <a:cubicBezTo>
                    <a:pt x="627" y="140"/>
                    <a:pt x="488" y="1"/>
                    <a:pt x="302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8"/>
            <p:cNvSpPr/>
            <p:nvPr/>
          </p:nvSpPr>
          <p:spPr>
            <a:xfrm>
              <a:off x="3299350" y="4027675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26" y="1"/>
                  </a:moveTo>
                  <a:cubicBezTo>
                    <a:pt x="140" y="1"/>
                    <a:pt x="1" y="140"/>
                    <a:pt x="1" y="303"/>
                  </a:cubicBezTo>
                  <a:cubicBezTo>
                    <a:pt x="1" y="489"/>
                    <a:pt x="140" y="628"/>
                    <a:pt x="326" y="628"/>
                  </a:cubicBezTo>
                  <a:cubicBezTo>
                    <a:pt x="488" y="628"/>
                    <a:pt x="628" y="489"/>
                    <a:pt x="628" y="303"/>
                  </a:cubicBezTo>
                  <a:cubicBezTo>
                    <a:pt x="628" y="140"/>
                    <a:pt x="488" y="1"/>
                    <a:pt x="3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8"/>
            <p:cNvSpPr/>
            <p:nvPr/>
          </p:nvSpPr>
          <p:spPr>
            <a:xfrm>
              <a:off x="3334175" y="4032325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17" y="1"/>
                  </a:moveTo>
                  <a:cubicBezTo>
                    <a:pt x="47" y="1"/>
                    <a:pt x="1" y="47"/>
                    <a:pt x="1" y="117"/>
                  </a:cubicBezTo>
                  <a:cubicBezTo>
                    <a:pt x="1" y="187"/>
                    <a:pt x="47" y="256"/>
                    <a:pt x="117" y="256"/>
                  </a:cubicBezTo>
                  <a:cubicBezTo>
                    <a:pt x="187" y="256"/>
                    <a:pt x="256" y="187"/>
                    <a:pt x="256" y="117"/>
                  </a:cubicBezTo>
                  <a:cubicBezTo>
                    <a:pt x="256" y="47"/>
                    <a:pt x="187" y="1"/>
                    <a:pt x="117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8"/>
            <p:cNvSpPr/>
            <p:nvPr/>
          </p:nvSpPr>
          <p:spPr>
            <a:xfrm>
              <a:off x="3304000" y="4032325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40" y="1"/>
                  </a:moveTo>
                  <a:cubicBezTo>
                    <a:pt x="70" y="1"/>
                    <a:pt x="0" y="47"/>
                    <a:pt x="0" y="117"/>
                  </a:cubicBezTo>
                  <a:cubicBezTo>
                    <a:pt x="0" y="187"/>
                    <a:pt x="70" y="256"/>
                    <a:pt x="140" y="256"/>
                  </a:cubicBezTo>
                  <a:cubicBezTo>
                    <a:pt x="209" y="256"/>
                    <a:pt x="256" y="187"/>
                    <a:pt x="256" y="117"/>
                  </a:cubicBezTo>
                  <a:cubicBezTo>
                    <a:pt x="256" y="47"/>
                    <a:pt x="209" y="1"/>
                    <a:pt x="14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8"/>
            <p:cNvSpPr/>
            <p:nvPr/>
          </p:nvSpPr>
          <p:spPr>
            <a:xfrm>
              <a:off x="3319100" y="4047425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16" y="1"/>
                  </a:moveTo>
                  <a:cubicBezTo>
                    <a:pt x="47" y="1"/>
                    <a:pt x="0" y="47"/>
                    <a:pt x="0" y="117"/>
                  </a:cubicBezTo>
                  <a:cubicBezTo>
                    <a:pt x="0" y="186"/>
                    <a:pt x="47" y="256"/>
                    <a:pt x="116" y="256"/>
                  </a:cubicBezTo>
                  <a:cubicBezTo>
                    <a:pt x="186" y="256"/>
                    <a:pt x="256" y="186"/>
                    <a:pt x="256" y="117"/>
                  </a:cubicBezTo>
                  <a:cubicBezTo>
                    <a:pt x="256" y="47"/>
                    <a:pt x="186" y="1"/>
                    <a:pt x="11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8"/>
            <p:cNvSpPr/>
            <p:nvPr/>
          </p:nvSpPr>
          <p:spPr>
            <a:xfrm>
              <a:off x="3319100" y="4017225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16" y="1"/>
                  </a:moveTo>
                  <a:cubicBezTo>
                    <a:pt x="47" y="1"/>
                    <a:pt x="0" y="71"/>
                    <a:pt x="0" y="140"/>
                  </a:cubicBezTo>
                  <a:cubicBezTo>
                    <a:pt x="0" y="210"/>
                    <a:pt x="47" y="256"/>
                    <a:pt x="116" y="256"/>
                  </a:cubicBezTo>
                  <a:cubicBezTo>
                    <a:pt x="186" y="256"/>
                    <a:pt x="256" y="210"/>
                    <a:pt x="256" y="140"/>
                  </a:cubicBezTo>
                  <a:cubicBezTo>
                    <a:pt x="256" y="71"/>
                    <a:pt x="186" y="1"/>
                    <a:pt x="11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8"/>
            <p:cNvSpPr/>
            <p:nvPr/>
          </p:nvSpPr>
          <p:spPr>
            <a:xfrm>
              <a:off x="3316200" y="4934575"/>
              <a:ext cx="148650" cy="149250"/>
            </a:xfrm>
            <a:custGeom>
              <a:avLst/>
              <a:gdLst/>
              <a:ahLst/>
              <a:cxnLst/>
              <a:rect l="l" t="t" r="r" b="b"/>
              <a:pathLst>
                <a:path w="5946" h="5970" extrusionOk="0">
                  <a:moveTo>
                    <a:pt x="2973" y="1"/>
                  </a:moveTo>
                  <a:cubicBezTo>
                    <a:pt x="1324" y="1"/>
                    <a:pt x="0" y="1325"/>
                    <a:pt x="0" y="2973"/>
                  </a:cubicBezTo>
                  <a:cubicBezTo>
                    <a:pt x="0" y="4622"/>
                    <a:pt x="1324" y="5969"/>
                    <a:pt x="2973" y="5969"/>
                  </a:cubicBezTo>
                  <a:cubicBezTo>
                    <a:pt x="4622" y="5969"/>
                    <a:pt x="5945" y="4622"/>
                    <a:pt x="5945" y="2973"/>
                  </a:cubicBezTo>
                  <a:cubicBezTo>
                    <a:pt x="5945" y="1325"/>
                    <a:pt x="4622" y="1"/>
                    <a:pt x="2973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8"/>
            <p:cNvSpPr/>
            <p:nvPr/>
          </p:nvSpPr>
          <p:spPr>
            <a:xfrm>
              <a:off x="3335350" y="4954325"/>
              <a:ext cx="110325" cy="109750"/>
            </a:xfrm>
            <a:custGeom>
              <a:avLst/>
              <a:gdLst/>
              <a:ahLst/>
              <a:cxnLst/>
              <a:rect l="l" t="t" r="r" b="b"/>
              <a:pathLst>
                <a:path w="4413" h="4390" extrusionOk="0">
                  <a:moveTo>
                    <a:pt x="2207" y="0"/>
                  </a:moveTo>
                  <a:cubicBezTo>
                    <a:pt x="999" y="0"/>
                    <a:pt x="0" y="976"/>
                    <a:pt x="0" y="2183"/>
                  </a:cubicBezTo>
                  <a:cubicBezTo>
                    <a:pt x="0" y="3391"/>
                    <a:pt x="999" y="4390"/>
                    <a:pt x="2207" y="4390"/>
                  </a:cubicBezTo>
                  <a:cubicBezTo>
                    <a:pt x="3414" y="4390"/>
                    <a:pt x="4413" y="3391"/>
                    <a:pt x="4413" y="2183"/>
                  </a:cubicBezTo>
                  <a:cubicBezTo>
                    <a:pt x="4413" y="976"/>
                    <a:pt x="3414" y="0"/>
                    <a:pt x="2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8"/>
            <p:cNvSpPr/>
            <p:nvPr/>
          </p:nvSpPr>
          <p:spPr>
            <a:xfrm>
              <a:off x="3346950" y="4965350"/>
              <a:ext cx="87125" cy="87700"/>
            </a:xfrm>
            <a:custGeom>
              <a:avLst/>
              <a:gdLst/>
              <a:ahLst/>
              <a:cxnLst/>
              <a:rect l="l" t="t" r="r" b="b"/>
              <a:pathLst>
                <a:path w="3485" h="3508" extrusionOk="0">
                  <a:moveTo>
                    <a:pt x="1743" y="1"/>
                  </a:moveTo>
                  <a:cubicBezTo>
                    <a:pt x="767" y="1"/>
                    <a:pt x="1" y="767"/>
                    <a:pt x="1" y="1742"/>
                  </a:cubicBezTo>
                  <a:cubicBezTo>
                    <a:pt x="1" y="2718"/>
                    <a:pt x="767" y="3508"/>
                    <a:pt x="1743" y="3508"/>
                  </a:cubicBezTo>
                  <a:cubicBezTo>
                    <a:pt x="2718" y="3508"/>
                    <a:pt x="3484" y="2718"/>
                    <a:pt x="3484" y="1742"/>
                  </a:cubicBezTo>
                  <a:cubicBezTo>
                    <a:pt x="3484" y="767"/>
                    <a:pt x="2718" y="1"/>
                    <a:pt x="1743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8"/>
            <p:cNvSpPr/>
            <p:nvPr/>
          </p:nvSpPr>
          <p:spPr>
            <a:xfrm>
              <a:off x="3355675" y="4974075"/>
              <a:ext cx="69700" cy="69675"/>
            </a:xfrm>
            <a:custGeom>
              <a:avLst/>
              <a:gdLst/>
              <a:ahLst/>
              <a:cxnLst/>
              <a:rect l="l" t="t" r="r" b="b"/>
              <a:pathLst>
                <a:path w="2788" h="2787" extrusionOk="0">
                  <a:moveTo>
                    <a:pt x="1394" y="0"/>
                  </a:moveTo>
                  <a:cubicBezTo>
                    <a:pt x="627" y="0"/>
                    <a:pt x="0" y="627"/>
                    <a:pt x="0" y="1393"/>
                  </a:cubicBezTo>
                  <a:cubicBezTo>
                    <a:pt x="0" y="2160"/>
                    <a:pt x="627" y="2787"/>
                    <a:pt x="1394" y="2787"/>
                  </a:cubicBezTo>
                  <a:cubicBezTo>
                    <a:pt x="2160" y="2787"/>
                    <a:pt x="2787" y="2160"/>
                    <a:pt x="2787" y="1393"/>
                  </a:cubicBezTo>
                  <a:cubicBezTo>
                    <a:pt x="2787" y="627"/>
                    <a:pt x="2160" y="0"/>
                    <a:pt x="139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8"/>
            <p:cNvSpPr/>
            <p:nvPr/>
          </p:nvSpPr>
          <p:spPr>
            <a:xfrm>
              <a:off x="3362050" y="4980450"/>
              <a:ext cx="56925" cy="56925"/>
            </a:xfrm>
            <a:custGeom>
              <a:avLst/>
              <a:gdLst/>
              <a:ahLst/>
              <a:cxnLst/>
              <a:rect l="l" t="t" r="r" b="b"/>
              <a:pathLst>
                <a:path w="2277" h="2277" extrusionOk="0">
                  <a:moveTo>
                    <a:pt x="1139" y="1"/>
                  </a:moveTo>
                  <a:cubicBezTo>
                    <a:pt x="512" y="1"/>
                    <a:pt x="1" y="511"/>
                    <a:pt x="1" y="1138"/>
                  </a:cubicBezTo>
                  <a:cubicBezTo>
                    <a:pt x="1" y="1766"/>
                    <a:pt x="512" y="2276"/>
                    <a:pt x="1139" y="2276"/>
                  </a:cubicBezTo>
                  <a:cubicBezTo>
                    <a:pt x="1766" y="2276"/>
                    <a:pt x="2277" y="1766"/>
                    <a:pt x="2277" y="1138"/>
                  </a:cubicBezTo>
                  <a:cubicBezTo>
                    <a:pt x="2277" y="511"/>
                    <a:pt x="1766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8"/>
            <p:cNvSpPr/>
            <p:nvPr/>
          </p:nvSpPr>
          <p:spPr>
            <a:xfrm>
              <a:off x="3382950" y="4985675"/>
              <a:ext cx="15125" cy="15700"/>
            </a:xfrm>
            <a:custGeom>
              <a:avLst/>
              <a:gdLst/>
              <a:ahLst/>
              <a:cxnLst/>
              <a:rect l="l" t="t" r="r" b="b"/>
              <a:pathLst>
                <a:path w="605" h="628" extrusionOk="0">
                  <a:moveTo>
                    <a:pt x="303" y="1"/>
                  </a:moveTo>
                  <a:cubicBezTo>
                    <a:pt x="140" y="1"/>
                    <a:pt x="1" y="140"/>
                    <a:pt x="1" y="326"/>
                  </a:cubicBezTo>
                  <a:cubicBezTo>
                    <a:pt x="1" y="488"/>
                    <a:pt x="140" y="628"/>
                    <a:pt x="303" y="628"/>
                  </a:cubicBezTo>
                  <a:cubicBezTo>
                    <a:pt x="465" y="628"/>
                    <a:pt x="605" y="488"/>
                    <a:pt x="605" y="326"/>
                  </a:cubicBezTo>
                  <a:cubicBezTo>
                    <a:pt x="605" y="140"/>
                    <a:pt x="465" y="1"/>
                    <a:pt x="303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8"/>
            <p:cNvSpPr/>
            <p:nvPr/>
          </p:nvSpPr>
          <p:spPr>
            <a:xfrm>
              <a:off x="3382950" y="5015875"/>
              <a:ext cx="15125" cy="15700"/>
            </a:xfrm>
            <a:custGeom>
              <a:avLst/>
              <a:gdLst/>
              <a:ahLst/>
              <a:cxnLst/>
              <a:rect l="l" t="t" r="r" b="b"/>
              <a:pathLst>
                <a:path w="605" h="628" extrusionOk="0">
                  <a:moveTo>
                    <a:pt x="303" y="0"/>
                  </a:moveTo>
                  <a:cubicBezTo>
                    <a:pt x="140" y="0"/>
                    <a:pt x="1" y="140"/>
                    <a:pt x="1" y="302"/>
                  </a:cubicBezTo>
                  <a:cubicBezTo>
                    <a:pt x="1" y="488"/>
                    <a:pt x="140" y="627"/>
                    <a:pt x="303" y="627"/>
                  </a:cubicBezTo>
                  <a:cubicBezTo>
                    <a:pt x="465" y="627"/>
                    <a:pt x="605" y="488"/>
                    <a:pt x="605" y="302"/>
                  </a:cubicBezTo>
                  <a:cubicBezTo>
                    <a:pt x="605" y="140"/>
                    <a:pt x="465" y="0"/>
                    <a:pt x="303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8"/>
            <p:cNvSpPr/>
            <p:nvPr/>
          </p:nvSpPr>
          <p:spPr>
            <a:xfrm>
              <a:off x="3397475" y="5000775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26" y="0"/>
                  </a:moveTo>
                  <a:cubicBezTo>
                    <a:pt x="140" y="0"/>
                    <a:pt x="0" y="140"/>
                    <a:pt x="0" y="302"/>
                  </a:cubicBezTo>
                  <a:cubicBezTo>
                    <a:pt x="0" y="488"/>
                    <a:pt x="140" y="627"/>
                    <a:pt x="326" y="627"/>
                  </a:cubicBezTo>
                  <a:cubicBezTo>
                    <a:pt x="488" y="627"/>
                    <a:pt x="627" y="488"/>
                    <a:pt x="627" y="302"/>
                  </a:cubicBezTo>
                  <a:cubicBezTo>
                    <a:pt x="627" y="140"/>
                    <a:pt x="488" y="0"/>
                    <a:pt x="3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8"/>
            <p:cNvSpPr/>
            <p:nvPr/>
          </p:nvSpPr>
          <p:spPr>
            <a:xfrm>
              <a:off x="3367850" y="5000775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03" y="0"/>
                  </a:moveTo>
                  <a:cubicBezTo>
                    <a:pt x="140" y="0"/>
                    <a:pt x="1" y="140"/>
                    <a:pt x="1" y="302"/>
                  </a:cubicBezTo>
                  <a:cubicBezTo>
                    <a:pt x="1" y="488"/>
                    <a:pt x="140" y="627"/>
                    <a:pt x="303" y="627"/>
                  </a:cubicBezTo>
                  <a:cubicBezTo>
                    <a:pt x="489" y="627"/>
                    <a:pt x="628" y="488"/>
                    <a:pt x="628" y="302"/>
                  </a:cubicBezTo>
                  <a:cubicBezTo>
                    <a:pt x="628" y="140"/>
                    <a:pt x="489" y="0"/>
                    <a:pt x="303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8"/>
            <p:cNvSpPr/>
            <p:nvPr/>
          </p:nvSpPr>
          <p:spPr>
            <a:xfrm>
              <a:off x="3402125" y="50054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0" y="0"/>
                  </a:moveTo>
                  <a:cubicBezTo>
                    <a:pt x="70" y="0"/>
                    <a:pt x="0" y="47"/>
                    <a:pt x="0" y="116"/>
                  </a:cubicBezTo>
                  <a:cubicBezTo>
                    <a:pt x="0" y="186"/>
                    <a:pt x="70" y="256"/>
                    <a:pt x="140" y="256"/>
                  </a:cubicBezTo>
                  <a:cubicBezTo>
                    <a:pt x="209" y="256"/>
                    <a:pt x="256" y="186"/>
                    <a:pt x="256" y="116"/>
                  </a:cubicBezTo>
                  <a:cubicBezTo>
                    <a:pt x="256" y="47"/>
                    <a:pt x="209" y="0"/>
                    <a:pt x="140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8"/>
            <p:cNvSpPr/>
            <p:nvPr/>
          </p:nvSpPr>
          <p:spPr>
            <a:xfrm>
              <a:off x="3372500" y="50054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17" y="0"/>
                  </a:moveTo>
                  <a:cubicBezTo>
                    <a:pt x="47" y="0"/>
                    <a:pt x="1" y="47"/>
                    <a:pt x="1" y="116"/>
                  </a:cubicBezTo>
                  <a:cubicBezTo>
                    <a:pt x="1" y="186"/>
                    <a:pt x="47" y="256"/>
                    <a:pt x="117" y="256"/>
                  </a:cubicBezTo>
                  <a:cubicBezTo>
                    <a:pt x="187" y="256"/>
                    <a:pt x="256" y="186"/>
                    <a:pt x="256" y="116"/>
                  </a:cubicBezTo>
                  <a:cubicBezTo>
                    <a:pt x="256" y="47"/>
                    <a:pt x="187" y="0"/>
                    <a:pt x="117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8"/>
            <p:cNvSpPr/>
            <p:nvPr/>
          </p:nvSpPr>
          <p:spPr>
            <a:xfrm>
              <a:off x="3387600" y="50205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17" y="1"/>
                  </a:moveTo>
                  <a:cubicBezTo>
                    <a:pt x="47" y="1"/>
                    <a:pt x="1" y="47"/>
                    <a:pt x="1" y="117"/>
                  </a:cubicBezTo>
                  <a:cubicBezTo>
                    <a:pt x="1" y="187"/>
                    <a:pt x="47" y="256"/>
                    <a:pt x="117" y="256"/>
                  </a:cubicBezTo>
                  <a:cubicBezTo>
                    <a:pt x="186" y="256"/>
                    <a:pt x="256" y="187"/>
                    <a:pt x="256" y="117"/>
                  </a:cubicBezTo>
                  <a:cubicBezTo>
                    <a:pt x="256" y="47"/>
                    <a:pt x="186" y="1"/>
                    <a:pt x="117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8"/>
            <p:cNvSpPr/>
            <p:nvPr/>
          </p:nvSpPr>
          <p:spPr>
            <a:xfrm>
              <a:off x="3387600" y="49903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17" y="0"/>
                  </a:moveTo>
                  <a:cubicBezTo>
                    <a:pt x="47" y="0"/>
                    <a:pt x="1" y="70"/>
                    <a:pt x="1" y="140"/>
                  </a:cubicBezTo>
                  <a:cubicBezTo>
                    <a:pt x="1" y="209"/>
                    <a:pt x="47" y="256"/>
                    <a:pt x="117" y="256"/>
                  </a:cubicBezTo>
                  <a:cubicBezTo>
                    <a:pt x="186" y="256"/>
                    <a:pt x="256" y="209"/>
                    <a:pt x="256" y="140"/>
                  </a:cubicBezTo>
                  <a:cubicBezTo>
                    <a:pt x="256" y="70"/>
                    <a:pt x="186" y="0"/>
                    <a:pt x="117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8"/>
            <p:cNvSpPr/>
            <p:nvPr/>
          </p:nvSpPr>
          <p:spPr>
            <a:xfrm>
              <a:off x="3265675" y="3582950"/>
              <a:ext cx="149250" cy="149225"/>
            </a:xfrm>
            <a:custGeom>
              <a:avLst/>
              <a:gdLst/>
              <a:ahLst/>
              <a:cxnLst/>
              <a:rect l="l" t="t" r="r" b="b"/>
              <a:pathLst>
                <a:path w="5970" h="5969" extrusionOk="0">
                  <a:moveTo>
                    <a:pt x="2973" y="0"/>
                  </a:moveTo>
                  <a:cubicBezTo>
                    <a:pt x="1348" y="0"/>
                    <a:pt x="1" y="1347"/>
                    <a:pt x="1" y="2996"/>
                  </a:cubicBezTo>
                  <a:cubicBezTo>
                    <a:pt x="1" y="4645"/>
                    <a:pt x="1348" y="5969"/>
                    <a:pt x="2973" y="5969"/>
                  </a:cubicBezTo>
                  <a:cubicBezTo>
                    <a:pt x="4622" y="5969"/>
                    <a:pt x="5969" y="4645"/>
                    <a:pt x="5969" y="2996"/>
                  </a:cubicBezTo>
                  <a:cubicBezTo>
                    <a:pt x="5969" y="1347"/>
                    <a:pt x="4622" y="0"/>
                    <a:pt x="2973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8"/>
            <p:cNvSpPr/>
            <p:nvPr/>
          </p:nvSpPr>
          <p:spPr>
            <a:xfrm>
              <a:off x="3285425" y="3602675"/>
              <a:ext cx="109750" cy="109775"/>
            </a:xfrm>
            <a:custGeom>
              <a:avLst/>
              <a:gdLst/>
              <a:ahLst/>
              <a:cxnLst/>
              <a:rect l="l" t="t" r="r" b="b"/>
              <a:pathLst>
                <a:path w="4390" h="4391" extrusionOk="0">
                  <a:moveTo>
                    <a:pt x="2183" y="1"/>
                  </a:moveTo>
                  <a:cubicBezTo>
                    <a:pt x="976" y="1"/>
                    <a:pt x="0" y="1000"/>
                    <a:pt x="0" y="2207"/>
                  </a:cubicBezTo>
                  <a:cubicBezTo>
                    <a:pt x="0" y="3415"/>
                    <a:pt x="976" y="4390"/>
                    <a:pt x="2183" y="4390"/>
                  </a:cubicBezTo>
                  <a:cubicBezTo>
                    <a:pt x="3414" y="4390"/>
                    <a:pt x="4389" y="3415"/>
                    <a:pt x="4389" y="2207"/>
                  </a:cubicBezTo>
                  <a:cubicBezTo>
                    <a:pt x="4389" y="1000"/>
                    <a:pt x="3414" y="1"/>
                    <a:pt x="2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8"/>
            <p:cNvSpPr/>
            <p:nvPr/>
          </p:nvSpPr>
          <p:spPr>
            <a:xfrm>
              <a:off x="3296450" y="3613725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1742" y="0"/>
                  </a:moveTo>
                  <a:cubicBezTo>
                    <a:pt x="790" y="0"/>
                    <a:pt x="0" y="790"/>
                    <a:pt x="0" y="1765"/>
                  </a:cubicBezTo>
                  <a:cubicBezTo>
                    <a:pt x="0" y="2741"/>
                    <a:pt x="790" y="3507"/>
                    <a:pt x="1742" y="3507"/>
                  </a:cubicBezTo>
                  <a:cubicBezTo>
                    <a:pt x="2718" y="3507"/>
                    <a:pt x="3507" y="2741"/>
                    <a:pt x="3507" y="1765"/>
                  </a:cubicBezTo>
                  <a:cubicBezTo>
                    <a:pt x="3507" y="790"/>
                    <a:pt x="2718" y="0"/>
                    <a:pt x="1742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8"/>
            <p:cNvSpPr/>
            <p:nvPr/>
          </p:nvSpPr>
          <p:spPr>
            <a:xfrm>
              <a:off x="3305150" y="3623000"/>
              <a:ext cx="70275" cy="69700"/>
            </a:xfrm>
            <a:custGeom>
              <a:avLst/>
              <a:gdLst/>
              <a:ahLst/>
              <a:cxnLst/>
              <a:rect l="l" t="t" r="r" b="b"/>
              <a:pathLst>
                <a:path w="2811" h="2788" extrusionOk="0">
                  <a:moveTo>
                    <a:pt x="1394" y="1"/>
                  </a:moveTo>
                  <a:cubicBezTo>
                    <a:pt x="628" y="1"/>
                    <a:pt x="1" y="628"/>
                    <a:pt x="1" y="1394"/>
                  </a:cubicBezTo>
                  <a:cubicBezTo>
                    <a:pt x="1" y="2161"/>
                    <a:pt x="628" y="2788"/>
                    <a:pt x="1394" y="2788"/>
                  </a:cubicBezTo>
                  <a:cubicBezTo>
                    <a:pt x="2184" y="2788"/>
                    <a:pt x="2811" y="2161"/>
                    <a:pt x="2811" y="1394"/>
                  </a:cubicBezTo>
                  <a:cubicBezTo>
                    <a:pt x="2811" y="628"/>
                    <a:pt x="2184" y="1"/>
                    <a:pt x="139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8"/>
            <p:cNvSpPr/>
            <p:nvPr/>
          </p:nvSpPr>
          <p:spPr>
            <a:xfrm>
              <a:off x="3312125" y="3629400"/>
              <a:ext cx="56350" cy="56925"/>
            </a:xfrm>
            <a:custGeom>
              <a:avLst/>
              <a:gdLst/>
              <a:ahLst/>
              <a:cxnLst/>
              <a:rect l="l" t="t" r="r" b="b"/>
              <a:pathLst>
                <a:path w="2254" h="2277" extrusionOk="0">
                  <a:moveTo>
                    <a:pt x="1115" y="0"/>
                  </a:moveTo>
                  <a:cubicBezTo>
                    <a:pt x="511" y="0"/>
                    <a:pt x="0" y="511"/>
                    <a:pt x="0" y="1138"/>
                  </a:cubicBezTo>
                  <a:cubicBezTo>
                    <a:pt x="0" y="1765"/>
                    <a:pt x="511" y="2276"/>
                    <a:pt x="1115" y="2276"/>
                  </a:cubicBezTo>
                  <a:cubicBezTo>
                    <a:pt x="1742" y="2276"/>
                    <a:pt x="2253" y="1765"/>
                    <a:pt x="2253" y="1138"/>
                  </a:cubicBezTo>
                  <a:cubicBezTo>
                    <a:pt x="2253" y="511"/>
                    <a:pt x="1742" y="0"/>
                    <a:pt x="1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8"/>
            <p:cNvSpPr/>
            <p:nvPr/>
          </p:nvSpPr>
          <p:spPr>
            <a:xfrm>
              <a:off x="3332450" y="3634625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25" y="0"/>
                  </a:moveTo>
                  <a:cubicBezTo>
                    <a:pt x="140" y="0"/>
                    <a:pt x="0" y="140"/>
                    <a:pt x="0" y="302"/>
                  </a:cubicBezTo>
                  <a:cubicBezTo>
                    <a:pt x="0" y="488"/>
                    <a:pt x="140" y="627"/>
                    <a:pt x="325" y="627"/>
                  </a:cubicBezTo>
                  <a:cubicBezTo>
                    <a:pt x="488" y="627"/>
                    <a:pt x="627" y="488"/>
                    <a:pt x="627" y="302"/>
                  </a:cubicBezTo>
                  <a:cubicBezTo>
                    <a:pt x="627" y="140"/>
                    <a:pt x="488" y="0"/>
                    <a:pt x="32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8"/>
            <p:cNvSpPr/>
            <p:nvPr/>
          </p:nvSpPr>
          <p:spPr>
            <a:xfrm>
              <a:off x="3332450" y="3664225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25" y="1"/>
                  </a:moveTo>
                  <a:cubicBezTo>
                    <a:pt x="140" y="1"/>
                    <a:pt x="0" y="140"/>
                    <a:pt x="0" y="326"/>
                  </a:cubicBezTo>
                  <a:cubicBezTo>
                    <a:pt x="0" y="488"/>
                    <a:pt x="140" y="628"/>
                    <a:pt x="325" y="628"/>
                  </a:cubicBezTo>
                  <a:cubicBezTo>
                    <a:pt x="488" y="628"/>
                    <a:pt x="627" y="488"/>
                    <a:pt x="627" y="326"/>
                  </a:cubicBezTo>
                  <a:cubicBezTo>
                    <a:pt x="627" y="140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8"/>
            <p:cNvSpPr/>
            <p:nvPr/>
          </p:nvSpPr>
          <p:spPr>
            <a:xfrm>
              <a:off x="3347550" y="3649725"/>
              <a:ext cx="15700" cy="15100"/>
            </a:xfrm>
            <a:custGeom>
              <a:avLst/>
              <a:gdLst/>
              <a:ahLst/>
              <a:cxnLst/>
              <a:rect l="l" t="t" r="r" b="b"/>
              <a:pathLst>
                <a:path w="628" h="604" extrusionOk="0">
                  <a:moveTo>
                    <a:pt x="302" y="0"/>
                  </a:moveTo>
                  <a:cubicBezTo>
                    <a:pt x="139" y="0"/>
                    <a:pt x="0" y="139"/>
                    <a:pt x="0" y="302"/>
                  </a:cubicBezTo>
                  <a:cubicBezTo>
                    <a:pt x="0" y="465"/>
                    <a:pt x="139" y="604"/>
                    <a:pt x="302" y="604"/>
                  </a:cubicBezTo>
                  <a:cubicBezTo>
                    <a:pt x="488" y="604"/>
                    <a:pt x="627" y="465"/>
                    <a:pt x="627" y="302"/>
                  </a:cubicBezTo>
                  <a:cubicBezTo>
                    <a:pt x="627" y="139"/>
                    <a:pt x="488" y="0"/>
                    <a:pt x="302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8"/>
            <p:cNvSpPr/>
            <p:nvPr/>
          </p:nvSpPr>
          <p:spPr>
            <a:xfrm>
              <a:off x="3317350" y="3649725"/>
              <a:ext cx="15700" cy="15100"/>
            </a:xfrm>
            <a:custGeom>
              <a:avLst/>
              <a:gdLst/>
              <a:ahLst/>
              <a:cxnLst/>
              <a:rect l="l" t="t" r="r" b="b"/>
              <a:pathLst>
                <a:path w="628" h="604" extrusionOk="0">
                  <a:moveTo>
                    <a:pt x="326" y="0"/>
                  </a:moveTo>
                  <a:cubicBezTo>
                    <a:pt x="140" y="0"/>
                    <a:pt x="0" y="139"/>
                    <a:pt x="0" y="302"/>
                  </a:cubicBezTo>
                  <a:cubicBezTo>
                    <a:pt x="0" y="465"/>
                    <a:pt x="140" y="604"/>
                    <a:pt x="326" y="604"/>
                  </a:cubicBezTo>
                  <a:cubicBezTo>
                    <a:pt x="488" y="604"/>
                    <a:pt x="628" y="465"/>
                    <a:pt x="628" y="302"/>
                  </a:cubicBezTo>
                  <a:cubicBezTo>
                    <a:pt x="628" y="139"/>
                    <a:pt x="488" y="0"/>
                    <a:pt x="3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8"/>
            <p:cNvSpPr/>
            <p:nvPr/>
          </p:nvSpPr>
          <p:spPr>
            <a:xfrm>
              <a:off x="3352175" y="36543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17" y="1"/>
                  </a:moveTo>
                  <a:cubicBezTo>
                    <a:pt x="47" y="1"/>
                    <a:pt x="1" y="47"/>
                    <a:pt x="1" y="117"/>
                  </a:cubicBezTo>
                  <a:cubicBezTo>
                    <a:pt x="1" y="187"/>
                    <a:pt x="47" y="256"/>
                    <a:pt x="117" y="256"/>
                  </a:cubicBezTo>
                  <a:cubicBezTo>
                    <a:pt x="187" y="256"/>
                    <a:pt x="256" y="187"/>
                    <a:pt x="256" y="117"/>
                  </a:cubicBezTo>
                  <a:cubicBezTo>
                    <a:pt x="256" y="47"/>
                    <a:pt x="187" y="1"/>
                    <a:pt x="117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8"/>
            <p:cNvSpPr/>
            <p:nvPr/>
          </p:nvSpPr>
          <p:spPr>
            <a:xfrm>
              <a:off x="3322000" y="3654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40" y="1"/>
                  </a:moveTo>
                  <a:cubicBezTo>
                    <a:pt x="70" y="1"/>
                    <a:pt x="0" y="47"/>
                    <a:pt x="0" y="117"/>
                  </a:cubicBezTo>
                  <a:cubicBezTo>
                    <a:pt x="0" y="187"/>
                    <a:pt x="70" y="256"/>
                    <a:pt x="140" y="256"/>
                  </a:cubicBezTo>
                  <a:cubicBezTo>
                    <a:pt x="209" y="256"/>
                    <a:pt x="256" y="187"/>
                    <a:pt x="256" y="117"/>
                  </a:cubicBezTo>
                  <a:cubicBezTo>
                    <a:pt x="256" y="47"/>
                    <a:pt x="209" y="1"/>
                    <a:pt x="14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8"/>
            <p:cNvSpPr/>
            <p:nvPr/>
          </p:nvSpPr>
          <p:spPr>
            <a:xfrm>
              <a:off x="3337100" y="366887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9" y="1"/>
                  </a:moveTo>
                  <a:cubicBezTo>
                    <a:pt x="47" y="1"/>
                    <a:pt x="0" y="70"/>
                    <a:pt x="0" y="140"/>
                  </a:cubicBezTo>
                  <a:cubicBezTo>
                    <a:pt x="0" y="210"/>
                    <a:pt x="47" y="256"/>
                    <a:pt x="139" y="256"/>
                  </a:cubicBezTo>
                  <a:cubicBezTo>
                    <a:pt x="209" y="256"/>
                    <a:pt x="256" y="210"/>
                    <a:pt x="256" y="140"/>
                  </a:cubicBezTo>
                  <a:cubicBezTo>
                    <a:pt x="256" y="70"/>
                    <a:pt x="209" y="1"/>
                    <a:pt x="139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8"/>
            <p:cNvSpPr/>
            <p:nvPr/>
          </p:nvSpPr>
          <p:spPr>
            <a:xfrm>
              <a:off x="3337100" y="363927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9" y="0"/>
                  </a:moveTo>
                  <a:cubicBezTo>
                    <a:pt x="47" y="0"/>
                    <a:pt x="0" y="47"/>
                    <a:pt x="0" y="116"/>
                  </a:cubicBezTo>
                  <a:cubicBezTo>
                    <a:pt x="0" y="186"/>
                    <a:pt x="47" y="256"/>
                    <a:pt x="139" y="256"/>
                  </a:cubicBezTo>
                  <a:cubicBezTo>
                    <a:pt x="209" y="256"/>
                    <a:pt x="256" y="186"/>
                    <a:pt x="256" y="116"/>
                  </a:cubicBezTo>
                  <a:cubicBezTo>
                    <a:pt x="256" y="47"/>
                    <a:pt x="209" y="0"/>
                    <a:pt x="139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8"/>
            <p:cNvSpPr/>
            <p:nvPr/>
          </p:nvSpPr>
          <p:spPr>
            <a:xfrm>
              <a:off x="3265675" y="4423650"/>
              <a:ext cx="149250" cy="149250"/>
            </a:xfrm>
            <a:custGeom>
              <a:avLst/>
              <a:gdLst/>
              <a:ahLst/>
              <a:cxnLst/>
              <a:rect l="l" t="t" r="r" b="b"/>
              <a:pathLst>
                <a:path w="5970" h="5970" extrusionOk="0">
                  <a:moveTo>
                    <a:pt x="2996" y="1"/>
                  </a:moveTo>
                  <a:cubicBezTo>
                    <a:pt x="1348" y="1"/>
                    <a:pt x="1" y="1348"/>
                    <a:pt x="1" y="2997"/>
                  </a:cubicBezTo>
                  <a:cubicBezTo>
                    <a:pt x="1" y="4622"/>
                    <a:pt x="1348" y="5969"/>
                    <a:pt x="2996" y="5969"/>
                  </a:cubicBezTo>
                  <a:cubicBezTo>
                    <a:pt x="4645" y="5969"/>
                    <a:pt x="5969" y="4622"/>
                    <a:pt x="5969" y="2997"/>
                  </a:cubicBezTo>
                  <a:cubicBezTo>
                    <a:pt x="5969" y="1348"/>
                    <a:pt x="4645" y="1"/>
                    <a:pt x="2996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8"/>
            <p:cNvSpPr/>
            <p:nvPr/>
          </p:nvSpPr>
          <p:spPr>
            <a:xfrm>
              <a:off x="3285425" y="4443400"/>
              <a:ext cx="109750" cy="109750"/>
            </a:xfrm>
            <a:custGeom>
              <a:avLst/>
              <a:gdLst/>
              <a:ahLst/>
              <a:cxnLst/>
              <a:rect l="l" t="t" r="r" b="b"/>
              <a:pathLst>
                <a:path w="4390" h="4390" extrusionOk="0">
                  <a:moveTo>
                    <a:pt x="2206" y="0"/>
                  </a:moveTo>
                  <a:cubicBezTo>
                    <a:pt x="976" y="0"/>
                    <a:pt x="0" y="976"/>
                    <a:pt x="0" y="2207"/>
                  </a:cubicBezTo>
                  <a:cubicBezTo>
                    <a:pt x="0" y="3414"/>
                    <a:pt x="976" y="4390"/>
                    <a:pt x="2206" y="4390"/>
                  </a:cubicBezTo>
                  <a:cubicBezTo>
                    <a:pt x="3414" y="4390"/>
                    <a:pt x="4389" y="3414"/>
                    <a:pt x="4389" y="2207"/>
                  </a:cubicBezTo>
                  <a:cubicBezTo>
                    <a:pt x="4389" y="976"/>
                    <a:pt x="3414" y="0"/>
                    <a:pt x="2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8"/>
            <p:cNvSpPr/>
            <p:nvPr/>
          </p:nvSpPr>
          <p:spPr>
            <a:xfrm>
              <a:off x="3296450" y="4454425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1765" y="1"/>
                  </a:moveTo>
                  <a:cubicBezTo>
                    <a:pt x="790" y="1"/>
                    <a:pt x="0" y="790"/>
                    <a:pt x="0" y="1766"/>
                  </a:cubicBezTo>
                  <a:cubicBezTo>
                    <a:pt x="0" y="2718"/>
                    <a:pt x="790" y="3507"/>
                    <a:pt x="1765" y="3507"/>
                  </a:cubicBezTo>
                  <a:cubicBezTo>
                    <a:pt x="2718" y="3507"/>
                    <a:pt x="3507" y="2718"/>
                    <a:pt x="3507" y="1766"/>
                  </a:cubicBezTo>
                  <a:cubicBezTo>
                    <a:pt x="3507" y="790"/>
                    <a:pt x="2718" y="1"/>
                    <a:pt x="1765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8"/>
            <p:cNvSpPr/>
            <p:nvPr/>
          </p:nvSpPr>
          <p:spPr>
            <a:xfrm>
              <a:off x="3305150" y="4463125"/>
              <a:ext cx="70275" cy="70300"/>
            </a:xfrm>
            <a:custGeom>
              <a:avLst/>
              <a:gdLst/>
              <a:ahLst/>
              <a:cxnLst/>
              <a:rect l="l" t="t" r="r" b="b"/>
              <a:pathLst>
                <a:path w="2811" h="2812" extrusionOk="0">
                  <a:moveTo>
                    <a:pt x="1417" y="1"/>
                  </a:moveTo>
                  <a:cubicBezTo>
                    <a:pt x="628" y="1"/>
                    <a:pt x="1" y="628"/>
                    <a:pt x="1" y="1418"/>
                  </a:cubicBezTo>
                  <a:cubicBezTo>
                    <a:pt x="1" y="2184"/>
                    <a:pt x="628" y="2811"/>
                    <a:pt x="1417" y="2811"/>
                  </a:cubicBezTo>
                  <a:cubicBezTo>
                    <a:pt x="2184" y="2811"/>
                    <a:pt x="2811" y="2184"/>
                    <a:pt x="2811" y="1418"/>
                  </a:cubicBezTo>
                  <a:cubicBezTo>
                    <a:pt x="2811" y="628"/>
                    <a:pt x="2184" y="1"/>
                    <a:pt x="1417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8"/>
            <p:cNvSpPr/>
            <p:nvPr/>
          </p:nvSpPr>
          <p:spPr>
            <a:xfrm>
              <a:off x="3312125" y="4470100"/>
              <a:ext cx="56350" cy="56350"/>
            </a:xfrm>
            <a:custGeom>
              <a:avLst/>
              <a:gdLst/>
              <a:ahLst/>
              <a:cxnLst/>
              <a:rect l="l" t="t" r="r" b="b"/>
              <a:pathLst>
                <a:path w="2254" h="2254" extrusionOk="0">
                  <a:moveTo>
                    <a:pt x="1138" y="1"/>
                  </a:moveTo>
                  <a:cubicBezTo>
                    <a:pt x="511" y="1"/>
                    <a:pt x="0" y="512"/>
                    <a:pt x="0" y="1139"/>
                  </a:cubicBezTo>
                  <a:cubicBezTo>
                    <a:pt x="0" y="1742"/>
                    <a:pt x="511" y="2253"/>
                    <a:pt x="1138" y="2253"/>
                  </a:cubicBezTo>
                  <a:cubicBezTo>
                    <a:pt x="1765" y="2253"/>
                    <a:pt x="2253" y="1742"/>
                    <a:pt x="2253" y="1139"/>
                  </a:cubicBezTo>
                  <a:cubicBezTo>
                    <a:pt x="2253" y="512"/>
                    <a:pt x="1765" y="1"/>
                    <a:pt x="1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8"/>
            <p:cNvSpPr/>
            <p:nvPr/>
          </p:nvSpPr>
          <p:spPr>
            <a:xfrm>
              <a:off x="3332450" y="4475325"/>
              <a:ext cx="15700" cy="15125"/>
            </a:xfrm>
            <a:custGeom>
              <a:avLst/>
              <a:gdLst/>
              <a:ahLst/>
              <a:cxnLst/>
              <a:rect l="l" t="t" r="r" b="b"/>
              <a:pathLst>
                <a:path w="628" h="605" extrusionOk="0">
                  <a:moveTo>
                    <a:pt x="325" y="1"/>
                  </a:moveTo>
                  <a:cubicBezTo>
                    <a:pt x="140" y="1"/>
                    <a:pt x="0" y="140"/>
                    <a:pt x="0" y="303"/>
                  </a:cubicBezTo>
                  <a:cubicBezTo>
                    <a:pt x="0" y="465"/>
                    <a:pt x="140" y="604"/>
                    <a:pt x="325" y="604"/>
                  </a:cubicBezTo>
                  <a:cubicBezTo>
                    <a:pt x="488" y="604"/>
                    <a:pt x="627" y="465"/>
                    <a:pt x="627" y="303"/>
                  </a:cubicBezTo>
                  <a:cubicBezTo>
                    <a:pt x="627" y="140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8"/>
            <p:cNvSpPr/>
            <p:nvPr/>
          </p:nvSpPr>
          <p:spPr>
            <a:xfrm>
              <a:off x="3332450" y="4504950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25" y="0"/>
                  </a:moveTo>
                  <a:cubicBezTo>
                    <a:pt x="140" y="0"/>
                    <a:pt x="0" y="139"/>
                    <a:pt x="0" y="302"/>
                  </a:cubicBezTo>
                  <a:cubicBezTo>
                    <a:pt x="0" y="488"/>
                    <a:pt x="140" y="627"/>
                    <a:pt x="325" y="627"/>
                  </a:cubicBezTo>
                  <a:cubicBezTo>
                    <a:pt x="488" y="627"/>
                    <a:pt x="627" y="488"/>
                    <a:pt x="627" y="302"/>
                  </a:cubicBezTo>
                  <a:cubicBezTo>
                    <a:pt x="627" y="139"/>
                    <a:pt x="488" y="0"/>
                    <a:pt x="32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8"/>
            <p:cNvSpPr/>
            <p:nvPr/>
          </p:nvSpPr>
          <p:spPr>
            <a:xfrm>
              <a:off x="3347550" y="4489850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02" y="0"/>
                  </a:moveTo>
                  <a:cubicBezTo>
                    <a:pt x="139" y="0"/>
                    <a:pt x="0" y="140"/>
                    <a:pt x="0" y="325"/>
                  </a:cubicBezTo>
                  <a:cubicBezTo>
                    <a:pt x="0" y="488"/>
                    <a:pt x="139" y="627"/>
                    <a:pt x="302" y="627"/>
                  </a:cubicBezTo>
                  <a:cubicBezTo>
                    <a:pt x="488" y="627"/>
                    <a:pt x="627" y="488"/>
                    <a:pt x="627" y="325"/>
                  </a:cubicBezTo>
                  <a:cubicBezTo>
                    <a:pt x="627" y="140"/>
                    <a:pt x="488" y="0"/>
                    <a:pt x="302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8"/>
            <p:cNvSpPr/>
            <p:nvPr/>
          </p:nvSpPr>
          <p:spPr>
            <a:xfrm>
              <a:off x="3317925" y="4489850"/>
              <a:ext cx="15125" cy="15700"/>
            </a:xfrm>
            <a:custGeom>
              <a:avLst/>
              <a:gdLst/>
              <a:ahLst/>
              <a:cxnLst/>
              <a:rect l="l" t="t" r="r" b="b"/>
              <a:pathLst>
                <a:path w="605" h="628" extrusionOk="0">
                  <a:moveTo>
                    <a:pt x="303" y="0"/>
                  </a:moveTo>
                  <a:cubicBezTo>
                    <a:pt x="140" y="0"/>
                    <a:pt x="1" y="140"/>
                    <a:pt x="1" y="325"/>
                  </a:cubicBezTo>
                  <a:cubicBezTo>
                    <a:pt x="1" y="488"/>
                    <a:pt x="140" y="627"/>
                    <a:pt x="303" y="627"/>
                  </a:cubicBezTo>
                  <a:cubicBezTo>
                    <a:pt x="465" y="627"/>
                    <a:pt x="605" y="488"/>
                    <a:pt x="605" y="325"/>
                  </a:cubicBezTo>
                  <a:cubicBezTo>
                    <a:pt x="605" y="140"/>
                    <a:pt x="465" y="0"/>
                    <a:pt x="303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8"/>
            <p:cNvSpPr/>
            <p:nvPr/>
          </p:nvSpPr>
          <p:spPr>
            <a:xfrm>
              <a:off x="3352175" y="449450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17" y="0"/>
                  </a:moveTo>
                  <a:cubicBezTo>
                    <a:pt x="47" y="0"/>
                    <a:pt x="1" y="70"/>
                    <a:pt x="1" y="139"/>
                  </a:cubicBezTo>
                  <a:cubicBezTo>
                    <a:pt x="1" y="209"/>
                    <a:pt x="47" y="255"/>
                    <a:pt x="117" y="255"/>
                  </a:cubicBezTo>
                  <a:cubicBezTo>
                    <a:pt x="210" y="255"/>
                    <a:pt x="256" y="209"/>
                    <a:pt x="256" y="139"/>
                  </a:cubicBezTo>
                  <a:cubicBezTo>
                    <a:pt x="256" y="70"/>
                    <a:pt x="210" y="0"/>
                    <a:pt x="117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8"/>
            <p:cNvSpPr/>
            <p:nvPr/>
          </p:nvSpPr>
          <p:spPr>
            <a:xfrm>
              <a:off x="3322000" y="44945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0" y="0"/>
                  </a:moveTo>
                  <a:cubicBezTo>
                    <a:pt x="70" y="0"/>
                    <a:pt x="0" y="70"/>
                    <a:pt x="0" y="139"/>
                  </a:cubicBezTo>
                  <a:cubicBezTo>
                    <a:pt x="0" y="209"/>
                    <a:pt x="70" y="255"/>
                    <a:pt x="140" y="255"/>
                  </a:cubicBezTo>
                  <a:cubicBezTo>
                    <a:pt x="209" y="255"/>
                    <a:pt x="256" y="209"/>
                    <a:pt x="256" y="139"/>
                  </a:cubicBezTo>
                  <a:cubicBezTo>
                    <a:pt x="256" y="70"/>
                    <a:pt x="209" y="0"/>
                    <a:pt x="140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8"/>
            <p:cNvSpPr/>
            <p:nvPr/>
          </p:nvSpPr>
          <p:spPr>
            <a:xfrm>
              <a:off x="3337100" y="4509575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39" y="1"/>
                  </a:moveTo>
                  <a:cubicBezTo>
                    <a:pt x="70" y="1"/>
                    <a:pt x="0" y="47"/>
                    <a:pt x="0" y="117"/>
                  </a:cubicBezTo>
                  <a:cubicBezTo>
                    <a:pt x="0" y="210"/>
                    <a:pt x="70" y="256"/>
                    <a:pt x="139" y="256"/>
                  </a:cubicBezTo>
                  <a:cubicBezTo>
                    <a:pt x="209" y="256"/>
                    <a:pt x="256" y="210"/>
                    <a:pt x="256" y="117"/>
                  </a:cubicBezTo>
                  <a:cubicBezTo>
                    <a:pt x="256" y="47"/>
                    <a:pt x="209" y="1"/>
                    <a:pt x="139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3337100" y="44794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9" y="0"/>
                  </a:moveTo>
                  <a:cubicBezTo>
                    <a:pt x="70" y="0"/>
                    <a:pt x="0" y="70"/>
                    <a:pt x="0" y="140"/>
                  </a:cubicBezTo>
                  <a:cubicBezTo>
                    <a:pt x="0" y="209"/>
                    <a:pt x="70" y="256"/>
                    <a:pt x="139" y="256"/>
                  </a:cubicBezTo>
                  <a:cubicBezTo>
                    <a:pt x="209" y="256"/>
                    <a:pt x="256" y="209"/>
                    <a:pt x="256" y="140"/>
                  </a:cubicBezTo>
                  <a:cubicBezTo>
                    <a:pt x="256" y="70"/>
                    <a:pt x="209" y="0"/>
                    <a:pt x="139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3311550" y="2613125"/>
              <a:ext cx="361150" cy="394050"/>
            </a:xfrm>
            <a:custGeom>
              <a:avLst/>
              <a:gdLst/>
              <a:ahLst/>
              <a:cxnLst/>
              <a:rect l="l" t="t" r="r" b="b"/>
              <a:pathLst>
                <a:path w="14446" h="15762" extrusionOk="0">
                  <a:moveTo>
                    <a:pt x="2972" y="0"/>
                  </a:moveTo>
                  <a:cubicBezTo>
                    <a:pt x="2403" y="0"/>
                    <a:pt x="1847" y="101"/>
                    <a:pt x="1440" y="474"/>
                  </a:cubicBezTo>
                  <a:cubicBezTo>
                    <a:pt x="1092" y="776"/>
                    <a:pt x="929" y="1240"/>
                    <a:pt x="790" y="1681"/>
                  </a:cubicBezTo>
                  <a:cubicBezTo>
                    <a:pt x="163" y="3609"/>
                    <a:pt x="0" y="5676"/>
                    <a:pt x="279" y="7696"/>
                  </a:cubicBezTo>
                  <a:cubicBezTo>
                    <a:pt x="704" y="10898"/>
                    <a:pt x="87" y="15762"/>
                    <a:pt x="2746" y="15762"/>
                  </a:cubicBezTo>
                  <a:cubicBezTo>
                    <a:pt x="3134" y="15762"/>
                    <a:pt x="3592" y="15658"/>
                    <a:pt x="4134" y="15430"/>
                  </a:cubicBezTo>
                  <a:cubicBezTo>
                    <a:pt x="6944" y="14269"/>
                    <a:pt x="14446" y="5815"/>
                    <a:pt x="12890" y="3145"/>
                  </a:cubicBezTo>
                  <a:cubicBezTo>
                    <a:pt x="12193" y="1937"/>
                    <a:pt x="10753" y="1403"/>
                    <a:pt x="9429" y="1031"/>
                  </a:cubicBezTo>
                  <a:cubicBezTo>
                    <a:pt x="7525" y="520"/>
                    <a:pt x="5551" y="172"/>
                    <a:pt x="3600" y="33"/>
                  </a:cubicBezTo>
                  <a:cubicBezTo>
                    <a:pt x="3393" y="14"/>
                    <a:pt x="3181" y="0"/>
                    <a:pt x="2972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977125" y="2636575"/>
              <a:ext cx="351850" cy="815175"/>
            </a:xfrm>
            <a:custGeom>
              <a:avLst/>
              <a:gdLst/>
              <a:ahLst/>
              <a:cxnLst/>
              <a:rect l="l" t="t" r="r" b="b"/>
              <a:pathLst>
                <a:path w="14074" h="32607" fill="none" extrusionOk="0">
                  <a:moveTo>
                    <a:pt x="14074" y="0"/>
                  </a:moveTo>
                  <a:cubicBezTo>
                    <a:pt x="13586" y="6015"/>
                    <a:pt x="10753" y="11589"/>
                    <a:pt x="7246" y="16489"/>
                  </a:cubicBezTo>
                  <a:cubicBezTo>
                    <a:pt x="5504" y="18928"/>
                    <a:pt x="3577" y="21273"/>
                    <a:pt x="2206" y="23921"/>
                  </a:cubicBezTo>
                  <a:cubicBezTo>
                    <a:pt x="813" y="26592"/>
                    <a:pt x="0" y="29681"/>
                    <a:pt x="674" y="32607"/>
                  </a:cubicBezTo>
                </a:path>
              </a:pathLst>
            </a:custGeom>
            <a:noFill/>
            <a:ln w="11025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8"/>
            <p:cNvSpPr/>
            <p:nvPr/>
          </p:nvSpPr>
          <p:spPr>
            <a:xfrm>
              <a:off x="3668600" y="2595925"/>
              <a:ext cx="137050" cy="952800"/>
            </a:xfrm>
            <a:custGeom>
              <a:avLst/>
              <a:gdLst/>
              <a:ahLst/>
              <a:cxnLst/>
              <a:rect l="l" t="t" r="r" b="b"/>
              <a:pathLst>
                <a:path w="5482" h="38112" fill="none" extrusionOk="0">
                  <a:moveTo>
                    <a:pt x="1812" y="1"/>
                  </a:moveTo>
                  <a:cubicBezTo>
                    <a:pt x="2950" y="7246"/>
                    <a:pt x="1" y="14516"/>
                    <a:pt x="24" y="21878"/>
                  </a:cubicBezTo>
                  <a:cubicBezTo>
                    <a:pt x="24" y="27684"/>
                    <a:pt x="1975" y="33466"/>
                    <a:pt x="5482" y="38111"/>
                  </a:cubicBezTo>
                </a:path>
              </a:pathLst>
            </a:custGeom>
            <a:noFill/>
            <a:ln w="11025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8"/>
            <p:cNvSpPr/>
            <p:nvPr/>
          </p:nvSpPr>
          <p:spPr>
            <a:xfrm>
              <a:off x="4322950" y="3026725"/>
              <a:ext cx="1167600" cy="2018200"/>
            </a:xfrm>
            <a:custGeom>
              <a:avLst/>
              <a:gdLst/>
              <a:ahLst/>
              <a:cxnLst/>
              <a:rect l="l" t="t" r="r" b="b"/>
              <a:pathLst>
                <a:path w="46704" h="80728" extrusionOk="0">
                  <a:moveTo>
                    <a:pt x="36718" y="1"/>
                  </a:moveTo>
                  <a:cubicBezTo>
                    <a:pt x="27985" y="5157"/>
                    <a:pt x="20600" y="12867"/>
                    <a:pt x="14376" y="20995"/>
                  </a:cubicBezTo>
                  <a:cubicBezTo>
                    <a:pt x="7362" y="30146"/>
                    <a:pt x="1185" y="40620"/>
                    <a:pt x="372" y="52139"/>
                  </a:cubicBezTo>
                  <a:cubicBezTo>
                    <a:pt x="0" y="57271"/>
                    <a:pt x="720" y="62404"/>
                    <a:pt x="1580" y="67490"/>
                  </a:cubicBezTo>
                  <a:cubicBezTo>
                    <a:pt x="2346" y="71925"/>
                    <a:pt x="3205" y="76338"/>
                    <a:pt x="4157" y="80727"/>
                  </a:cubicBezTo>
                  <a:cubicBezTo>
                    <a:pt x="32328" y="70857"/>
                    <a:pt x="45984" y="47494"/>
                    <a:pt x="45984" y="47494"/>
                  </a:cubicBezTo>
                  <a:cubicBezTo>
                    <a:pt x="46239" y="44614"/>
                    <a:pt x="46495" y="41711"/>
                    <a:pt x="46564" y="38808"/>
                  </a:cubicBezTo>
                  <a:cubicBezTo>
                    <a:pt x="46704" y="33699"/>
                    <a:pt x="46239" y="28590"/>
                    <a:pt x="45752" y="23503"/>
                  </a:cubicBezTo>
                  <a:cubicBezTo>
                    <a:pt x="44985" y="15491"/>
                    <a:pt x="43778" y="6782"/>
                    <a:pt x="38018" y="1162"/>
                  </a:cubicBezTo>
                  <a:cubicBezTo>
                    <a:pt x="37600" y="767"/>
                    <a:pt x="37159" y="372"/>
                    <a:pt x="36718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8"/>
            <p:cNvSpPr/>
            <p:nvPr/>
          </p:nvSpPr>
          <p:spPr>
            <a:xfrm>
              <a:off x="4322950" y="3026725"/>
              <a:ext cx="969050" cy="2018200"/>
            </a:xfrm>
            <a:custGeom>
              <a:avLst/>
              <a:gdLst/>
              <a:ahLst/>
              <a:cxnLst/>
              <a:rect l="l" t="t" r="r" b="b"/>
              <a:pathLst>
                <a:path w="38762" h="80728" extrusionOk="0">
                  <a:moveTo>
                    <a:pt x="36718" y="1"/>
                  </a:moveTo>
                  <a:cubicBezTo>
                    <a:pt x="27985" y="5157"/>
                    <a:pt x="20600" y="12867"/>
                    <a:pt x="14376" y="20995"/>
                  </a:cubicBezTo>
                  <a:cubicBezTo>
                    <a:pt x="7362" y="30146"/>
                    <a:pt x="1185" y="40620"/>
                    <a:pt x="372" y="52139"/>
                  </a:cubicBezTo>
                  <a:cubicBezTo>
                    <a:pt x="0" y="57271"/>
                    <a:pt x="720" y="62404"/>
                    <a:pt x="1580" y="67490"/>
                  </a:cubicBezTo>
                  <a:cubicBezTo>
                    <a:pt x="2346" y="71925"/>
                    <a:pt x="3205" y="76338"/>
                    <a:pt x="4181" y="80727"/>
                  </a:cubicBezTo>
                  <a:cubicBezTo>
                    <a:pt x="5295" y="80333"/>
                    <a:pt x="6410" y="79915"/>
                    <a:pt x="7479" y="79473"/>
                  </a:cubicBezTo>
                  <a:cubicBezTo>
                    <a:pt x="7014" y="74341"/>
                    <a:pt x="7316" y="69139"/>
                    <a:pt x="7989" y="64006"/>
                  </a:cubicBezTo>
                  <a:cubicBezTo>
                    <a:pt x="9615" y="51976"/>
                    <a:pt x="13285" y="40271"/>
                    <a:pt x="18301" y="29240"/>
                  </a:cubicBezTo>
                  <a:cubicBezTo>
                    <a:pt x="20809" y="23712"/>
                    <a:pt x="23666" y="18325"/>
                    <a:pt x="27405" y="13540"/>
                  </a:cubicBezTo>
                  <a:cubicBezTo>
                    <a:pt x="30726" y="9267"/>
                    <a:pt x="34697" y="5551"/>
                    <a:pt x="38761" y="1952"/>
                  </a:cubicBezTo>
                  <a:cubicBezTo>
                    <a:pt x="38529" y="1673"/>
                    <a:pt x="38274" y="1417"/>
                    <a:pt x="38018" y="1162"/>
                  </a:cubicBezTo>
                  <a:cubicBezTo>
                    <a:pt x="37600" y="767"/>
                    <a:pt x="37159" y="372"/>
                    <a:pt x="36718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4285200" y="2835650"/>
              <a:ext cx="1059050" cy="1737250"/>
            </a:xfrm>
            <a:custGeom>
              <a:avLst/>
              <a:gdLst/>
              <a:ahLst/>
              <a:cxnLst/>
              <a:rect l="l" t="t" r="r" b="b"/>
              <a:pathLst>
                <a:path w="42362" h="69490" extrusionOk="0">
                  <a:moveTo>
                    <a:pt x="35869" y="0"/>
                  </a:moveTo>
                  <a:cubicBezTo>
                    <a:pt x="34001" y="0"/>
                    <a:pt x="32045" y="505"/>
                    <a:pt x="30331" y="1257"/>
                  </a:cubicBezTo>
                  <a:cubicBezTo>
                    <a:pt x="22830" y="4509"/>
                    <a:pt x="17488" y="11336"/>
                    <a:pt x="13099" y="18234"/>
                  </a:cubicBezTo>
                  <a:cubicBezTo>
                    <a:pt x="8129" y="26084"/>
                    <a:pt x="3879" y="34491"/>
                    <a:pt x="1650" y="43502"/>
                  </a:cubicBezTo>
                  <a:cubicBezTo>
                    <a:pt x="581" y="47845"/>
                    <a:pt x="1" y="52327"/>
                    <a:pt x="47" y="56809"/>
                  </a:cubicBezTo>
                  <a:cubicBezTo>
                    <a:pt x="47" y="59062"/>
                    <a:pt x="233" y="61338"/>
                    <a:pt x="581" y="63567"/>
                  </a:cubicBezTo>
                  <a:cubicBezTo>
                    <a:pt x="837" y="65239"/>
                    <a:pt x="1046" y="68212"/>
                    <a:pt x="2114" y="69489"/>
                  </a:cubicBezTo>
                  <a:cubicBezTo>
                    <a:pt x="3531" y="68607"/>
                    <a:pt x="3972" y="64403"/>
                    <a:pt x="4576" y="62824"/>
                  </a:cubicBezTo>
                  <a:cubicBezTo>
                    <a:pt x="5458" y="60455"/>
                    <a:pt x="6457" y="58133"/>
                    <a:pt x="7479" y="55810"/>
                  </a:cubicBezTo>
                  <a:cubicBezTo>
                    <a:pt x="13448" y="42178"/>
                    <a:pt x="19602" y="28267"/>
                    <a:pt x="29704" y="17328"/>
                  </a:cubicBezTo>
                  <a:cubicBezTo>
                    <a:pt x="32840" y="13937"/>
                    <a:pt x="36300" y="10895"/>
                    <a:pt x="39760" y="7806"/>
                  </a:cubicBezTo>
                  <a:cubicBezTo>
                    <a:pt x="40991" y="6668"/>
                    <a:pt x="42361" y="5205"/>
                    <a:pt x="42013" y="3580"/>
                  </a:cubicBezTo>
                  <a:cubicBezTo>
                    <a:pt x="41874" y="2883"/>
                    <a:pt x="41432" y="2279"/>
                    <a:pt x="40898" y="1791"/>
                  </a:cubicBezTo>
                  <a:cubicBezTo>
                    <a:pt x="39536" y="510"/>
                    <a:pt x="37747" y="0"/>
                    <a:pt x="35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8"/>
            <p:cNvSpPr/>
            <p:nvPr/>
          </p:nvSpPr>
          <p:spPr>
            <a:xfrm>
              <a:off x="4338050" y="2902475"/>
              <a:ext cx="1006200" cy="1670425"/>
            </a:xfrm>
            <a:custGeom>
              <a:avLst/>
              <a:gdLst/>
              <a:ahLst/>
              <a:cxnLst/>
              <a:rect l="l" t="t" r="r" b="b"/>
              <a:pathLst>
                <a:path w="40248" h="66817" extrusionOk="0">
                  <a:moveTo>
                    <a:pt x="39527" y="1"/>
                  </a:moveTo>
                  <a:cubicBezTo>
                    <a:pt x="28473" y="5830"/>
                    <a:pt x="19067" y="14748"/>
                    <a:pt x="12402" y="25338"/>
                  </a:cubicBezTo>
                  <a:cubicBezTo>
                    <a:pt x="4622" y="37693"/>
                    <a:pt x="511" y="52208"/>
                    <a:pt x="0" y="66816"/>
                  </a:cubicBezTo>
                  <a:cubicBezTo>
                    <a:pt x="1417" y="65911"/>
                    <a:pt x="1858" y="61730"/>
                    <a:pt x="2462" y="60151"/>
                  </a:cubicBezTo>
                  <a:cubicBezTo>
                    <a:pt x="3344" y="57782"/>
                    <a:pt x="4343" y="55460"/>
                    <a:pt x="5365" y="53137"/>
                  </a:cubicBezTo>
                  <a:cubicBezTo>
                    <a:pt x="11334" y="39505"/>
                    <a:pt x="17488" y="25594"/>
                    <a:pt x="27590" y="14655"/>
                  </a:cubicBezTo>
                  <a:cubicBezTo>
                    <a:pt x="30726" y="11264"/>
                    <a:pt x="34186" y="8222"/>
                    <a:pt x="37646" y="5133"/>
                  </a:cubicBezTo>
                  <a:cubicBezTo>
                    <a:pt x="38877" y="3995"/>
                    <a:pt x="40247" y="2532"/>
                    <a:pt x="39899" y="907"/>
                  </a:cubicBezTo>
                  <a:cubicBezTo>
                    <a:pt x="39829" y="581"/>
                    <a:pt x="39713" y="280"/>
                    <a:pt x="39527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8"/>
            <p:cNvSpPr/>
            <p:nvPr/>
          </p:nvSpPr>
          <p:spPr>
            <a:xfrm>
              <a:off x="2042350" y="2948350"/>
              <a:ext cx="635200" cy="1843425"/>
            </a:xfrm>
            <a:custGeom>
              <a:avLst/>
              <a:gdLst/>
              <a:ahLst/>
              <a:cxnLst/>
              <a:rect l="l" t="t" r="r" b="b"/>
              <a:pathLst>
                <a:path w="25408" h="73737" extrusionOk="0">
                  <a:moveTo>
                    <a:pt x="21181" y="1"/>
                  </a:moveTo>
                  <a:cubicBezTo>
                    <a:pt x="21088" y="93"/>
                    <a:pt x="20972" y="186"/>
                    <a:pt x="20879" y="279"/>
                  </a:cubicBezTo>
                  <a:cubicBezTo>
                    <a:pt x="7339" y="12960"/>
                    <a:pt x="1" y="31957"/>
                    <a:pt x="1440" y="50443"/>
                  </a:cubicBezTo>
                  <a:cubicBezTo>
                    <a:pt x="1440" y="50443"/>
                    <a:pt x="8942" y="63077"/>
                    <a:pt x="24107" y="73737"/>
                  </a:cubicBezTo>
                  <a:cubicBezTo>
                    <a:pt x="23294" y="69905"/>
                    <a:pt x="22876" y="66003"/>
                    <a:pt x="22876" y="62078"/>
                  </a:cubicBezTo>
                  <a:cubicBezTo>
                    <a:pt x="22876" y="60406"/>
                    <a:pt x="22969" y="58734"/>
                    <a:pt x="22598" y="57085"/>
                  </a:cubicBezTo>
                  <a:cubicBezTo>
                    <a:pt x="22203" y="55274"/>
                    <a:pt x="22481" y="53392"/>
                    <a:pt x="21947" y="51604"/>
                  </a:cubicBezTo>
                  <a:cubicBezTo>
                    <a:pt x="19996" y="45148"/>
                    <a:pt x="21901" y="38552"/>
                    <a:pt x="22133" y="31817"/>
                  </a:cubicBezTo>
                  <a:cubicBezTo>
                    <a:pt x="22179" y="30192"/>
                    <a:pt x="22063" y="28543"/>
                    <a:pt x="22342" y="26940"/>
                  </a:cubicBezTo>
                  <a:cubicBezTo>
                    <a:pt x="22760" y="24641"/>
                    <a:pt x="23016" y="22551"/>
                    <a:pt x="23735" y="20322"/>
                  </a:cubicBezTo>
                  <a:cubicBezTo>
                    <a:pt x="25408" y="15003"/>
                    <a:pt x="24200" y="9174"/>
                    <a:pt x="22087" y="4018"/>
                  </a:cubicBezTo>
                  <a:cubicBezTo>
                    <a:pt x="21529" y="2648"/>
                    <a:pt x="21831" y="1324"/>
                    <a:pt x="21181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8"/>
            <p:cNvSpPr/>
            <p:nvPr/>
          </p:nvSpPr>
          <p:spPr>
            <a:xfrm>
              <a:off x="2350650" y="2948350"/>
              <a:ext cx="326900" cy="1843425"/>
            </a:xfrm>
            <a:custGeom>
              <a:avLst/>
              <a:gdLst/>
              <a:ahLst/>
              <a:cxnLst/>
              <a:rect l="l" t="t" r="r" b="b"/>
              <a:pathLst>
                <a:path w="13076" h="73737" extrusionOk="0">
                  <a:moveTo>
                    <a:pt x="8849" y="1"/>
                  </a:moveTo>
                  <a:cubicBezTo>
                    <a:pt x="8756" y="93"/>
                    <a:pt x="8640" y="186"/>
                    <a:pt x="8547" y="279"/>
                  </a:cubicBezTo>
                  <a:cubicBezTo>
                    <a:pt x="5342" y="3298"/>
                    <a:pt x="2462" y="6666"/>
                    <a:pt x="1" y="10289"/>
                  </a:cubicBezTo>
                  <a:cubicBezTo>
                    <a:pt x="1510" y="12843"/>
                    <a:pt x="2880" y="15491"/>
                    <a:pt x="3740" y="18324"/>
                  </a:cubicBezTo>
                  <a:cubicBezTo>
                    <a:pt x="6434" y="27242"/>
                    <a:pt x="3832" y="36880"/>
                    <a:pt x="4970" y="46147"/>
                  </a:cubicBezTo>
                  <a:cubicBezTo>
                    <a:pt x="5481" y="50420"/>
                    <a:pt x="6782" y="54600"/>
                    <a:pt x="7061" y="58897"/>
                  </a:cubicBezTo>
                  <a:cubicBezTo>
                    <a:pt x="7293" y="62450"/>
                    <a:pt x="6805" y="66003"/>
                    <a:pt x="6271" y="69533"/>
                  </a:cubicBezTo>
                  <a:cubicBezTo>
                    <a:pt x="7966" y="70950"/>
                    <a:pt x="9801" y="72366"/>
                    <a:pt x="11775" y="73737"/>
                  </a:cubicBezTo>
                  <a:cubicBezTo>
                    <a:pt x="10962" y="69905"/>
                    <a:pt x="10544" y="66003"/>
                    <a:pt x="10544" y="62078"/>
                  </a:cubicBezTo>
                  <a:cubicBezTo>
                    <a:pt x="10544" y="60406"/>
                    <a:pt x="10637" y="58734"/>
                    <a:pt x="10266" y="57085"/>
                  </a:cubicBezTo>
                  <a:cubicBezTo>
                    <a:pt x="9871" y="55274"/>
                    <a:pt x="10149" y="53392"/>
                    <a:pt x="9615" y="51604"/>
                  </a:cubicBezTo>
                  <a:cubicBezTo>
                    <a:pt x="7664" y="45148"/>
                    <a:pt x="9569" y="38552"/>
                    <a:pt x="9801" y="31817"/>
                  </a:cubicBezTo>
                  <a:cubicBezTo>
                    <a:pt x="9847" y="30192"/>
                    <a:pt x="9731" y="28543"/>
                    <a:pt x="10010" y="26940"/>
                  </a:cubicBezTo>
                  <a:cubicBezTo>
                    <a:pt x="10428" y="24641"/>
                    <a:pt x="10684" y="22551"/>
                    <a:pt x="11403" y="20322"/>
                  </a:cubicBezTo>
                  <a:cubicBezTo>
                    <a:pt x="13076" y="15003"/>
                    <a:pt x="11868" y="9174"/>
                    <a:pt x="9755" y="4018"/>
                  </a:cubicBezTo>
                  <a:cubicBezTo>
                    <a:pt x="9197" y="2648"/>
                    <a:pt x="9499" y="1324"/>
                    <a:pt x="8849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2428450" y="2886925"/>
              <a:ext cx="261300" cy="1258225"/>
            </a:xfrm>
            <a:custGeom>
              <a:avLst/>
              <a:gdLst/>
              <a:ahLst/>
              <a:cxnLst/>
              <a:rect l="l" t="t" r="r" b="b"/>
              <a:pathLst>
                <a:path w="10452" h="50329" extrusionOk="0">
                  <a:moveTo>
                    <a:pt x="2730" y="0"/>
                  </a:moveTo>
                  <a:cubicBezTo>
                    <a:pt x="1089" y="0"/>
                    <a:pt x="207" y="2225"/>
                    <a:pt x="163" y="3967"/>
                  </a:cubicBezTo>
                  <a:cubicBezTo>
                    <a:pt x="1" y="9657"/>
                    <a:pt x="2323" y="15115"/>
                    <a:pt x="3716" y="20642"/>
                  </a:cubicBezTo>
                  <a:cubicBezTo>
                    <a:pt x="4970" y="25682"/>
                    <a:pt x="5458" y="30860"/>
                    <a:pt x="5598" y="36039"/>
                  </a:cubicBezTo>
                  <a:cubicBezTo>
                    <a:pt x="5644" y="37433"/>
                    <a:pt x="5714" y="46699"/>
                    <a:pt x="5714" y="50229"/>
                  </a:cubicBezTo>
                  <a:cubicBezTo>
                    <a:pt x="5714" y="50296"/>
                    <a:pt x="5721" y="50328"/>
                    <a:pt x="5735" y="50328"/>
                  </a:cubicBezTo>
                  <a:cubicBezTo>
                    <a:pt x="6028" y="50328"/>
                    <a:pt x="9183" y="36855"/>
                    <a:pt x="9360" y="35482"/>
                  </a:cubicBezTo>
                  <a:cubicBezTo>
                    <a:pt x="10451" y="26843"/>
                    <a:pt x="10126" y="18018"/>
                    <a:pt x="8408" y="9471"/>
                  </a:cubicBezTo>
                  <a:cubicBezTo>
                    <a:pt x="7781" y="6382"/>
                    <a:pt x="6875" y="3178"/>
                    <a:pt x="4645" y="971"/>
                  </a:cubicBezTo>
                  <a:cubicBezTo>
                    <a:pt x="4181" y="507"/>
                    <a:pt x="3647" y="89"/>
                    <a:pt x="2996" y="19"/>
                  </a:cubicBezTo>
                  <a:cubicBezTo>
                    <a:pt x="2906" y="6"/>
                    <a:pt x="2817" y="0"/>
                    <a:pt x="2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2428450" y="2906550"/>
              <a:ext cx="217750" cy="1238575"/>
            </a:xfrm>
            <a:custGeom>
              <a:avLst/>
              <a:gdLst/>
              <a:ahLst/>
              <a:cxnLst/>
              <a:rect l="l" t="t" r="r" b="b"/>
              <a:pathLst>
                <a:path w="8710" h="49543" extrusionOk="0">
                  <a:moveTo>
                    <a:pt x="1231" y="0"/>
                  </a:moveTo>
                  <a:cubicBezTo>
                    <a:pt x="558" y="790"/>
                    <a:pt x="186" y="2067"/>
                    <a:pt x="163" y="3182"/>
                  </a:cubicBezTo>
                  <a:cubicBezTo>
                    <a:pt x="1" y="8872"/>
                    <a:pt x="2323" y="14330"/>
                    <a:pt x="3716" y="19857"/>
                  </a:cubicBezTo>
                  <a:cubicBezTo>
                    <a:pt x="4970" y="24897"/>
                    <a:pt x="5481" y="30075"/>
                    <a:pt x="5598" y="35254"/>
                  </a:cubicBezTo>
                  <a:cubicBezTo>
                    <a:pt x="5644" y="36648"/>
                    <a:pt x="5714" y="45914"/>
                    <a:pt x="5714" y="49444"/>
                  </a:cubicBezTo>
                  <a:cubicBezTo>
                    <a:pt x="5714" y="49511"/>
                    <a:pt x="5721" y="49543"/>
                    <a:pt x="5736" y="49543"/>
                  </a:cubicBezTo>
                  <a:cubicBezTo>
                    <a:pt x="5797" y="49543"/>
                    <a:pt x="5981" y="48979"/>
                    <a:pt x="6225" y="48097"/>
                  </a:cubicBezTo>
                  <a:cubicBezTo>
                    <a:pt x="8710" y="32003"/>
                    <a:pt x="6968" y="15235"/>
                    <a:pt x="1231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2927775" y="2347425"/>
              <a:ext cx="467975" cy="675850"/>
            </a:xfrm>
            <a:custGeom>
              <a:avLst/>
              <a:gdLst/>
              <a:ahLst/>
              <a:cxnLst/>
              <a:rect l="l" t="t" r="r" b="b"/>
              <a:pathLst>
                <a:path w="18719" h="27034" extrusionOk="0">
                  <a:moveTo>
                    <a:pt x="10497" y="1"/>
                  </a:moveTo>
                  <a:cubicBezTo>
                    <a:pt x="5295" y="7595"/>
                    <a:pt x="1696" y="16258"/>
                    <a:pt x="0" y="25292"/>
                  </a:cubicBezTo>
                  <a:cubicBezTo>
                    <a:pt x="2534" y="24846"/>
                    <a:pt x="5192" y="24453"/>
                    <a:pt x="7804" y="24453"/>
                  </a:cubicBezTo>
                  <a:cubicBezTo>
                    <a:pt x="8184" y="24453"/>
                    <a:pt x="8564" y="24461"/>
                    <a:pt x="8941" y="24479"/>
                  </a:cubicBezTo>
                  <a:cubicBezTo>
                    <a:pt x="11891" y="24618"/>
                    <a:pt x="14864" y="25361"/>
                    <a:pt x="17279" y="27033"/>
                  </a:cubicBezTo>
                  <a:cubicBezTo>
                    <a:pt x="18626" y="24107"/>
                    <a:pt x="18719" y="20856"/>
                    <a:pt x="18254" y="17651"/>
                  </a:cubicBezTo>
                  <a:cubicBezTo>
                    <a:pt x="17790" y="14446"/>
                    <a:pt x="16675" y="11380"/>
                    <a:pt x="15444" y="8385"/>
                  </a:cubicBezTo>
                  <a:cubicBezTo>
                    <a:pt x="14562" y="6225"/>
                    <a:pt x="13609" y="4065"/>
                    <a:pt x="12588" y="1952"/>
                  </a:cubicBezTo>
                  <a:cubicBezTo>
                    <a:pt x="12262" y="1232"/>
                    <a:pt x="11241" y="279"/>
                    <a:pt x="10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8"/>
            <p:cNvSpPr/>
            <p:nvPr/>
          </p:nvSpPr>
          <p:spPr>
            <a:xfrm>
              <a:off x="3106000" y="2347425"/>
              <a:ext cx="289750" cy="675850"/>
            </a:xfrm>
            <a:custGeom>
              <a:avLst/>
              <a:gdLst/>
              <a:ahLst/>
              <a:cxnLst/>
              <a:rect l="l" t="t" r="r" b="b"/>
              <a:pathLst>
                <a:path w="11590" h="27034" extrusionOk="0">
                  <a:moveTo>
                    <a:pt x="3368" y="1"/>
                  </a:moveTo>
                  <a:cubicBezTo>
                    <a:pt x="2161" y="1766"/>
                    <a:pt x="1046" y="3577"/>
                    <a:pt x="1" y="5458"/>
                  </a:cubicBezTo>
                  <a:cubicBezTo>
                    <a:pt x="582" y="6805"/>
                    <a:pt x="1255" y="8106"/>
                    <a:pt x="2068" y="9314"/>
                  </a:cubicBezTo>
                  <a:cubicBezTo>
                    <a:pt x="4065" y="12286"/>
                    <a:pt x="6829" y="14864"/>
                    <a:pt x="7874" y="18278"/>
                  </a:cubicBezTo>
                  <a:cubicBezTo>
                    <a:pt x="8640" y="20740"/>
                    <a:pt x="8431" y="23271"/>
                    <a:pt x="7944" y="25826"/>
                  </a:cubicBezTo>
                  <a:cubicBezTo>
                    <a:pt x="8710" y="26151"/>
                    <a:pt x="9453" y="26546"/>
                    <a:pt x="10173" y="27033"/>
                  </a:cubicBezTo>
                  <a:cubicBezTo>
                    <a:pt x="11497" y="24107"/>
                    <a:pt x="11590" y="20856"/>
                    <a:pt x="11125" y="17651"/>
                  </a:cubicBezTo>
                  <a:cubicBezTo>
                    <a:pt x="10661" y="14446"/>
                    <a:pt x="9546" y="11380"/>
                    <a:pt x="8315" y="8385"/>
                  </a:cubicBezTo>
                  <a:cubicBezTo>
                    <a:pt x="7433" y="6225"/>
                    <a:pt x="6480" y="4065"/>
                    <a:pt x="5459" y="1952"/>
                  </a:cubicBezTo>
                  <a:cubicBezTo>
                    <a:pt x="5133" y="1232"/>
                    <a:pt x="4112" y="279"/>
                    <a:pt x="3368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8"/>
            <p:cNvSpPr/>
            <p:nvPr/>
          </p:nvSpPr>
          <p:spPr>
            <a:xfrm>
              <a:off x="3362625" y="1898100"/>
              <a:ext cx="1154850" cy="1336500"/>
            </a:xfrm>
            <a:custGeom>
              <a:avLst/>
              <a:gdLst/>
              <a:ahLst/>
              <a:cxnLst/>
              <a:rect l="l" t="t" r="r" b="b"/>
              <a:pathLst>
                <a:path w="46194" h="53460" extrusionOk="0">
                  <a:moveTo>
                    <a:pt x="36775" y="1"/>
                  </a:moveTo>
                  <a:cubicBezTo>
                    <a:pt x="35897" y="1"/>
                    <a:pt x="35293" y="998"/>
                    <a:pt x="34907" y="1856"/>
                  </a:cubicBezTo>
                  <a:cubicBezTo>
                    <a:pt x="32050" y="8220"/>
                    <a:pt x="28056" y="14072"/>
                    <a:pt x="23178" y="19065"/>
                  </a:cubicBezTo>
                  <a:cubicBezTo>
                    <a:pt x="21506" y="20761"/>
                    <a:pt x="19741" y="22386"/>
                    <a:pt x="18441" y="24384"/>
                  </a:cubicBezTo>
                  <a:cubicBezTo>
                    <a:pt x="15909" y="28308"/>
                    <a:pt x="11566" y="30375"/>
                    <a:pt x="8153" y="33580"/>
                  </a:cubicBezTo>
                  <a:cubicBezTo>
                    <a:pt x="4762" y="36785"/>
                    <a:pt x="1650" y="40455"/>
                    <a:pt x="1" y="44844"/>
                  </a:cubicBezTo>
                  <a:cubicBezTo>
                    <a:pt x="1000" y="44728"/>
                    <a:pt x="1905" y="44379"/>
                    <a:pt x="2881" y="44263"/>
                  </a:cubicBezTo>
                  <a:cubicBezTo>
                    <a:pt x="4022" y="44130"/>
                    <a:pt x="5162" y="44013"/>
                    <a:pt x="6303" y="44013"/>
                  </a:cubicBezTo>
                  <a:cubicBezTo>
                    <a:pt x="6556" y="44013"/>
                    <a:pt x="6808" y="44018"/>
                    <a:pt x="7061" y="44031"/>
                  </a:cubicBezTo>
                  <a:cubicBezTo>
                    <a:pt x="10196" y="44170"/>
                    <a:pt x="13169" y="45448"/>
                    <a:pt x="15770" y="47190"/>
                  </a:cubicBezTo>
                  <a:cubicBezTo>
                    <a:pt x="18371" y="48931"/>
                    <a:pt x="20601" y="51207"/>
                    <a:pt x="22807" y="53460"/>
                  </a:cubicBezTo>
                  <a:cubicBezTo>
                    <a:pt x="27243" y="44867"/>
                    <a:pt x="37159" y="40246"/>
                    <a:pt x="41827" y="31792"/>
                  </a:cubicBezTo>
                  <a:cubicBezTo>
                    <a:pt x="43337" y="29052"/>
                    <a:pt x="44243" y="26056"/>
                    <a:pt x="45125" y="23060"/>
                  </a:cubicBezTo>
                  <a:cubicBezTo>
                    <a:pt x="45520" y="21713"/>
                    <a:pt x="45915" y="20343"/>
                    <a:pt x="45984" y="18949"/>
                  </a:cubicBezTo>
                  <a:cubicBezTo>
                    <a:pt x="46193" y="14444"/>
                    <a:pt x="42989" y="10542"/>
                    <a:pt x="41897" y="6153"/>
                  </a:cubicBezTo>
                  <a:cubicBezTo>
                    <a:pt x="41688" y="5386"/>
                    <a:pt x="41549" y="4597"/>
                    <a:pt x="41223" y="3854"/>
                  </a:cubicBezTo>
                  <a:cubicBezTo>
                    <a:pt x="40550" y="2367"/>
                    <a:pt x="39157" y="1369"/>
                    <a:pt x="37833" y="440"/>
                  </a:cubicBezTo>
                  <a:cubicBezTo>
                    <a:pt x="37577" y="254"/>
                    <a:pt x="37299" y="68"/>
                    <a:pt x="36997" y="22"/>
                  </a:cubicBezTo>
                  <a:cubicBezTo>
                    <a:pt x="36921" y="7"/>
                    <a:pt x="36847" y="1"/>
                    <a:pt x="36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8"/>
            <p:cNvSpPr/>
            <p:nvPr/>
          </p:nvSpPr>
          <p:spPr>
            <a:xfrm>
              <a:off x="3366700" y="1898100"/>
              <a:ext cx="921425" cy="1110650"/>
            </a:xfrm>
            <a:custGeom>
              <a:avLst/>
              <a:gdLst/>
              <a:ahLst/>
              <a:cxnLst/>
              <a:rect l="l" t="t" r="r" b="b"/>
              <a:pathLst>
                <a:path w="36857" h="44426" extrusionOk="0">
                  <a:moveTo>
                    <a:pt x="36612" y="1"/>
                  </a:moveTo>
                  <a:cubicBezTo>
                    <a:pt x="35734" y="1"/>
                    <a:pt x="35130" y="998"/>
                    <a:pt x="34744" y="1856"/>
                  </a:cubicBezTo>
                  <a:cubicBezTo>
                    <a:pt x="31887" y="8220"/>
                    <a:pt x="27893" y="14072"/>
                    <a:pt x="23015" y="19065"/>
                  </a:cubicBezTo>
                  <a:cubicBezTo>
                    <a:pt x="21343" y="20761"/>
                    <a:pt x="19578" y="22386"/>
                    <a:pt x="18278" y="24384"/>
                  </a:cubicBezTo>
                  <a:cubicBezTo>
                    <a:pt x="15746" y="28308"/>
                    <a:pt x="11403" y="30375"/>
                    <a:pt x="7990" y="33580"/>
                  </a:cubicBezTo>
                  <a:cubicBezTo>
                    <a:pt x="4715" y="36692"/>
                    <a:pt x="1696" y="40222"/>
                    <a:pt x="0" y="44426"/>
                  </a:cubicBezTo>
                  <a:cubicBezTo>
                    <a:pt x="1928" y="41662"/>
                    <a:pt x="4413" y="39224"/>
                    <a:pt x="7037" y="37110"/>
                  </a:cubicBezTo>
                  <a:cubicBezTo>
                    <a:pt x="11659" y="33371"/>
                    <a:pt x="16861" y="30352"/>
                    <a:pt x="21343" y="26450"/>
                  </a:cubicBezTo>
                  <a:cubicBezTo>
                    <a:pt x="29170" y="19623"/>
                    <a:pt x="34535" y="10170"/>
                    <a:pt x="36857" y="22"/>
                  </a:cubicBezTo>
                  <a:lnTo>
                    <a:pt x="36834" y="22"/>
                  </a:lnTo>
                  <a:cubicBezTo>
                    <a:pt x="36758" y="7"/>
                    <a:pt x="36684" y="1"/>
                    <a:pt x="36612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8"/>
            <p:cNvSpPr/>
            <p:nvPr/>
          </p:nvSpPr>
          <p:spPr>
            <a:xfrm>
              <a:off x="4181850" y="1938700"/>
              <a:ext cx="297875" cy="779750"/>
            </a:xfrm>
            <a:custGeom>
              <a:avLst/>
              <a:gdLst/>
              <a:ahLst/>
              <a:cxnLst/>
              <a:rect l="l" t="t" r="r" b="b"/>
              <a:pathLst>
                <a:path w="11915" h="31190" extrusionOk="0">
                  <a:moveTo>
                    <a:pt x="6643" y="0"/>
                  </a:moveTo>
                  <a:cubicBezTo>
                    <a:pt x="6388" y="5179"/>
                    <a:pt x="5923" y="10335"/>
                    <a:pt x="5226" y="15490"/>
                  </a:cubicBezTo>
                  <a:cubicBezTo>
                    <a:pt x="4483" y="21018"/>
                    <a:pt x="3392" y="26754"/>
                    <a:pt x="1" y="31190"/>
                  </a:cubicBezTo>
                  <a:cubicBezTo>
                    <a:pt x="4344" y="27753"/>
                    <a:pt x="7108" y="22504"/>
                    <a:pt x="9383" y="17464"/>
                  </a:cubicBezTo>
                  <a:cubicBezTo>
                    <a:pt x="10289" y="15490"/>
                    <a:pt x="11102" y="13470"/>
                    <a:pt x="11915" y="11449"/>
                  </a:cubicBezTo>
                  <a:cubicBezTo>
                    <a:pt x="10939" y="9174"/>
                    <a:pt x="9732" y="6921"/>
                    <a:pt x="9128" y="4529"/>
                  </a:cubicBezTo>
                  <a:cubicBezTo>
                    <a:pt x="8919" y="3762"/>
                    <a:pt x="8780" y="2973"/>
                    <a:pt x="8454" y="2230"/>
                  </a:cubicBezTo>
                  <a:cubicBezTo>
                    <a:pt x="8060" y="1347"/>
                    <a:pt x="7386" y="627"/>
                    <a:pt x="664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8"/>
            <p:cNvSpPr/>
            <p:nvPr/>
          </p:nvSpPr>
          <p:spPr>
            <a:xfrm>
              <a:off x="3726100" y="2795650"/>
              <a:ext cx="304250" cy="314125"/>
            </a:xfrm>
            <a:custGeom>
              <a:avLst/>
              <a:gdLst/>
              <a:ahLst/>
              <a:cxnLst/>
              <a:rect l="l" t="t" r="r" b="b"/>
              <a:pathLst>
                <a:path w="12170" h="12565" extrusionOk="0">
                  <a:moveTo>
                    <a:pt x="12170" y="1"/>
                  </a:moveTo>
                  <a:lnTo>
                    <a:pt x="12170" y="1"/>
                  </a:lnTo>
                  <a:cubicBezTo>
                    <a:pt x="8663" y="4065"/>
                    <a:pt x="3623" y="6619"/>
                    <a:pt x="0" y="10521"/>
                  </a:cubicBezTo>
                  <a:cubicBezTo>
                    <a:pt x="418" y="10753"/>
                    <a:pt x="836" y="11009"/>
                    <a:pt x="1231" y="11288"/>
                  </a:cubicBezTo>
                  <a:cubicBezTo>
                    <a:pt x="1812" y="11682"/>
                    <a:pt x="2392" y="12100"/>
                    <a:pt x="2950" y="12565"/>
                  </a:cubicBezTo>
                  <a:cubicBezTo>
                    <a:pt x="3484" y="11682"/>
                    <a:pt x="4064" y="10846"/>
                    <a:pt x="4645" y="10033"/>
                  </a:cubicBezTo>
                  <a:cubicBezTo>
                    <a:pt x="7130" y="6550"/>
                    <a:pt x="9801" y="3554"/>
                    <a:pt x="12170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8"/>
            <p:cNvSpPr/>
            <p:nvPr/>
          </p:nvSpPr>
          <p:spPr>
            <a:xfrm>
              <a:off x="3021825" y="883600"/>
              <a:ext cx="1171100" cy="1757975"/>
            </a:xfrm>
            <a:custGeom>
              <a:avLst/>
              <a:gdLst/>
              <a:ahLst/>
              <a:cxnLst/>
              <a:rect l="l" t="t" r="r" b="b"/>
              <a:pathLst>
                <a:path w="46844" h="70319" extrusionOk="0">
                  <a:moveTo>
                    <a:pt x="21249" y="0"/>
                  </a:moveTo>
                  <a:cubicBezTo>
                    <a:pt x="21009" y="0"/>
                    <a:pt x="20770" y="2"/>
                    <a:pt x="20530" y="6"/>
                  </a:cubicBezTo>
                  <a:cubicBezTo>
                    <a:pt x="15212" y="76"/>
                    <a:pt x="10312" y="3374"/>
                    <a:pt x="7223" y="7693"/>
                  </a:cubicBezTo>
                  <a:cubicBezTo>
                    <a:pt x="4158" y="12036"/>
                    <a:pt x="2648" y="17285"/>
                    <a:pt x="1719" y="22510"/>
                  </a:cubicBezTo>
                  <a:cubicBezTo>
                    <a:pt x="279" y="30499"/>
                    <a:pt x="0" y="38744"/>
                    <a:pt x="1556" y="46710"/>
                  </a:cubicBezTo>
                  <a:cubicBezTo>
                    <a:pt x="1882" y="48382"/>
                    <a:pt x="2276" y="50054"/>
                    <a:pt x="2950" y="51633"/>
                  </a:cubicBezTo>
                  <a:cubicBezTo>
                    <a:pt x="4367" y="54931"/>
                    <a:pt x="7270" y="64011"/>
                    <a:pt x="9801" y="66589"/>
                  </a:cubicBezTo>
                  <a:cubicBezTo>
                    <a:pt x="11608" y="68417"/>
                    <a:pt x="13860" y="70319"/>
                    <a:pt x="16326" y="70319"/>
                  </a:cubicBezTo>
                  <a:cubicBezTo>
                    <a:pt x="16617" y="70319"/>
                    <a:pt x="16912" y="70292"/>
                    <a:pt x="17209" y="70235"/>
                  </a:cubicBezTo>
                  <a:cubicBezTo>
                    <a:pt x="21018" y="69492"/>
                    <a:pt x="24362" y="66938"/>
                    <a:pt x="27451" y="64615"/>
                  </a:cubicBezTo>
                  <a:cubicBezTo>
                    <a:pt x="31841" y="61341"/>
                    <a:pt x="36207" y="57973"/>
                    <a:pt x="40039" y="54048"/>
                  </a:cubicBezTo>
                  <a:cubicBezTo>
                    <a:pt x="41571" y="52492"/>
                    <a:pt x="43011" y="50843"/>
                    <a:pt x="44033" y="48916"/>
                  </a:cubicBezTo>
                  <a:cubicBezTo>
                    <a:pt x="45450" y="46245"/>
                    <a:pt x="45496" y="43667"/>
                    <a:pt x="45937" y="40694"/>
                  </a:cubicBezTo>
                  <a:cubicBezTo>
                    <a:pt x="46843" y="34656"/>
                    <a:pt x="46611" y="28455"/>
                    <a:pt x="45264" y="22487"/>
                  </a:cubicBezTo>
                  <a:cubicBezTo>
                    <a:pt x="44846" y="20583"/>
                    <a:pt x="44289" y="18725"/>
                    <a:pt x="43685" y="16867"/>
                  </a:cubicBezTo>
                  <a:cubicBezTo>
                    <a:pt x="43151" y="15218"/>
                    <a:pt x="42570" y="13569"/>
                    <a:pt x="41804" y="12013"/>
                  </a:cubicBezTo>
                  <a:cubicBezTo>
                    <a:pt x="39899" y="8111"/>
                    <a:pt x="36787" y="4813"/>
                    <a:pt x="33025" y="2630"/>
                  </a:cubicBezTo>
                  <a:cubicBezTo>
                    <a:pt x="29470" y="590"/>
                    <a:pt x="25355" y="0"/>
                    <a:pt x="21249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8"/>
            <p:cNvSpPr/>
            <p:nvPr/>
          </p:nvSpPr>
          <p:spPr>
            <a:xfrm>
              <a:off x="3236650" y="895925"/>
              <a:ext cx="956275" cy="1745650"/>
            </a:xfrm>
            <a:custGeom>
              <a:avLst/>
              <a:gdLst/>
              <a:ahLst/>
              <a:cxnLst/>
              <a:rect l="l" t="t" r="r" b="b"/>
              <a:pathLst>
                <a:path w="38251" h="69826" extrusionOk="0">
                  <a:moveTo>
                    <a:pt x="18463" y="1"/>
                  </a:moveTo>
                  <a:lnTo>
                    <a:pt x="18463" y="1"/>
                  </a:lnTo>
                  <a:cubicBezTo>
                    <a:pt x="19253" y="326"/>
                    <a:pt x="20019" y="697"/>
                    <a:pt x="20763" y="1116"/>
                  </a:cubicBezTo>
                  <a:cubicBezTo>
                    <a:pt x="23387" y="2555"/>
                    <a:pt x="25849" y="4367"/>
                    <a:pt x="27730" y="6689"/>
                  </a:cubicBezTo>
                  <a:cubicBezTo>
                    <a:pt x="29634" y="9035"/>
                    <a:pt x="30911" y="11891"/>
                    <a:pt x="31051" y="14887"/>
                  </a:cubicBezTo>
                  <a:cubicBezTo>
                    <a:pt x="31167" y="17605"/>
                    <a:pt x="30377" y="20531"/>
                    <a:pt x="31724" y="22900"/>
                  </a:cubicBezTo>
                  <a:cubicBezTo>
                    <a:pt x="32049" y="23457"/>
                    <a:pt x="32467" y="23968"/>
                    <a:pt x="32746" y="24572"/>
                  </a:cubicBezTo>
                  <a:cubicBezTo>
                    <a:pt x="33861" y="26941"/>
                    <a:pt x="32073" y="29611"/>
                    <a:pt x="31794" y="32212"/>
                  </a:cubicBezTo>
                  <a:cubicBezTo>
                    <a:pt x="31562" y="34256"/>
                    <a:pt x="32282" y="36277"/>
                    <a:pt x="32305" y="38320"/>
                  </a:cubicBezTo>
                  <a:cubicBezTo>
                    <a:pt x="32328" y="41502"/>
                    <a:pt x="30702" y="44475"/>
                    <a:pt x="28659" y="46890"/>
                  </a:cubicBezTo>
                  <a:cubicBezTo>
                    <a:pt x="26615" y="49329"/>
                    <a:pt x="24130" y="51326"/>
                    <a:pt x="21970" y="53648"/>
                  </a:cubicBezTo>
                  <a:cubicBezTo>
                    <a:pt x="19578" y="56203"/>
                    <a:pt x="17558" y="59129"/>
                    <a:pt x="14724" y="61173"/>
                  </a:cubicBezTo>
                  <a:cubicBezTo>
                    <a:pt x="11437" y="63508"/>
                    <a:pt x="4961" y="64449"/>
                    <a:pt x="334" y="64449"/>
                  </a:cubicBezTo>
                  <a:cubicBezTo>
                    <a:pt x="221" y="64449"/>
                    <a:pt x="110" y="64448"/>
                    <a:pt x="0" y="64447"/>
                  </a:cubicBezTo>
                  <a:lnTo>
                    <a:pt x="0" y="64447"/>
                  </a:lnTo>
                  <a:cubicBezTo>
                    <a:pt x="418" y="65121"/>
                    <a:pt x="813" y="65678"/>
                    <a:pt x="1208" y="66096"/>
                  </a:cubicBezTo>
                  <a:cubicBezTo>
                    <a:pt x="3015" y="67924"/>
                    <a:pt x="5267" y="69826"/>
                    <a:pt x="7733" y="69826"/>
                  </a:cubicBezTo>
                  <a:cubicBezTo>
                    <a:pt x="8024" y="69826"/>
                    <a:pt x="8319" y="69799"/>
                    <a:pt x="8616" y="69742"/>
                  </a:cubicBezTo>
                  <a:cubicBezTo>
                    <a:pt x="12425" y="68999"/>
                    <a:pt x="15769" y="66445"/>
                    <a:pt x="18858" y="64122"/>
                  </a:cubicBezTo>
                  <a:cubicBezTo>
                    <a:pt x="23248" y="60848"/>
                    <a:pt x="27614" y="57480"/>
                    <a:pt x="31446" y="53555"/>
                  </a:cubicBezTo>
                  <a:cubicBezTo>
                    <a:pt x="32978" y="51999"/>
                    <a:pt x="34418" y="50350"/>
                    <a:pt x="35440" y="48423"/>
                  </a:cubicBezTo>
                  <a:cubicBezTo>
                    <a:pt x="36857" y="45752"/>
                    <a:pt x="36903" y="43174"/>
                    <a:pt x="37344" y="40201"/>
                  </a:cubicBezTo>
                  <a:cubicBezTo>
                    <a:pt x="38250" y="34163"/>
                    <a:pt x="38018" y="27962"/>
                    <a:pt x="36671" y="21994"/>
                  </a:cubicBezTo>
                  <a:cubicBezTo>
                    <a:pt x="36253" y="20090"/>
                    <a:pt x="35696" y="18232"/>
                    <a:pt x="35092" y="16374"/>
                  </a:cubicBezTo>
                  <a:cubicBezTo>
                    <a:pt x="34558" y="14725"/>
                    <a:pt x="33977" y="13076"/>
                    <a:pt x="33211" y="11520"/>
                  </a:cubicBezTo>
                  <a:cubicBezTo>
                    <a:pt x="31306" y="7618"/>
                    <a:pt x="28194" y="4320"/>
                    <a:pt x="24432" y="2137"/>
                  </a:cubicBezTo>
                  <a:cubicBezTo>
                    <a:pt x="22574" y="1069"/>
                    <a:pt x="20554" y="396"/>
                    <a:pt x="18463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8"/>
            <p:cNvSpPr/>
            <p:nvPr/>
          </p:nvSpPr>
          <p:spPr>
            <a:xfrm>
              <a:off x="3526950" y="1494325"/>
              <a:ext cx="358250" cy="78025"/>
            </a:xfrm>
            <a:custGeom>
              <a:avLst/>
              <a:gdLst/>
              <a:ahLst/>
              <a:cxnLst/>
              <a:rect l="l" t="t" r="r" b="b"/>
              <a:pathLst>
                <a:path w="14330" h="3121" extrusionOk="0">
                  <a:moveTo>
                    <a:pt x="7837" y="1"/>
                  </a:moveTo>
                  <a:cubicBezTo>
                    <a:pt x="7547" y="1"/>
                    <a:pt x="7257" y="11"/>
                    <a:pt x="6968" y="32"/>
                  </a:cubicBezTo>
                  <a:cubicBezTo>
                    <a:pt x="5667" y="125"/>
                    <a:pt x="4390" y="450"/>
                    <a:pt x="3182" y="961"/>
                  </a:cubicBezTo>
                  <a:cubicBezTo>
                    <a:pt x="1998" y="1472"/>
                    <a:pt x="883" y="2192"/>
                    <a:pt x="0" y="3121"/>
                  </a:cubicBezTo>
                  <a:cubicBezTo>
                    <a:pt x="1162" y="2587"/>
                    <a:pt x="2299" y="2122"/>
                    <a:pt x="3484" y="1820"/>
                  </a:cubicBezTo>
                  <a:cubicBezTo>
                    <a:pt x="4668" y="1495"/>
                    <a:pt x="5853" y="1286"/>
                    <a:pt x="7060" y="1193"/>
                  </a:cubicBezTo>
                  <a:cubicBezTo>
                    <a:pt x="7543" y="1156"/>
                    <a:pt x="8027" y="1137"/>
                    <a:pt x="8510" y="1137"/>
                  </a:cubicBezTo>
                  <a:cubicBezTo>
                    <a:pt x="9234" y="1137"/>
                    <a:pt x="9959" y="1179"/>
                    <a:pt x="10683" y="1263"/>
                  </a:cubicBezTo>
                  <a:cubicBezTo>
                    <a:pt x="11891" y="1402"/>
                    <a:pt x="13099" y="1681"/>
                    <a:pt x="14330" y="2029"/>
                  </a:cubicBezTo>
                  <a:cubicBezTo>
                    <a:pt x="13331" y="1240"/>
                    <a:pt x="12123" y="705"/>
                    <a:pt x="10846" y="380"/>
                  </a:cubicBezTo>
                  <a:cubicBezTo>
                    <a:pt x="9871" y="127"/>
                    <a:pt x="8853" y="1"/>
                    <a:pt x="7837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8"/>
            <p:cNvSpPr/>
            <p:nvPr/>
          </p:nvSpPr>
          <p:spPr>
            <a:xfrm>
              <a:off x="3668025" y="1615875"/>
              <a:ext cx="59250" cy="111500"/>
            </a:xfrm>
            <a:custGeom>
              <a:avLst/>
              <a:gdLst/>
              <a:ahLst/>
              <a:cxnLst/>
              <a:rect l="l" t="t" r="r" b="b"/>
              <a:pathLst>
                <a:path w="2370" h="4460" extrusionOk="0">
                  <a:moveTo>
                    <a:pt x="1185" y="1"/>
                  </a:moveTo>
                  <a:cubicBezTo>
                    <a:pt x="535" y="1"/>
                    <a:pt x="1" y="999"/>
                    <a:pt x="1" y="2230"/>
                  </a:cubicBezTo>
                  <a:cubicBezTo>
                    <a:pt x="1" y="3461"/>
                    <a:pt x="535" y="4460"/>
                    <a:pt x="1185" y="4460"/>
                  </a:cubicBezTo>
                  <a:cubicBezTo>
                    <a:pt x="1835" y="4460"/>
                    <a:pt x="2370" y="3461"/>
                    <a:pt x="2370" y="2230"/>
                  </a:cubicBezTo>
                  <a:cubicBezTo>
                    <a:pt x="2370" y="999"/>
                    <a:pt x="1835" y="1"/>
                    <a:pt x="1185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8"/>
            <p:cNvSpPr/>
            <p:nvPr/>
          </p:nvSpPr>
          <p:spPr>
            <a:xfrm>
              <a:off x="3202975" y="1615875"/>
              <a:ext cx="59250" cy="111500"/>
            </a:xfrm>
            <a:custGeom>
              <a:avLst/>
              <a:gdLst/>
              <a:ahLst/>
              <a:cxnLst/>
              <a:rect l="l" t="t" r="r" b="b"/>
              <a:pathLst>
                <a:path w="2370" h="4460" extrusionOk="0">
                  <a:moveTo>
                    <a:pt x="1185" y="1"/>
                  </a:moveTo>
                  <a:cubicBezTo>
                    <a:pt x="534" y="1"/>
                    <a:pt x="0" y="999"/>
                    <a:pt x="0" y="2230"/>
                  </a:cubicBezTo>
                  <a:cubicBezTo>
                    <a:pt x="0" y="3461"/>
                    <a:pt x="534" y="4460"/>
                    <a:pt x="1185" y="4460"/>
                  </a:cubicBezTo>
                  <a:cubicBezTo>
                    <a:pt x="1835" y="4460"/>
                    <a:pt x="2369" y="3461"/>
                    <a:pt x="2369" y="2230"/>
                  </a:cubicBezTo>
                  <a:cubicBezTo>
                    <a:pt x="2369" y="999"/>
                    <a:pt x="1835" y="1"/>
                    <a:pt x="1185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8"/>
            <p:cNvSpPr/>
            <p:nvPr/>
          </p:nvSpPr>
          <p:spPr>
            <a:xfrm>
              <a:off x="3288900" y="2259750"/>
              <a:ext cx="271175" cy="68975"/>
            </a:xfrm>
            <a:custGeom>
              <a:avLst/>
              <a:gdLst/>
              <a:ahLst/>
              <a:cxnLst/>
              <a:rect l="l" t="t" r="r" b="b"/>
              <a:pathLst>
                <a:path w="10847" h="2759" extrusionOk="0">
                  <a:moveTo>
                    <a:pt x="0" y="1"/>
                  </a:moveTo>
                  <a:cubicBezTo>
                    <a:pt x="349" y="674"/>
                    <a:pt x="837" y="1464"/>
                    <a:pt x="1417" y="1905"/>
                  </a:cubicBezTo>
                  <a:cubicBezTo>
                    <a:pt x="2173" y="2460"/>
                    <a:pt x="3112" y="2759"/>
                    <a:pt x="4048" y="2759"/>
                  </a:cubicBezTo>
                  <a:cubicBezTo>
                    <a:pt x="4405" y="2759"/>
                    <a:pt x="4763" y="2715"/>
                    <a:pt x="5110" y="2625"/>
                  </a:cubicBezTo>
                  <a:cubicBezTo>
                    <a:pt x="7223" y="2091"/>
                    <a:pt x="9197" y="1812"/>
                    <a:pt x="10846" y="349"/>
                  </a:cubicBezTo>
                  <a:lnTo>
                    <a:pt x="10846" y="349"/>
                  </a:lnTo>
                  <a:cubicBezTo>
                    <a:pt x="9358" y="544"/>
                    <a:pt x="7830" y="649"/>
                    <a:pt x="6298" y="649"/>
                  </a:cubicBezTo>
                  <a:cubicBezTo>
                    <a:pt x="4172" y="649"/>
                    <a:pt x="2039" y="446"/>
                    <a:pt x="0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8"/>
            <p:cNvSpPr/>
            <p:nvPr/>
          </p:nvSpPr>
          <p:spPr>
            <a:xfrm>
              <a:off x="3644225" y="1798950"/>
              <a:ext cx="307750" cy="279275"/>
            </a:xfrm>
            <a:custGeom>
              <a:avLst/>
              <a:gdLst/>
              <a:ahLst/>
              <a:cxnLst/>
              <a:rect l="l" t="t" r="r" b="b"/>
              <a:pathLst>
                <a:path w="12310" h="11171" extrusionOk="0">
                  <a:moveTo>
                    <a:pt x="6131" y="1"/>
                  </a:moveTo>
                  <a:cubicBezTo>
                    <a:pt x="3612" y="1"/>
                    <a:pt x="1336" y="1730"/>
                    <a:pt x="721" y="4290"/>
                  </a:cubicBezTo>
                  <a:cubicBezTo>
                    <a:pt x="1" y="7285"/>
                    <a:pt x="1858" y="10305"/>
                    <a:pt x="4854" y="11024"/>
                  </a:cubicBezTo>
                  <a:cubicBezTo>
                    <a:pt x="5283" y="11123"/>
                    <a:pt x="5711" y="11171"/>
                    <a:pt x="6132" y="11171"/>
                  </a:cubicBezTo>
                  <a:cubicBezTo>
                    <a:pt x="8678" y="11171"/>
                    <a:pt x="10972" y="9438"/>
                    <a:pt x="11589" y="6867"/>
                  </a:cubicBezTo>
                  <a:cubicBezTo>
                    <a:pt x="12309" y="3871"/>
                    <a:pt x="10451" y="852"/>
                    <a:pt x="7432" y="156"/>
                  </a:cubicBezTo>
                  <a:cubicBezTo>
                    <a:pt x="6996" y="51"/>
                    <a:pt x="6560" y="1"/>
                    <a:pt x="6131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8"/>
            <p:cNvSpPr/>
            <p:nvPr/>
          </p:nvSpPr>
          <p:spPr>
            <a:xfrm>
              <a:off x="3034600" y="1798775"/>
              <a:ext cx="139375" cy="275800"/>
            </a:xfrm>
            <a:custGeom>
              <a:avLst/>
              <a:gdLst/>
              <a:ahLst/>
              <a:cxnLst/>
              <a:rect l="l" t="t" r="r" b="b"/>
              <a:pathLst>
                <a:path w="5575" h="11032" extrusionOk="0">
                  <a:moveTo>
                    <a:pt x="0" y="0"/>
                  </a:moveTo>
                  <a:cubicBezTo>
                    <a:pt x="70" y="3391"/>
                    <a:pt x="395" y="6781"/>
                    <a:pt x="1045" y="10103"/>
                  </a:cubicBezTo>
                  <a:cubicBezTo>
                    <a:pt x="1092" y="10404"/>
                    <a:pt x="1162" y="10730"/>
                    <a:pt x="1231" y="11031"/>
                  </a:cubicBezTo>
                  <a:cubicBezTo>
                    <a:pt x="3716" y="10474"/>
                    <a:pt x="5574" y="8245"/>
                    <a:pt x="5574" y="5597"/>
                  </a:cubicBezTo>
                  <a:cubicBezTo>
                    <a:pt x="5574" y="2508"/>
                    <a:pt x="3089" y="23"/>
                    <a:pt x="0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8"/>
            <p:cNvSpPr/>
            <p:nvPr/>
          </p:nvSpPr>
          <p:spPr>
            <a:xfrm>
              <a:off x="3284250" y="2257450"/>
              <a:ext cx="274075" cy="23825"/>
            </a:xfrm>
            <a:custGeom>
              <a:avLst/>
              <a:gdLst/>
              <a:ahLst/>
              <a:cxnLst/>
              <a:rect l="l" t="t" r="r" b="b"/>
              <a:pathLst>
                <a:path w="10963" h="953" fill="none" extrusionOk="0">
                  <a:moveTo>
                    <a:pt x="1" y="0"/>
                  </a:moveTo>
                  <a:cubicBezTo>
                    <a:pt x="3600" y="766"/>
                    <a:pt x="7316" y="952"/>
                    <a:pt x="10962" y="534"/>
                  </a:cubicBezTo>
                </a:path>
              </a:pathLst>
            </a:custGeom>
            <a:noFill/>
            <a:ln w="11025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8"/>
            <p:cNvSpPr/>
            <p:nvPr/>
          </p:nvSpPr>
          <p:spPr>
            <a:xfrm>
              <a:off x="3483975" y="1555375"/>
              <a:ext cx="150975" cy="323525"/>
            </a:xfrm>
            <a:custGeom>
              <a:avLst/>
              <a:gdLst/>
              <a:ahLst/>
              <a:cxnLst/>
              <a:rect l="l" t="t" r="r" b="b"/>
              <a:pathLst>
                <a:path w="6039" h="12941" extrusionOk="0">
                  <a:moveTo>
                    <a:pt x="5069" y="0"/>
                  </a:moveTo>
                  <a:cubicBezTo>
                    <a:pt x="3988" y="0"/>
                    <a:pt x="2965" y="674"/>
                    <a:pt x="2323" y="1538"/>
                  </a:cubicBezTo>
                  <a:cubicBezTo>
                    <a:pt x="1626" y="2467"/>
                    <a:pt x="1301" y="3582"/>
                    <a:pt x="1046" y="4696"/>
                  </a:cubicBezTo>
                  <a:cubicBezTo>
                    <a:pt x="488" y="7181"/>
                    <a:pt x="1" y="10456"/>
                    <a:pt x="674" y="12941"/>
                  </a:cubicBezTo>
                  <a:cubicBezTo>
                    <a:pt x="1139" y="11826"/>
                    <a:pt x="1464" y="10642"/>
                    <a:pt x="1975" y="9550"/>
                  </a:cubicBezTo>
                  <a:cubicBezTo>
                    <a:pt x="3206" y="6833"/>
                    <a:pt x="4460" y="4093"/>
                    <a:pt x="5691" y="1375"/>
                  </a:cubicBezTo>
                  <a:cubicBezTo>
                    <a:pt x="5876" y="957"/>
                    <a:pt x="6039" y="354"/>
                    <a:pt x="5644" y="98"/>
                  </a:cubicBezTo>
                  <a:cubicBezTo>
                    <a:pt x="5528" y="28"/>
                    <a:pt x="5365" y="5"/>
                    <a:pt x="5226" y="5"/>
                  </a:cubicBezTo>
                  <a:cubicBezTo>
                    <a:pt x="5174" y="2"/>
                    <a:pt x="5121" y="0"/>
                    <a:pt x="5069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8"/>
            <p:cNvSpPr/>
            <p:nvPr/>
          </p:nvSpPr>
          <p:spPr>
            <a:xfrm>
              <a:off x="3215175" y="1497925"/>
              <a:ext cx="148075" cy="383300"/>
            </a:xfrm>
            <a:custGeom>
              <a:avLst/>
              <a:gdLst/>
              <a:ahLst/>
              <a:cxnLst/>
              <a:rect l="l" t="t" r="r" b="b"/>
              <a:pathLst>
                <a:path w="5923" h="15332" extrusionOk="0">
                  <a:moveTo>
                    <a:pt x="1005" y="1"/>
                  </a:moveTo>
                  <a:cubicBezTo>
                    <a:pt x="748" y="1"/>
                    <a:pt x="529" y="127"/>
                    <a:pt x="372" y="422"/>
                  </a:cubicBezTo>
                  <a:cubicBezTo>
                    <a:pt x="0" y="1119"/>
                    <a:pt x="2833" y="4022"/>
                    <a:pt x="2996" y="4719"/>
                  </a:cubicBezTo>
                  <a:cubicBezTo>
                    <a:pt x="3251" y="5740"/>
                    <a:pt x="3321" y="6832"/>
                    <a:pt x="3275" y="7877"/>
                  </a:cubicBezTo>
                  <a:cubicBezTo>
                    <a:pt x="3182" y="10362"/>
                    <a:pt x="2624" y="12870"/>
                    <a:pt x="3089" y="15332"/>
                  </a:cubicBezTo>
                  <a:cubicBezTo>
                    <a:pt x="3437" y="13520"/>
                    <a:pt x="4018" y="11755"/>
                    <a:pt x="4807" y="10106"/>
                  </a:cubicBezTo>
                  <a:cubicBezTo>
                    <a:pt x="5109" y="9526"/>
                    <a:pt x="5434" y="8922"/>
                    <a:pt x="5597" y="8295"/>
                  </a:cubicBezTo>
                  <a:cubicBezTo>
                    <a:pt x="5922" y="7111"/>
                    <a:pt x="5690" y="5833"/>
                    <a:pt x="5342" y="4672"/>
                  </a:cubicBezTo>
                  <a:cubicBezTo>
                    <a:pt x="5144" y="4002"/>
                    <a:pt x="2453" y="1"/>
                    <a:pt x="1005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8"/>
            <p:cNvSpPr/>
            <p:nvPr/>
          </p:nvSpPr>
          <p:spPr>
            <a:xfrm>
              <a:off x="3115300" y="1495300"/>
              <a:ext cx="218325" cy="80550"/>
            </a:xfrm>
            <a:custGeom>
              <a:avLst/>
              <a:gdLst/>
              <a:ahLst/>
              <a:cxnLst/>
              <a:rect l="l" t="t" r="r" b="b"/>
              <a:pathLst>
                <a:path w="8733" h="3222" extrusionOk="0">
                  <a:moveTo>
                    <a:pt x="3225" y="0"/>
                  </a:moveTo>
                  <a:cubicBezTo>
                    <a:pt x="2923" y="0"/>
                    <a:pt x="2622" y="21"/>
                    <a:pt x="2323" y="63"/>
                  </a:cubicBezTo>
                  <a:cubicBezTo>
                    <a:pt x="1487" y="202"/>
                    <a:pt x="674" y="481"/>
                    <a:pt x="1" y="992"/>
                  </a:cubicBezTo>
                  <a:cubicBezTo>
                    <a:pt x="459" y="966"/>
                    <a:pt x="897" y="948"/>
                    <a:pt x="1325" y="948"/>
                  </a:cubicBezTo>
                  <a:cubicBezTo>
                    <a:pt x="1677" y="948"/>
                    <a:pt x="2023" y="960"/>
                    <a:pt x="2369" y="992"/>
                  </a:cubicBezTo>
                  <a:cubicBezTo>
                    <a:pt x="3113" y="1038"/>
                    <a:pt x="3856" y="1154"/>
                    <a:pt x="4576" y="1340"/>
                  </a:cubicBezTo>
                  <a:cubicBezTo>
                    <a:pt x="5272" y="1526"/>
                    <a:pt x="5992" y="1758"/>
                    <a:pt x="6666" y="2083"/>
                  </a:cubicBezTo>
                  <a:cubicBezTo>
                    <a:pt x="7363" y="2385"/>
                    <a:pt x="8036" y="2757"/>
                    <a:pt x="8733" y="3221"/>
                  </a:cubicBezTo>
                  <a:cubicBezTo>
                    <a:pt x="8384" y="2455"/>
                    <a:pt x="7804" y="1804"/>
                    <a:pt x="7130" y="1293"/>
                  </a:cubicBezTo>
                  <a:cubicBezTo>
                    <a:pt x="6457" y="783"/>
                    <a:pt x="5667" y="411"/>
                    <a:pt x="4854" y="202"/>
                  </a:cubicBezTo>
                  <a:cubicBezTo>
                    <a:pt x="4317" y="68"/>
                    <a:pt x="3770" y="0"/>
                    <a:pt x="3225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8"/>
            <p:cNvSpPr/>
            <p:nvPr/>
          </p:nvSpPr>
          <p:spPr>
            <a:xfrm>
              <a:off x="3350450" y="2057975"/>
              <a:ext cx="434300" cy="170800"/>
            </a:xfrm>
            <a:custGeom>
              <a:avLst/>
              <a:gdLst/>
              <a:ahLst/>
              <a:cxnLst/>
              <a:rect l="l" t="t" r="r" b="b"/>
              <a:pathLst>
                <a:path w="17372" h="6832" extrusionOk="0">
                  <a:moveTo>
                    <a:pt x="2866" y="1"/>
                  </a:moveTo>
                  <a:cubicBezTo>
                    <a:pt x="1779" y="1"/>
                    <a:pt x="707" y="348"/>
                    <a:pt x="0" y="1151"/>
                  </a:cubicBezTo>
                  <a:cubicBezTo>
                    <a:pt x="2694" y="3775"/>
                    <a:pt x="5481" y="6586"/>
                    <a:pt x="9243" y="6818"/>
                  </a:cubicBezTo>
                  <a:cubicBezTo>
                    <a:pt x="9388" y="6827"/>
                    <a:pt x="9535" y="6831"/>
                    <a:pt x="9683" y="6831"/>
                  </a:cubicBezTo>
                  <a:cubicBezTo>
                    <a:pt x="12161" y="6831"/>
                    <a:pt x="15159" y="5597"/>
                    <a:pt x="17372" y="4612"/>
                  </a:cubicBezTo>
                  <a:lnTo>
                    <a:pt x="17372" y="4612"/>
                  </a:lnTo>
                  <a:cubicBezTo>
                    <a:pt x="16335" y="4900"/>
                    <a:pt x="15254" y="5107"/>
                    <a:pt x="14183" y="5107"/>
                  </a:cubicBezTo>
                  <a:cubicBezTo>
                    <a:pt x="13527" y="5107"/>
                    <a:pt x="12875" y="5029"/>
                    <a:pt x="12239" y="4844"/>
                  </a:cubicBezTo>
                  <a:cubicBezTo>
                    <a:pt x="10753" y="4426"/>
                    <a:pt x="9499" y="3474"/>
                    <a:pt x="8268" y="2521"/>
                  </a:cubicBezTo>
                  <a:cubicBezTo>
                    <a:pt x="7037" y="1592"/>
                    <a:pt x="5783" y="640"/>
                    <a:pt x="4297" y="199"/>
                  </a:cubicBezTo>
                  <a:cubicBezTo>
                    <a:pt x="3838" y="70"/>
                    <a:pt x="3350" y="1"/>
                    <a:pt x="2866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8"/>
            <p:cNvSpPr/>
            <p:nvPr/>
          </p:nvSpPr>
          <p:spPr>
            <a:xfrm>
              <a:off x="3350450" y="2082675"/>
              <a:ext cx="434300" cy="146100"/>
            </a:xfrm>
            <a:custGeom>
              <a:avLst/>
              <a:gdLst/>
              <a:ahLst/>
              <a:cxnLst/>
              <a:rect l="l" t="t" r="r" b="b"/>
              <a:pathLst>
                <a:path w="17372" h="5844" extrusionOk="0">
                  <a:moveTo>
                    <a:pt x="186" y="1"/>
                  </a:moveTo>
                  <a:cubicBezTo>
                    <a:pt x="116" y="47"/>
                    <a:pt x="47" y="93"/>
                    <a:pt x="0" y="163"/>
                  </a:cubicBezTo>
                  <a:cubicBezTo>
                    <a:pt x="2694" y="2787"/>
                    <a:pt x="5481" y="5598"/>
                    <a:pt x="9243" y="5830"/>
                  </a:cubicBezTo>
                  <a:cubicBezTo>
                    <a:pt x="9388" y="5839"/>
                    <a:pt x="9535" y="5843"/>
                    <a:pt x="9683" y="5843"/>
                  </a:cubicBezTo>
                  <a:cubicBezTo>
                    <a:pt x="12161" y="5843"/>
                    <a:pt x="15159" y="4609"/>
                    <a:pt x="17372" y="3624"/>
                  </a:cubicBezTo>
                  <a:lnTo>
                    <a:pt x="17372" y="3624"/>
                  </a:lnTo>
                  <a:cubicBezTo>
                    <a:pt x="17279" y="3647"/>
                    <a:pt x="17186" y="3670"/>
                    <a:pt x="17093" y="3693"/>
                  </a:cubicBezTo>
                  <a:cubicBezTo>
                    <a:pt x="15809" y="4335"/>
                    <a:pt x="14356" y="4627"/>
                    <a:pt x="12909" y="4627"/>
                  </a:cubicBezTo>
                  <a:cubicBezTo>
                    <a:pt x="12420" y="4627"/>
                    <a:pt x="11931" y="4594"/>
                    <a:pt x="11450" y="4529"/>
                  </a:cubicBezTo>
                  <a:cubicBezTo>
                    <a:pt x="9197" y="4204"/>
                    <a:pt x="7060" y="3252"/>
                    <a:pt x="5110" y="2068"/>
                  </a:cubicBezTo>
                  <a:cubicBezTo>
                    <a:pt x="3577" y="1139"/>
                    <a:pt x="1905" y="24"/>
                    <a:pt x="186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8"/>
            <p:cNvSpPr/>
            <p:nvPr/>
          </p:nvSpPr>
          <p:spPr>
            <a:xfrm>
              <a:off x="2968400" y="2057975"/>
              <a:ext cx="434325" cy="170800"/>
            </a:xfrm>
            <a:custGeom>
              <a:avLst/>
              <a:gdLst/>
              <a:ahLst/>
              <a:cxnLst/>
              <a:rect l="l" t="t" r="r" b="b"/>
              <a:pathLst>
                <a:path w="17373" h="6832" extrusionOk="0">
                  <a:moveTo>
                    <a:pt x="14507" y="1"/>
                  </a:moveTo>
                  <a:cubicBezTo>
                    <a:pt x="14022" y="1"/>
                    <a:pt x="13535" y="70"/>
                    <a:pt x="13076" y="199"/>
                  </a:cubicBezTo>
                  <a:cubicBezTo>
                    <a:pt x="11590" y="640"/>
                    <a:pt x="10336" y="1592"/>
                    <a:pt x="9105" y="2521"/>
                  </a:cubicBezTo>
                  <a:cubicBezTo>
                    <a:pt x="7874" y="3474"/>
                    <a:pt x="6620" y="4426"/>
                    <a:pt x="5133" y="4844"/>
                  </a:cubicBezTo>
                  <a:cubicBezTo>
                    <a:pt x="4498" y="5029"/>
                    <a:pt x="3846" y="5107"/>
                    <a:pt x="3189" y="5107"/>
                  </a:cubicBezTo>
                  <a:cubicBezTo>
                    <a:pt x="2119" y="5107"/>
                    <a:pt x="1038" y="4900"/>
                    <a:pt x="1" y="4612"/>
                  </a:cubicBezTo>
                  <a:lnTo>
                    <a:pt x="1" y="4612"/>
                  </a:lnTo>
                  <a:cubicBezTo>
                    <a:pt x="2214" y="5597"/>
                    <a:pt x="5212" y="6831"/>
                    <a:pt x="7689" y="6831"/>
                  </a:cubicBezTo>
                  <a:cubicBezTo>
                    <a:pt x="7838" y="6831"/>
                    <a:pt x="7985" y="6827"/>
                    <a:pt x="8129" y="6818"/>
                  </a:cubicBezTo>
                  <a:cubicBezTo>
                    <a:pt x="11892" y="6586"/>
                    <a:pt x="14678" y="3775"/>
                    <a:pt x="17372" y="1151"/>
                  </a:cubicBezTo>
                  <a:cubicBezTo>
                    <a:pt x="16666" y="348"/>
                    <a:pt x="15593" y="1"/>
                    <a:pt x="14507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8"/>
            <p:cNvSpPr/>
            <p:nvPr/>
          </p:nvSpPr>
          <p:spPr>
            <a:xfrm>
              <a:off x="2968400" y="2082675"/>
              <a:ext cx="434325" cy="146100"/>
            </a:xfrm>
            <a:custGeom>
              <a:avLst/>
              <a:gdLst/>
              <a:ahLst/>
              <a:cxnLst/>
              <a:rect l="l" t="t" r="r" b="b"/>
              <a:pathLst>
                <a:path w="17373" h="5844" extrusionOk="0">
                  <a:moveTo>
                    <a:pt x="17210" y="1"/>
                  </a:moveTo>
                  <a:cubicBezTo>
                    <a:pt x="15468" y="24"/>
                    <a:pt x="13796" y="1139"/>
                    <a:pt x="12263" y="2068"/>
                  </a:cubicBezTo>
                  <a:cubicBezTo>
                    <a:pt x="10312" y="3252"/>
                    <a:pt x="8199" y="4204"/>
                    <a:pt x="5923" y="4529"/>
                  </a:cubicBezTo>
                  <a:cubicBezTo>
                    <a:pt x="5442" y="4594"/>
                    <a:pt x="4953" y="4627"/>
                    <a:pt x="4463" y="4627"/>
                  </a:cubicBezTo>
                  <a:cubicBezTo>
                    <a:pt x="3016" y="4627"/>
                    <a:pt x="1564" y="4335"/>
                    <a:pt x="280" y="3693"/>
                  </a:cubicBezTo>
                  <a:cubicBezTo>
                    <a:pt x="187" y="3670"/>
                    <a:pt x="94" y="3647"/>
                    <a:pt x="1" y="3624"/>
                  </a:cubicBezTo>
                  <a:lnTo>
                    <a:pt x="1" y="3624"/>
                  </a:lnTo>
                  <a:cubicBezTo>
                    <a:pt x="2214" y="4609"/>
                    <a:pt x="5212" y="5843"/>
                    <a:pt x="7689" y="5843"/>
                  </a:cubicBezTo>
                  <a:cubicBezTo>
                    <a:pt x="7838" y="5843"/>
                    <a:pt x="7985" y="5839"/>
                    <a:pt x="8129" y="5830"/>
                  </a:cubicBezTo>
                  <a:cubicBezTo>
                    <a:pt x="11892" y="5598"/>
                    <a:pt x="14678" y="2787"/>
                    <a:pt x="17372" y="163"/>
                  </a:cubicBezTo>
                  <a:cubicBezTo>
                    <a:pt x="17326" y="93"/>
                    <a:pt x="17256" y="47"/>
                    <a:pt x="17210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8"/>
            <p:cNvSpPr/>
            <p:nvPr/>
          </p:nvSpPr>
          <p:spPr>
            <a:xfrm>
              <a:off x="3256975" y="1980500"/>
              <a:ext cx="246775" cy="110900"/>
            </a:xfrm>
            <a:custGeom>
              <a:avLst/>
              <a:gdLst/>
              <a:ahLst/>
              <a:cxnLst/>
              <a:rect l="l" t="t" r="r" b="b"/>
              <a:pathLst>
                <a:path w="9871" h="4436" extrusionOk="0">
                  <a:moveTo>
                    <a:pt x="9870" y="0"/>
                  </a:moveTo>
                  <a:lnTo>
                    <a:pt x="9870" y="0"/>
                  </a:lnTo>
                  <a:cubicBezTo>
                    <a:pt x="8408" y="1237"/>
                    <a:pt x="6488" y="1930"/>
                    <a:pt x="4575" y="1930"/>
                  </a:cubicBezTo>
                  <a:cubicBezTo>
                    <a:pt x="4513" y="1930"/>
                    <a:pt x="4451" y="1929"/>
                    <a:pt x="4389" y="1928"/>
                  </a:cubicBezTo>
                  <a:cubicBezTo>
                    <a:pt x="2833" y="1881"/>
                    <a:pt x="1301" y="1370"/>
                    <a:pt x="0" y="511"/>
                  </a:cubicBezTo>
                  <a:lnTo>
                    <a:pt x="0" y="511"/>
                  </a:lnTo>
                  <a:cubicBezTo>
                    <a:pt x="0" y="650"/>
                    <a:pt x="23" y="790"/>
                    <a:pt x="70" y="952"/>
                  </a:cubicBezTo>
                  <a:cubicBezTo>
                    <a:pt x="209" y="1254"/>
                    <a:pt x="465" y="1463"/>
                    <a:pt x="720" y="1672"/>
                  </a:cubicBezTo>
                  <a:cubicBezTo>
                    <a:pt x="1905" y="2601"/>
                    <a:pt x="3066" y="3530"/>
                    <a:pt x="4227" y="4436"/>
                  </a:cubicBezTo>
                  <a:cubicBezTo>
                    <a:pt x="6573" y="3716"/>
                    <a:pt x="8616" y="2114"/>
                    <a:pt x="9870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8"/>
            <p:cNvSpPr/>
            <p:nvPr/>
          </p:nvSpPr>
          <p:spPr>
            <a:xfrm>
              <a:off x="3251750" y="1568275"/>
              <a:ext cx="116725" cy="527775"/>
            </a:xfrm>
            <a:custGeom>
              <a:avLst/>
              <a:gdLst/>
              <a:ahLst/>
              <a:cxnLst/>
              <a:rect l="l" t="t" r="r" b="b"/>
              <a:pathLst>
                <a:path w="4669" h="21111" fill="none" extrusionOk="0">
                  <a:moveTo>
                    <a:pt x="3089" y="0"/>
                  </a:moveTo>
                  <a:cubicBezTo>
                    <a:pt x="4041" y="1301"/>
                    <a:pt x="4459" y="2950"/>
                    <a:pt x="4250" y="4552"/>
                  </a:cubicBezTo>
                  <a:cubicBezTo>
                    <a:pt x="3995" y="6549"/>
                    <a:pt x="2810" y="8291"/>
                    <a:pt x="2253" y="10219"/>
                  </a:cubicBezTo>
                  <a:cubicBezTo>
                    <a:pt x="1742" y="11937"/>
                    <a:pt x="1742" y="13818"/>
                    <a:pt x="883" y="15374"/>
                  </a:cubicBezTo>
                  <a:cubicBezTo>
                    <a:pt x="511" y="16025"/>
                    <a:pt x="0" y="16745"/>
                    <a:pt x="279" y="17441"/>
                  </a:cubicBezTo>
                  <a:cubicBezTo>
                    <a:pt x="418" y="17743"/>
                    <a:pt x="674" y="17952"/>
                    <a:pt x="952" y="18161"/>
                  </a:cubicBezTo>
                  <a:cubicBezTo>
                    <a:pt x="2183" y="19137"/>
                    <a:pt x="3414" y="20135"/>
                    <a:pt x="4668" y="21111"/>
                  </a:cubicBezTo>
                </a:path>
              </a:pathLst>
            </a:custGeom>
            <a:noFill/>
            <a:ln w="11025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8"/>
            <p:cNvSpPr/>
            <p:nvPr/>
          </p:nvSpPr>
          <p:spPr>
            <a:xfrm>
              <a:off x="3113550" y="1876575"/>
              <a:ext cx="1084600" cy="914075"/>
            </a:xfrm>
            <a:custGeom>
              <a:avLst/>
              <a:gdLst/>
              <a:ahLst/>
              <a:cxnLst/>
              <a:rect l="l" t="t" r="r" b="b"/>
              <a:pathLst>
                <a:path w="43384" h="36563" extrusionOk="0">
                  <a:moveTo>
                    <a:pt x="42408" y="0"/>
                  </a:moveTo>
                  <a:cubicBezTo>
                    <a:pt x="41479" y="3066"/>
                    <a:pt x="38576" y="6038"/>
                    <a:pt x="36161" y="8152"/>
                  </a:cubicBezTo>
                  <a:cubicBezTo>
                    <a:pt x="33745" y="10288"/>
                    <a:pt x="31051" y="12077"/>
                    <a:pt x="28706" y="14283"/>
                  </a:cubicBezTo>
                  <a:cubicBezTo>
                    <a:pt x="26685" y="16164"/>
                    <a:pt x="24943" y="18301"/>
                    <a:pt x="22900" y="20135"/>
                  </a:cubicBezTo>
                  <a:cubicBezTo>
                    <a:pt x="20856" y="21970"/>
                    <a:pt x="18603" y="23340"/>
                    <a:pt x="15909" y="23851"/>
                  </a:cubicBezTo>
                  <a:cubicBezTo>
                    <a:pt x="15085" y="23997"/>
                    <a:pt x="14235" y="24086"/>
                    <a:pt x="13392" y="24086"/>
                  </a:cubicBezTo>
                  <a:cubicBezTo>
                    <a:pt x="11954" y="24086"/>
                    <a:pt x="10535" y="23828"/>
                    <a:pt x="9290" y="23154"/>
                  </a:cubicBezTo>
                  <a:cubicBezTo>
                    <a:pt x="8013" y="22458"/>
                    <a:pt x="6991" y="21413"/>
                    <a:pt x="5969" y="20368"/>
                  </a:cubicBezTo>
                  <a:cubicBezTo>
                    <a:pt x="3995" y="18277"/>
                    <a:pt x="1998" y="16187"/>
                    <a:pt x="1" y="14097"/>
                  </a:cubicBezTo>
                  <a:lnTo>
                    <a:pt x="1" y="14097"/>
                  </a:lnTo>
                  <a:cubicBezTo>
                    <a:pt x="326" y="16210"/>
                    <a:pt x="674" y="18463"/>
                    <a:pt x="999" y="20577"/>
                  </a:cubicBezTo>
                  <a:cubicBezTo>
                    <a:pt x="1139" y="21389"/>
                    <a:pt x="1255" y="22202"/>
                    <a:pt x="1510" y="22992"/>
                  </a:cubicBezTo>
                  <a:cubicBezTo>
                    <a:pt x="1719" y="23689"/>
                    <a:pt x="2045" y="24339"/>
                    <a:pt x="2393" y="24989"/>
                  </a:cubicBezTo>
                  <a:cubicBezTo>
                    <a:pt x="4181" y="28287"/>
                    <a:pt x="6875" y="30981"/>
                    <a:pt x="9569" y="33582"/>
                  </a:cubicBezTo>
                  <a:cubicBezTo>
                    <a:pt x="10661" y="34627"/>
                    <a:pt x="11822" y="35695"/>
                    <a:pt x="13239" y="36253"/>
                  </a:cubicBezTo>
                  <a:cubicBezTo>
                    <a:pt x="13770" y="36453"/>
                    <a:pt x="14355" y="36562"/>
                    <a:pt x="14932" y="36562"/>
                  </a:cubicBezTo>
                  <a:cubicBezTo>
                    <a:pt x="15893" y="36562"/>
                    <a:pt x="16836" y="36261"/>
                    <a:pt x="17488" y="35579"/>
                  </a:cubicBezTo>
                  <a:cubicBezTo>
                    <a:pt x="20508" y="32351"/>
                    <a:pt x="24386" y="30075"/>
                    <a:pt x="27753" y="27242"/>
                  </a:cubicBezTo>
                  <a:cubicBezTo>
                    <a:pt x="28822" y="26336"/>
                    <a:pt x="29890" y="25430"/>
                    <a:pt x="30703" y="24316"/>
                  </a:cubicBezTo>
                  <a:cubicBezTo>
                    <a:pt x="31214" y="23596"/>
                    <a:pt x="31632" y="22806"/>
                    <a:pt x="32143" y="22086"/>
                  </a:cubicBezTo>
                  <a:cubicBezTo>
                    <a:pt x="33652" y="19949"/>
                    <a:pt x="35882" y="18440"/>
                    <a:pt x="37740" y="16605"/>
                  </a:cubicBezTo>
                  <a:cubicBezTo>
                    <a:pt x="39946" y="14422"/>
                    <a:pt x="41641" y="11705"/>
                    <a:pt x="42524" y="8732"/>
                  </a:cubicBezTo>
                  <a:cubicBezTo>
                    <a:pt x="43383" y="5760"/>
                    <a:pt x="43383" y="2950"/>
                    <a:pt x="42408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8"/>
            <p:cNvSpPr/>
            <p:nvPr/>
          </p:nvSpPr>
          <p:spPr>
            <a:xfrm>
              <a:off x="3316200" y="2437425"/>
              <a:ext cx="195675" cy="351275"/>
            </a:xfrm>
            <a:custGeom>
              <a:avLst/>
              <a:gdLst/>
              <a:ahLst/>
              <a:cxnLst/>
              <a:rect l="l" t="t" r="r" b="b"/>
              <a:pathLst>
                <a:path w="7827" h="14051" extrusionOk="0">
                  <a:moveTo>
                    <a:pt x="70" y="0"/>
                  </a:moveTo>
                  <a:lnTo>
                    <a:pt x="70" y="0"/>
                  </a:lnTo>
                  <a:cubicBezTo>
                    <a:pt x="418" y="1858"/>
                    <a:pt x="627" y="3716"/>
                    <a:pt x="372" y="5597"/>
                  </a:cubicBezTo>
                  <a:cubicBezTo>
                    <a:pt x="232" y="6480"/>
                    <a:pt x="0" y="7386"/>
                    <a:pt x="139" y="8268"/>
                  </a:cubicBezTo>
                  <a:cubicBezTo>
                    <a:pt x="255" y="8988"/>
                    <a:pt x="604" y="9638"/>
                    <a:pt x="952" y="10265"/>
                  </a:cubicBezTo>
                  <a:cubicBezTo>
                    <a:pt x="1138" y="10567"/>
                    <a:pt x="1324" y="10869"/>
                    <a:pt x="1486" y="11171"/>
                  </a:cubicBezTo>
                  <a:cubicBezTo>
                    <a:pt x="2578" y="12216"/>
                    <a:pt x="3716" y="13285"/>
                    <a:pt x="5133" y="13819"/>
                  </a:cubicBezTo>
                  <a:cubicBezTo>
                    <a:pt x="5434" y="13935"/>
                    <a:pt x="5760" y="14005"/>
                    <a:pt x="6085" y="14051"/>
                  </a:cubicBezTo>
                  <a:cubicBezTo>
                    <a:pt x="5713" y="13377"/>
                    <a:pt x="5481" y="12658"/>
                    <a:pt x="5481" y="11868"/>
                  </a:cubicBezTo>
                  <a:cubicBezTo>
                    <a:pt x="5504" y="10219"/>
                    <a:pt x="6665" y="8802"/>
                    <a:pt x="7199" y="7246"/>
                  </a:cubicBezTo>
                  <a:cubicBezTo>
                    <a:pt x="7826" y="5388"/>
                    <a:pt x="7501" y="3229"/>
                    <a:pt x="6387" y="1603"/>
                  </a:cubicBezTo>
                  <a:cubicBezTo>
                    <a:pt x="6007" y="1637"/>
                    <a:pt x="5625" y="1656"/>
                    <a:pt x="5244" y="1656"/>
                  </a:cubicBezTo>
                  <a:cubicBezTo>
                    <a:pt x="3831" y="1656"/>
                    <a:pt x="2428" y="1397"/>
                    <a:pt x="1184" y="720"/>
                  </a:cubicBezTo>
                  <a:cubicBezTo>
                    <a:pt x="790" y="511"/>
                    <a:pt x="418" y="256"/>
                    <a:pt x="70" y="0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8"/>
            <p:cNvSpPr/>
            <p:nvPr/>
          </p:nvSpPr>
          <p:spPr>
            <a:xfrm>
              <a:off x="3585575" y="2403750"/>
              <a:ext cx="158550" cy="291475"/>
            </a:xfrm>
            <a:custGeom>
              <a:avLst/>
              <a:gdLst/>
              <a:ahLst/>
              <a:cxnLst/>
              <a:rect l="l" t="t" r="r" b="b"/>
              <a:pathLst>
                <a:path w="6342" h="11659" extrusionOk="0">
                  <a:moveTo>
                    <a:pt x="2881" y="0"/>
                  </a:moveTo>
                  <a:cubicBezTo>
                    <a:pt x="1975" y="697"/>
                    <a:pt x="1023" y="1301"/>
                    <a:pt x="1" y="1789"/>
                  </a:cubicBezTo>
                  <a:cubicBezTo>
                    <a:pt x="582" y="2671"/>
                    <a:pt x="1092" y="3600"/>
                    <a:pt x="1487" y="4576"/>
                  </a:cubicBezTo>
                  <a:cubicBezTo>
                    <a:pt x="2138" y="6155"/>
                    <a:pt x="2486" y="7873"/>
                    <a:pt x="2254" y="9569"/>
                  </a:cubicBezTo>
                  <a:cubicBezTo>
                    <a:pt x="2161" y="10289"/>
                    <a:pt x="1952" y="10985"/>
                    <a:pt x="1696" y="11659"/>
                  </a:cubicBezTo>
                  <a:cubicBezTo>
                    <a:pt x="3206" y="10451"/>
                    <a:pt x="4785" y="9313"/>
                    <a:pt x="6341" y="8152"/>
                  </a:cubicBezTo>
                  <a:cubicBezTo>
                    <a:pt x="6341" y="6968"/>
                    <a:pt x="6248" y="5806"/>
                    <a:pt x="5970" y="4645"/>
                  </a:cubicBezTo>
                  <a:cubicBezTo>
                    <a:pt x="5505" y="2811"/>
                    <a:pt x="4460" y="1022"/>
                    <a:pt x="2881" y="0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8"/>
            <p:cNvSpPr/>
            <p:nvPr/>
          </p:nvSpPr>
          <p:spPr>
            <a:xfrm>
              <a:off x="3113550" y="2229000"/>
              <a:ext cx="144025" cy="389600"/>
            </a:xfrm>
            <a:custGeom>
              <a:avLst/>
              <a:gdLst/>
              <a:ahLst/>
              <a:cxnLst/>
              <a:rect l="l" t="t" r="r" b="b"/>
              <a:pathLst>
                <a:path w="5761" h="15584" extrusionOk="0">
                  <a:moveTo>
                    <a:pt x="1" y="0"/>
                  </a:moveTo>
                  <a:cubicBezTo>
                    <a:pt x="326" y="2113"/>
                    <a:pt x="674" y="4366"/>
                    <a:pt x="999" y="6480"/>
                  </a:cubicBezTo>
                  <a:cubicBezTo>
                    <a:pt x="1139" y="7292"/>
                    <a:pt x="1255" y="8105"/>
                    <a:pt x="1510" y="8895"/>
                  </a:cubicBezTo>
                  <a:cubicBezTo>
                    <a:pt x="1719" y="9592"/>
                    <a:pt x="2045" y="10242"/>
                    <a:pt x="2393" y="10892"/>
                  </a:cubicBezTo>
                  <a:cubicBezTo>
                    <a:pt x="3299" y="12587"/>
                    <a:pt x="4483" y="14120"/>
                    <a:pt x="5760" y="15583"/>
                  </a:cubicBezTo>
                  <a:cubicBezTo>
                    <a:pt x="5273" y="14190"/>
                    <a:pt x="4948" y="12727"/>
                    <a:pt x="4669" y="11287"/>
                  </a:cubicBezTo>
                  <a:cubicBezTo>
                    <a:pt x="4437" y="10056"/>
                    <a:pt x="4204" y="8755"/>
                    <a:pt x="4506" y="7501"/>
                  </a:cubicBezTo>
                  <a:cubicBezTo>
                    <a:pt x="4692" y="6828"/>
                    <a:pt x="5017" y="6131"/>
                    <a:pt x="5203" y="5458"/>
                  </a:cubicBezTo>
                  <a:cubicBezTo>
                    <a:pt x="3484" y="3646"/>
                    <a:pt x="1743" y="1835"/>
                    <a:pt x="1" y="0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8"/>
            <p:cNvSpPr/>
            <p:nvPr/>
          </p:nvSpPr>
          <p:spPr>
            <a:xfrm>
              <a:off x="4039025" y="1876575"/>
              <a:ext cx="159125" cy="429075"/>
            </a:xfrm>
            <a:custGeom>
              <a:avLst/>
              <a:gdLst/>
              <a:ahLst/>
              <a:cxnLst/>
              <a:rect l="l" t="t" r="r" b="b"/>
              <a:pathLst>
                <a:path w="6365" h="17163" extrusionOk="0">
                  <a:moveTo>
                    <a:pt x="5389" y="0"/>
                  </a:moveTo>
                  <a:cubicBezTo>
                    <a:pt x="4576" y="2717"/>
                    <a:pt x="2207" y="5342"/>
                    <a:pt x="1" y="7385"/>
                  </a:cubicBezTo>
                  <a:cubicBezTo>
                    <a:pt x="790" y="10567"/>
                    <a:pt x="837" y="13958"/>
                    <a:pt x="140" y="17163"/>
                  </a:cubicBezTo>
                  <a:cubicBezTo>
                    <a:pt x="326" y="16977"/>
                    <a:pt x="535" y="16791"/>
                    <a:pt x="721" y="16605"/>
                  </a:cubicBezTo>
                  <a:cubicBezTo>
                    <a:pt x="2927" y="14422"/>
                    <a:pt x="4622" y="11705"/>
                    <a:pt x="5505" y="8732"/>
                  </a:cubicBezTo>
                  <a:cubicBezTo>
                    <a:pt x="6364" y="5760"/>
                    <a:pt x="6364" y="2950"/>
                    <a:pt x="5389" y="0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8"/>
            <p:cNvSpPr/>
            <p:nvPr/>
          </p:nvSpPr>
          <p:spPr>
            <a:xfrm>
              <a:off x="3793450" y="2167450"/>
              <a:ext cx="153875" cy="336775"/>
            </a:xfrm>
            <a:custGeom>
              <a:avLst/>
              <a:gdLst/>
              <a:ahLst/>
              <a:cxnLst/>
              <a:rect l="l" t="t" r="r" b="b"/>
              <a:pathLst>
                <a:path w="6155" h="13471" extrusionOk="0">
                  <a:moveTo>
                    <a:pt x="4645" y="0"/>
                  </a:moveTo>
                  <a:cubicBezTo>
                    <a:pt x="3577" y="836"/>
                    <a:pt x="2508" y="1719"/>
                    <a:pt x="1510" y="2648"/>
                  </a:cubicBezTo>
                  <a:cubicBezTo>
                    <a:pt x="976" y="3136"/>
                    <a:pt x="488" y="3623"/>
                    <a:pt x="0" y="4134"/>
                  </a:cubicBezTo>
                  <a:cubicBezTo>
                    <a:pt x="767" y="5040"/>
                    <a:pt x="1301" y="6178"/>
                    <a:pt x="1719" y="7316"/>
                  </a:cubicBezTo>
                  <a:cubicBezTo>
                    <a:pt x="2439" y="9290"/>
                    <a:pt x="2950" y="11403"/>
                    <a:pt x="2857" y="13470"/>
                  </a:cubicBezTo>
                  <a:cubicBezTo>
                    <a:pt x="3089" y="13215"/>
                    <a:pt x="3298" y="12959"/>
                    <a:pt x="3507" y="12681"/>
                  </a:cubicBezTo>
                  <a:cubicBezTo>
                    <a:pt x="4018" y="11961"/>
                    <a:pt x="4436" y="11171"/>
                    <a:pt x="4947" y="10451"/>
                  </a:cubicBezTo>
                  <a:cubicBezTo>
                    <a:pt x="5295" y="9963"/>
                    <a:pt x="5667" y="9522"/>
                    <a:pt x="6085" y="9081"/>
                  </a:cubicBezTo>
                  <a:cubicBezTo>
                    <a:pt x="6038" y="8361"/>
                    <a:pt x="6085" y="7641"/>
                    <a:pt x="6085" y="6921"/>
                  </a:cubicBezTo>
                  <a:cubicBezTo>
                    <a:pt x="6154" y="4529"/>
                    <a:pt x="5853" y="2021"/>
                    <a:pt x="4645" y="0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8"/>
            <p:cNvSpPr/>
            <p:nvPr/>
          </p:nvSpPr>
          <p:spPr>
            <a:xfrm>
              <a:off x="3143175" y="1893400"/>
              <a:ext cx="1054400" cy="897250"/>
            </a:xfrm>
            <a:custGeom>
              <a:avLst/>
              <a:gdLst/>
              <a:ahLst/>
              <a:cxnLst/>
              <a:rect l="l" t="t" r="r" b="b"/>
              <a:pathLst>
                <a:path w="42176" h="35890" extrusionOk="0">
                  <a:moveTo>
                    <a:pt x="41432" y="1"/>
                  </a:moveTo>
                  <a:cubicBezTo>
                    <a:pt x="40503" y="4274"/>
                    <a:pt x="38041" y="8245"/>
                    <a:pt x="35347" y="11752"/>
                  </a:cubicBezTo>
                  <a:cubicBezTo>
                    <a:pt x="30911" y="17535"/>
                    <a:pt x="25640" y="22714"/>
                    <a:pt x="19764" y="27057"/>
                  </a:cubicBezTo>
                  <a:cubicBezTo>
                    <a:pt x="18115" y="28264"/>
                    <a:pt x="16327" y="29449"/>
                    <a:pt x="14306" y="29611"/>
                  </a:cubicBezTo>
                  <a:cubicBezTo>
                    <a:pt x="14142" y="29624"/>
                    <a:pt x="13978" y="29631"/>
                    <a:pt x="13815" y="29631"/>
                  </a:cubicBezTo>
                  <a:cubicBezTo>
                    <a:pt x="11380" y="29631"/>
                    <a:pt x="9133" y="28213"/>
                    <a:pt x="7130" y="26755"/>
                  </a:cubicBezTo>
                  <a:cubicBezTo>
                    <a:pt x="4668" y="24966"/>
                    <a:pt x="2276" y="23062"/>
                    <a:pt x="0" y="21018"/>
                  </a:cubicBezTo>
                  <a:lnTo>
                    <a:pt x="0" y="21018"/>
                  </a:lnTo>
                  <a:cubicBezTo>
                    <a:pt x="93" y="21460"/>
                    <a:pt x="186" y="21878"/>
                    <a:pt x="325" y="22319"/>
                  </a:cubicBezTo>
                  <a:cubicBezTo>
                    <a:pt x="534" y="23016"/>
                    <a:pt x="860" y="23666"/>
                    <a:pt x="1208" y="24316"/>
                  </a:cubicBezTo>
                  <a:cubicBezTo>
                    <a:pt x="2996" y="27614"/>
                    <a:pt x="5690" y="30308"/>
                    <a:pt x="8384" y="32909"/>
                  </a:cubicBezTo>
                  <a:cubicBezTo>
                    <a:pt x="9476" y="33954"/>
                    <a:pt x="10637" y="35022"/>
                    <a:pt x="12054" y="35580"/>
                  </a:cubicBezTo>
                  <a:cubicBezTo>
                    <a:pt x="12585" y="35780"/>
                    <a:pt x="13170" y="35889"/>
                    <a:pt x="13747" y="35889"/>
                  </a:cubicBezTo>
                  <a:cubicBezTo>
                    <a:pt x="14708" y="35889"/>
                    <a:pt x="15651" y="35588"/>
                    <a:pt x="16303" y="34906"/>
                  </a:cubicBezTo>
                  <a:cubicBezTo>
                    <a:pt x="19323" y="31678"/>
                    <a:pt x="23201" y="29402"/>
                    <a:pt x="26568" y="26569"/>
                  </a:cubicBezTo>
                  <a:cubicBezTo>
                    <a:pt x="27637" y="25663"/>
                    <a:pt x="28705" y="24757"/>
                    <a:pt x="29518" y="23643"/>
                  </a:cubicBezTo>
                  <a:cubicBezTo>
                    <a:pt x="30029" y="22923"/>
                    <a:pt x="30447" y="22133"/>
                    <a:pt x="30958" y="21413"/>
                  </a:cubicBezTo>
                  <a:cubicBezTo>
                    <a:pt x="32467" y="19276"/>
                    <a:pt x="34697" y="17767"/>
                    <a:pt x="36555" y="15932"/>
                  </a:cubicBezTo>
                  <a:cubicBezTo>
                    <a:pt x="38761" y="13749"/>
                    <a:pt x="40456" y="11032"/>
                    <a:pt x="41339" y="8059"/>
                  </a:cubicBezTo>
                  <a:cubicBezTo>
                    <a:pt x="42129" y="5319"/>
                    <a:pt x="42175" y="2695"/>
                    <a:pt x="41432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8"/>
            <p:cNvSpPr/>
            <p:nvPr/>
          </p:nvSpPr>
          <p:spPr>
            <a:xfrm>
              <a:off x="4068650" y="1177525"/>
              <a:ext cx="510950" cy="851225"/>
            </a:xfrm>
            <a:custGeom>
              <a:avLst/>
              <a:gdLst/>
              <a:ahLst/>
              <a:cxnLst/>
              <a:rect l="l" t="t" r="r" b="b"/>
              <a:pathLst>
                <a:path w="20438" h="34049" extrusionOk="0">
                  <a:moveTo>
                    <a:pt x="93" y="0"/>
                  </a:moveTo>
                  <a:cubicBezTo>
                    <a:pt x="70" y="1324"/>
                    <a:pt x="47" y="2625"/>
                    <a:pt x="24" y="3925"/>
                  </a:cubicBezTo>
                  <a:cubicBezTo>
                    <a:pt x="0" y="5017"/>
                    <a:pt x="0" y="6132"/>
                    <a:pt x="465" y="7107"/>
                  </a:cubicBezTo>
                  <a:cubicBezTo>
                    <a:pt x="929" y="8013"/>
                    <a:pt x="1789" y="8686"/>
                    <a:pt x="2276" y="9569"/>
                  </a:cubicBezTo>
                  <a:cubicBezTo>
                    <a:pt x="3670" y="12123"/>
                    <a:pt x="1719" y="15398"/>
                    <a:pt x="2601" y="18185"/>
                  </a:cubicBezTo>
                  <a:cubicBezTo>
                    <a:pt x="2764" y="18672"/>
                    <a:pt x="3019" y="19160"/>
                    <a:pt x="3136" y="19671"/>
                  </a:cubicBezTo>
                  <a:cubicBezTo>
                    <a:pt x="3414" y="21018"/>
                    <a:pt x="2694" y="22365"/>
                    <a:pt x="2207" y="23666"/>
                  </a:cubicBezTo>
                  <a:cubicBezTo>
                    <a:pt x="1835" y="24664"/>
                    <a:pt x="1580" y="25756"/>
                    <a:pt x="1765" y="26824"/>
                  </a:cubicBezTo>
                  <a:cubicBezTo>
                    <a:pt x="1974" y="27892"/>
                    <a:pt x="2648" y="28914"/>
                    <a:pt x="3670" y="29263"/>
                  </a:cubicBezTo>
                  <a:cubicBezTo>
                    <a:pt x="3252" y="30099"/>
                    <a:pt x="2996" y="30981"/>
                    <a:pt x="3089" y="31910"/>
                  </a:cubicBezTo>
                  <a:cubicBezTo>
                    <a:pt x="3136" y="32421"/>
                    <a:pt x="3275" y="32932"/>
                    <a:pt x="3600" y="33327"/>
                  </a:cubicBezTo>
                  <a:cubicBezTo>
                    <a:pt x="3972" y="33768"/>
                    <a:pt x="4552" y="34000"/>
                    <a:pt x="5133" y="34047"/>
                  </a:cubicBezTo>
                  <a:cubicBezTo>
                    <a:pt x="5170" y="34048"/>
                    <a:pt x="5207" y="34049"/>
                    <a:pt x="5243" y="34049"/>
                  </a:cubicBezTo>
                  <a:cubicBezTo>
                    <a:pt x="5787" y="34049"/>
                    <a:pt x="6328" y="33891"/>
                    <a:pt x="6828" y="33652"/>
                  </a:cubicBezTo>
                  <a:cubicBezTo>
                    <a:pt x="8129" y="33071"/>
                    <a:pt x="9174" y="31980"/>
                    <a:pt x="9708" y="30656"/>
                  </a:cubicBezTo>
                  <a:cubicBezTo>
                    <a:pt x="10730" y="31585"/>
                    <a:pt x="12007" y="32328"/>
                    <a:pt x="13377" y="32375"/>
                  </a:cubicBezTo>
                  <a:cubicBezTo>
                    <a:pt x="13461" y="32377"/>
                    <a:pt x="13544" y="32379"/>
                    <a:pt x="13627" y="32379"/>
                  </a:cubicBezTo>
                  <a:cubicBezTo>
                    <a:pt x="14934" y="32379"/>
                    <a:pt x="16216" y="32041"/>
                    <a:pt x="17395" y="31539"/>
                  </a:cubicBezTo>
                  <a:cubicBezTo>
                    <a:pt x="17952" y="31306"/>
                    <a:pt x="18487" y="31028"/>
                    <a:pt x="18905" y="30610"/>
                  </a:cubicBezTo>
                  <a:cubicBezTo>
                    <a:pt x="19648" y="29866"/>
                    <a:pt x="19926" y="28775"/>
                    <a:pt x="20089" y="27730"/>
                  </a:cubicBezTo>
                  <a:cubicBezTo>
                    <a:pt x="20345" y="26197"/>
                    <a:pt x="20437" y="24525"/>
                    <a:pt x="19648" y="23178"/>
                  </a:cubicBezTo>
                  <a:cubicBezTo>
                    <a:pt x="18649" y="21459"/>
                    <a:pt x="16559" y="20763"/>
                    <a:pt x="14724" y="20019"/>
                  </a:cubicBezTo>
                  <a:cubicBezTo>
                    <a:pt x="13633" y="19555"/>
                    <a:pt x="12564" y="19044"/>
                    <a:pt x="11543" y="18440"/>
                  </a:cubicBezTo>
                  <a:cubicBezTo>
                    <a:pt x="10707" y="17953"/>
                    <a:pt x="9870" y="17418"/>
                    <a:pt x="9267" y="16675"/>
                  </a:cubicBezTo>
                  <a:cubicBezTo>
                    <a:pt x="7734" y="14794"/>
                    <a:pt x="7896" y="12100"/>
                    <a:pt x="7409" y="9731"/>
                  </a:cubicBezTo>
                  <a:cubicBezTo>
                    <a:pt x="6573" y="5690"/>
                    <a:pt x="3716" y="1998"/>
                    <a:pt x="93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8"/>
            <p:cNvSpPr/>
            <p:nvPr/>
          </p:nvSpPr>
          <p:spPr>
            <a:xfrm>
              <a:off x="4307275" y="1943925"/>
              <a:ext cx="4075" cy="5825"/>
            </a:xfrm>
            <a:custGeom>
              <a:avLst/>
              <a:gdLst/>
              <a:ahLst/>
              <a:cxnLst/>
              <a:rect l="l" t="t" r="r" b="b"/>
              <a:pathLst>
                <a:path w="163" h="233" extrusionOk="0">
                  <a:moveTo>
                    <a:pt x="0" y="0"/>
                  </a:moveTo>
                  <a:cubicBezTo>
                    <a:pt x="0" y="93"/>
                    <a:pt x="47" y="163"/>
                    <a:pt x="70" y="232"/>
                  </a:cubicBezTo>
                  <a:cubicBezTo>
                    <a:pt x="93" y="163"/>
                    <a:pt x="116" y="93"/>
                    <a:pt x="163" y="23"/>
                  </a:cubicBezTo>
                  <a:cubicBezTo>
                    <a:pt x="93" y="23"/>
                    <a:pt x="47" y="23"/>
                    <a:pt x="0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8"/>
            <p:cNvSpPr/>
            <p:nvPr/>
          </p:nvSpPr>
          <p:spPr>
            <a:xfrm>
              <a:off x="4068650" y="1177525"/>
              <a:ext cx="510950" cy="809475"/>
            </a:xfrm>
            <a:custGeom>
              <a:avLst/>
              <a:gdLst/>
              <a:ahLst/>
              <a:cxnLst/>
              <a:rect l="l" t="t" r="r" b="b"/>
              <a:pathLst>
                <a:path w="20438" h="32379" extrusionOk="0">
                  <a:moveTo>
                    <a:pt x="93" y="0"/>
                  </a:moveTo>
                  <a:cubicBezTo>
                    <a:pt x="70" y="1324"/>
                    <a:pt x="47" y="2625"/>
                    <a:pt x="24" y="3925"/>
                  </a:cubicBezTo>
                  <a:cubicBezTo>
                    <a:pt x="0" y="4692"/>
                    <a:pt x="0" y="5458"/>
                    <a:pt x="163" y="6201"/>
                  </a:cubicBezTo>
                  <a:cubicBezTo>
                    <a:pt x="1580" y="6875"/>
                    <a:pt x="2880" y="7780"/>
                    <a:pt x="3693" y="9104"/>
                  </a:cubicBezTo>
                  <a:cubicBezTo>
                    <a:pt x="5133" y="11473"/>
                    <a:pt x="4622" y="14492"/>
                    <a:pt x="4761" y="17256"/>
                  </a:cubicBezTo>
                  <a:cubicBezTo>
                    <a:pt x="4831" y="18254"/>
                    <a:pt x="4970" y="19300"/>
                    <a:pt x="5551" y="20112"/>
                  </a:cubicBezTo>
                  <a:cubicBezTo>
                    <a:pt x="6224" y="21111"/>
                    <a:pt x="7409" y="21645"/>
                    <a:pt x="8570" y="21970"/>
                  </a:cubicBezTo>
                  <a:cubicBezTo>
                    <a:pt x="9731" y="22295"/>
                    <a:pt x="10962" y="22458"/>
                    <a:pt x="12054" y="22946"/>
                  </a:cubicBezTo>
                  <a:cubicBezTo>
                    <a:pt x="13401" y="23550"/>
                    <a:pt x="14515" y="24641"/>
                    <a:pt x="15142" y="25965"/>
                  </a:cubicBezTo>
                  <a:cubicBezTo>
                    <a:pt x="15398" y="26476"/>
                    <a:pt x="15560" y="27010"/>
                    <a:pt x="15560" y="27567"/>
                  </a:cubicBezTo>
                  <a:cubicBezTo>
                    <a:pt x="15537" y="28868"/>
                    <a:pt x="14515" y="29959"/>
                    <a:pt x="13331" y="30424"/>
                  </a:cubicBezTo>
                  <a:cubicBezTo>
                    <a:pt x="12627" y="30697"/>
                    <a:pt x="11879" y="30792"/>
                    <a:pt x="11130" y="30792"/>
                  </a:cubicBezTo>
                  <a:cubicBezTo>
                    <a:pt x="10668" y="30792"/>
                    <a:pt x="10206" y="30756"/>
                    <a:pt x="9754" y="30703"/>
                  </a:cubicBezTo>
                  <a:lnTo>
                    <a:pt x="9754" y="30703"/>
                  </a:lnTo>
                  <a:cubicBezTo>
                    <a:pt x="10753" y="31608"/>
                    <a:pt x="12030" y="32328"/>
                    <a:pt x="13377" y="32375"/>
                  </a:cubicBezTo>
                  <a:cubicBezTo>
                    <a:pt x="13461" y="32377"/>
                    <a:pt x="13544" y="32379"/>
                    <a:pt x="13627" y="32379"/>
                  </a:cubicBezTo>
                  <a:cubicBezTo>
                    <a:pt x="14932" y="32379"/>
                    <a:pt x="16194" y="32041"/>
                    <a:pt x="17395" y="31539"/>
                  </a:cubicBezTo>
                  <a:cubicBezTo>
                    <a:pt x="17952" y="31306"/>
                    <a:pt x="18487" y="31028"/>
                    <a:pt x="18905" y="30610"/>
                  </a:cubicBezTo>
                  <a:cubicBezTo>
                    <a:pt x="19648" y="29866"/>
                    <a:pt x="19926" y="28775"/>
                    <a:pt x="20089" y="27730"/>
                  </a:cubicBezTo>
                  <a:cubicBezTo>
                    <a:pt x="20345" y="26197"/>
                    <a:pt x="20437" y="24525"/>
                    <a:pt x="19648" y="23178"/>
                  </a:cubicBezTo>
                  <a:cubicBezTo>
                    <a:pt x="18649" y="21459"/>
                    <a:pt x="16559" y="20763"/>
                    <a:pt x="14724" y="20019"/>
                  </a:cubicBezTo>
                  <a:cubicBezTo>
                    <a:pt x="13633" y="19555"/>
                    <a:pt x="12564" y="19044"/>
                    <a:pt x="11543" y="18440"/>
                  </a:cubicBezTo>
                  <a:cubicBezTo>
                    <a:pt x="10707" y="17953"/>
                    <a:pt x="9870" y="17418"/>
                    <a:pt x="9267" y="16675"/>
                  </a:cubicBezTo>
                  <a:cubicBezTo>
                    <a:pt x="7734" y="14794"/>
                    <a:pt x="7896" y="12100"/>
                    <a:pt x="7409" y="9731"/>
                  </a:cubicBezTo>
                  <a:cubicBezTo>
                    <a:pt x="6573" y="5690"/>
                    <a:pt x="3716" y="1998"/>
                    <a:pt x="93" y="0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8"/>
            <p:cNvSpPr/>
            <p:nvPr/>
          </p:nvSpPr>
          <p:spPr>
            <a:xfrm>
              <a:off x="4072700" y="1332550"/>
              <a:ext cx="384975" cy="696200"/>
            </a:xfrm>
            <a:custGeom>
              <a:avLst/>
              <a:gdLst/>
              <a:ahLst/>
              <a:cxnLst/>
              <a:rect l="l" t="t" r="r" b="b"/>
              <a:pathLst>
                <a:path w="15399" h="27848" extrusionOk="0">
                  <a:moveTo>
                    <a:pt x="1" y="0"/>
                  </a:moveTo>
                  <a:lnTo>
                    <a:pt x="1" y="0"/>
                  </a:lnTo>
                  <a:cubicBezTo>
                    <a:pt x="71" y="302"/>
                    <a:pt x="163" y="604"/>
                    <a:pt x="303" y="906"/>
                  </a:cubicBezTo>
                  <a:cubicBezTo>
                    <a:pt x="767" y="1812"/>
                    <a:pt x="1627" y="2485"/>
                    <a:pt x="2114" y="3368"/>
                  </a:cubicBezTo>
                  <a:cubicBezTo>
                    <a:pt x="3508" y="5922"/>
                    <a:pt x="1557" y="9197"/>
                    <a:pt x="2439" y="11984"/>
                  </a:cubicBezTo>
                  <a:cubicBezTo>
                    <a:pt x="2602" y="12471"/>
                    <a:pt x="2857" y="12959"/>
                    <a:pt x="2950" y="13470"/>
                  </a:cubicBezTo>
                  <a:cubicBezTo>
                    <a:pt x="3252" y="14817"/>
                    <a:pt x="2532" y="16164"/>
                    <a:pt x="2045" y="17465"/>
                  </a:cubicBezTo>
                  <a:cubicBezTo>
                    <a:pt x="1673" y="18463"/>
                    <a:pt x="1418" y="19555"/>
                    <a:pt x="1603" y="20623"/>
                  </a:cubicBezTo>
                  <a:cubicBezTo>
                    <a:pt x="1812" y="21691"/>
                    <a:pt x="2486" y="22713"/>
                    <a:pt x="3508" y="23062"/>
                  </a:cubicBezTo>
                  <a:cubicBezTo>
                    <a:pt x="3090" y="23898"/>
                    <a:pt x="2834" y="24780"/>
                    <a:pt x="2927" y="25709"/>
                  </a:cubicBezTo>
                  <a:cubicBezTo>
                    <a:pt x="2974" y="26220"/>
                    <a:pt x="3113" y="26731"/>
                    <a:pt x="3438" y="27126"/>
                  </a:cubicBezTo>
                  <a:cubicBezTo>
                    <a:pt x="3810" y="27567"/>
                    <a:pt x="4390" y="27799"/>
                    <a:pt x="4971" y="27846"/>
                  </a:cubicBezTo>
                  <a:cubicBezTo>
                    <a:pt x="5008" y="27847"/>
                    <a:pt x="5045" y="27848"/>
                    <a:pt x="5081" y="27848"/>
                  </a:cubicBezTo>
                  <a:cubicBezTo>
                    <a:pt x="5625" y="27848"/>
                    <a:pt x="6166" y="27690"/>
                    <a:pt x="6666" y="27451"/>
                  </a:cubicBezTo>
                  <a:cubicBezTo>
                    <a:pt x="7874" y="26894"/>
                    <a:pt x="8872" y="25895"/>
                    <a:pt x="9453" y="24687"/>
                  </a:cubicBezTo>
                  <a:cubicBezTo>
                    <a:pt x="9430" y="24618"/>
                    <a:pt x="9383" y="24548"/>
                    <a:pt x="9383" y="24455"/>
                  </a:cubicBezTo>
                  <a:lnTo>
                    <a:pt x="9383" y="24455"/>
                  </a:lnTo>
                  <a:cubicBezTo>
                    <a:pt x="9430" y="24478"/>
                    <a:pt x="9476" y="24478"/>
                    <a:pt x="9546" y="24478"/>
                  </a:cubicBezTo>
                  <a:cubicBezTo>
                    <a:pt x="9546" y="24478"/>
                    <a:pt x="9546" y="24478"/>
                    <a:pt x="9546" y="24455"/>
                  </a:cubicBezTo>
                  <a:cubicBezTo>
                    <a:pt x="9569" y="24478"/>
                    <a:pt x="9569" y="24478"/>
                    <a:pt x="9592" y="24502"/>
                  </a:cubicBezTo>
                  <a:cubicBezTo>
                    <a:pt x="10044" y="24555"/>
                    <a:pt x="10506" y="24591"/>
                    <a:pt x="10968" y="24591"/>
                  </a:cubicBezTo>
                  <a:cubicBezTo>
                    <a:pt x="11717" y="24591"/>
                    <a:pt x="12465" y="24496"/>
                    <a:pt x="13169" y="24223"/>
                  </a:cubicBezTo>
                  <a:cubicBezTo>
                    <a:pt x="14353" y="23758"/>
                    <a:pt x="15375" y="22667"/>
                    <a:pt x="15398" y="21366"/>
                  </a:cubicBezTo>
                  <a:cubicBezTo>
                    <a:pt x="15398" y="20809"/>
                    <a:pt x="15236" y="20275"/>
                    <a:pt x="14980" y="19764"/>
                  </a:cubicBezTo>
                  <a:cubicBezTo>
                    <a:pt x="14353" y="18440"/>
                    <a:pt x="13239" y="17349"/>
                    <a:pt x="11892" y="16745"/>
                  </a:cubicBezTo>
                  <a:cubicBezTo>
                    <a:pt x="10800" y="16257"/>
                    <a:pt x="9569" y="16094"/>
                    <a:pt x="8408" y="15769"/>
                  </a:cubicBezTo>
                  <a:cubicBezTo>
                    <a:pt x="7247" y="15444"/>
                    <a:pt x="6062" y="14910"/>
                    <a:pt x="5389" y="13911"/>
                  </a:cubicBezTo>
                  <a:cubicBezTo>
                    <a:pt x="4808" y="13099"/>
                    <a:pt x="4669" y="12053"/>
                    <a:pt x="4599" y="11055"/>
                  </a:cubicBezTo>
                  <a:cubicBezTo>
                    <a:pt x="4460" y="8291"/>
                    <a:pt x="4971" y="5295"/>
                    <a:pt x="3531" y="2903"/>
                  </a:cubicBezTo>
                  <a:cubicBezTo>
                    <a:pt x="2718" y="1579"/>
                    <a:pt x="1418" y="674"/>
                    <a:pt x="1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8"/>
            <p:cNvSpPr/>
            <p:nvPr/>
          </p:nvSpPr>
          <p:spPr>
            <a:xfrm>
              <a:off x="4307275" y="1943925"/>
              <a:ext cx="4075" cy="5825"/>
            </a:xfrm>
            <a:custGeom>
              <a:avLst/>
              <a:gdLst/>
              <a:ahLst/>
              <a:cxnLst/>
              <a:rect l="l" t="t" r="r" b="b"/>
              <a:pathLst>
                <a:path w="163" h="233" extrusionOk="0">
                  <a:moveTo>
                    <a:pt x="0" y="0"/>
                  </a:moveTo>
                  <a:cubicBezTo>
                    <a:pt x="0" y="93"/>
                    <a:pt x="47" y="163"/>
                    <a:pt x="70" y="232"/>
                  </a:cubicBezTo>
                  <a:cubicBezTo>
                    <a:pt x="93" y="163"/>
                    <a:pt x="116" y="93"/>
                    <a:pt x="163" y="23"/>
                  </a:cubicBezTo>
                  <a:cubicBezTo>
                    <a:pt x="93" y="23"/>
                    <a:pt x="47" y="23"/>
                    <a:pt x="0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8"/>
            <p:cNvSpPr/>
            <p:nvPr/>
          </p:nvSpPr>
          <p:spPr>
            <a:xfrm>
              <a:off x="4068650" y="1177525"/>
              <a:ext cx="510950" cy="809475"/>
            </a:xfrm>
            <a:custGeom>
              <a:avLst/>
              <a:gdLst/>
              <a:ahLst/>
              <a:cxnLst/>
              <a:rect l="l" t="t" r="r" b="b"/>
              <a:pathLst>
                <a:path w="20438" h="32379" extrusionOk="0">
                  <a:moveTo>
                    <a:pt x="93" y="0"/>
                  </a:moveTo>
                  <a:cubicBezTo>
                    <a:pt x="70" y="1324"/>
                    <a:pt x="47" y="2625"/>
                    <a:pt x="24" y="3925"/>
                  </a:cubicBezTo>
                  <a:cubicBezTo>
                    <a:pt x="0" y="4692"/>
                    <a:pt x="0" y="5458"/>
                    <a:pt x="163" y="6201"/>
                  </a:cubicBezTo>
                  <a:cubicBezTo>
                    <a:pt x="1580" y="6875"/>
                    <a:pt x="2880" y="7780"/>
                    <a:pt x="3693" y="9104"/>
                  </a:cubicBezTo>
                  <a:cubicBezTo>
                    <a:pt x="5133" y="11473"/>
                    <a:pt x="4622" y="14492"/>
                    <a:pt x="4761" y="17256"/>
                  </a:cubicBezTo>
                  <a:cubicBezTo>
                    <a:pt x="4831" y="18254"/>
                    <a:pt x="4970" y="19300"/>
                    <a:pt x="5551" y="20112"/>
                  </a:cubicBezTo>
                  <a:cubicBezTo>
                    <a:pt x="6224" y="21111"/>
                    <a:pt x="7409" y="21645"/>
                    <a:pt x="8570" y="21970"/>
                  </a:cubicBezTo>
                  <a:cubicBezTo>
                    <a:pt x="9731" y="22295"/>
                    <a:pt x="10962" y="22458"/>
                    <a:pt x="12054" y="22946"/>
                  </a:cubicBezTo>
                  <a:cubicBezTo>
                    <a:pt x="13401" y="23550"/>
                    <a:pt x="14515" y="24641"/>
                    <a:pt x="15142" y="25965"/>
                  </a:cubicBezTo>
                  <a:cubicBezTo>
                    <a:pt x="15398" y="26476"/>
                    <a:pt x="15560" y="27010"/>
                    <a:pt x="15560" y="27567"/>
                  </a:cubicBezTo>
                  <a:cubicBezTo>
                    <a:pt x="15537" y="28868"/>
                    <a:pt x="14515" y="29959"/>
                    <a:pt x="13331" y="30424"/>
                  </a:cubicBezTo>
                  <a:cubicBezTo>
                    <a:pt x="12627" y="30697"/>
                    <a:pt x="11879" y="30792"/>
                    <a:pt x="11130" y="30792"/>
                  </a:cubicBezTo>
                  <a:cubicBezTo>
                    <a:pt x="10668" y="30792"/>
                    <a:pt x="10206" y="30756"/>
                    <a:pt x="9754" y="30703"/>
                  </a:cubicBezTo>
                  <a:lnTo>
                    <a:pt x="9754" y="30703"/>
                  </a:lnTo>
                  <a:cubicBezTo>
                    <a:pt x="10753" y="31608"/>
                    <a:pt x="12030" y="32328"/>
                    <a:pt x="13377" y="32375"/>
                  </a:cubicBezTo>
                  <a:cubicBezTo>
                    <a:pt x="13461" y="32377"/>
                    <a:pt x="13544" y="32379"/>
                    <a:pt x="13627" y="32379"/>
                  </a:cubicBezTo>
                  <a:cubicBezTo>
                    <a:pt x="14932" y="32379"/>
                    <a:pt x="16194" y="32041"/>
                    <a:pt x="17395" y="31539"/>
                  </a:cubicBezTo>
                  <a:cubicBezTo>
                    <a:pt x="17952" y="31306"/>
                    <a:pt x="18487" y="31028"/>
                    <a:pt x="18905" y="30610"/>
                  </a:cubicBezTo>
                  <a:cubicBezTo>
                    <a:pt x="19648" y="29866"/>
                    <a:pt x="19926" y="28775"/>
                    <a:pt x="20089" y="27730"/>
                  </a:cubicBezTo>
                  <a:cubicBezTo>
                    <a:pt x="20345" y="26197"/>
                    <a:pt x="20437" y="24525"/>
                    <a:pt x="19648" y="23178"/>
                  </a:cubicBezTo>
                  <a:cubicBezTo>
                    <a:pt x="18649" y="21459"/>
                    <a:pt x="16559" y="20763"/>
                    <a:pt x="14724" y="20019"/>
                  </a:cubicBezTo>
                  <a:cubicBezTo>
                    <a:pt x="13633" y="19555"/>
                    <a:pt x="12564" y="19044"/>
                    <a:pt x="11543" y="18440"/>
                  </a:cubicBezTo>
                  <a:cubicBezTo>
                    <a:pt x="10707" y="17953"/>
                    <a:pt x="9870" y="17418"/>
                    <a:pt x="9267" y="16675"/>
                  </a:cubicBezTo>
                  <a:cubicBezTo>
                    <a:pt x="7734" y="14794"/>
                    <a:pt x="7896" y="12100"/>
                    <a:pt x="7409" y="9731"/>
                  </a:cubicBezTo>
                  <a:cubicBezTo>
                    <a:pt x="6573" y="5690"/>
                    <a:pt x="3716" y="1998"/>
                    <a:pt x="93" y="0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8"/>
            <p:cNvSpPr/>
            <p:nvPr/>
          </p:nvSpPr>
          <p:spPr>
            <a:xfrm>
              <a:off x="4108125" y="1680325"/>
              <a:ext cx="221225" cy="194600"/>
            </a:xfrm>
            <a:custGeom>
              <a:avLst/>
              <a:gdLst/>
              <a:ahLst/>
              <a:cxnLst/>
              <a:rect l="l" t="t" r="r" b="b"/>
              <a:pathLst>
                <a:path w="8849" h="7784" extrusionOk="0">
                  <a:moveTo>
                    <a:pt x="1603" y="0"/>
                  </a:moveTo>
                  <a:cubicBezTo>
                    <a:pt x="1673" y="1208"/>
                    <a:pt x="1069" y="2392"/>
                    <a:pt x="628" y="3554"/>
                  </a:cubicBezTo>
                  <a:cubicBezTo>
                    <a:pt x="256" y="4552"/>
                    <a:pt x="1" y="5644"/>
                    <a:pt x="186" y="6712"/>
                  </a:cubicBezTo>
                  <a:cubicBezTo>
                    <a:pt x="210" y="6782"/>
                    <a:pt x="233" y="6828"/>
                    <a:pt x="233" y="6898"/>
                  </a:cubicBezTo>
                  <a:cubicBezTo>
                    <a:pt x="976" y="7316"/>
                    <a:pt x="1835" y="7595"/>
                    <a:pt x="2695" y="7711"/>
                  </a:cubicBezTo>
                  <a:cubicBezTo>
                    <a:pt x="3091" y="7762"/>
                    <a:pt x="3489" y="7784"/>
                    <a:pt x="3888" y="7784"/>
                  </a:cubicBezTo>
                  <a:cubicBezTo>
                    <a:pt x="5122" y="7784"/>
                    <a:pt x="6360" y="7573"/>
                    <a:pt x="7572" y="7362"/>
                  </a:cubicBezTo>
                  <a:cubicBezTo>
                    <a:pt x="8129" y="7246"/>
                    <a:pt x="8849" y="6968"/>
                    <a:pt x="8779" y="6410"/>
                  </a:cubicBezTo>
                  <a:cubicBezTo>
                    <a:pt x="8756" y="6155"/>
                    <a:pt x="8570" y="5969"/>
                    <a:pt x="8361" y="5806"/>
                  </a:cubicBezTo>
                  <a:cubicBezTo>
                    <a:pt x="7339" y="4924"/>
                    <a:pt x="6039" y="4506"/>
                    <a:pt x="4924" y="3739"/>
                  </a:cubicBezTo>
                  <a:cubicBezTo>
                    <a:pt x="3507" y="2810"/>
                    <a:pt x="2509" y="1440"/>
                    <a:pt x="1603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8"/>
            <p:cNvSpPr/>
            <p:nvPr/>
          </p:nvSpPr>
          <p:spPr>
            <a:xfrm>
              <a:off x="4756650" y="2500125"/>
              <a:ext cx="85375" cy="74950"/>
            </a:xfrm>
            <a:custGeom>
              <a:avLst/>
              <a:gdLst/>
              <a:ahLst/>
              <a:cxnLst/>
              <a:rect l="l" t="t" r="r" b="b"/>
              <a:pathLst>
                <a:path w="3415" h="2998" extrusionOk="0">
                  <a:moveTo>
                    <a:pt x="1698" y="1"/>
                  </a:moveTo>
                  <a:cubicBezTo>
                    <a:pt x="1410" y="1"/>
                    <a:pt x="1119" y="83"/>
                    <a:pt x="860" y="256"/>
                  </a:cubicBezTo>
                  <a:cubicBezTo>
                    <a:pt x="187" y="721"/>
                    <a:pt x="1" y="1650"/>
                    <a:pt x="465" y="2346"/>
                  </a:cubicBezTo>
                  <a:cubicBezTo>
                    <a:pt x="756" y="2767"/>
                    <a:pt x="1228" y="2998"/>
                    <a:pt x="1711" y="2998"/>
                  </a:cubicBezTo>
                  <a:cubicBezTo>
                    <a:pt x="2001" y="2998"/>
                    <a:pt x="2294" y="2915"/>
                    <a:pt x="2555" y="2741"/>
                  </a:cubicBezTo>
                  <a:cubicBezTo>
                    <a:pt x="3229" y="2277"/>
                    <a:pt x="3415" y="1348"/>
                    <a:pt x="2950" y="674"/>
                  </a:cubicBezTo>
                  <a:cubicBezTo>
                    <a:pt x="2658" y="237"/>
                    <a:pt x="2184" y="1"/>
                    <a:pt x="1698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8"/>
            <p:cNvSpPr/>
            <p:nvPr/>
          </p:nvSpPr>
          <p:spPr>
            <a:xfrm>
              <a:off x="4772325" y="2514175"/>
              <a:ext cx="54025" cy="47075"/>
            </a:xfrm>
            <a:custGeom>
              <a:avLst/>
              <a:gdLst/>
              <a:ahLst/>
              <a:cxnLst/>
              <a:rect l="l" t="t" r="r" b="b"/>
              <a:pathLst>
                <a:path w="2161" h="1883" extrusionOk="0">
                  <a:moveTo>
                    <a:pt x="1080" y="1"/>
                  </a:moveTo>
                  <a:cubicBezTo>
                    <a:pt x="899" y="1"/>
                    <a:pt x="717" y="53"/>
                    <a:pt x="558" y="159"/>
                  </a:cubicBezTo>
                  <a:cubicBezTo>
                    <a:pt x="117" y="460"/>
                    <a:pt x="1" y="1041"/>
                    <a:pt x="303" y="1459"/>
                  </a:cubicBezTo>
                  <a:cubicBezTo>
                    <a:pt x="476" y="1734"/>
                    <a:pt x="776" y="1883"/>
                    <a:pt x="1079" y="1883"/>
                  </a:cubicBezTo>
                  <a:cubicBezTo>
                    <a:pt x="1262" y="1883"/>
                    <a:pt x="1446" y="1828"/>
                    <a:pt x="1603" y="1715"/>
                  </a:cubicBezTo>
                  <a:cubicBezTo>
                    <a:pt x="2044" y="1436"/>
                    <a:pt x="2161" y="855"/>
                    <a:pt x="1859" y="414"/>
                  </a:cubicBezTo>
                  <a:cubicBezTo>
                    <a:pt x="1671" y="140"/>
                    <a:pt x="1377" y="1"/>
                    <a:pt x="1080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8"/>
            <p:cNvSpPr/>
            <p:nvPr/>
          </p:nvSpPr>
          <p:spPr>
            <a:xfrm>
              <a:off x="4763050" y="2537875"/>
              <a:ext cx="62150" cy="37375"/>
            </a:xfrm>
            <a:custGeom>
              <a:avLst/>
              <a:gdLst/>
              <a:ahLst/>
              <a:cxnLst/>
              <a:rect l="l" t="t" r="r" b="b"/>
              <a:pathLst>
                <a:path w="2486" h="1495" extrusionOk="0">
                  <a:moveTo>
                    <a:pt x="929" y="0"/>
                  </a:moveTo>
                  <a:cubicBezTo>
                    <a:pt x="790" y="0"/>
                    <a:pt x="650" y="23"/>
                    <a:pt x="511" y="70"/>
                  </a:cubicBezTo>
                  <a:cubicBezTo>
                    <a:pt x="372" y="116"/>
                    <a:pt x="232" y="186"/>
                    <a:pt x="116" y="256"/>
                  </a:cubicBezTo>
                  <a:cubicBezTo>
                    <a:pt x="70" y="302"/>
                    <a:pt x="23" y="325"/>
                    <a:pt x="0" y="349"/>
                  </a:cubicBezTo>
                  <a:lnTo>
                    <a:pt x="23" y="488"/>
                  </a:lnTo>
                  <a:cubicBezTo>
                    <a:pt x="70" y="604"/>
                    <a:pt x="140" y="720"/>
                    <a:pt x="209" y="836"/>
                  </a:cubicBezTo>
                  <a:cubicBezTo>
                    <a:pt x="497" y="1267"/>
                    <a:pt x="962" y="1494"/>
                    <a:pt x="1440" y="1494"/>
                  </a:cubicBezTo>
                  <a:cubicBezTo>
                    <a:pt x="1735" y="1494"/>
                    <a:pt x="2034" y="1408"/>
                    <a:pt x="2299" y="1231"/>
                  </a:cubicBezTo>
                  <a:cubicBezTo>
                    <a:pt x="2346" y="1208"/>
                    <a:pt x="2392" y="1161"/>
                    <a:pt x="2439" y="1138"/>
                  </a:cubicBezTo>
                  <a:cubicBezTo>
                    <a:pt x="2439" y="1115"/>
                    <a:pt x="2439" y="1115"/>
                    <a:pt x="2462" y="1115"/>
                  </a:cubicBezTo>
                  <a:cubicBezTo>
                    <a:pt x="2462" y="1092"/>
                    <a:pt x="2462" y="1092"/>
                    <a:pt x="2485" y="1069"/>
                  </a:cubicBezTo>
                  <a:cubicBezTo>
                    <a:pt x="2439" y="929"/>
                    <a:pt x="2369" y="813"/>
                    <a:pt x="2299" y="674"/>
                  </a:cubicBezTo>
                  <a:cubicBezTo>
                    <a:pt x="2253" y="650"/>
                    <a:pt x="2230" y="604"/>
                    <a:pt x="2206" y="558"/>
                  </a:cubicBezTo>
                  <a:cubicBezTo>
                    <a:pt x="2114" y="441"/>
                    <a:pt x="1997" y="349"/>
                    <a:pt x="1881" y="279"/>
                  </a:cubicBezTo>
                  <a:cubicBezTo>
                    <a:pt x="1719" y="163"/>
                    <a:pt x="1556" y="93"/>
                    <a:pt x="1370" y="47"/>
                  </a:cubicBezTo>
                  <a:cubicBezTo>
                    <a:pt x="1208" y="0"/>
                    <a:pt x="1068" y="0"/>
                    <a:pt x="929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8"/>
            <p:cNvSpPr/>
            <p:nvPr/>
          </p:nvSpPr>
          <p:spPr>
            <a:xfrm>
              <a:off x="4761875" y="2500050"/>
              <a:ext cx="44150" cy="50900"/>
            </a:xfrm>
            <a:custGeom>
              <a:avLst/>
              <a:gdLst/>
              <a:ahLst/>
              <a:cxnLst/>
              <a:rect l="l" t="t" r="r" b="b"/>
              <a:pathLst>
                <a:path w="1766" h="2036" extrusionOk="0">
                  <a:moveTo>
                    <a:pt x="1505" y="0"/>
                  </a:moveTo>
                  <a:cubicBezTo>
                    <a:pt x="1213" y="0"/>
                    <a:pt x="922" y="92"/>
                    <a:pt x="651" y="259"/>
                  </a:cubicBezTo>
                  <a:cubicBezTo>
                    <a:pt x="233" y="561"/>
                    <a:pt x="1" y="1025"/>
                    <a:pt x="1" y="1513"/>
                  </a:cubicBezTo>
                  <a:cubicBezTo>
                    <a:pt x="1" y="1560"/>
                    <a:pt x="1" y="1629"/>
                    <a:pt x="1" y="1699"/>
                  </a:cubicBezTo>
                  <a:cubicBezTo>
                    <a:pt x="24" y="1745"/>
                    <a:pt x="24" y="1792"/>
                    <a:pt x="47" y="1862"/>
                  </a:cubicBezTo>
                  <a:lnTo>
                    <a:pt x="70" y="2001"/>
                  </a:lnTo>
                  <a:cubicBezTo>
                    <a:pt x="175" y="2024"/>
                    <a:pt x="279" y="2036"/>
                    <a:pt x="384" y="2036"/>
                  </a:cubicBezTo>
                  <a:cubicBezTo>
                    <a:pt x="488" y="2036"/>
                    <a:pt x="593" y="2024"/>
                    <a:pt x="697" y="2001"/>
                  </a:cubicBezTo>
                  <a:cubicBezTo>
                    <a:pt x="814" y="1954"/>
                    <a:pt x="953" y="1908"/>
                    <a:pt x="1092" y="1838"/>
                  </a:cubicBezTo>
                  <a:cubicBezTo>
                    <a:pt x="1092" y="1815"/>
                    <a:pt x="1115" y="1815"/>
                    <a:pt x="1139" y="1792"/>
                  </a:cubicBezTo>
                  <a:cubicBezTo>
                    <a:pt x="1232" y="1722"/>
                    <a:pt x="1324" y="1653"/>
                    <a:pt x="1417" y="1560"/>
                  </a:cubicBezTo>
                  <a:cubicBezTo>
                    <a:pt x="1534" y="1397"/>
                    <a:pt x="1650" y="1211"/>
                    <a:pt x="1696" y="1025"/>
                  </a:cubicBezTo>
                  <a:cubicBezTo>
                    <a:pt x="1743" y="886"/>
                    <a:pt x="1766" y="747"/>
                    <a:pt x="1743" y="607"/>
                  </a:cubicBezTo>
                  <a:cubicBezTo>
                    <a:pt x="1743" y="398"/>
                    <a:pt x="1696" y="213"/>
                    <a:pt x="1603" y="27"/>
                  </a:cubicBezTo>
                  <a:lnTo>
                    <a:pt x="1603" y="4"/>
                  </a:lnTo>
                  <a:cubicBezTo>
                    <a:pt x="1570" y="1"/>
                    <a:pt x="1537" y="0"/>
                    <a:pt x="1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8"/>
            <p:cNvSpPr/>
            <p:nvPr/>
          </p:nvSpPr>
          <p:spPr>
            <a:xfrm>
              <a:off x="4748525" y="2389675"/>
              <a:ext cx="83625" cy="75125"/>
            </a:xfrm>
            <a:custGeom>
              <a:avLst/>
              <a:gdLst/>
              <a:ahLst/>
              <a:cxnLst/>
              <a:rect l="l" t="t" r="r" b="b"/>
              <a:pathLst>
                <a:path w="3345" h="3005" extrusionOk="0">
                  <a:moveTo>
                    <a:pt x="1666" y="1"/>
                  </a:moveTo>
                  <a:cubicBezTo>
                    <a:pt x="1039" y="1"/>
                    <a:pt x="461" y="395"/>
                    <a:pt x="256" y="1028"/>
                  </a:cubicBezTo>
                  <a:cubicBezTo>
                    <a:pt x="1" y="1818"/>
                    <a:pt x="419" y="2677"/>
                    <a:pt x="1208" y="2932"/>
                  </a:cubicBezTo>
                  <a:cubicBezTo>
                    <a:pt x="1360" y="2982"/>
                    <a:pt x="1514" y="3005"/>
                    <a:pt x="1665" y="3005"/>
                  </a:cubicBezTo>
                  <a:cubicBezTo>
                    <a:pt x="2298" y="3005"/>
                    <a:pt x="2883" y="2594"/>
                    <a:pt x="3089" y="1957"/>
                  </a:cubicBezTo>
                  <a:cubicBezTo>
                    <a:pt x="3345" y="1167"/>
                    <a:pt x="2927" y="331"/>
                    <a:pt x="2137" y="76"/>
                  </a:cubicBezTo>
                  <a:cubicBezTo>
                    <a:pt x="1980" y="25"/>
                    <a:pt x="1822" y="1"/>
                    <a:pt x="1666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8"/>
            <p:cNvSpPr/>
            <p:nvPr/>
          </p:nvSpPr>
          <p:spPr>
            <a:xfrm>
              <a:off x="4764200" y="2403700"/>
              <a:ext cx="52275" cy="47100"/>
            </a:xfrm>
            <a:custGeom>
              <a:avLst/>
              <a:gdLst/>
              <a:ahLst/>
              <a:cxnLst/>
              <a:rect l="l" t="t" r="r" b="b"/>
              <a:pathLst>
                <a:path w="2091" h="1884" extrusionOk="0">
                  <a:moveTo>
                    <a:pt x="1038" y="0"/>
                  </a:moveTo>
                  <a:cubicBezTo>
                    <a:pt x="636" y="0"/>
                    <a:pt x="270" y="245"/>
                    <a:pt x="140" y="653"/>
                  </a:cubicBezTo>
                  <a:cubicBezTo>
                    <a:pt x="1" y="1140"/>
                    <a:pt x="256" y="1675"/>
                    <a:pt x="767" y="1837"/>
                  </a:cubicBezTo>
                  <a:cubicBezTo>
                    <a:pt x="862" y="1869"/>
                    <a:pt x="958" y="1884"/>
                    <a:pt x="1053" y="1884"/>
                  </a:cubicBezTo>
                  <a:cubicBezTo>
                    <a:pt x="1448" y="1884"/>
                    <a:pt x="1820" y="1626"/>
                    <a:pt x="1951" y="1233"/>
                  </a:cubicBezTo>
                  <a:cubicBezTo>
                    <a:pt x="2091" y="722"/>
                    <a:pt x="1835" y="188"/>
                    <a:pt x="1348" y="49"/>
                  </a:cubicBezTo>
                  <a:cubicBezTo>
                    <a:pt x="1244" y="16"/>
                    <a:pt x="1140" y="0"/>
                    <a:pt x="103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8"/>
            <p:cNvSpPr/>
            <p:nvPr/>
          </p:nvSpPr>
          <p:spPr>
            <a:xfrm>
              <a:off x="4767100" y="2425800"/>
              <a:ext cx="60425" cy="38800"/>
            </a:xfrm>
            <a:custGeom>
              <a:avLst/>
              <a:gdLst/>
              <a:ahLst/>
              <a:cxnLst/>
              <a:rect l="l" t="t" r="r" b="b"/>
              <a:pathLst>
                <a:path w="2417" h="1552" extrusionOk="0">
                  <a:moveTo>
                    <a:pt x="1441" y="1"/>
                  </a:moveTo>
                  <a:cubicBezTo>
                    <a:pt x="1255" y="1"/>
                    <a:pt x="1069" y="47"/>
                    <a:pt x="883" y="140"/>
                  </a:cubicBezTo>
                  <a:cubicBezTo>
                    <a:pt x="744" y="210"/>
                    <a:pt x="628" y="280"/>
                    <a:pt x="512" y="373"/>
                  </a:cubicBezTo>
                  <a:cubicBezTo>
                    <a:pt x="419" y="465"/>
                    <a:pt x="326" y="558"/>
                    <a:pt x="233" y="698"/>
                  </a:cubicBezTo>
                  <a:cubicBezTo>
                    <a:pt x="163" y="814"/>
                    <a:pt x="94" y="930"/>
                    <a:pt x="47" y="1092"/>
                  </a:cubicBezTo>
                  <a:cubicBezTo>
                    <a:pt x="24" y="1139"/>
                    <a:pt x="1" y="1185"/>
                    <a:pt x="1" y="1232"/>
                  </a:cubicBezTo>
                  <a:lnTo>
                    <a:pt x="117" y="1302"/>
                  </a:lnTo>
                  <a:cubicBezTo>
                    <a:pt x="163" y="1325"/>
                    <a:pt x="187" y="1348"/>
                    <a:pt x="233" y="1371"/>
                  </a:cubicBezTo>
                  <a:cubicBezTo>
                    <a:pt x="279" y="1394"/>
                    <a:pt x="303" y="1418"/>
                    <a:pt x="326" y="1418"/>
                  </a:cubicBezTo>
                  <a:cubicBezTo>
                    <a:pt x="372" y="1441"/>
                    <a:pt x="419" y="1464"/>
                    <a:pt x="465" y="1487"/>
                  </a:cubicBezTo>
                  <a:cubicBezTo>
                    <a:pt x="535" y="1511"/>
                    <a:pt x="628" y="1511"/>
                    <a:pt x="697" y="1534"/>
                  </a:cubicBezTo>
                  <a:cubicBezTo>
                    <a:pt x="779" y="1545"/>
                    <a:pt x="859" y="1551"/>
                    <a:pt x="937" y="1551"/>
                  </a:cubicBezTo>
                  <a:cubicBezTo>
                    <a:pt x="1172" y="1551"/>
                    <a:pt x="1394" y="1499"/>
                    <a:pt x="1603" y="1394"/>
                  </a:cubicBezTo>
                  <a:cubicBezTo>
                    <a:pt x="1812" y="1278"/>
                    <a:pt x="1998" y="1139"/>
                    <a:pt x="2137" y="953"/>
                  </a:cubicBezTo>
                  <a:cubicBezTo>
                    <a:pt x="2184" y="883"/>
                    <a:pt x="2230" y="814"/>
                    <a:pt x="2253" y="744"/>
                  </a:cubicBezTo>
                  <a:cubicBezTo>
                    <a:pt x="2300" y="674"/>
                    <a:pt x="2323" y="582"/>
                    <a:pt x="2346" y="512"/>
                  </a:cubicBezTo>
                  <a:cubicBezTo>
                    <a:pt x="2370" y="465"/>
                    <a:pt x="2370" y="442"/>
                    <a:pt x="2393" y="396"/>
                  </a:cubicBezTo>
                  <a:cubicBezTo>
                    <a:pt x="2393" y="349"/>
                    <a:pt x="2416" y="303"/>
                    <a:pt x="2416" y="280"/>
                  </a:cubicBezTo>
                  <a:cubicBezTo>
                    <a:pt x="2300" y="187"/>
                    <a:pt x="2161" y="117"/>
                    <a:pt x="2021" y="71"/>
                  </a:cubicBezTo>
                  <a:cubicBezTo>
                    <a:pt x="1975" y="71"/>
                    <a:pt x="1928" y="47"/>
                    <a:pt x="1882" y="24"/>
                  </a:cubicBezTo>
                  <a:lnTo>
                    <a:pt x="1859" y="24"/>
                  </a:lnTo>
                  <a:cubicBezTo>
                    <a:pt x="1719" y="1"/>
                    <a:pt x="1580" y="1"/>
                    <a:pt x="1441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8"/>
            <p:cNvSpPr/>
            <p:nvPr/>
          </p:nvSpPr>
          <p:spPr>
            <a:xfrm>
              <a:off x="4752600" y="2395625"/>
              <a:ext cx="37175" cy="62725"/>
            </a:xfrm>
            <a:custGeom>
              <a:avLst/>
              <a:gdLst/>
              <a:ahLst/>
              <a:cxnLst/>
              <a:rect l="l" t="t" r="r" b="b"/>
              <a:pathLst>
                <a:path w="1487" h="2509" extrusionOk="0">
                  <a:moveTo>
                    <a:pt x="674" y="0"/>
                  </a:moveTo>
                  <a:cubicBezTo>
                    <a:pt x="650" y="24"/>
                    <a:pt x="604" y="47"/>
                    <a:pt x="581" y="93"/>
                  </a:cubicBezTo>
                  <a:cubicBezTo>
                    <a:pt x="558" y="116"/>
                    <a:pt x="511" y="140"/>
                    <a:pt x="488" y="163"/>
                  </a:cubicBezTo>
                  <a:cubicBezTo>
                    <a:pt x="465" y="186"/>
                    <a:pt x="441" y="209"/>
                    <a:pt x="418" y="233"/>
                  </a:cubicBezTo>
                  <a:cubicBezTo>
                    <a:pt x="372" y="279"/>
                    <a:pt x="349" y="325"/>
                    <a:pt x="302" y="372"/>
                  </a:cubicBezTo>
                  <a:cubicBezTo>
                    <a:pt x="279" y="395"/>
                    <a:pt x="256" y="418"/>
                    <a:pt x="232" y="465"/>
                  </a:cubicBezTo>
                  <a:cubicBezTo>
                    <a:pt x="186" y="534"/>
                    <a:pt x="163" y="604"/>
                    <a:pt x="139" y="674"/>
                  </a:cubicBezTo>
                  <a:cubicBezTo>
                    <a:pt x="116" y="720"/>
                    <a:pt x="93" y="743"/>
                    <a:pt x="93" y="790"/>
                  </a:cubicBezTo>
                  <a:cubicBezTo>
                    <a:pt x="47" y="883"/>
                    <a:pt x="47" y="953"/>
                    <a:pt x="23" y="1045"/>
                  </a:cubicBezTo>
                  <a:cubicBezTo>
                    <a:pt x="0" y="1185"/>
                    <a:pt x="0" y="1347"/>
                    <a:pt x="23" y="1487"/>
                  </a:cubicBezTo>
                  <a:cubicBezTo>
                    <a:pt x="47" y="1580"/>
                    <a:pt x="47" y="1649"/>
                    <a:pt x="93" y="1719"/>
                  </a:cubicBezTo>
                  <a:cubicBezTo>
                    <a:pt x="93" y="1765"/>
                    <a:pt x="116" y="1789"/>
                    <a:pt x="116" y="1835"/>
                  </a:cubicBezTo>
                  <a:cubicBezTo>
                    <a:pt x="163" y="1905"/>
                    <a:pt x="209" y="1998"/>
                    <a:pt x="256" y="2090"/>
                  </a:cubicBezTo>
                  <a:cubicBezTo>
                    <a:pt x="279" y="2114"/>
                    <a:pt x="302" y="2137"/>
                    <a:pt x="325" y="2183"/>
                  </a:cubicBezTo>
                  <a:cubicBezTo>
                    <a:pt x="372" y="2230"/>
                    <a:pt x="418" y="2276"/>
                    <a:pt x="465" y="2323"/>
                  </a:cubicBezTo>
                  <a:cubicBezTo>
                    <a:pt x="488" y="2369"/>
                    <a:pt x="534" y="2392"/>
                    <a:pt x="581" y="2439"/>
                  </a:cubicBezTo>
                  <a:lnTo>
                    <a:pt x="697" y="2509"/>
                  </a:lnTo>
                  <a:cubicBezTo>
                    <a:pt x="883" y="2439"/>
                    <a:pt x="1045" y="2299"/>
                    <a:pt x="1161" y="2137"/>
                  </a:cubicBezTo>
                  <a:cubicBezTo>
                    <a:pt x="1254" y="2021"/>
                    <a:pt x="1324" y="1905"/>
                    <a:pt x="1370" y="1765"/>
                  </a:cubicBezTo>
                  <a:cubicBezTo>
                    <a:pt x="1394" y="1742"/>
                    <a:pt x="1394" y="1719"/>
                    <a:pt x="1394" y="1696"/>
                  </a:cubicBezTo>
                  <a:cubicBezTo>
                    <a:pt x="1440" y="1580"/>
                    <a:pt x="1463" y="1463"/>
                    <a:pt x="1463" y="1347"/>
                  </a:cubicBezTo>
                  <a:cubicBezTo>
                    <a:pt x="1486" y="1138"/>
                    <a:pt x="1440" y="929"/>
                    <a:pt x="1370" y="743"/>
                  </a:cubicBezTo>
                  <a:cubicBezTo>
                    <a:pt x="1324" y="627"/>
                    <a:pt x="1254" y="488"/>
                    <a:pt x="1161" y="395"/>
                  </a:cubicBezTo>
                  <a:cubicBezTo>
                    <a:pt x="1022" y="233"/>
                    <a:pt x="859" y="93"/>
                    <a:pt x="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8"/>
            <p:cNvSpPr/>
            <p:nvPr/>
          </p:nvSpPr>
          <p:spPr>
            <a:xfrm>
              <a:off x="3866025" y="586575"/>
              <a:ext cx="85375" cy="74950"/>
            </a:xfrm>
            <a:custGeom>
              <a:avLst/>
              <a:gdLst/>
              <a:ahLst/>
              <a:cxnLst/>
              <a:rect l="l" t="t" r="r" b="b"/>
              <a:pathLst>
                <a:path w="3415" h="2998" extrusionOk="0">
                  <a:moveTo>
                    <a:pt x="1683" y="1"/>
                  </a:moveTo>
                  <a:cubicBezTo>
                    <a:pt x="1135" y="1"/>
                    <a:pt x="613" y="311"/>
                    <a:pt x="348" y="856"/>
                  </a:cubicBezTo>
                  <a:cubicBezTo>
                    <a:pt x="0" y="1599"/>
                    <a:pt x="302" y="2481"/>
                    <a:pt x="1045" y="2853"/>
                  </a:cubicBezTo>
                  <a:cubicBezTo>
                    <a:pt x="1254" y="2951"/>
                    <a:pt x="1475" y="2997"/>
                    <a:pt x="1693" y="2997"/>
                  </a:cubicBezTo>
                  <a:cubicBezTo>
                    <a:pt x="2253" y="2997"/>
                    <a:pt x="2792" y="2691"/>
                    <a:pt x="3042" y="2156"/>
                  </a:cubicBezTo>
                  <a:cubicBezTo>
                    <a:pt x="3414" y="1413"/>
                    <a:pt x="3112" y="507"/>
                    <a:pt x="2346" y="159"/>
                  </a:cubicBezTo>
                  <a:cubicBezTo>
                    <a:pt x="2131" y="52"/>
                    <a:pt x="1905" y="1"/>
                    <a:pt x="1683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8"/>
            <p:cNvSpPr/>
            <p:nvPr/>
          </p:nvSpPr>
          <p:spPr>
            <a:xfrm>
              <a:off x="3881700" y="600350"/>
              <a:ext cx="54000" cy="47275"/>
            </a:xfrm>
            <a:custGeom>
              <a:avLst/>
              <a:gdLst/>
              <a:ahLst/>
              <a:cxnLst/>
              <a:rect l="l" t="t" r="r" b="b"/>
              <a:pathLst>
                <a:path w="2160" h="1891" extrusionOk="0">
                  <a:moveTo>
                    <a:pt x="1084" y="0"/>
                  </a:moveTo>
                  <a:cubicBezTo>
                    <a:pt x="736" y="0"/>
                    <a:pt x="400" y="202"/>
                    <a:pt x="232" y="537"/>
                  </a:cubicBezTo>
                  <a:cubicBezTo>
                    <a:pt x="0" y="1001"/>
                    <a:pt x="186" y="1559"/>
                    <a:pt x="674" y="1791"/>
                  </a:cubicBezTo>
                  <a:cubicBezTo>
                    <a:pt x="808" y="1858"/>
                    <a:pt x="950" y="1890"/>
                    <a:pt x="1090" y="1890"/>
                  </a:cubicBezTo>
                  <a:cubicBezTo>
                    <a:pt x="1434" y="1890"/>
                    <a:pt x="1763" y="1696"/>
                    <a:pt x="1928" y="1350"/>
                  </a:cubicBezTo>
                  <a:cubicBezTo>
                    <a:pt x="2160" y="885"/>
                    <a:pt x="1951" y="328"/>
                    <a:pt x="1487" y="96"/>
                  </a:cubicBezTo>
                  <a:cubicBezTo>
                    <a:pt x="1357" y="31"/>
                    <a:pt x="1219" y="0"/>
                    <a:pt x="1084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8"/>
            <p:cNvSpPr/>
            <p:nvPr/>
          </p:nvSpPr>
          <p:spPr>
            <a:xfrm>
              <a:off x="3881700" y="624575"/>
              <a:ext cx="62725" cy="36950"/>
            </a:xfrm>
            <a:custGeom>
              <a:avLst/>
              <a:gdLst/>
              <a:ahLst/>
              <a:cxnLst/>
              <a:rect l="l" t="t" r="r" b="b"/>
              <a:pathLst>
                <a:path w="2509" h="1478" extrusionOk="0">
                  <a:moveTo>
                    <a:pt x="1439" y="0"/>
                  </a:moveTo>
                  <a:cubicBezTo>
                    <a:pt x="1294" y="0"/>
                    <a:pt x="1158" y="22"/>
                    <a:pt x="1022" y="56"/>
                  </a:cubicBezTo>
                  <a:cubicBezTo>
                    <a:pt x="883" y="102"/>
                    <a:pt x="743" y="172"/>
                    <a:pt x="627" y="241"/>
                  </a:cubicBezTo>
                  <a:cubicBezTo>
                    <a:pt x="511" y="311"/>
                    <a:pt x="395" y="404"/>
                    <a:pt x="302" y="520"/>
                  </a:cubicBezTo>
                  <a:cubicBezTo>
                    <a:pt x="209" y="613"/>
                    <a:pt x="116" y="752"/>
                    <a:pt x="47" y="868"/>
                  </a:cubicBezTo>
                  <a:cubicBezTo>
                    <a:pt x="23" y="915"/>
                    <a:pt x="0" y="985"/>
                    <a:pt x="0" y="1031"/>
                  </a:cubicBezTo>
                  <a:lnTo>
                    <a:pt x="93" y="1124"/>
                  </a:lnTo>
                  <a:cubicBezTo>
                    <a:pt x="140" y="1147"/>
                    <a:pt x="186" y="1194"/>
                    <a:pt x="232" y="1217"/>
                  </a:cubicBezTo>
                  <a:cubicBezTo>
                    <a:pt x="256" y="1240"/>
                    <a:pt x="279" y="1240"/>
                    <a:pt x="279" y="1263"/>
                  </a:cubicBezTo>
                  <a:cubicBezTo>
                    <a:pt x="325" y="1286"/>
                    <a:pt x="372" y="1310"/>
                    <a:pt x="418" y="1333"/>
                  </a:cubicBezTo>
                  <a:cubicBezTo>
                    <a:pt x="627" y="1431"/>
                    <a:pt x="848" y="1477"/>
                    <a:pt x="1066" y="1477"/>
                  </a:cubicBezTo>
                  <a:cubicBezTo>
                    <a:pt x="1626" y="1477"/>
                    <a:pt x="2165" y="1171"/>
                    <a:pt x="2415" y="636"/>
                  </a:cubicBezTo>
                  <a:cubicBezTo>
                    <a:pt x="2439" y="590"/>
                    <a:pt x="2462" y="543"/>
                    <a:pt x="2485" y="497"/>
                  </a:cubicBezTo>
                  <a:cubicBezTo>
                    <a:pt x="2485" y="450"/>
                    <a:pt x="2508" y="427"/>
                    <a:pt x="2508" y="404"/>
                  </a:cubicBezTo>
                  <a:cubicBezTo>
                    <a:pt x="2415" y="311"/>
                    <a:pt x="2276" y="218"/>
                    <a:pt x="2160" y="149"/>
                  </a:cubicBezTo>
                  <a:cubicBezTo>
                    <a:pt x="2114" y="125"/>
                    <a:pt x="2067" y="102"/>
                    <a:pt x="1997" y="102"/>
                  </a:cubicBezTo>
                  <a:cubicBezTo>
                    <a:pt x="1881" y="32"/>
                    <a:pt x="1742" y="9"/>
                    <a:pt x="1603" y="9"/>
                  </a:cubicBezTo>
                  <a:cubicBezTo>
                    <a:pt x="1547" y="3"/>
                    <a:pt x="1492" y="0"/>
                    <a:pt x="1439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8"/>
            <p:cNvSpPr/>
            <p:nvPr/>
          </p:nvSpPr>
          <p:spPr>
            <a:xfrm>
              <a:off x="3870650" y="590525"/>
              <a:ext cx="37775" cy="62150"/>
            </a:xfrm>
            <a:custGeom>
              <a:avLst/>
              <a:gdLst/>
              <a:ahLst/>
              <a:cxnLst/>
              <a:rect l="l" t="t" r="r" b="b"/>
              <a:pathLst>
                <a:path w="1511" h="2486" extrusionOk="0">
                  <a:moveTo>
                    <a:pt x="860" y="1"/>
                  </a:moveTo>
                  <a:cubicBezTo>
                    <a:pt x="837" y="1"/>
                    <a:pt x="791" y="24"/>
                    <a:pt x="767" y="47"/>
                  </a:cubicBezTo>
                  <a:cubicBezTo>
                    <a:pt x="651" y="117"/>
                    <a:pt x="558" y="164"/>
                    <a:pt x="489" y="256"/>
                  </a:cubicBezTo>
                  <a:cubicBezTo>
                    <a:pt x="465" y="280"/>
                    <a:pt x="419" y="303"/>
                    <a:pt x="419" y="326"/>
                  </a:cubicBezTo>
                  <a:cubicBezTo>
                    <a:pt x="349" y="396"/>
                    <a:pt x="280" y="489"/>
                    <a:pt x="233" y="582"/>
                  </a:cubicBezTo>
                  <a:cubicBezTo>
                    <a:pt x="210" y="605"/>
                    <a:pt x="187" y="651"/>
                    <a:pt x="163" y="698"/>
                  </a:cubicBezTo>
                  <a:cubicBezTo>
                    <a:pt x="117" y="791"/>
                    <a:pt x="71" y="907"/>
                    <a:pt x="47" y="1000"/>
                  </a:cubicBezTo>
                  <a:cubicBezTo>
                    <a:pt x="47" y="1000"/>
                    <a:pt x="47" y="1000"/>
                    <a:pt x="47" y="1023"/>
                  </a:cubicBezTo>
                  <a:cubicBezTo>
                    <a:pt x="24" y="1162"/>
                    <a:pt x="1" y="1325"/>
                    <a:pt x="24" y="1487"/>
                  </a:cubicBezTo>
                  <a:cubicBezTo>
                    <a:pt x="24" y="1534"/>
                    <a:pt x="24" y="1580"/>
                    <a:pt x="47" y="1627"/>
                  </a:cubicBezTo>
                  <a:cubicBezTo>
                    <a:pt x="47" y="1673"/>
                    <a:pt x="71" y="1720"/>
                    <a:pt x="71" y="1743"/>
                  </a:cubicBezTo>
                  <a:cubicBezTo>
                    <a:pt x="71" y="1766"/>
                    <a:pt x="71" y="1766"/>
                    <a:pt x="71" y="1766"/>
                  </a:cubicBezTo>
                  <a:cubicBezTo>
                    <a:pt x="94" y="1812"/>
                    <a:pt x="117" y="1859"/>
                    <a:pt x="117" y="1905"/>
                  </a:cubicBezTo>
                  <a:cubicBezTo>
                    <a:pt x="163" y="1998"/>
                    <a:pt x="210" y="2068"/>
                    <a:pt x="256" y="2161"/>
                  </a:cubicBezTo>
                  <a:cubicBezTo>
                    <a:pt x="280" y="2207"/>
                    <a:pt x="303" y="2230"/>
                    <a:pt x="349" y="2277"/>
                  </a:cubicBezTo>
                  <a:cubicBezTo>
                    <a:pt x="372" y="2300"/>
                    <a:pt x="396" y="2347"/>
                    <a:pt x="419" y="2370"/>
                  </a:cubicBezTo>
                  <a:lnTo>
                    <a:pt x="442" y="2393"/>
                  </a:lnTo>
                  <a:lnTo>
                    <a:pt x="535" y="2486"/>
                  </a:lnTo>
                  <a:cubicBezTo>
                    <a:pt x="721" y="2416"/>
                    <a:pt x="907" y="2300"/>
                    <a:pt x="1069" y="2161"/>
                  </a:cubicBezTo>
                  <a:cubicBezTo>
                    <a:pt x="1162" y="2068"/>
                    <a:pt x="1255" y="1952"/>
                    <a:pt x="1325" y="1836"/>
                  </a:cubicBezTo>
                  <a:cubicBezTo>
                    <a:pt x="1325" y="1812"/>
                    <a:pt x="1348" y="1789"/>
                    <a:pt x="1348" y="1766"/>
                  </a:cubicBezTo>
                  <a:cubicBezTo>
                    <a:pt x="1394" y="1650"/>
                    <a:pt x="1441" y="1534"/>
                    <a:pt x="1464" y="1418"/>
                  </a:cubicBezTo>
                  <a:cubicBezTo>
                    <a:pt x="1510" y="1232"/>
                    <a:pt x="1487" y="1023"/>
                    <a:pt x="1441" y="814"/>
                  </a:cubicBezTo>
                  <a:cubicBezTo>
                    <a:pt x="1418" y="674"/>
                    <a:pt x="1371" y="558"/>
                    <a:pt x="1278" y="419"/>
                  </a:cubicBezTo>
                  <a:cubicBezTo>
                    <a:pt x="1185" y="256"/>
                    <a:pt x="1046" y="117"/>
                    <a:pt x="8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8"/>
            <p:cNvSpPr/>
            <p:nvPr/>
          </p:nvSpPr>
          <p:spPr>
            <a:xfrm>
              <a:off x="3762675" y="525875"/>
              <a:ext cx="84775" cy="74850"/>
            </a:xfrm>
            <a:custGeom>
              <a:avLst/>
              <a:gdLst/>
              <a:ahLst/>
              <a:cxnLst/>
              <a:rect l="l" t="t" r="r" b="b"/>
              <a:pathLst>
                <a:path w="3391" h="2994" extrusionOk="0">
                  <a:moveTo>
                    <a:pt x="1695" y="0"/>
                  </a:moveTo>
                  <a:cubicBezTo>
                    <a:pt x="1517" y="0"/>
                    <a:pt x="1337" y="33"/>
                    <a:pt x="1161" y="102"/>
                  </a:cubicBezTo>
                  <a:cubicBezTo>
                    <a:pt x="372" y="404"/>
                    <a:pt x="0" y="1263"/>
                    <a:pt x="302" y="2030"/>
                  </a:cubicBezTo>
                  <a:cubicBezTo>
                    <a:pt x="533" y="2634"/>
                    <a:pt x="1091" y="2993"/>
                    <a:pt x="1683" y="2993"/>
                  </a:cubicBezTo>
                  <a:cubicBezTo>
                    <a:pt x="1865" y="2993"/>
                    <a:pt x="2050" y="2960"/>
                    <a:pt x="2230" y="2889"/>
                  </a:cubicBezTo>
                  <a:cubicBezTo>
                    <a:pt x="2996" y="2610"/>
                    <a:pt x="3391" y="1728"/>
                    <a:pt x="3089" y="961"/>
                  </a:cubicBezTo>
                  <a:cubicBezTo>
                    <a:pt x="2856" y="370"/>
                    <a:pt x="2292" y="0"/>
                    <a:pt x="1695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8"/>
            <p:cNvSpPr/>
            <p:nvPr/>
          </p:nvSpPr>
          <p:spPr>
            <a:xfrm>
              <a:off x="3778350" y="539675"/>
              <a:ext cx="53425" cy="47250"/>
            </a:xfrm>
            <a:custGeom>
              <a:avLst/>
              <a:gdLst/>
              <a:ahLst/>
              <a:cxnLst/>
              <a:rect l="l" t="t" r="r" b="b"/>
              <a:pathLst>
                <a:path w="2137" h="1890" extrusionOk="0">
                  <a:moveTo>
                    <a:pt x="1051" y="0"/>
                  </a:moveTo>
                  <a:cubicBezTo>
                    <a:pt x="940" y="0"/>
                    <a:pt x="829" y="20"/>
                    <a:pt x="720" y="61"/>
                  </a:cubicBezTo>
                  <a:cubicBezTo>
                    <a:pt x="233" y="247"/>
                    <a:pt x="0" y="804"/>
                    <a:pt x="186" y="1292"/>
                  </a:cubicBezTo>
                  <a:cubicBezTo>
                    <a:pt x="329" y="1666"/>
                    <a:pt x="690" y="1890"/>
                    <a:pt x="1071" y="1890"/>
                  </a:cubicBezTo>
                  <a:cubicBezTo>
                    <a:pt x="1186" y="1890"/>
                    <a:pt x="1303" y="1869"/>
                    <a:pt x="1417" y="1826"/>
                  </a:cubicBezTo>
                  <a:cubicBezTo>
                    <a:pt x="1881" y="1640"/>
                    <a:pt x="2137" y="1106"/>
                    <a:pt x="1951" y="618"/>
                  </a:cubicBezTo>
                  <a:cubicBezTo>
                    <a:pt x="1807" y="239"/>
                    <a:pt x="1437" y="0"/>
                    <a:pt x="1051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8"/>
            <p:cNvSpPr/>
            <p:nvPr/>
          </p:nvSpPr>
          <p:spPr>
            <a:xfrm>
              <a:off x="3801000" y="544100"/>
              <a:ext cx="44725" cy="56900"/>
            </a:xfrm>
            <a:custGeom>
              <a:avLst/>
              <a:gdLst/>
              <a:ahLst/>
              <a:cxnLst/>
              <a:rect l="l" t="t" r="r" b="b"/>
              <a:pathLst>
                <a:path w="1789" h="2276" extrusionOk="0">
                  <a:moveTo>
                    <a:pt x="1440" y="0"/>
                  </a:moveTo>
                  <a:cubicBezTo>
                    <a:pt x="1301" y="23"/>
                    <a:pt x="1161" y="46"/>
                    <a:pt x="1022" y="93"/>
                  </a:cubicBezTo>
                  <a:cubicBezTo>
                    <a:pt x="975" y="116"/>
                    <a:pt x="929" y="139"/>
                    <a:pt x="883" y="163"/>
                  </a:cubicBezTo>
                  <a:cubicBezTo>
                    <a:pt x="743" y="232"/>
                    <a:pt x="627" y="302"/>
                    <a:pt x="534" y="395"/>
                  </a:cubicBezTo>
                  <a:cubicBezTo>
                    <a:pt x="395" y="534"/>
                    <a:pt x="279" y="697"/>
                    <a:pt x="186" y="859"/>
                  </a:cubicBezTo>
                  <a:cubicBezTo>
                    <a:pt x="116" y="999"/>
                    <a:pt x="70" y="1138"/>
                    <a:pt x="46" y="1277"/>
                  </a:cubicBezTo>
                  <a:cubicBezTo>
                    <a:pt x="23" y="1417"/>
                    <a:pt x="0" y="1556"/>
                    <a:pt x="23" y="1695"/>
                  </a:cubicBezTo>
                  <a:cubicBezTo>
                    <a:pt x="46" y="1835"/>
                    <a:pt x="70" y="1997"/>
                    <a:pt x="116" y="2137"/>
                  </a:cubicBezTo>
                  <a:cubicBezTo>
                    <a:pt x="139" y="2183"/>
                    <a:pt x="163" y="2230"/>
                    <a:pt x="186" y="2276"/>
                  </a:cubicBezTo>
                  <a:lnTo>
                    <a:pt x="325" y="2253"/>
                  </a:lnTo>
                  <a:cubicBezTo>
                    <a:pt x="395" y="2253"/>
                    <a:pt x="441" y="2253"/>
                    <a:pt x="511" y="2230"/>
                  </a:cubicBezTo>
                  <a:cubicBezTo>
                    <a:pt x="534" y="2230"/>
                    <a:pt x="581" y="2206"/>
                    <a:pt x="604" y="2206"/>
                  </a:cubicBezTo>
                  <a:cubicBezTo>
                    <a:pt x="627" y="2183"/>
                    <a:pt x="674" y="2183"/>
                    <a:pt x="697" y="2160"/>
                  </a:cubicBezTo>
                  <a:cubicBezTo>
                    <a:pt x="813" y="2137"/>
                    <a:pt x="906" y="2067"/>
                    <a:pt x="1022" y="1997"/>
                  </a:cubicBezTo>
                  <a:cubicBezTo>
                    <a:pt x="1068" y="1974"/>
                    <a:pt x="1138" y="1928"/>
                    <a:pt x="1184" y="1858"/>
                  </a:cubicBezTo>
                  <a:cubicBezTo>
                    <a:pt x="1626" y="1463"/>
                    <a:pt x="1788" y="813"/>
                    <a:pt x="1556" y="232"/>
                  </a:cubicBezTo>
                  <a:cubicBezTo>
                    <a:pt x="1533" y="186"/>
                    <a:pt x="1533" y="163"/>
                    <a:pt x="1510" y="116"/>
                  </a:cubicBezTo>
                  <a:cubicBezTo>
                    <a:pt x="1486" y="70"/>
                    <a:pt x="1463" y="46"/>
                    <a:pt x="1440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8"/>
            <p:cNvSpPr/>
            <p:nvPr/>
          </p:nvSpPr>
          <p:spPr>
            <a:xfrm>
              <a:off x="3766725" y="551350"/>
              <a:ext cx="45325" cy="49650"/>
            </a:xfrm>
            <a:custGeom>
              <a:avLst/>
              <a:gdLst/>
              <a:ahLst/>
              <a:cxnLst/>
              <a:rect l="l" t="t" r="r" b="b"/>
              <a:pathLst>
                <a:path w="1813" h="1986" extrusionOk="0">
                  <a:moveTo>
                    <a:pt x="404" y="0"/>
                  </a:moveTo>
                  <a:cubicBezTo>
                    <a:pt x="303" y="0"/>
                    <a:pt x="198" y="12"/>
                    <a:pt x="94" y="35"/>
                  </a:cubicBezTo>
                  <a:cubicBezTo>
                    <a:pt x="1" y="337"/>
                    <a:pt x="1" y="685"/>
                    <a:pt x="140" y="1011"/>
                  </a:cubicBezTo>
                  <a:cubicBezTo>
                    <a:pt x="372" y="1614"/>
                    <a:pt x="953" y="1986"/>
                    <a:pt x="1557" y="1986"/>
                  </a:cubicBezTo>
                  <a:lnTo>
                    <a:pt x="1696" y="1963"/>
                  </a:lnTo>
                  <a:cubicBezTo>
                    <a:pt x="1789" y="1777"/>
                    <a:pt x="1812" y="1591"/>
                    <a:pt x="1812" y="1382"/>
                  </a:cubicBezTo>
                  <a:cubicBezTo>
                    <a:pt x="1812" y="1243"/>
                    <a:pt x="1789" y="1103"/>
                    <a:pt x="1743" y="964"/>
                  </a:cubicBezTo>
                  <a:cubicBezTo>
                    <a:pt x="1743" y="941"/>
                    <a:pt x="1743" y="918"/>
                    <a:pt x="1719" y="894"/>
                  </a:cubicBezTo>
                  <a:cubicBezTo>
                    <a:pt x="1673" y="778"/>
                    <a:pt x="1626" y="662"/>
                    <a:pt x="1557" y="569"/>
                  </a:cubicBezTo>
                  <a:cubicBezTo>
                    <a:pt x="1441" y="407"/>
                    <a:pt x="1278" y="267"/>
                    <a:pt x="1116" y="175"/>
                  </a:cubicBezTo>
                  <a:cubicBezTo>
                    <a:pt x="976" y="105"/>
                    <a:pt x="837" y="58"/>
                    <a:pt x="698" y="35"/>
                  </a:cubicBezTo>
                  <a:cubicBezTo>
                    <a:pt x="605" y="12"/>
                    <a:pt x="506" y="0"/>
                    <a:pt x="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8"/>
            <p:cNvSpPr/>
            <p:nvPr/>
          </p:nvSpPr>
          <p:spPr>
            <a:xfrm>
              <a:off x="3701125" y="662300"/>
              <a:ext cx="84800" cy="74875"/>
            </a:xfrm>
            <a:custGeom>
              <a:avLst/>
              <a:gdLst/>
              <a:ahLst/>
              <a:cxnLst/>
              <a:rect l="l" t="t" r="r" b="b"/>
              <a:pathLst>
                <a:path w="3392" h="2995" extrusionOk="0">
                  <a:moveTo>
                    <a:pt x="1694" y="1"/>
                  </a:moveTo>
                  <a:cubicBezTo>
                    <a:pt x="1090" y="1"/>
                    <a:pt x="512" y="371"/>
                    <a:pt x="279" y="962"/>
                  </a:cubicBezTo>
                  <a:cubicBezTo>
                    <a:pt x="1" y="1728"/>
                    <a:pt x="372" y="2588"/>
                    <a:pt x="1138" y="2890"/>
                  </a:cubicBezTo>
                  <a:cubicBezTo>
                    <a:pt x="1324" y="2960"/>
                    <a:pt x="1513" y="2994"/>
                    <a:pt x="1698" y="2994"/>
                  </a:cubicBezTo>
                  <a:cubicBezTo>
                    <a:pt x="2301" y="2994"/>
                    <a:pt x="2858" y="2635"/>
                    <a:pt x="3089" y="2030"/>
                  </a:cubicBezTo>
                  <a:cubicBezTo>
                    <a:pt x="3391" y="1264"/>
                    <a:pt x="2996" y="405"/>
                    <a:pt x="2230" y="103"/>
                  </a:cubicBezTo>
                  <a:cubicBezTo>
                    <a:pt x="2055" y="34"/>
                    <a:pt x="1873" y="1"/>
                    <a:pt x="1694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8"/>
            <p:cNvSpPr/>
            <p:nvPr/>
          </p:nvSpPr>
          <p:spPr>
            <a:xfrm>
              <a:off x="3716800" y="676100"/>
              <a:ext cx="53450" cy="47275"/>
            </a:xfrm>
            <a:custGeom>
              <a:avLst/>
              <a:gdLst/>
              <a:ahLst/>
              <a:cxnLst/>
              <a:rect l="l" t="t" r="r" b="b"/>
              <a:pathLst>
                <a:path w="2138" h="1891" extrusionOk="0">
                  <a:moveTo>
                    <a:pt x="1064" y="1"/>
                  </a:moveTo>
                  <a:cubicBezTo>
                    <a:pt x="685" y="1"/>
                    <a:pt x="331" y="235"/>
                    <a:pt x="186" y="596"/>
                  </a:cubicBezTo>
                  <a:cubicBezTo>
                    <a:pt x="1" y="1083"/>
                    <a:pt x="233" y="1641"/>
                    <a:pt x="721" y="1827"/>
                  </a:cubicBezTo>
                  <a:cubicBezTo>
                    <a:pt x="834" y="1870"/>
                    <a:pt x="950" y="1890"/>
                    <a:pt x="1064" y="1890"/>
                  </a:cubicBezTo>
                  <a:cubicBezTo>
                    <a:pt x="1438" y="1890"/>
                    <a:pt x="1786" y="1667"/>
                    <a:pt x="1928" y="1292"/>
                  </a:cubicBezTo>
                  <a:cubicBezTo>
                    <a:pt x="2137" y="805"/>
                    <a:pt x="1882" y="247"/>
                    <a:pt x="1394" y="62"/>
                  </a:cubicBezTo>
                  <a:cubicBezTo>
                    <a:pt x="1285" y="20"/>
                    <a:pt x="1173" y="1"/>
                    <a:pt x="1064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8"/>
            <p:cNvSpPr/>
            <p:nvPr/>
          </p:nvSpPr>
          <p:spPr>
            <a:xfrm>
              <a:off x="3742925" y="663100"/>
              <a:ext cx="40675" cy="61575"/>
            </a:xfrm>
            <a:custGeom>
              <a:avLst/>
              <a:gdLst/>
              <a:ahLst/>
              <a:cxnLst/>
              <a:rect l="l" t="t" r="r" b="b"/>
              <a:pathLst>
                <a:path w="1627" h="2463" extrusionOk="0">
                  <a:moveTo>
                    <a:pt x="326" y="1"/>
                  </a:moveTo>
                  <a:cubicBezTo>
                    <a:pt x="233" y="117"/>
                    <a:pt x="163" y="233"/>
                    <a:pt x="94" y="373"/>
                  </a:cubicBezTo>
                  <a:cubicBezTo>
                    <a:pt x="70" y="419"/>
                    <a:pt x="70" y="465"/>
                    <a:pt x="47" y="535"/>
                  </a:cubicBezTo>
                  <a:cubicBezTo>
                    <a:pt x="24" y="674"/>
                    <a:pt x="1" y="814"/>
                    <a:pt x="1" y="953"/>
                  </a:cubicBezTo>
                  <a:cubicBezTo>
                    <a:pt x="1" y="1139"/>
                    <a:pt x="24" y="1325"/>
                    <a:pt x="94" y="1511"/>
                  </a:cubicBezTo>
                  <a:cubicBezTo>
                    <a:pt x="163" y="1650"/>
                    <a:pt x="233" y="1789"/>
                    <a:pt x="326" y="1905"/>
                  </a:cubicBezTo>
                  <a:cubicBezTo>
                    <a:pt x="395" y="1998"/>
                    <a:pt x="488" y="2114"/>
                    <a:pt x="604" y="2184"/>
                  </a:cubicBezTo>
                  <a:cubicBezTo>
                    <a:pt x="721" y="2277"/>
                    <a:pt x="860" y="2347"/>
                    <a:pt x="999" y="2416"/>
                  </a:cubicBezTo>
                  <a:cubicBezTo>
                    <a:pt x="1046" y="2439"/>
                    <a:pt x="1092" y="2439"/>
                    <a:pt x="1139" y="2463"/>
                  </a:cubicBezTo>
                  <a:lnTo>
                    <a:pt x="1232" y="2347"/>
                  </a:lnTo>
                  <a:cubicBezTo>
                    <a:pt x="1255" y="2300"/>
                    <a:pt x="1301" y="2254"/>
                    <a:pt x="1324" y="2184"/>
                  </a:cubicBezTo>
                  <a:cubicBezTo>
                    <a:pt x="1371" y="2114"/>
                    <a:pt x="1394" y="2068"/>
                    <a:pt x="1417" y="1998"/>
                  </a:cubicBezTo>
                  <a:cubicBezTo>
                    <a:pt x="1626" y="1464"/>
                    <a:pt x="1487" y="860"/>
                    <a:pt x="1115" y="465"/>
                  </a:cubicBezTo>
                  <a:cubicBezTo>
                    <a:pt x="1092" y="419"/>
                    <a:pt x="1069" y="396"/>
                    <a:pt x="1046" y="373"/>
                  </a:cubicBezTo>
                  <a:cubicBezTo>
                    <a:pt x="999" y="326"/>
                    <a:pt x="930" y="280"/>
                    <a:pt x="860" y="233"/>
                  </a:cubicBezTo>
                  <a:cubicBezTo>
                    <a:pt x="767" y="164"/>
                    <a:pt x="674" y="117"/>
                    <a:pt x="558" y="71"/>
                  </a:cubicBezTo>
                  <a:cubicBezTo>
                    <a:pt x="512" y="47"/>
                    <a:pt x="465" y="47"/>
                    <a:pt x="442" y="24"/>
                  </a:cubicBezTo>
                  <a:cubicBezTo>
                    <a:pt x="395" y="24"/>
                    <a:pt x="372" y="1"/>
                    <a:pt x="326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8"/>
            <p:cNvSpPr/>
            <p:nvPr/>
          </p:nvSpPr>
          <p:spPr>
            <a:xfrm>
              <a:off x="3711000" y="700625"/>
              <a:ext cx="62725" cy="36825"/>
            </a:xfrm>
            <a:custGeom>
              <a:avLst/>
              <a:gdLst/>
              <a:ahLst/>
              <a:cxnLst/>
              <a:rect l="l" t="t" r="r" b="b"/>
              <a:pathLst>
                <a:path w="2509" h="1473" extrusionOk="0">
                  <a:moveTo>
                    <a:pt x="1228" y="1"/>
                  </a:moveTo>
                  <a:cubicBezTo>
                    <a:pt x="1082" y="1"/>
                    <a:pt x="929" y="27"/>
                    <a:pt x="790" y="79"/>
                  </a:cubicBezTo>
                  <a:cubicBezTo>
                    <a:pt x="651" y="126"/>
                    <a:pt x="511" y="195"/>
                    <a:pt x="395" y="265"/>
                  </a:cubicBezTo>
                  <a:cubicBezTo>
                    <a:pt x="233" y="381"/>
                    <a:pt x="93" y="544"/>
                    <a:pt x="0" y="729"/>
                  </a:cubicBezTo>
                  <a:cubicBezTo>
                    <a:pt x="70" y="846"/>
                    <a:pt x="163" y="962"/>
                    <a:pt x="256" y="1055"/>
                  </a:cubicBezTo>
                  <a:cubicBezTo>
                    <a:pt x="302" y="1078"/>
                    <a:pt x="325" y="1101"/>
                    <a:pt x="349" y="1124"/>
                  </a:cubicBezTo>
                  <a:cubicBezTo>
                    <a:pt x="465" y="1240"/>
                    <a:pt x="604" y="1310"/>
                    <a:pt x="743" y="1357"/>
                  </a:cubicBezTo>
                  <a:cubicBezTo>
                    <a:pt x="929" y="1426"/>
                    <a:pt x="1115" y="1473"/>
                    <a:pt x="1301" y="1473"/>
                  </a:cubicBezTo>
                  <a:cubicBezTo>
                    <a:pt x="1347" y="1473"/>
                    <a:pt x="1394" y="1473"/>
                    <a:pt x="1440" y="1449"/>
                  </a:cubicBezTo>
                  <a:cubicBezTo>
                    <a:pt x="1556" y="1449"/>
                    <a:pt x="1672" y="1426"/>
                    <a:pt x="1789" y="1380"/>
                  </a:cubicBezTo>
                  <a:cubicBezTo>
                    <a:pt x="1835" y="1357"/>
                    <a:pt x="1858" y="1357"/>
                    <a:pt x="1905" y="1333"/>
                  </a:cubicBezTo>
                  <a:cubicBezTo>
                    <a:pt x="1998" y="1287"/>
                    <a:pt x="2067" y="1240"/>
                    <a:pt x="2160" y="1194"/>
                  </a:cubicBezTo>
                  <a:lnTo>
                    <a:pt x="2230" y="1147"/>
                  </a:lnTo>
                  <a:cubicBezTo>
                    <a:pt x="2276" y="1101"/>
                    <a:pt x="2346" y="1031"/>
                    <a:pt x="2392" y="985"/>
                  </a:cubicBezTo>
                  <a:cubicBezTo>
                    <a:pt x="2416" y="962"/>
                    <a:pt x="2416" y="962"/>
                    <a:pt x="2416" y="962"/>
                  </a:cubicBezTo>
                  <a:lnTo>
                    <a:pt x="2509" y="846"/>
                  </a:lnTo>
                  <a:cubicBezTo>
                    <a:pt x="2416" y="660"/>
                    <a:pt x="2299" y="497"/>
                    <a:pt x="2137" y="358"/>
                  </a:cubicBezTo>
                  <a:cubicBezTo>
                    <a:pt x="2044" y="265"/>
                    <a:pt x="1928" y="172"/>
                    <a:pt x="1789" y="126"/>
                  </a:cubicBezTo>
                  <a:lnTo>
                    <a:pt x="1719" y="102"/>
                  </a:lnTo>
                  <a:cubicBezTo>
                    <a:pt x="1626" y="56"/>
                    <a:pt x="1487" y="33"/>
                    <a:pt x="1371" y="10"/>
                  </a:cubicBezTo>
                  <a:cubicBezTo>
                    <a:pt x="1324" y="4"/>
                    <a:pt x="1276" y="1"/>
                    <a:pt x="1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8"/>
            <p:cNvSpPr/>
            <p:nvPr/>
          </p:nvSpPr>
          <p:spPr>
            <a:xfrm>
              <a:off x="3086275" y="844550"/>
              <a:ext cx="84800" cy="74850"/>
            </a:xfrm>
            <a:custGeom>
              <a:avLst/>
              <a:gdLst/>
              <a:ahLst/>
              <a:cxnLst/>
              <a:rect l="l" t="t" r="r" b="b"/>
              <a:pathLst>
                <a:path w="3392" h="2994" extrusionOk="0">
                  <a:moveTo>
                    <a:pt x="1711" y="0"/>
                  </a:moveTo>
                  <a:cubicBezTo>
                    <a:pt x="1527" y="0"/>
                    <a:pt x="1341" y="34"/>
                    <a:pt x="1162" y="105"/>
                  </a:cubicBezTo>
                  <a:cubicBezTo>
                    <a:pt x="395" y="384"/>
                    <a:pt x="0" y="1266"/>
                    <a:pt x="302" y="2033"/>
                  </a:cubicBezTo>
                  <a:cubicBezTo>
                    <a:pt x="535" y="2624"/>
                    <a:pt x="1099" y="2994"/>
                    <a:pt x="1697" y="2994"/>
                  </a:cubicBezTo>
                  <a:cubicBezTo>
                    <a:pt x="1874" y="2994"/>
                    <a:pt x="2054" y="2961"/>
                    <a:pt x="2230" y="2892"/>
                  </a:cubicBezTo>
                  <a:cubicBezTo>
                    <a:pt x="3019" y="2590"/>
                    <a:pt x="3391" y="1731"/>
                    <a:pt x="3089" y="964"/>
                  </a:cubicBezTo>
                  <a:cubicBezTo>
                    <a:pt x="2876" y="360"/>
                    <a:pt x="2309" y="0"/>
                    <a:pt x="1711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8"/>
            <p:cNvSpPr/>
            <p:nvPr/>
          </p:nvSpPr>
          <p:spPr>
            <a:xfrm>
              <a:off x="3101950" y="858350"/>
              <a:ext cx="53425" cy="47250"/>
            </a:xfrm>
            <a:custGeom>
              <a:avLst/>
              <a:gdLst/>
              <a:ahLst/>
              <a:cxnLst/>
              <a:rect l="l" t="t" r="r" b="b"/>
              <a:pathLst>
                <a:path w="2137" h="1890" extrusionOk="0">
                  <a:moveTo>
                    <a:pt x="1077" y="0"/>
                  </a:moveTo>
                  <a:cubicBezTo>
                    <a:pt x="965" y="0"/>
                    <a:pt x="852" y="21"/>
                    <a:pt x="744" y="64"/>
                  </a:cubicBezTo>
                  <a:cubicBezTo>
                    <a:pt x="256" y="250"/>
                    <a:pt x="0" y="807"/>
                    <a:pt x="186" y="1272"/>
                  </a:cubicBezTo>
                  <a:cubicBezTo>
                    <a:pt x="331" y="1651"/>
                    <a:pt x="700" y="1890"/>
                    <a:pt x="1086" y="1890"/>
                  </a:cubicBezTo>
                  <a:cubicBezTo>
                    <a:pt x="1197" y="1890"/>
                    <a:pt x="1309" y="1870"/>
                    <a:pt x="1417" y="1829"/>
                  </a:cubicBezTo>
                  <a:cubicBezTo>
                    <a:pt x="1905" y="1643"/>
                    <a:pt x="2137" y="1086"/>
                    <a:pt x="1951" y="598"/>
                  </a:cubicBezTo>
                  <a:cubicBezTo>
                    <a:pt x="1809" y="224"/>
                    <a:pt x="1447" y="0"/>
                    <a:pt x="1077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8"/>
            <p:cNvSpPr/>
            <p:nvPr/>
          </p:nvSpPr>
          <p:spPr>
            <a:xfrm>
              <a:off x="3125175" y="862850"/>
              <a:ext cx="43575" cy="56325"/>
            </a:xfrm>
            <a:custGeom>
              <a:avLst/>
              <a:gdLst/>
              <a:ahLst/>
              <a:cxnLst/>
              <a:rect l="l" t="t" r="r" b="b"/>
              <a:pathLst>
                <a:path w="1743" h="2253" extrusionOk="0">
                  <a:moveTo>
                    <a:pt x="1440" y="0"/>
                  </a:moveTo>
                  <a:cubicBezTo>
                    <a:pt x="1278" y="0"/>
                    <a:pt x="1138" y="46"/>
                    <a:pt x="999" y="93"/>
                  </a:cubicBezTo>
                  <a:cubicBezTo>
                    <a:pt x="952" y="116"/>
                    <a:pt x="906" y="139"/>
                    <a:pt x="860" y="163"/>
                  </a:cubicBezTo>
                  <a:cubicBezTo>
                    <a:pt x="743" y="232"/>
                    <a:pt x="627" y="302"/>
                    <a:pt x="511" y="395"/>
                  </a:cubicBezTo>
                  <a:cubicBezTo>
                    <a:pt x="372" y="534"/>
                    <a:pt x="256" y="674"/>
                    <a:pt x="163" y="859"/>
                  </a:cubicBezTo>
                  <a:cubicBezTo>
                    <a:pt x="93" y="999"/>
                    <a:pt x="47" y="1138"/>
                    <a:pt x="24" y="1277"/>
                  </a:cubicBezTo>
                  <a:cubicBezTo>
                    <a:pt x="0" y="1417"/>
                    <a:pt x="0" y="1556"/>
                    <a:pt x="0" y="1695"/>
                  </a:cubicBezTo>
                  <a:cubicBezTo>
                    <a:pt x="24" y="1835"/>
                    <a:pt x="47" y="1974"/>
                    <a:pt x="93" y="2113"/>
                  </a:cubicBezTo>
                  <a:cubicBezTo>
                    <a:pt x="116" y="2160"/>
                    <a:pt x="140" y="2230"/>
                    <a:pt x="163" y="2253"/>
                  </a:cubicBezTo>
                  <a:lnTo>
                    <a:pt x="302" y="2253"/>
                  </a:lnTo>
                  <a:cubicBezTo>
                    <a:pt x="349" y="2253"/>
                    <a:pt x="372" y="2253"/>
                    <a:pt x="395" y="2230"/>
                  </a:cubicBezTo>
                  <a:lnTo>
                    <a:pt x="488" y="2230"/>
                  </a:lnTo>
                  <a:cubicBezTo>
                    <a:pt x="534" y="2206"/>
                    <a:pt x="558" y="2206"/>
                    <a:pt x="581" y="2183"/>
                  </a:cubicBezTo>
                  <a:cubicBezTo>
                    <a:pt x="627" y="2183"/>
                    <a:pt x="651" y="2183"/>
                    <a:pt x="674" y="2160"/>
                  </a:cubicBezTo>
                  <a:cubicBezTo>
                    <a:pt x="836" y="2090"/>
                    <a:pt x="999" y="1997"/>
                    <a:pt x="1115" y="1904"/>
                  </a:cubicBezTo>
                  <a:cubicBezTo>
                    <a:pt x="1138" y="1881"/>
                    <a:pt x="1162" y="1881"/>
                    <a:pt x="1162" y="1858"/>
                  </a:cubicBezTo>
                  <a:cubicBezTo>
                    <a:pt x="1580" y="1486"/>
                    <a:pt x="1742" y="906"/>
                    <a:pt x="1580" y="348"/>
                  </a:cubicBezTo>
                  <a:cubicBezTo>
                    <a:pt x="1580" y="302"/>
                    <a:pt x="1556" y="279"/>
                    <a:pt x="1533" y="232"/>
                  </a:cubicBezTo>
                  <a:cubicBezTo>
                    <a:pt x="1533" y="186"/>
                    <a:pt x="1510" y="139"/>
                    <a:pt x="1487" y="116"/>
                  </a:cubicBezTo>
                  <a:cubicBezTo>
                    <a:pt x="1463" y="70"/>
                    <a:pt x="1440" y="23"/>
                    <a:pt x="1440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8"/>
            <p:cNvSpPr/>
            <p:nvPr/>
          </p:nvSpPr>
          <p:spPr>
            <a:xfrm>
              <a:off x="3090325" y="869750"/>
              <a:ext cx="45900" cy="49450"/>
            </a:xfrm>
            <a:custGeom>
              <a:avLst/>
              <a:gdLst/>
              <a:ahLst/>
              <a:cxnLst/>
              <a:rect l="l" t="t" r="r" b="b"/>
              <a:pathLst>
                <a:path w="1836" h="1978" extrusionOk="0">
                  <a:moveTo>
                    <a:pt x="483" y="1"/>
                  </a:moveTo>
                  <a:cubicBezTo>
                    <a:pt x="356" y="1"/>
                    <a:pt x="232" y="20"/>
                    <a:pt x="117" y="49"/>
                  </a:cubicBezTo>
                  <a:cubicBezTo>
                    <a:pt x="1" y="351"/>
                    <a:pt x="1" y="699"/>
                    <a:pt x="140" y="1025"/>
                  </a:cubicBezTo>
                  <a:cubicBezTo>
                    <a:pt x="366" y="1611"/>
                    <a:pt x="919" y="1978"/>
                    <a:pt x="1503" y="1978"/>
                  </a:cubicBezTo>
                  <a:cubicBezTo>
                    <a:pt x="1521" y="1978"/>
                    <a:pt x="1539" y="1977"/>
                    <a:pt x="1557" y="1977"/>
                  </a:cubicBezTo>
                  <a:lnTo>
                    <a:pt x="1696" y="1977"/>
                  </a:lnTo>
                  <a:cubicBezTo>
                    <a:pt x="1789" y="1791"/>
                    <a:pt x="1836" y="1582"/>
                    <a:pt x="1836" y="1373"/>
                  </a:cubicBezTo>
                  <a:cubicBezTo>
                    <a:pt x="1836" y="1234"/>
                    <a:pt x="1812" y="1094"/>
                    <a:pt x="1766" y="955"/>
                  </a:cubicBezTo>
                  <a:cubicBezTo>
                    <a:pt x="1743" y="932"/>
                    <a:pt x="1743" y="908"/>
                    <a:pt x="1743" y="908"/>
                  </a:cubicBezTo>
                  <a:cubicBezTo>
                    <a:pt x="1696" y="792"/>
                    <a:pt x="1627" y="676"/>
                    <a:pt x="1557" y="583"/>
                  </a:cubicBezTo>
                  <a:cubicBezTo>
                    <a:pt x="1441" y="421"/>
                    <a:pt x="1278" y="281"/>
                    <a:pt x="1116" y="188"/>
                  </a:cubicBezTo>
                  <a:cubicBezTo>
                    <a:pt x="976" y="119"/>
                    <a:pt x="860" y="49"/>
                    <a:pt x="721" y="26"/>
                  </a:cubicBezTo>
                  <a:cubicBezTo>
                    <a:pt x="641" y="8"/>
                    <a:pt x="561" y="1"/>
                    <a:pt x="4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8"/>
            <p:cNvSpPr/>
            <p:nvPr/>
          </p:nvSpPr>
          <p:spPr>
            <a:xfrm>
              <a:off x="2969575" y="872500"/>
              <a:ext cx="84775" cy="75350"/>
            </a:xfrm>
            <a:custGeom>
              <a:avLst/>
              <a:gdLst/>
              <a:ahLst/>
              <a:cxnLst/>
              <a:rect l="l" t="t" r="r" b="b"/>
              <a:pathLst>
                <a:path w="3391" h="3014" extrusionOk="0">
                  <a:moveTo>
                    <a:pt x="1694" y="0"/>
                  </a:moveTo>
                  <a:cubicBezTo>
                    <a:pt x="1090" y="0"/>
                    <a:pt x="512" y="370"/>
                    <a:pt x="279" y="961"/>
                  </a:cubicBezTo>
                  <a:cubicBezTo>
                    <a:pt x="0" y="1727"/>
                    <a:pt x="372" y="2610"/>
                    <a:pt x="1138" y="2912"/>
                  </a:cubicBezTo>
                  <a:cubicBezTo>
                    <a:pt x="1319" y="2981"/>
                    <a:pt x="1503" y="3014"/>
                    <a:pt x="1684" y="3014"/>
                  </a:cubicBezTo>
                  <a:cubicBezTo>
                    <a:pt x="2292" y="3014"/>
                    <a:pt x="2856" y="2643"/>
                    <a:pt x="3089" y="2053"/>
                  </a:cubicBezTo>
                  <a:cubicBezTo>
                    <a:pt x="3391" y="1286"/>
                    <a:pt x="2996" y="404"/>
                    <a:pt x="2230" y="102"/>
                  </a:cubicBezTo>
                  <a:cubicBezTo>
                    <a:pt x="2054" y="33"/>
                    <a:pt x="1873" y="0"/>
                    <a:pt x="1694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8"/>
            <p:cNvSpPr/>
            <p:nvPr/>
          </p:nvSpPr>
          <p:spPr>
            <a:xfrm>
              <a:off x="2985250" y="886800"/>
              <a:ext cx="53425" cy="46750"/>
            </a:xfrm>
            <a:custGeom>
              <a:avLst/>
              <a:gdLst/>
              <a:ahLst/>
              <a:cxnLst/>
              <a:rect l="l" t="t" r="r" b="b"/>
              <a:pathLst>
                <a:path w="2137" h="1870" extrusionOk="0">
                  <a:moveTo>
                    <a:pt x="1051" y="0"/>
                  </a:moveTo>
                  <a:cubicBezTo>
                    <a:pt x="676" y="0"/>
                    <a:pt x="329" y="224"/>
                    <a:pt x="186" y="598"/>
                  </a:cubicBezTo>
                  <a:cubicBezTo>
                    <a:pt x="0" y="1086"/>
                    <a:pt x="233" y="1620"/>
                    <a:pt x="720" y="1806"/>
                  </a:cubicBezTo>
                  <a:cubicBezTo>
                    <a:pt x="834" y="1849"/>
                    <a:pt x="950" y="1870"/>
                    <a:pt x="1063" y="1870"/>
                  </a:cubicBezTo>
                  <a:cubicBezTo>
                    <a:pt x="1438" y="1870"/>
                    <a:pt x="1785" y="1646"/>
                    <a:pt x="1928" y="1272"/>
                  </a:cubicBezTo>
                  <a:cubicBezTo>
                    <a:pt x="2137" y="784"/>
                    <a:pt x="1881" y="250"/>
                    <a:pt x="1394" y="64"/>
                  </a:cubicBezTo>
                  <a:cubicBezTo>
                    <a:pt x="1280" y="21"/>
                    <a:pt x="1164" y="0"/>
                    <a:pt x="1051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8"/>
            <p:cNvSpPr/>
            <p:nvPr/>
          </p:nvSpPr>
          <p:spPr>
            <a:xfrm>
              <a:off x="3011375" y="873300"/>
              <a:ext cx="40675" cy="61550"/>
            </a:xfrm>
            <a:custGeom>
              <a:avLst/>
              <a:gdLst/>
              <a:ahLst/>
              <a:cxnLst/>
              <a:rect l="l" t="t" r="r" b="b"/>
              <a:pathLst>
                <a:path w="1627" h="2462" extrusionOk="0">
                  <a:moveTo>
                    <a:pt x="326" y="0"/>
                  </a:moveTo>
                  <a:cubicBezTo>
                    <a:pt x="233" y="116"/>
                    <a:pt x="163" y="256"/>
                    <a:pt x="93" y="395"/>
                  </a:cubicBezTo>
                  <a:cubicBezTo>
                    <a:pt x="70" y="441"/>
                    <a:pt x="70" y="488"/>
                    <a:pt x="47" y="534"/>
                  </a:cubicBezTo>
                  <a:cubicBezTo>
                    <a:pt x="24" y="674"/>
                    <a:pt x="0" y="813"/>
                    <a:pt x="0" y="952"/>
                  </a:cubicBezTo>
                  <a:cubicBezTo>
                    <a:pt x="0" y="1138"/>
                    <a:pt x="24" y="1347"/>
                    <a:pt x="93" y="1510"/>
                  </a:cubicBezTo>
                  <a:cubicBezTo>
                    <a:pt x="163" y="1649"/>
                    <a:pt x="233" y="1788"/>
                    <a:pt x="326" y="1904"/>
                  </a:cubicBezTo>
                  <a:cubicBezTo>
                    <a:pt x="395" y="2021"/>
                    <a:pt x="488" y="2113"/>
                    <a:pt x="604" y="2206"/>
                  </a:cubicBezTo>
                  <a:cubicBezTo>
                    <a:pt x="720" y="2299"/>
                    <a:pt x="860" y="2369"/>
                    <a:pt x="999" y="2415"/>
                  </a:cubicBezTo>
                  <a:cubicBezTo>
                    <a:pt x="1045" y="2439"/>
                    <a:pt x="1092" y="2462"/>
                    <a:pt x="1138" y="2462"/>
                  </a:cubicBezTo>
                  <a:lnTo>
                    <a:pt x="1231" y="2346"/>
                  </a:lnTo>
                  <a:cubicBezTo>
                    <a:pt x="1255" y="2299"/>
                    <a:pt x="1301" y="2253"/>
                    <a:pt x="1324" y="2183"/>
                  </a:cubicBezTo>
                  <a:cubicBezTo>
                    <a:pt x="1371" y="2137"/>
                    <a:pt x="1394" y="2067"/>
                    <a:pt x="1417" y="2021"/>
                  </a:cubicBezTo>
                  <a:cubicBezTo>
                    <a:pt x="1626" y="1463"/>
                    <a:pt x="1487" y="859"/>
                    <a:pt x="1115" y="465"/>
                  </a:cubicBezTo>
                  <a:cubicBezTo>
                    <a:pt x="1092" y="441"/>
                    <a:pt x="1069" y="418"/>
                    <a:pt x="1045" y="372"/>
                  </a:cubicBezTo>
                  <a:cubicBezTo>
                    <a:pt x="999" y="325"/>
                    <a:pt x="929" y="279"/>
                    <a:pt x="860" y="232"/>
                  </a:cubicBezTo>
                  <a:cubicBezTo>
                    <a:pt x="767" y="163"/>
                    <a:pt x="674" y="116"/>
                    <a:pt x="558" y="70"/>
                  </a:cubicBezTo>
                  <a:cubicBezTo>
                    <a:pt x="511" y="70"/>
                    <a:pt x="465" y="46"/>
                    <a:pt x="442" y="46"/>
                  </a:cubicBezTo>
                  <a:cubicBezTo>
                    <a:pt x="395" y="23"/>
                    <a:pt x="349" y="23"/>
                    <a:pt x="326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8"/>
            <p:cNvSpPr/>
            <p:nvPr/>
          </p:nvSpPr>
          <p:spPr>
            <a:xfrm>
              <a:off x="2979450" y="910800"/>
              <a:ext cx="62725" cy="36825"/>
            </a:xfrm>
            <a:custGeom>
              <a:avLst/>
              <a:gdLst/>
              <a:ahLst/>
              <a:cxnLst/>
              <a:rect l="l" t="t" r="r" b="b"/>
              <a:pathLst>
                <a:path w="2509" h="1473" extrusionOk="0">
                  <a:moveTo>
                    <a:pt x="1227" y="1"/>
                  </a:moveTo>
                  <a:cubicBezTo>
                    <a:pt x="1081" y="1"/>
                    <a:pt x="929" y="27"/>
                    <a:pt x="790" y="79"/>
                  </a:cubicBezTo>
                  <a:cubicBezTo>
                    <a:pt x="650" y="126"/>
                    <a:pt x="511" y="195"/>
                    <a:pt x="395" y="288"/>
                  </a:cubicBezTo>
                  <a:cubicBezTo>
                    <a:pt x="232" y="404"/>
                    <a:pt x="93" y="544"/>
                    <a:pt x="0" y="730"/>
                  </a:cubicBezTo>
                  <a:cubicBezTo>
                    <a:pt x="70" y="846"/>
                    <a:pt x="163" y="962"/>
                    <a:pt x="256" y="1078"/>
                  </a:cubicBezTo>
                  <a:cubicBezTo>
                    <a:pt x="302" y="1101"/>
                    <a:pt x="325" y="1124"/>
                    <a:pt x="348" y="1148"/>
                  </a:cubicBezTo>
                  <a:cubicBezTo>
                    <a:pt x="465" y="1240"/>
                    <a:pt x="604" y="1310"/>
                    <a:pt x="743" y="1380"/>
                  </a:cubicBezTo>
                  <a:cubicBezTo>
                    <a:pt x="929" y="1449"/>
                    <a:pt x="1115" y="1473"/>
                    <a:pt x="1301" y="1473"/>
                  </a:cubicBezTo>
                  <a:lnTo>
                    <a:pt x="1440" y="1473"/>
                  </a:lnTo>
                  <a:cubicBezTo>
                    <a:pt x="1556" y="1449"/>
                    <a:pt x="1672" y="1426"/>
                    <a:pt x="1788" y="1380"/>
                  </a:cubicBezTo>
                  <a:cubicBezTo>
                    <a:pt x="1835" y="1380"/>
                    <a:pt x="1858" y="1357"/>
                    <a:pt x="1904" y="1357"/>
                  </a:cubicBezTo>
                  <a:cubicBezTo>
                    <a:pt x="1997" y="1310"/>
                    <a:pt x="2067" y="1264"/>
                    <a:pt x="2160" y="1194"/>
                  </a:cubicBezTo>
                  <a:lnTo>
                    <a:pt x="2230" y="1148"/>
                  </a:lnTo>
                  <a:cubicBezTo>
                    <a:pt x="2276" y="1101"/>
                    <a:pt x="2346" y="1055"/>
                    <a:pt x="2392" y="985"/>
                  </a:cubicBezTo>
                  <a:cubicBezTo>
                    <a:pt x="2415" y="985"/>
                    <a:pt x="2415" y="962"/>
                    <a:pt x="2415" y="962"/>
                  </a:cubicBezTo>
                  <a:lnTo>
                    <a:pt x="2508" y="846"/>
                  </a:lnTo>
                  <a:cubicBezTo>
                    <a:pt x="2415" y="660"/>
                    <a:pt x="2299" y="497"/>
                    <a:pt x="2137" y="358"/>
                  </a:cubicBezTo>
                  <a:cubicBezTo>
                    <a:pt x="2044" y="265"/>
                    <a:pt x="1928" y="195"/>
                    <a:pt x="1788" y="126"/>
                  </a:cubicBezTo>
                  <a:lnTo>
                    <a:pt x="1719" y="102"/>
                  </a:lnTo>
                  <a:cubicBezTo>
                    <a:pt x="1626" y="56"/>
                    <a:pt x="1486" y="33"/>
                    <a:pt x="1370" y="10"/>
                  </a:cubicBezTo>
                  <a:cubicBezTo>
                    <a:pt x="1324" y="4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8"/>
            <p:cNvSpPr/>
            <p:nvPr/>
          </p:nvSpPr>
          <p:spPr>
            <a:xfrm>
              <a:off x="2564900" y="1627100"/>
              <a:ext cx="85375" cy="74775"/>
            </a:xfrm>
            <a:custGeom>
              <a:avLst/>
              <a:gdLst/>
              <a:ahLst/>
              <a:cxnLst/>
              <a:rect l="l" t="t" r="r" b="b"/>
              <a:pathLst>
                <a:path w="3415" h="2991" extrusionOk="0">
                  <a:moveTo>
                    <a:pt x="1707" y="1"/>
                  </a:moveTo>
                  <a:cubicBezTo>
                    <a:pt x="1517" y="1"/>
                    <a:pt x="1324" y="36"/>
                    <a:pt x="1138" y="109"/>
                  </a:cubicBezTo>
                  <a:cubicBezTo>
                    <a:pt x="372" y="434"/>
                    <a:pt x="0" y="1317"/>
                    <a:pt x="325" y="2083"/>
                  </a:cubicBezTo>
                  <a:cubicBezTo>
                    <a:pt x="570" y="2642"/>
                    <a:pt x="1130" y="2991"/>
                    <a:pt x="1709" y="2991"/>
                  </a:cubicBezTo>
                  <a:cubicBezTo>
                    <a:pt x="1899" y="2991"/>
                    <a:pt x="2092" y="2953"/>
                    <a:pt x="2276" y="2873"/>
                  </a:cubicBezTo>
                  <a:cubicBezTo>
                    <a:pt x="3043" y="2571"/>
                    <a:pt x="3414" y="1688"/>
                    <a:pt x="3089" y="922"/>
                  </a:cubicBezTo>
                  <a:cubicBezTo>
                    <a:pt x="2860" y="341"/>
                    <a:pt x="2299" y="1"/>
                    <a:pt x="1707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8"/>
            <p:cNvSpPr/>
            <p:nvPr/>
          </p:nvSpPr>
          <p:spPr>
            <a:xfrm>
              <a:off x="2581150" y="1640975"/>
              <a:ext cx="53450" cy="47100"/>
            </a:xfrm>
            <a:custGeom>
              <a:avLst/>
              <a:gdLst/>
              <a:ahLst/>
              <a:cxnLst/>
              <a:rect l="l" t="t" r="r" b="b"/>
              <a:pathLst>
                <a:path w="2138" h="1884" extrusionOk="0">
                  <a:moveTo>
                    <a:pt x="1046" y="1"/>
                  </a:moveTo>
                  <a:cubicBezTo>
                    <a:pt x="930" y="1"/>
                    <a:pt x="811" y="21"/>
                    <a:pt x="697" y="65"/>
                  </a:cubicBezTo>
                  <a:cubicBezTo>
                    <a:pt x="233" y="274"/>
                    <a:pt x="0" y="831"/>
                    <a:pt x="186" y="1296"/>
                  </a:cubicBezTo>
                  <a:cubicBezTo>
                    <a:pt x="343" y="1661"/>
                    <a:pt x="696" y="1884"/>
                    <a:pt x="1058" y="1884"/>
                  </a:cubicBezTo>
                  <a:cubicBezTo>
                    <a:pt x="1179" y="1884"/>
                    <a:pt x="1301" y="1859"/>
                    <a:pt x="1417" y="1807"/>
                  </a:cubicBezTo>
                  <a:cubicBezTo>
                    <a:pt x="1905" y="1621"/>
                    <a:pt x="2137" y="1063"/>
                    <a:pt x="1928" y="576"/>
                  </a:cubicBezTo>
                  <a:cubicBezTo>
                    <a:pt x="1786" y="220"/>
                    <a:pt x="1426" y="1"/>
                    <a:pt x="1046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8"/>
            <p:cNvSpPr/>
            <p:nvPr/>
          </p:nvSpPr>
          <p:spPr>
            <a:xfrm>
              <a:off x="2604375" y="1644900"/>
              <a:ext cx="45900" cy="56925"/>
            </a:xfrm>
            <a:custGeom>
              <a:avLst/>
              <a:gdLst/>
              <a:ahLst/>
              <a:cxnLst/>
              <a:rect l="l" t="t" r="r" b="b"/>
              <a:pathLst>
                <a:path w="1836" h="2277" extrusionOk="0">
                  <a:moveTo>
                    <a:pt x="1394" y="1"/>
                  </a:moveTo>
                  <a:cubicBezTo>
                    <a:pt x="1254" y="1"/>
                    <a:pt x="1115" y="47"/>
                    <a:pt x="976" y="94"/>
                  </a:cubicBezTo>
                  <a:cubicBezTo>
                    <a:pt x="929" y="117"/>
                    <a:pt x="883" y="140"/>
                    <a:pt x="836" y="163"/>
                  </a:cubicBezTo>
                  <a:cubicBezTo>
                    <a:pt x="720" y="233"/>
                    <a:pt x="604" y="326"/>
                    <a:pt x="488" y="419"/>
                  </a:cubicBezTo>
                  <a:cubicBezTo>
                    <a:pt x="349" y="535"/>
                    <a:pt x="233" y="697"/>
                    <a:pt x="163" y="883"/>
                  </a:cubicBezTo>
                  <a:cubicBezTo>
                    <a:pt x="93" y="1023"/>
                    <a:pt x="47" y="1162"/>
                    <a:pt x="24" y="1301"/>
                  </a:cubicBezTo>
                  <a:cubicBezTo>
                    <a:pt x="0" y="1441"/>
                    <a:pt x="0" y="1580"/>
                    <a:pt x="24" y="1719"/>
                  </a:cubicBezTo>
                  <a:cubicBezTo>
                    <a:pt x="47" y="1859"/>
                    <a:pt x="70" y="1998"/>
                    <a:pt x="140" y="2137"/>
                  </a:cubicBezTo>
                  <a:cubicBezTo>
                    <a:pt x="140" y="2184"/>
                    <a:pt x="163" y="2230"/>
                    <a:pt x="186" y="2277"/>
                  </a:cubicBezTo>
                  <a:lnTo>
                    <a:pt x="326" y="2277"/>
                  </a:lnTo>
                  <a:cubicBezTo>
                    <a:pt x="395" y="2253"/>
                    <a:pt x="465" y="2253"/>
                    <a:pt x="535" y="2230"/>
                  </a:cubicBezTo>
                  <a:cubicBezTo>
                    <a:pt x="558" y="2230"/>
                    <a:pt x="581" y="2207"/>
                    <a:pt x="604" y="2207"/>
                  </a:cubicBezTo>
                  <a:cubicBezTo>
                    <a:pt x="627" y="2207"/>
                    <a:pt x="674" y="2184"/>
                    <a:pt x="697" y="2161"/>
                  </a:cubicBezTo>
                  <a:cubicBezTo>
                    <a:pt x="1464" y="1859"/>
                    <a:pt x="1835" y="976"/>
                    <a:pt x="1510" y="210"/>
                  </a:cubicBezTo>
                  <a:cubicBezTo>
                    <a:pt x="1510" y="163"/>
                    <a:pt x="1487" y="140"/>
                    <a:pt x="1464" y="94"/>
                  </a:cubicBezTo>
                  <a:cubicBezTo>
                    <a:pt x="1440" y="70"/>
                    <a:pt x="1417" y="24"/>
                    <a:pt x="1394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8"/>
            <p:cNvSpPr/>
            <p:nvPr/>
          </p:nvSpPr>
          <p:spPr>
            <a:xfrm>
              <a:off x="2570125" y="1653225"/>
              <a:ext cx="45300" cy="48750"/>
            </a:xfrm>
            <a:custGeom>
              <a:avLst/>
              <a:gdLst/>
              <a:ahLst/>
              <a:cxnLst/>
              <a:rect l="l" t="t" r="r" b="b"/>
              <a:pathLst>
                <a:path w="1812" h="1950" extrusionOk="0">
                  <a:moveTo>
                    <a:pt x="416" y="1"/>
                  </a:moveTo>
                  <a:cubicBezTo>
                    <a:pt x="295" y="1"/>
                    <a:pt x="179" y="12"/>
                    <a:pt x="70" y="39"/>
                  </a:cubicBezTo>
                  <a:cubicBezTo>
                    <a:pt x="0" y="225"/>
                    <a:pt x="0" y="434"/>
                    <a:pt x="23" y="620"/>
                  </a:cubicBezTo>
                  <a:cubicBezTo>
                    <a:pt x="23" y="690"/>
                    <a:pt x="47" y="782"/>
                    <a:pt x="70" y="852"/>
                  </a:cubicBezTo>
                  <a:cubicBezTo>
                    <a:pt x="70" y="875"/>
                    <a:pt x="70" y="899"/>
                    <a:pt x="93" y="922"/>
                  </a:cubicBezTo>
                  <a:cubicBezTo>
                    <a:pt x="93" y="968"/>
                    <a:pt x="116" y="991"/>
                    <a:pt x="116" y="1038"/>
                  </a:cubicBezTo>
                  <a:cubicBezTo>
                    <a:pt x="140" y="1061"/>
                    <a:pt x="163" y="1108"/>
                    <a:pt x="163" y="1131"/>
                  </a:cubicBezTo>
                  <a:cubicBezTo>
                    <a:pt x="186" y="1177"/>
                    <a:pt x="209" y="1200"/>
                    <a:pt x="232" y="1224"/>
                  </a:cubicBezTo>
                  <a:cubicBezTo>
                    <a:pt x="256" y="1293"/>
                    <a:pt x="302" y="1363"/>
                    <a:pt x="349" y="1410"/>
                  </a:cubicBezTo>
                  <a:cubicBezTo>
                    <a:pt x="372" y="1433"/>
                    <a:pt x="395" y="1479"/>
                    <a:pt x="418" y="1502"/>
                  </a:cubicBezTo>
                  <a:lnTo>
                    <a:pt x="511" y="1572"/>
                  </a:lnTo>
                  <a:cubicBezTo>
                    <a:pt x="534" y="1595"/>
                    <a:pt x="558" y="1619"/>
                    <a:pt x="581" y="1642"/>
                  </a:cubicBezTo>
                  <a:cubicBezTo>
                    <a:pt x="650" y="1688"/>
                    <a:pt x="697" y="1735"/>
                    <a:pt x="767" y="1758"/>
                  </a:cubicBezTo>
                  <a:cubicBezTo>
                    <a:pt x="813" y="1781"/>
                    <a:pt x="836" y="1804"/>
                    <a:pt x="859" y="1804"/>
                  </a:cubicBezTo>
                  <a:cubicBezTo>
                    <a:pt x="1053" y="1901"/>
                    <a:pt x="1247" y="1949"/>
                    <a:pt x="1440" y="1949"/>
                  </a:cubicBezTo>
                  <a:cubicBezTo>
                    <a:pt x="1479" y="1949"/>
                    <a:pt x="1517" y="1948"/>
                    <a:pt x="1556" y="1944"/>
                  </a:cubicBezTo>
                  <a:lnTo>
                    <a:pt x="1696" y="1944"/>
                  </a:lnTo>
                  <a:cubicBezTo>
                    <a:pt x="1788" y="1758"/>
                    <a:pt x="1812" y="1549"/>
                    <a:pt x="1812" y="1340"/>
                  </a:cubicBezTo>
                  <a:cubicBezTo>
                    <a:pt x="1812" y="1200"/>
                    <a:pt x="1788" y="1061"/>
                    <a:pt x="1742" y="922"/>
                  </a:cubicBezTo>
                  <a:cubicBezTo>
                    <a:pt x="1719" y="899"/>
                    <a:pt x="1719" y="875"/>
                    <a:pt x="1719" y="852"/>
                  </a:cubicBezTo>
                  <a:cubicBezTo>
                    <a:pt x="1672" y="736"/>
                    <a:pt x="1603" y="643"/>
                    <a:pt x="1533" y="550"/>
                  </a:cubicBezTo>
                  <a:cubicBezTo>
                    <a:pt x="1417" y="388"/>
                    <a:pt x="1254" y="248"/>
                    <a:pt x="1068" y="155"/>
                  </a:cubicBezTo>
                  <a:cubicBezTo>
                    <a:pt x="952" y="86"/>
                    <a:pt x="813" y="39"/>
                    <a:pt x="674" y="16"/>
                  </a:cubicBezTo>
                  <a:cubicBezTo>
                    <a:pt x="587" y="6"/>
                    <a:pt x="501" y="1"/>
                    <a:pt x="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8"/>
            <p:cNvSpPr/>
            <p:nvPr/>
          </p:nvSpPr>
          <p:spPr>
            <a:xfrm>
              <a:off x="2442975" y="1660450"/>
              <a:ext cx="77825" cy="75125"/>
            </a:xfrm>
            <a:custGeom>
              <a:avLst/>
              <a:gdLst/>
              <a:ahLst/>
              <a:cxnLst/>
              <a:rect l="l" t="t" r="r" b="b"/>
              <a:pathLst>
                <a:path w="3113" h="3005" extrusionOk="0">
                  <a:moveTo>
                    <a:pt x="1549" y="0"/>
                  </a:moveTo>
                  <a:cubicBezTo>
                    <a:pt x="788" y="0"/>
                    <a:pt x="136" y="606"/>
                    <a:pt x="70" y="1399"/>
                  </a:cubicBezTo>
                  <a:cubicBezTo>
                    <a:pt x="0" y="2212"/>
                    <a:pt x="627" y="2932"/>
                    <a:pt x="1463" y="3002"/>
                  </a:cubicBezTo>
                  <a:cubicBezTo>
                    <a:pt x="1493" y="3003"/>
                    <a:pt x="1522" y="3004"/>
                    <a:pt x="1551" y="3004"/>
                  </a:cubicBezTo>
                  <a:cubicBezTo>
                    <a:pt x="2327" y="3004"/>
                    <a:pt x="2999" y="2414"/>
                    <a:pt x="3066" y="1608"/>
                  </a:cubicBezTo>
                  <a:cubicBezTo>
                    <a:pt x="3112" y="795"/>
                    <a:pt x="2508" y="75"/>
                    <a:pt x="1672" y="6"/>
                  </a:cubicBezTo>
                  <a:cubicBezTo>
                    <a:pt x="1631" y="2"/>
                    <a:pt x="1590" y="0"/>
                    <a:pt x="1549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8"/>
            <p:cNvSpPr/>
            <p:nvPr/>
          </p:nvSpPr>
          <p:spPr>
            <a:xfrm>
              <a:off x="2457475" y="1674425"/>
              <a:ext cx="48800" cy="47225"/>
            </a:xfrm>
            <a:custGeom>
              <a:avLst/>
              <a:gdLst/>
              <a:ahLst/>
              <a:cxnLst/>
              <a:rect l="l" t="t" r="r" b="b"/>
              <a:pathLst>
                <a:path w="1952" h="1889" extrusionOk="0">
                  <a:moveTo>
                    <a:pt x="964" y="0"/>
                  </a:moveTo>
                  <a:cubicBezTo>
                    <a:pt x="489" y="0"/>
                    <a:pt x="91" y="380"/>
                    <a:pt x="47" y="863"/>
                  </a:cubicBezTo>
                  <a:cubicBezTo>
                    <a:pt x="1" y="1398"/>
                    <a:pt x="396" y="1839"/>
                    <a:pt x="906" y="1885"/>
                  </a:cubicBezTo>
                  <a:cubicBezTo>
                    <a:pt x="935" y="1888"/>
                    <a:pt x="963" y="1889"/>
                    <a:pt x="992" y="1889"/>
                  </a:cubicBezTo>
                  <a:cubicBezTo>
                    <a:pt x="1487" y="1889"/>
                    <a:pt x="1884" y="1508"/>
                    <a:pt x="1928" y="1003"/>
                  </a:cubicBezTo>
                  <a:cubicBezTo>
                    <a:pt x="1952" y="492"/>
                    <a:pt x="1580" y="51"/>
                    <a:pt x="1046" y="4"/>
                  </a:cubicBezTo>
                  <a:cubicBezTo>
                    <a:pt x="1018" y="2"/>
                    <a:pt x="991" y="0"/>
                    <a:pt x="964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8"/>
            <p:cNvSpPr/>
            <p:nvPr/>
          </p:nvSpPr>
          <p:spPr>
            <a:xfrm>
              <a:off x="2476050" y="1660575"/>
              <a:ext cx="44150" cy="52875"/>
            </a:xfrm>
            <a:custGeom>
              <a:avLst/>
              <a:gdLst/>
              <a:ahLst/>
              <a:cxnLst/>
              <a:rect l="l" t="t" r="r" b="b"/>
              <a:pathLst>
                <a:path w="1766" h="2115" extrusionOk="0">
                  <a:moveTo>
                    <a:pt x="94" y="1"/>
                  </a:moveTo>
                  <a:cubicBezTo>
                    <a:pt x="47" y="140"/>
                    <a:pt x="24" y="279"/>
                    <a:pt x="1" y="442"/>
                  </a:cubicBezTo>
                  <a:cubicBezTo>
                    <a:pt x="1" y="488"/>
                    <a:pt x="1" y="535"/>
                    <a:pt x="1" y="581"/>
                  </a:cubicBezTo>
                  <a:cubicBezTo>
                    <a:pt x="1" y="721"/>
                    <a:pt x="24" y="860"/>
                    <a:pt x="71" y="999"/>
                  </a:cubicBezTo>
                  <a:cubicBezTo>
                    <a:pt x="117" y="1185"/>
                    <a:pt x="210" y="1371"/>
                    <a:pt x="326" y="1510"/>
                  </a:cubicBezTo>
                  <a:cubicBezTo>
                    <a:pt x="419" y="1626"/>
                    <a:pt x="535" y="1743"/>
                    <a:pt x="651" y="1812"/>
                  </a:cubicBezTo>
                  <a:cubicBezTo>
                    <a:pt x="767" y="1905"/>
                    <a:pt x="883" y="1975"/>
                    <a:pt x="1023" y="2021"/>
                  </a:cubicBezTo>
                  <a:cubicBezTo>
                    <a:pt x="1162" y="2068"/>
                    <a:pt x="1301" y="2091"/>
                    <a:pt x="1464" y="2114"/>
                  </a:cubicBezTo>
                  <a:lnTo>
                    <a:pt x="1603" y="2114"/>
                  </a:lnTo>
                  <a:lnTo>
                    <a:pt x="1650" y="1998"/>
                  </a:lnTo>
                  <a:cubicBezTo>
                    <a:pt x="1650" y="1975"/>
                    <a:pt x="1673" y="1975"/>
                    <a:pt x="1673" y="1975"/>
                  </a:cubicBezTo>
                  <a:cubicBezTo>
                    <a:pt x="1673" y="1905"/>
                    <a:pt x="1696" y="1859"/>
                    <a:pt x="1696" y="1812"/>
                  </a:cubicBezTo>
                  <a:cubicBezTo>
                    <a:pt x="1719" y="1743"/>
                    <a:pt x="1719" y="1673"/>
                    <a:pt x="1743" y="1603"/>
                  </a:cubicBezTo>
                  <a:cubicBezTo>
                    <a:pt x="1766" y="1185"/>
                    <a:pt x="1603" y="767"/>
                    <a:pt x="1348" y="488"/>
                  </a:cubicBezTo>
                  <a:cubicBezTo>
                    <a:pt x="1301" y="442"/>
                    <a:pt x="1278" y="419"/>
                    <a:pt x="1232" y="372"/>
                  </a:cubicBezTo>
                  <a:cubicBezTo>
                    <a:pt x="1000" y="163"/>
                    <a:pt x="698" y="24"/>
                    <a:pt x="349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8"/>
            <p:cNvSpPr/>
            <p:nvPr/>
          </p:nvSpPr>
          <p:spPr>
            <a:xfrm>
              <a:off x="2456900" y="1697750"/>
              <a:ext cx="60400" cy="37750"/>
            </a:xfrm>
            <a:custGeom>
              <a:avLst/>
              <a:gdLst/>
              <a:ahLst/>
              <a:cxnLst/>
              <a:rect l="l" t="t" r="r" b="b"/>
              <a:pathLst>
                <a:path w="2416" h="1510" extrusionOk="0">
                  <a:moveTo>
                    <a:pt x="1464" y="0"/>
                  </a:moveTo>
                  <a:cubicBezTo>
                    <a:pt x="1348" y="0"/>
                    <a:pt x="1208" y="0"/>
                    <a:pt x="1092" y="23"/>
                  </a:cubicBezTo>
                  <a:cubicBezTo>
                    <a:pt x="906" y="70"/>
                    <a:pt x="720" y="139"/>
                    <a:pt x="558" y="256"/>
                  </a:cubicBezTo>
                  <a:cubicBezTo>
                    <a:pt x="442" y="348"/>
                    <a:pt x="326" y="441"/>
                    <a:pt x="233" y="557"/>
                  </a:cubicBezTo>
                  <a:cubicBezTo>
                    <a:pt x="117" y="720"/>
                    <a:pt x="24" y="906"/>
                    <a:pt x="1" y="1115"/>
                  </a:cubicBezTo>
                  <a:cubicBezTo>
                    <a:pt x="47" y="1161"/>
                    <a:pt x="70" y="1185"/>
                    <a:pt x="117" y="1208"/>
                  </a:cubicBezTo>
                  <a:cubicBezTo>
                    <a:pt x="163" y="1254"/>
                    <a:pt x="210" y="1277"/>
                    <a:pt x="256" y="1301"/>
                  </a:cubicBezTo>
                  <a:cubicBezTo>
                    <a:pt x="279" y="1324"/>
                    <a:pt x="302" y="1347"/>
                    <a:pt x="326" y="1347"/>
                  </a:cubicBezTo>
                  <a:cubicBezTo>
                    <a:pt x="349" y="1347"/>
                    <a:pt x="349" y="1370"/>
                    <a:pt x="372" y="1370"/>
                  </a:cubicBezTo>
                  <a:cubicBezTo>
                    <a:pt x="395" y="1394"/>
                    <a:pt x="442" y="1394"/>
                    <a:pt x="465" y="1417"/>
                  </a:cubicBezTo>
                  <a:cubicBezTo>
                    <a:pt x="511" y="1440"/>
                    <a:pt x="558" y="1440"/>
                    <a:pt x="604" y="1463"/>
                  </a:cubicBezTo>
                  <a:cubicBezTo>
                    <a:pt x="697" y="1486"/>
                    <a:pt x="790" y="1510"/>
                    <a:pt x="906" y="1510"/>
                  </a:cubicBezTo>
                  <a:lnTo>
                    <a:pt x="1162" y="1510"/>
                  </a:lnTo>
                  <a:cubicBezTo>
                    <a:pt x="1208" y="1510"/>
                    <a:pt x="1255" y="1486"/>
                    <a:pt x="1301" y="1486"/>
                  </a:cubicBezTo>
                  <a:cubicBezTo>
                    <a:pt x="1580" y="1440"/>
                    <a:pt x="1835" y="1301"/>
                    <a:pt x="2021" y="1115"/>
                  </a:cubicBezTo>
                  <a:cubicBezTo>
                    <a:pt x="2067" y="1068"/>
                    <a:pt x="2091" y="1045"/>
                    <a:pt x="2114" y="1022"/>
                  </a:cubicBezTo>
                  <a:cubicBezTo>
                    <a:pt x="2137" y="999"/>
                    <a:pt x="2160" y="952"/>
                    <a:pt x="2184" y="929"/>
                  </a:cubicBezTo>
                  <a:cubicBezTo>
                    <a:pt x="2230" y="859"/>
                    <a:pt x="2300" y="790"/>
                    <a:pt x="2323" y="697"/>
                  </a:cubicBezTo>
                  <a:cubicBezTo>
                    <a:pt x="2346" y="674"/>
                    <a:pt x="2369" y="650"/>
                    <a:pt x="2369" y="627"/>
                  </a:cubicBezTo>
                  <a:lnTo>
                    <a:pt x="2416" y="511"/>
                  </a:lnTo>
                  <a:cubicBezTo>
                    <a:pt x="2300" y="348"/>
                    <a:pt x="2137" y="209"/>
                    <a:pt x="1928" y="139"/>
                  </a:cubicBezTo>
                  <a:cubicBezTo>
                    <a:pt x="1812" y="70"/>
                    <a:pt x="1673" y="23"/>
                    <a:pt x="1533" y="23"/>
                  </a:cubicBezTo>
                  <a:cubicBezTo>
                    <a:pt x="1510" y="0"/>
                    <a:pt x="1487" y="0"/>
                    <a:pt x="14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8"/>
            <p:cNvSpPr/>
            <p:nvPr/>
          </p:nvSpPr>
          <p:spPr>
            <a:xfrm>
              <a:off x="2511475" y="1820250"/>
              <a:ext cx="85375" cy="74925"/>
            </a:xfrm>
            <a:custGeom>
              <a:avLst/>
              <a:gdLst/>
              <a:ahLst/>
              <a:cxnLst/>
              <a:rect l="l" t="t" r="r" b="b"/>
              <a:pathLst>
                <a:path w="3415" h="2997" extrusionOk="0">
                  <a:moveTo>
                    <a:pt x="1695" y="0"/>
                  </a:moveTo>
                  <a:cubicBezTo>
                    <a:pt x="1212" y="0"/>
                    <a:pt x="742" y="236"/>
                    <a:pt x="465" y="674"/>
                  </a:cubicBezTo>
                  <a:cubicBezTo>
                    <a:pt x="1" y="1347"/>
                    <a:pt x="186" y="2276"/>
                    <a:pt x="860" y="2741"/>
                  </a:cubicBezTo>
                  <a:cubicBezTo>
                    <a:pt x="1119" y="2914"/>
                    <a:pt x="1410" y="2996"/>
                    <a:pt x="1698" y="2996"/>
                  </a:cubicBezTo>
                  <a:cubicBezTo>
                    <a:pt x="2183" y="2996"/>
                    <a:pt x="2658" y="2760"/>
                    <a:pt x="2950" y="2323"/>
                  </a:cubicBezTo>
                  <a:cubicBezTo>
                    <a:pt x="3414" y="1649"/>
                    <a:pt x="3229" y="720"/>
                    <a:pt x="2532" y="256"/>
                  </a:cubicBezTo>
                  <a:cubicBezTo>
                    <a:pt x="2273" y="83"/>
                    <a:pt x="1982" y="0"/>
                    <a:pt x="1695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8"/>
            <p:cNvSpPr/>
            <p:nvPr/>
          </p:nvSpPr>
          <p:spPr>
            <a:xfrm>
              <a:off x="2527150" y="1834050"/>
              <a:ext cx="53450" cy="47325"/>
            </a:xfrm>
            <a:custGeom>
              <a:avLst/>
              <a:gdLst/>
              <a:ahLst/>
              <a:cxnLst/>
              <a:rect l="l" t="t" r="r" b="b"/>
              <a:pathLst>
                <a:path w="2138" h="1893" extrusionOk="0">
                  <a:moveTo>
                    <a:pt x="1067" y="0"/>
                  </a:moveTo>
                  <a:cubicBezTo>
                    <a:pt x="764" y="0"/>
                    <a:pt x="467" y="149"/>
                    <a:pt x="279" y="424"/>
                  </a:cubicBezTo>
                  <a:cubicBezTo>
                    <a:pt x="1" y="865"/>
                    <a:pt x="117" y="1446"/>
                    <a:pt x="558" y="1724"/>
                  </a:cubicBezTo>
                  <a:cubicBezTo>
                    <a:pt x="716" y="1838"/>
                    <a:pt x="899" y="1893"/>
                    <a:pt x="1082" y="1893"/>
                  </a:cubicBezTo>
                  <a:cubicBezTo>
                    <a:pt x="1385" y="1893"/>
                    <a:pt x="1685" y="1744"/>
                    <a:pt x="1859" y="1469"/>
                  </a:cubicBezTo>
                  <a:cubicBezTo>
                    <a:pt x="2137" y="1028"/>
                    <a:pt x="2021" y="447"/>
                    <a:pt x="1603" y="168"/>
                  </a:cubicBezTo>
                  <a:cubicBezTo>
                    <a:pt x="1437" y="55"/>
                    <a:pt x="1251" y="0"/>
                    <a:pt x="1067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8"/>
            <p:cNvSpPr/>
            <p:nvPr/>
          </p:nvSpPr>
          <p:spPr>
            <a:xfrm>
              <a:off x="2519600" y="1820250"/>
              <a:ext cx="64475" cy="36075"/>
            </a:xfrm>
            <a:custGeom>
              <a:avLst/>
              <a:gdLst/>
              <a:ahLst/>
              <a:cxnLst/>
              <a:rect l="l" t="t" r="r" b="b"/>
              <a:pathLst>
                <a:path w="2579" h="1443" extrusionOk="0">
                  <a:moveTo>
                    <a:pt x="1369" y="0"/>
                  </a:moveTo>
                  <a:cubicBezTo>
                    <a:pt x="883" y="0"/>
                    <a:pt x="409" y="236"/>
                    <a:pt x="117" y="674"/>
                  </a:cubicBezTo>
                  <a:cubicBezTo>
                    <a:pt x="70" y="744"/>
                    <a:pt x="47" y="813"/>
                    <a:pt x="1" y="883"/>
                  </a:cubicBezTo>
                  <a:cubicBezTo>
                    <a:pt x="94" y="999"/>
                    <a:pt x="210" y="1092"/>
                    <a:pt x="326" y="1185"/>
                  </a:cubicBezTo>
                  <a:cubicBezTo>
                    <a:pt x="372" y="1208"/>
                    <a:pt x="419" y="1231"/>
                    <a:pt x="465" y="1254"/>
                  </a:cubicBezTo>
                  <a:cubicBezTo>
                    <a:pt x="605" y="1324"/>
                    <a:pt x="721" y="1371"/>
                    <a:pt x="860" y="1394"/>
                  </a:cubicBezTo>
                  <a:cubicBezTo>
                    <a:pt x="975" y="1423"/>
                    <a:pt x="1099" y="1442"/>
                    <a:pt x="1220" y="1442"/>
                  </a:cubicBezTo>
                  <a:cubicBezTo>
                    <a:pt x="1295" y="1442"/>
                    <a:pt x="1370" y="1435"/>
                    <a:pt x="1441" y="1417"/>
                  </a:cubicBezTo>
                  <a:cubicBezTo>
                    <a:pt x="1580" y="1394"/>
                    <a:pt x="1719" y="1371"/>
                    <a:pt x="1859" y="1301"/>
                  </a:cubicBezTo>
                  <a:cubicBezTo>
                    <a:pt x="1975" y="1231"/>
                    <a:pt x="2114" y="1162"/>
                    <a:pt x="2207" y="1069"/>
                  </a:cubicBezTo>
                  <a:cubicBezTo>
                    <a:pt x="2323" y="976"/>
                    <a:pt x="2416" y="860"/>
                    <a:pt x="2509" y="744"/>
                  </a:cubicBezTo>
                  <a:cubicBezTo>
                    <a:pt x="2532" y="697"/>
                    <a:pt x="2555" y="651"/>
                    <a:pt x="2579" y="604"/>
                  </a:cubicBezTo>
                  <a:lnTo>
                    <a:pt x="2509" y="511"/>
                  </a:lnTo>
                  <a:cubicBezTo>
                    <a:pt x="2462" y="465"/>
                    <a:pt x="2416" y="418"/>
                    <a:pt x="2370" y="372"/>
                  </a:cubicBezTo>
                  <a:cubicBezTo>
                    <a:pt x="2346" y="349"/>
                    <a:pt x="2323" y="349"/>
                    <a:pt x="2300" y="325"/>
                  </a:cubicBezTo>
                  <a:cubicBezTo>
                    <a:pt x="2277" y="302"/>
                    <a:pt x="2230" y="279"/>
                    <a:pt x="2207" y="256"/>
                  </a:cubicBezTo>
                  <a:cubicBezTo>
                    <a:pt x="1948" y="83"/>
                    <a:pt x="1657" y="0"/>
                    <a:pt x="1369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8"/>
            <p:cNvSpPr/>
            <p:nvPr/>
          </p:nvSpPr>
          <p:spPr>
            <a:xfrm>
              <a:off x="2553275" y="1833025"/>
              <a:ext cx="38350" cy="60400"/>
            </a:xfrm>
            <a:custGeom>
              <a:avLst/>
              <a:gdLst/>
              <a:ahLst/>
              <a:cxnLst/>
              <a:rect l="l" t="t" r="r" b="b"/>
              <a:pathLst>
                <a:path w="1534" h="2416" extrusionOk="0">
                  <a:moveTo>
                    <a:pt x="1162" y="0"/>
                  </a:moveTo>
                  <a:cubicBezTo>
                    <a:pt x="953" y="24"/>
                    <a:pt x="767" y="116"/>
                    <a:pt x="581" y="233"/>
                  </a:cubicBezTo>
                  <a:cubicBezTo>
                    <a:pt x="488" y="325"/>
                    <a:pt x="372" y="418"/>
                    <a:pt x="279" y="534"/>
                  </a:cubicBezTo>
                  <a:cubicBezTo>
                    <a:pt x="279" y="558"/>
                    <a:pt x="256" y="558"/>
                    <a:pt x="256" y="581"/>
                  </a:cubicBezTo>
                  <a:cubicBezTo>
                    <a:pt x="186" y="697"/>
                    <a:pt x="140" y="790"/>
                    <a:pt x="94" y="906"/>
                  </a:cubicBezTo>
                  <a:cubicBezTo>
                    <a:pt x="24" y="1115"/>
                    <a:pt x="1" y="1301"/>
                    <a:pt x="24" y="1510"/>
                  </a:cubicBezTo>
                  <a:cubicBezTo>
                    <a:pt x="47" y="1649"/>
                    <a:pt x="70" y="1789"/>
                    <a:pt x="140" y="1928"/>
                  </a:cubicBezTo>
                  <a:cubicBezTo>
                    <a:pt x="210" y="2114"/>
                    <a:pt x="326" y="2276"/>
                    <a:pt x="488" y="2416"/>
                  </a:cubicBezTo>
                  <a:cubicBezTo>
                    <a:pt x="488" y="2416"/>
                    <a:pt x="512" y="2416"/>
                    <a:pt x="512" y="2392"/>
                  </a:cubicBezTo>
                  <a:cubicBezTo>
                    <a:pt x="535" y="2392"/>
                    <a:pt x="581" y="2392"/>
                    <a:pt x="605" y="2369"/>
                  </a:cubicBezTo>
                  <a:cubicBezTo>
                    <a:pt x="790" y="2299"/>
                    <a:pt x="976" y="2183"/>
                    <a:pt x="1115" y="2021"/>
                  </a:cubicBezTo>
                  <a:cubicBezTo>
                    <a:pt x="1139" y="1998"/>
                    <a:pt x="1162" y="1974"/>
                    <a:pt x="1185" y="1951"/>
                  </a:cubicBezTo>
                  <a:cubicBezTo>
                    <a:pt x="1208" y="1928"/>
                    <a:pt x="1232" y="1881"/>
                    <a:pt x="1255" y="1858"/>
                  </a:cubicBezTo>
                  <a:cubicBezTo>
                    <a:pt x="1255" y="1835"/>
                    <a:pt x="1278" y="1835"/>
                    <a:pt x="1278" y="1812"/>
                  </a:cubicBezTo>
                  <a:cubicBezTo>
                    <a:pt x="1441" y="1556"/>
                    <a:pt x="1533" y="1278"/>
                    <a:pt x="1533" y="976"/>
                  </a:cubicBezTo>
                  <a:cubicBezTo>
                    <a:pt x="1533" y="929"/>
                    <a:pt x="1533" y="860"/>
                    <a:pt x="1510" y="813"/>
                  </a:cubicBezTo>
                  <a:cubicBezTo>
                    <a:pt x="1510" y="743"/>
                    <a:pt x="1510" y="697"/>
                    <a:pt x="1487" y="627"/>
                  </a:cubicBezTo>
                  <a:cubicBezTo>
                    <a:pt x="1464" y="581"/>
                    <a:pt x="1464" y="511"/>
                    <a:pt x="1441" y="465"/>
                  </a:cubicBezTo>
                  <a:cubicBezTo>
                    <a:pt x="1417" y="418"/>
                    <a:pt x="1394" y="372"/>
                    <a:pt x="1371" y="325"/>
                  </a:cubicBezTo>
                  <a:lnTo>
                    <a:pt x="1371" y="302"/>
                  </a:lnTo>
                  <a:cubicBezTo>
                    <a:pt x="1348" y="279"/>
                    <a:pt x="1348" y="256"/>
                    <a:pt x="1324" y="256"/>
                  </a:cubicBezTo>
                  <a:cubicBezTo>
                    <a:pt x="1324" y="209"/>
                    <a:pt x="1301" y="186"/>
                    <a:pt x="1278" y="163"/>
                  </a:cubicBezTo>
                  <a:cubicBezTo>
                    <a:pt x="1255" y="140"/>
                    <a:pt x="1255" y="116"/>
                    <a:pt x="1232" y="93"/>
                  </a:cubicBez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5" name="Google Shape;2925;p48"/>
          <p:cNvSpPr/>
          <p:nvPr/>
        </p:nvSpPr>
        <p:spPr>
          <a:xfrm flipH="1">
            <a:off x="5121050" y="180131"/>
            <a:ext cx="1145" cy="1110"/>
          </a:xfrm>
          <a:custGeom>
            <a:avLst/>
            <a:gdLst/>
            <a:ahLst/>
            <a:cxnLst/>
            <a:rect l="l" t="t" r="r" b="b"/>
            <a:pathLst>
              <a:path w="32" h="31" extrusionOk="0">
                <a:moveTo>
                  <a:pt x="1" y="0"/>
                </a:moveTo>
                <a:lnTo>
                  <a:pt x="1" y="31"/>
                </a:lnTo>
                <a:cubicBezTo>
                  <a:pt x="31" y="31"/>
                  <a:pt x="31" y="31"/>
                  <a:pt x="1" y="0"/>
                </a:cubicBezTo>
                <a:close/>
              </a:path>
            </a:pathLst>
          </a:custGeom>
          <a:solidFill>
            <a:srgbClr val="4959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48"/>
          <p:cNvSpPr/>
          <p:nvPr/>
        </p:nvSpPr>
        <p:spPr>
          <a:xfrm flipH="1">
            <a:off x="5254878" y="180131"/>
            <a:ext cx="1145" cy="1110"/>
          </a:xfrm>
          <a:custGeom>
            <a:avLst/>
            <a:gdLst/>
            <a:ahLst/>
            <a:cxnLst/>
            <a:rect l="l" t="t" r="r" b="b"/>
            <a:pathLst>
              <a:path w="32" h="31" extrusionOk="0">
                <a:moveTo>
                  <a:pt x="31" y="0"/>
                </a:moveTo>
                <a:cubicBezTo>
                  <a:pt x="1" y="31"/>
                  <a:pt x="1" y="31"/>
                  <a:pt x="31" y="31"/>
                </a:cubicBezTo>
                <a:lnTo>
                  <a:pt x="31" y="0"/>
                </a:lnTo>
                <a:close/>
              </a:path>
            </a:pathLst>
          </a:custGeom>
          <a:solidFill>
            <a:srgbClr val="4959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48"/>
          <p:cNvSpPr/>
          <p:nvPr/>
        </p:nvSpPr>
        <p:spPr>
          <a:xfrm flipH="1">
            <a:off x="8591599" y="2263505"/>
            <a:ext cx="1110" cy="1145"/>
          </a:xfrm>
          <a:custGeom>
            <a:avLst/>
            <a:gdLst/>
            <a:ahLst/>
            <a:cxnLst/>
            <a:rect l="l" t="t" r="r" b="b"/>
            <a:pathLst>
              <a:path w="31" h="32" extrusionOk="0">
                <a:moveTo>
                  <a:pt x="0" y="1"/>
                </a:moveTo>
                <a:cubicBezTo>
                  <a:pt x="0" y="31"/>
                  <a:pt x="0" y="31"/>
                  <a:pt x="0" y="31"/>
                </a:cubicBezTo>
                <a:cubicBezTo>
                  <a:pt x="31" y="31"/>
                  <a:pt x="31" y="31"/>
                  <a:pt x="0" y="1"/>
                </a:cubicBezTo>
                <a:close/>
              </a:path>
            </a:pathLst>
          </a:custGeom>
          <a:solidFill>
            <a:srgbClr val="4959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8" name="Google Shape;2928;p48"/>
          <p:cNvGrpSpPr/>
          <p:nvPr/>
        </p:nvGrpSpPr>
        <p:grpSpPr>
          <a:xfrm>
            <a:off x="3696682" y="3665106"/>
            <a:ext cx="1444528" cy="783276"/>
            <a:chOff x="3696682" y="3665106"/>
            <a:chExt cx="1444528" cy="783276"/>
          </a:xfrm>
        </p:grpSpPr>
        <p:sp>
          <p:nvSpPr>
            <p:cNvPr id="2929" name="Google Shape;2929;p48"/>
            <p:cNvSpPr/>
            <p:nvPr/>
          </p:nvSpPr>
          <p:spPr>
            <a:xfrm flipH="1">
              <a:off x="3696682" y="4285168"/>
              <a:ext cx="133864" cy="163214"/>
            </a:xfrm>
            <a:custGeom>
              <a:avLst/>
              <a:gdLst/>
              <a:ahLst/>
              <a:cxnLst/>
              <a:rect l="l" t="t" r="r" b="b"/>
              <a:pathLst>
                <a:path w="3740" h="4560" extrusionOk="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8"/>
            <p:cNvSpPr/>
            <p:nvPr/>
          </p:nvSpPr>
          <p:spPr>
            <a:xfrm flipH="1">
              <a:off x="5110715" y="3726058"/>
              <a:ext cx="30495" cy="3053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8"/>
            <p:cNvSpPr/>
            <p:nvPr/>
          </p:nvSpPr>
          <p:spPr>
            <a:xfrm flipH="1">
              <a:off x="4064910" y="3665106"/>
              <a:ext cx="31569" cy="30495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54A5CB-3327-4CFD-BD86-6D97CBEECED8}"/>
              </a:ext>
            </a:extLst>
          </p:cNvPr>
          <p:cNvSpPr txBox="1"/>
          <p:nvPr/>
        </p:nvSpPr>
        <p:spPr>
          <a:xfrm>
            <a:off x="642552" y="407772"/>
            <a:ext cx="206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- </a:t>
            </a:r>
            <a:r>
              <a:rPr lang="en-US" sz="2400" b="1" u="sng" dirty="0" err="1"/>
              <a:t>Hóa</a:t>
            </a:r>
            <a:r>
              <a:rPr lang="en-US" sz="2400" b="1" u="sng" dirty="0"/>
              <a:t> </a:t>
            </a:r>
            <a:r>
              <a:rPr lang="en-US" sz="2400" b="1" u="sng" dirty="0" err="1"/>
              <a:t>chất</a:t>
            </a:r>
            <a:r>
              <a:rPr lang="en-US" sz="2400" b="1" u="sng" dirty="0"/>
              <a:t>:</a:t>
            </a:r>
          </a:p>
        </p:txBody>
      </p:sp>
      <p:pic>
        <p:nvPicPr>
          <p:cNvPr id="2052" name="Picture 4" descr="Có phải tiêm nước cất khi tiêm vaccine Covid-19 xong không phản ứng gì?">
            <a:extLst>
              <a:ext uri="{FF2B5EF4-FFF2-40B4-BE49-F238E27FC236}">
                <a16:creationId xmlns:a16="http://schemas.microsoft.com/office/drawing/2014/main" id="{6F8184C5-77D1-4859-ADC7-B4775A97B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20840" r="21945" b="15427"/>
          <a:stretch/>
        </p:blipFill>
        <p:spPr bwMode="auto">
          <a:xfrm>
            <a:off x="796103" y="1279482"/>
            <a:ext cx="1329551" cy="109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ực Pelikan Đức, mực bút máy cao cấp, dung tích 62.5ml, màu tím VIETVALUE">
            <a:extLst>
              <a:ext uri="{FF2B5EF4-FFF2-40B4-BE49-F238E27FC236}">
                <a16:creationId xmlns:a16="http://schemas.microsoft.com/office/drawing/2014/main" id="{41D75C46-A640-4EB8-8460-4F42B6AA4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9"/>
          <a:stretch/>
        </p:blipFill>
        <p:spPr bwMode="auto">
          <a:xfrm>
            <a:off x="2782353" y="2734210"/>
            <a:ext cx="1302372" cy="14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wder Cobalt Chloride, Packaging Size: 5 kg at Rs 1350/kg in Mumbai | ID:  2771655233">
            <a:extLst>
              <a:ext uri="{FF2B5EF4-FFF2-40B4-BE49-F238E27FC236}">
                <a16:creationId xmlns:a16="http://schemas.microsoft.com/office/drawing/2014/main" id="{F9195F44-B71F-4A0C-B107-C262CE337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91" y="995084"/>
            <a:ext cx="1873503" cy="187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lcium Chloride Anhydrous Powder Manufacturer, Calcium Chloride Supplier &amp;  Exporter">
            <a:extLst>
              <a:ext uri="{FF2B5EF4-FFF2-40B4-BE49-F238E27FC236}">
                <a16:creationId xmlns:a16="http://schemas.microsoft.com/office/drawing/2014/main" id="{D3974BBF-3C7A-4B89-91D2-53173852F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59093" y="2856188"/>
            <a:ext cx="1428980" cy="14289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B347B9-6766-4C04-9B45-EA874DC27805}"/>
              </a:ext>
            </a:extLst>
          </p:cNvPr>
          <p:cNvSpPr txBox="1"/>
          <p:nvPr/>
        </p:nvSpPr>
        <p:spPr>
          <a:xfrm>
            <a:off x="502483" y="2565295"/>
            <a:ext cx="1873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cất</a:t>
            </a:r>
            <a:endParaRPr lang="en-US" sz="2000" dirty="0"/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4B88A34E-E277-4293-825E-B953B2857F12}"/>
              </a:ext>
            </a:extLst>
          </p:cNvPr>
          <p:cNvSpPr txBox="1"/>
          <p:nvPr/>
        </p:nvSpPr>
        <p:spPr>
          <a:xfrm>
            <a:off x="2359220" y="4248327"/>
            <a:ext cx="2148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Mực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tím</a:t>
            </a:r>
            <a:endParaRPr lang="en-US" sz="2000" dirty="0"/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D1F5605B-6644-49E7-90C2-A3E8D29574FE}"/>
              </a:ext>
            </a:extLst>
          </p:cNvPr>
          <p:cNvSpPr txBox="1"/>
          <p:nvPr/>
        </p:nvSpPr>
        <p:spPr>
          <a:xfrm>
            <a:off x="4461949" y="2476020"/>
            <a:ext cx="2516434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/>
              <a:t>Cobalt chloride (CoCl</a:t>
            </a:r>
            <a:r>
              <a:rPr lang="en-US" sz="2000" baseline="-25000" dirty="0"/>
              <a:t>2</a:t>
            </a:r>
            <a:r>
              <a:rPr lang="en-US" sz="2000" dirty="0"/>
              <a:t>) 5%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7B98754B-3AB9-408E-8E10-B527CF1152B4}"/>
              </a:ext>
            </a:extLst>
          </p:cNvPr>
          <p:cNvSpPr txBox="1"/>
          <p:nvPr/>
        </p:nvSpPr>
        <p:spPr>
          <a:xfrm>
            <a:off x="6375617" y="4291545"/>
            <a:ext cx="2516434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/>
              <a:t>Calcium chloride (CaCl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dirty="0" err="1"/>
              <a:t>khô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84" grpId="0"/>
      <p:bldP spid="385" grpId="0"/>
      <p:bldP spid="3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8F611C27-B1F4-43CF-B453-0E15ABD0AF60}"/>
              </a:ext>
            </a:extLst>
          </p:cNvPr>
          <p:cNvSpPr txBox="1"/>
          <p:nvPr/>
        </p:nvSpPr>
        <p:spPr>
          <a:xfrm>
            <a:off x="642552" y="407772"/>
            <a:ext cx="206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- </a:t>
            </a:r>
            <a:r>
              <a:rPr lang="en-US" sz="2400" b="1" u="sng" dirty="0" err="1"/>
              <a:t>Mẫu</a:t>
            </a:r>
            <a:r>
              <a:rPr lang="en-US" sz="2400" b="1" u="sng" dirty="0"/>
              <a:t> </a:t>
            </a:r>
            <a:r>
              <a:rPr lang="en-US" sz="2400" b="1" u="sng" dirty="0" err="1"/>
              <a:t>vật</a:t>
            </a:r>
            <a:r>
              <a:rPr lang="en-US" sz="2400" b="1" u="sng" dirty="0"/>
              <a:t>:</a:t>
            </a:r>
          </a:p>
        </p:txBody>
      </p:sp>
      <p:pic>
        <p:nvPicPr>
          <p:cNvPr id="34" name="Picture 16" descr="Hồng trắng cồ (30) - hoa lẻ | hoa tươi cắt cành">
            <a:extLst>
              <a:ext uri="{FF2B5EF4-FFF2-40B4-BE49-F238E27FC236}">
                <a16:creationId xmlns:a16="http://schemas.microsoft.com/office/drawing/2014/main" id="{B7105A89-0A56-4FE0-8F91-327DA89B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04" y="1272508"/>
            <a:ext cx="1695051" cy="203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0" descr="7 loại cây cảnh phổ biến nhưng có độc, nên cân nhắc kỹ trước khi trồng">
            <a:extLst>
              <a:ext uri="{FF2B5EF4-FFF2-40B4-BE49-F238E27FC236}">
                <a16:creationId xmlns:a16="http://schemas.microsoft.com/office/drawing/2014/main" id="{51BBC6B7-70DA-4E01-B855-533323BDF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43" y="1036036"/>
            <a:ext cx="1841960" cy="22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CD3991-C3E9-4E7E-8004-CF90358250F9}"/>
              </a:ext>
            </a:extLst>
          </p:cNvPr>
          <p:cNvSpPr txBox="1"/>
          <p:nvPr/>
        </p:nvSpPr>
        <p:spPr>
          <a:xfrm>
            <a:off x="1182232" y="3452817"/>
            <a:ext cx="2897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Cành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endParaRPr lang="en-US" sz="2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07C5EB-C1CB-4F78-83D4-51AD6AD390CE}"/>
              </a:ext>
            </a:extLst>
          </p:cNvPr>
          <p:cNvSpPr txBox="1"/>
          <p:nvPr/>
        </p:nvSpPr>
        <p:spPr>
          <a:xfrm>
            <a:off x="5268793" y="3452817"/>
            <a:ext cx="2897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6" name="Google Shape;3736;p63"/>
          <p:cNvGrpSpPr/>
          <p:nvPr/>
        </p:nvGrpSpPr>
        <p:grpSpPr>
          <a:xfrm rot="751617">
            <a:off x="-103977" y="3395098"/>
            <a:ext cx="3622174" cy="2268761"/>
            <a:chOff x="-134339" y="3453056"/>
            <a:chExt cx="3622152" cy="2268747"/>
          </a:xfrm>
        </p:grpSpPr>
        <p:sp>
          <p:nvSpPr>
            <p:cNvPr id="3737" name="Google Shape;3737;p63"/>
            <p:cNvSpPr/>
            <p:nvPr/>
          </p:nvSpPr>
          <p:spPr>
            <a:xfrm>
              <a:off x="-134339" y="3453056"/>
              <a:ext cx="3622152" cy="2146534"/>
            </a:xfrm>
            <a:custGeom>
              <a:avLst/>
              <a:gdLst/>
              <a:ahLst/>
              <a:cxnLst/>
              <a:rect l="l" t="t" r="r" b="b"/>
              <a:pathLst>
                <a:path w="171159" h="101431" extrusionOk="0">
                  <a:moveTo>
                    <a:pt x="110032" y="0"/>
                  </a:moveTo>
                  <a:lnTo>
                    <a:pt x="0" y="54712"/>
                  </a:lnTo>
                  <a:lnTo>
                    <a:pt x="0" y="101430"/>
                  </a:lnTo>
                  <a:lnTo>
                    <a:pt x="171158" y="101430"/>
                  </a:lnTo>
                  <a:cubicBezTo>
                    <a:pt x="171158" y="101430"/>
                    <a:pt x="126659" y="51734"/>
                    <a:pt x="110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63"/>
            <p:cNvSpPr/>
            <p:nvPr/>
          </p:nvSpPr>
          <p:spPr>
            <a:xfrm>
              <a:off x="254183" y="4536915"/>
              <a:ext cx="248300" cy="651636"/>
            </a:xfrm>
            <a:custGeom>
              <a:avLst/>
              <a:gdLst/>
              <a:ahLst/>
              <a:cxnLst/>
              <a:rect l="l" t="t" r="r" b="b"/>
              <a:pathLst>
                <a:path w="11733" h="30792" fill="none" extrusionOk="0">
                  <a:moveTo>
                    <a:pt x="0" y="17509"/>
                  </a:moveTo>
                  <a:cubicBezTo>
                    <a:pt x="3435" y="17600"/>
                    <a:pt x="6687" y="15472"/>
                    <a:pt x="8389" y="12493"/>
                  </a:cubicBezTo>
                  <a:cubicBezTo>
                    <a:pt x="10061" y="9515"/>
                    <a:pt x="10243" y="5837"/>
                    <a:pt x="9271" y="2554"/>
                  </a:cubicBezTo>
                  <a:cubicBezTo>
                    <a:pt x="8936" y="1369"/>
                    <a:pt x="7964" y="1"/>
                    <a:pt x="6809" y="426"/>
                  </a:cubicBezTo>
                  <a:cubicBezTo>
                    <a:pt x="6413" y="578"/>
                    <a:pt x="6110" y="913"/>
                    <a:pt x="5927" y="1277"/>
                  </a:cubicBezTo>
                  <a:cubicBezTo>
                    <a:pt x="5289" y="2433"/>
                    <a:pt x="5410" y="3831"/>
                    <a:pt x="5562" y="5138"/>
                  </a:cubicBezTo>
                  <a:cubicBezTo>
                    <a:pt x="6626" y="13892"/>
                    <a:pt x="8693" y="22524"/>
                    <a:pt x="11733" y="30792"/>
                  </a:cubicBezTo>
                </a:path>
              </a:pathLst>
            </a:custGeom>
            <a:noFill/>
            <a:ln w="144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63"/>
            <p:cNvSpPr/>
            <p:nvPr/>
          </p:nvSpPr>
          <p:spPr>
            <a:xfrm>
              <a:off x="501170" y="3975368"/>
              <a:ext cx="1415814" cy="1044644"/>
            </a:xfrm>
            <a:custGeom>
              <a:avLst/>
              <a:gdLst/>
              <a:ahLst/>
              <a:cxnLst/>
              <a:rect l="l" t="t" r="r" b="b"/>
              <a:pathLst>
                <a:path w="66902" h="49363" fill="none" extrusionOk="0">
                  <a:moveTo>
                    <a:pt x="1977" y="42372"/>
                  </a:moveTo>
                  <a:cubicBezTo>
                    <a:pt x="426" y="42919"/>
                    <a:pt x="1" y="45047"/>
                    <a:pt x="487" y="46627"/>
                  </a:cubicBezTo>
                  <a:cubicBezTo>
                    <a:pt x="822" y="47661"/>
                    <a:pt x="1490" y="48664"/>
                    <a:pt x="2524" y="48968"/>
                  </a:cubicBezTo>
                  <a:cubicBezTo>
                    <a:pt x="3800" y="49363"/>
                    <a:pt x="5168" y="48451"/>
                    <a:pt x="5746" y="47266"/>
                  </a:cubicBezTo>
                  <a:cubicBezTo>
                    <a:pt x="6293" y="46050"/>
                    <a:pt x="6232" y="44652"/>
                    <a:pt x="5989" y="43345"/>
                  </a:cubicBezTo>
                  <a:cubicBezTo>
                    <a:pt x="5837" y="42524"/>
                    <a:pt x="5624" y="41673"/>
                    <a:pt x="4955" y="41156"/>
                  </a:cubicBezTo>
                  <a:cubicBezTo>
                    <a:pt x="4317" y="40639"/>
                    <a:pt x="3132" y="40761"/>
                    <a:pt x="2889" y="41551"/>
                  </a:cubicBezTo>
                  <a:cubicBezTo>
                    <a:pt x="2615" y="42372"/>
                    <a:pt x="3496" y="43132"/>
                    <a:pt x="4348" y="43345"/>
                  </a:cubicBezTo>
                  <a:cubicBezTo>
                    <a:pt x="5898" y="43740"/>
                    <a:pt x="7539" y="43162"/>
                    <a:pt x="8725" y="42129"/>
                  </a:cubicBezTo>
                  <a:cubicBezTo>
                    <a:pt x="9910" y="41095"/>
                    <a:pt x="10670" y="39606"/>
                    <a:pt x="11065" y="38086"/>
                  </a:cubicBezTo>
                  <a:cubicBezTo>
                    <a:pt x="11278" y="37174"/>
                    <a:pt x="11035" y="35837"/>
                    <a:pt x="10123" y="35928"/>
                  </a:cubicBezTo>
                  <a:cubicBezTo>
                    <a:pt x="9484" y="35989"/>
                    <a:pt x="9180" y="36718"/>
                    <a:pt x="9089" y="37357"/>
                  </a:cubicBezTo>
                  <a:cubicBezTo>
                    <a:pt x="8816" y="38998"/>
                    <a:pt x="8937" y="40731"/>
                    <a:pt x="9697" y="42190"/>
                  </a:cubicBezTo>
                  <a:cubicBezTo>
                    <a:pt x="10487" y="43649"/>
                    <a:pt x="12007" y="44773"/>
                    <a:pt x="13649" y="44773"/>
                  </a:cubicBezTo>
                  <a:cubicBezTo>
                    <a:pt x="15260" y="44804"/>
                    <a:pt x="16719" y="43801"/>
                    <a:pt x="17661" y="42494"/>
                  </a:cubicBezTo>
                  <a:cubicBezTo>
                    <a:pt x="18603" y="41187"/>
                    <a:pt x="19059" y="39606"/>
                    <a:pt x="19424" y="38056"/>
                  </a:cubicBezTo>
                  <a:cubicBezTo>
                    <a:pt x="21065" y="31247"/>
                    <a:pt x="21217" y="24074"/>
                    <a:pt x="19941" y="17204"/>
                  </a:cubicBezTo>
                  <a:cubicBezTo>
                    <a:pt x="19728" y="16171"/>
                    <a:pt x="19333" y="14925"/>
                    <a:pt x="18299" y="14651"/>
                  </a:cubicBezTo>
                  <a:cubicBezTo>
                    <a:pt x="17509" y="15867"/>
                    <a:pt x="17539" y="17387"/>
                    <a:pt x="17661" y="18815"/>
                  </a:cubicBezTo>
                  <a:cubicBezTo>
                    <a:pt x="18086" y="23800"/>
                    <a:pt x="19181" y="28755"/>
                    <a:pt x="20913" y="33436"/>
                  </a:cubicBezTo>
                  <a:cubicBezTo>
                    <a:pt x="21460" y="34895"/>
                    <a:pt x="22251" y="36506"/>
                    <a:pt x="23740" y="36931"/>
                  </a:cubicBezTo>
                  <a:cubicBezTo>
                    <a:pt x="24925" y="37235"/>
                    <a:pt x="26232" y="36658"/>
                    <a:pt x="27084" y="35746"/>
                  </a:cubicBezTo>
                  <a:cubicBezTo>
                    <a:pt x="27904" y="34864"/>
                    <a:pt x="28391" y="33679"/>
                    <a:pt x="28846" y="32524"/>
                  </a:cubicBezTo>
                  <a:cubicBezTo>
                    <a:pt x="29181" y="31703"/>
                    <a:pt x="29515" y="30822"/>
                    <a:pt x="29424" y="29910"/>
                  </a:cubicBezTo>
                  <a:cubicBezTo>
                    <a:pt x="29363" y="29028"/>
                    <a:pt x="28755" y="28116"/>
                    <a:pt x="27874" y="27964"/>
                  </a:cubicBezTo>
                  <a:cubicBezTo>
                    <a:pt x="26992" y="27812"/>
                    <a:pt x="26050" y="28846"/>
                    <a:pt x="26476" y="29636"/>
                  </a:cubicBezTo>
                  <a:cubicBezTo>
                    <a:pt x="26992" y="30639"/>
                    <a:pt x="28603" y="30092"/>
                    <a:pt x="29242" y="29119"/>
                  </a:cubicBezTo>
                  <a:cubicBezTo>
                    <a:pt x="29850" y="28177"/>
                    <a:pt x="30123" y="26931"/>
                    <a:pt x="31065" y="26323"/>
                  </a:cubicBezTo>
                  <a:cubicBezTo>
                    <a:pt x="31309" y="26171"/>
                    <a:pt x="31582" y="26080"/>
                    <a:pt x="31856" y="26171"/>
                  </a:cubicBezTo>
                  <a:cubicBezTo>
                    <a:pt x="32129" y="26262"/>
                    <a:pt x="32312" y="26505"/>
                    <a:pt x="32433" y="26779"/>
                  </a:cubicBezTo>
                  <a:cubicBezTo>
                    <a:pt x="33071" y="28177"/>
                    <a:pt x="32524" y="30092"/>
                    <a:pt x="33649" y="31126"/>
                  </a:cubicBezTo>
                  <a:cubicBezTo>
                    <a:pt x="34500" y="31885"/>
                    <a:pt x="35929" y="31673"/>
                    <a:pt x="36780" y="30913"/>
                  </a:cubicBezTo>
                  <a:cubicBezTo>
                    <a:pt x="37661" y="30183"/>
                    <a:pt x="38056" y="29028"/>
                    <a:pt x="38360" y="27934"/>
                  </a:cubicBezTo>
                  <a:cubicBezTo>
                    <a:pt x="38999" y="25563"/>
                    <a:pt x="39242" y="23101"/>
                    <a:pt x="39090" y="20639"/>
                  </a:cubicBezTo>
                  <a:cubicBezTo>
                    <a:pt x="39090" y="21612"/>
                    <a:pt x="39120" y="22615"/>
                    <a:pt x="39515" y="23496"/>
                  </a:cubicBezTo>
                  <a:cubicBezTo>
                    <a:pt x="39941" y="24378"/>
                    <a:pt x="40853" y="25107"/>
                    <a:pt x="41795" y="24986"/>
                  </a:cubicBezTo>
                  <a:cubicBezTo>
                    <a:pt x="42312" y="24894"/>
                    <a:pt x="42768" y="24621"/>
                    <a:pt x="43132" y="24226"/>
                  </a:cubicBezTo>
                  <a:cubicBezTo>
                    <a:pt x="44865" y="22524"/>
                    <a:pt x="44531" y="19697"/>
                    <a:pt x="43984" y="17326"/>
                  </a:cubicBezTo>
                  <a:cubicBezTo>
                    <a:pt x="45655" y="22372"/>
                    <a:pt x="46719" y="27630"/>
                    <a:pt x="47084" y="32919"/>
                  </a:cubicBezTo>
                  <a:cubicBezTo>
                    <a:pt x="47236" y="34986"/>
                    <a:pt x="47266" y="37114"/>
                    <a:pt x="46415" y="38998"/>
                  </a:cubicBezTo>
                  <a:cubicBezTo>
                    <a:pt x="46050" y="39819"/>
                    <a:pt x="45382" y="40670"/>
                    <a:pt x="44470" y="40639"/>
                  </a:cubicBezTo>
                  <a:cubicBezTo>
                    <a:pt x="43163" y="40579"/>
                    <a:pt x="42646" y="38876"/>
                    <a:pt x="42768" y="37539"/>
                  </a:cubicBezTo>
                  <a:cubicBezTo>
                    <a:pt x="43345" y="31916"/>
                    <a:pt x="48269" y="27873"/>
                    <a:pt x="51522" y="23223"/>
                  </a:cubicBezTo>
                  <a:cubicBezTo>
                    <a:pt x="54744" y="18633"/>
                    <a:pt x="56415" y="12979"/>
                    <a:pt x="56263" y="7356"/>
                  </a:cubicBezTo>
                  <a:cubicBezTo>
                    <a:pt x="56233" y="6566"/>
                    <a:pt x="56172" y="5715"/>
                    <a:pt x="55747" y="5046"/>
                  </a:cubicBezTo>
                  <a:cubicBezTo>
                    <a:pt x="55321" y="4377"/>
                    <a:pt x="54440" y="3922"/>
                    <a:pt x="53710" y="4226"/>
                  </a:cubicBezTo>
                  <a:cubicBezTo>
                    <a:pt x="53193" y="4408"/>
                    <a:pt x="52889" y="4894"/>
                    <a:pt x="52616" y="5381"/>
                  </a:cubicBezTo>
                  <a:cubicBezTo>
                    <a:pt x="51613" y="7295"/>
                    <a:pt x="51157" y="9484"/>
                    <a:pt x="51400" y="11642"/>
                  </a:cubicBezTo>
                  <a:cubicBezTo>
                    <a:pt x="51491" y="12584"/>
                    <a:pt x="51734" y="13557"/>
                    <a:pt x="52403" y="14226"/>
                  </a:cubicBezTo>
                  <a:cubicBezTo>
                    <a:pt x="53285" y="15107"/>
                    <a:pt x="54744" y="15229"/>
                    <a:pt x="55929" y="14773"/>
                  </a:cubicBezTo>
                  <a:cubicBezTo>
                    <a:pt x="57114" y="14347"/>
                    <a:pt x="58087" y="13466"/>
                    <a:pt x="58969" y="12554"/>
                  </a:cubicBezTo>
                  <a:cubicBezTo>
                    <a:pt x="62434" y="8967"/>
                    <a:pt x="65139" y="4651"/>
                    <a:pt x="66902" y="1"/>
                  </a:cubicBezTo>
                </a:path>
              </a:pathLst>
            </a:custGeom>
            <a:noFill/>
            <a:ln w="144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63"/>
            <p:cNvSpPr/>
            <p:nvPr/>
          </p:nvSpPr>
          <p:spPr>
            <a:xfrm>
              <a:off x="779711" y="4232662"/>
              <a:ext cx="575726" cy="369899"/>
            </a:xfrm>
            <a:custGeom>
              <a:avLst/>
              <a:gdLst/>
              <a:ahLst/>
              <a:cxnLst/>
              <a:rect l="l" t="t" r="r" b="b"/>
              <a:pathLst>
                <a:path w="27205" h="17479" fill="none" extrusionOk="0">
                  <a:moveTo>
                    <a:pt x="0" y="17478"/>
                  </a:moveTo>
                  <a:lnTo>
                    <a:pt x="27204" y="1"/>
                  </a:lnTo>
                </a:path>
              </a:pathLst>
            </a:custGeom>
            <a:noFill/>
            <a:ln w="144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63"/>
            <p:cNvSpPr/>
            <p:nvPr/>
          </p:nvSpPr>
          <p:spPr>
            <a:xfrm>
              <a:off x="628548" y="4614116"/>
              <a:ext cx="1855782" cy="909564"/>
            </a:xfrm>
            <a:custGeom>
              <a:avLst/>
              <a:gdLst/>
              <a:ahLst/>
              <a:cxnLst/>
              <a:rect l="l" t="t" r="r" b="b"/>
              <a:pathLst>
                <a:path w="87692" h="42980" fill="none" extrusionOk="0">
                  <a:moveTo>
                    <a:pt x="0" y="42980"/>
                  </a:moveTo>
                  <a:cubicBezTo>
                    <a:pt x="2371" y="36961"/>
                    <a:pt x="15776" y="28451"/>
                    <a:pt x="22189" y="27782"/>
                  </a:cubicBezTo>
                  <a:cubicBezTo>
                    <a:pt x="24925" y="27478"/>
                    <a:pt x="27691" y="28116"/>
                    <a:pt x="30426" y="27873"/>
                  </a:cubicBezTo>
                  <a:cubicBezTo>
                    <a:pt x="33253" y="27600"/>
                    <a:pt x="35928" y="26444"/>
                    <a:pt x="38268" y="24834"/>
                  </a:cubicBezTo>
                  <a:cubicBezTo>
                    <a:pt x="40974" y="22949"/>
                    <a:pt x="43892" y="20305"/>
                    <a:pt x="47053" y="21186"/>
                  </a:cubicBezTo>
                  <a:cubicBezTo>
                    <a:pt x="48117" y="21460"/>
                    <a:pt x="49029" y="22098"/>
                    <a:pt x="50123" y="22311"/>
                  </a:cubicBezTo>
                  <a:cubicBezTo>
                    <a:pt x="51491" y="22554"/>
                    <a:pt x="53010" y="21946"/>
                    <a:pt x="53831" y="20791"/>
                  </a:cubicBezTo>
                  <a:cubicBezTo>
                    <a:pt x="54287" y="20092"/>
                    <a:pt x="54530" y="19271"/>
                    <a:pt x="55108" y="18724"/>
                  </a:cubicBezTo>
                  <a:cubicBezTo>
                    <a:pt x="55959" y="17934"/>
                    <a:pt x="57205" y="17873"/>
                    <a:pt x="58299" y="17660"/>
                  </a:cubicBezTo>
                  <a:cubicBezTo>
                    <a:pt x="61156" y="17052"/>
                    <a:pt x="63649" y="14925"/>
                    <a:pt x="64713" y="12219"/>
                  </a:cubicBezTo>
                  <a:cubicBezTo>
                    <a:pt x="65169" y="10973"/>
                    <a:pt x="64986" y="9119"/>
                    <a:pt x="63679" y="8937"/>
                  </a:cubicBezTo>
                  <a:cubicBezTo>
                    <a:pt x="62342" y="8785"/>
                    <a:pt x="61795" y="10912"/>
                    <a:pt x="62737" y="11885"/>
                  </a:cubicBezTo>
                  <a:cubicBezTo>
                    <a:pt x="63679" y="12827"/>
                    <a:pt x="65229" y="12797"/>
                    <a:pt x="66567" y="12584"/>
                  </a:cubicBezTo>
                  <a:cubicBezTo>
                    <a:pt x="70002" y="12007"/>
                    <a:pt x="73284" y="10548"/>
                    <a:pt x="76172" y="8602"/>
                  </a:cubicBezTo>
                  <a:cubicBezTo>
                    <a:pt x="78208" y="7204"/>
                    <a:pt x="80063" y="5563"/>
                    <a:pt x="82312" y="4560"/>
                  </a:cubicBezTo>
                  <a:cubicBezTo>
                    <a:pt x="83467" y="4073"/>
                    <a:pt x="84683" y="3739"/>
                    <a:pt x="85747" y="3070"/>
                  </a:cubicBezTo>
                  <a:cubicBezTo>
                    <a:pt x="86810" y="2402"/>
                    <a:pt x="87692" y="1247"/>
                    <a:pt x="87570" y="0"/>
                  </a:cubicBezTo>
                </a:path>
              </a:pathLst>
            </a:custGeom>
            <a:noFill/>
            <a:ln w="144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63"/>
            <p:cNvSpPr/>
            <p:nvPr/>
          </p:nvSpPr>
          <p:spPr>
            <a:xfrm>
              <a:off x="1132850" y="4869484"/>
              <a:ext cx="1432532" cy="807942"/>
            </a:xfrm>
            <a:custGeom>
              <a:avLst/>
              <a:gdLst/>
              <a:ahLst/>
              <a:cxnLst/>
              <a:rect l="l" t="t" r="r" b="b"/>
              <a:pathLst>
                <a:path w="67692" h="38178" fill="none" extrusionOk="0">
                  <a:moveTo>
                    <a:pt x="1" y="38177"/>
                  </a:moveTo>
                  <a:cubicBezTo>
                    <a:pt x="396" y="36445"/>
                    <a:pt x="8299" y="28359"/>
                    <a:pt x="10062" y="28116"/>
                  </a:cubicBezTo>
                  <a:cubicBezTo>
                    <a:pt x="11794" y="27873"/>
                    <a:pt x="13679" y="27934"/>
                    <a:pt x="15198" y="27022"/>
                  </a:cubicBezTo>
                  <a:cubicBezTo>
                    <a:pt x="17508" y="25593"/>
                    <a:pt x="18360" y="22189"/>
                    <a:pt x="20974" y="21460"/>
                  </a:cubicBezTo>
                  <a:cubicBezTo>
                    <a:pt x="22037" y="21186"/>
                    <a:pt x="23192" y="21429"/>
                    <a:pt x="24287" y="21277"/>
                  </a:cubicBezTo>
                  <a:cubicBezTo>
                    <a:pt x="26354" y="21004"/>
                    <a:pt x="27965" y="19393"/>
                    <a:pt x="29880" y="18572"/>
                  </a:cubicBezTo>
                  <a:cubicBezTo>
                    <a:pt x="33588" y="17052"/>
                    <a:pt x="38451" y="18602"/>
                    <a:pt x="41399" y="15897"/>
                  </a:cubicBezTo>
                  <a:cubicBezTo>
                    <a:pt x="42950" y="14499"/>
                    <a:pt x="43649" y="12159"/>
                    <a:pt x="45594" y="11429"/>
                  </a:cubicBezTo>
                  <a:cubicBezTo>
                    <a:pt x="47114" y="10852"/>
                    <a:pt x="48786" y="11520"/>
                    <a:pt x="50427" y="11672"/>
                  </a:cubicBezTo>
                  <a:cubicBezTo>
                    <a:pt x="53710" y="12037"/>
                    <a:pt x="57144" y="10092"/>
                    <a:pt x="58543" y="7083"/>
                  </a:cubicBezTo>
                  <a:cubicBezTo>
                    <a:pt x="58938" y="6231"/>
                    <a:pt x="59181" y="5289"/>
                    <a:pt x="59758" y="4560"/>
                  </a:cubicBezTo>
                  <a:cubicBezTo>
                    <a:pt x="61673" y="2067"/>
                    <a:pt x="66263" y="2797"/>
                    <a:pt x="67692" y="0"/>
                  </a:cubicBezTo>
                </a:path>
              </a:pathLst>
            </a:custGeom>
            <a:noFill/>
            <a:ln w="144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63"/>
            <p:cNvSpPr/>
            <p:nvPr/>
          </p:nvSpPr>
          <p:spPr>
            <a:xfrm>
              <a:off x="1517521" y="5102969"/>
              <a:ext cx="1169440" cy="574456"/>
            </a:xfrm>
            <a:custGeom>
              <a:avLst/>
              <a:gdLst/>
              <a:ahLst/>
              <a:cxnLst/>
              <a:rect l="l" t="t" r="r" b="b"/>
              <a:pathLst>
                <a:path w="55260" h="27145" fill="none" extrusionOk="0">
                  <a:moveTo>
                    <a:pt x="0" y="27144"/>
                  </a:moveTo>
                  <a:cubicBezTo>
                    <a:pt x="1642" y="24074"/>
                    <a:pt x="4681" y="21795"/>
                    <a:pt x="8055" y="21065"/>
                  </a:cubicBezTo>
                  <a:cubicBezTo>
                    <a:pt x="11307" y="20366"/>
                    <a:pt x="14924" y="20944"/>
                    <a:pt x="17751" y="19211"/>
                  </a:cubicBezTo>
                  <a:cubicBezTo>
                    <a:pt x="20092" y="17782"/>
                    <a:pt x="21581" y="14925"/>
                    <a:pt x="24256" y="14408"/>
                  </a:cubicBezTo>
                  <a:cubicBezTo>
                    <a:pt x="25137" y="14226"/>
                    <a:pt x="26019" y="14348"/>
                    <a:pt x="26870" y="14196"/>
                  </a:cubicBezTo>
                  <a:cubicBezTo>
                    <a:pt x="28390" y="13892"/>
                    <a:pt x="29697" y="12828"/>
                    <a:pt x="31217" y="12585"/>
                  </a:cubicBezTo>
                  <a:cubicBezTo>
                    <a:pt x="33192" y="12281"/>
                    <a:pt x="35472" y="13405"/>
                    <a:pt x="37083" y="12250"/>
                  </a:cubicBezTo>
                  <a:cubicBezTo>
                    <a:pt x="38815" y="11035"/>
                    <a:pt x="38664" y="7965"/>
                    <a:pt x="40609" y="7174"/>
                  </a:cubicBezTo>
                  <a:cubicBezTo>
                    <a:pt x="41308" y="6901"/>
                    <a:pt x="42068" y="7022"/>
                    <a:pt x="42828" y="7022"/>
                  </a:cubicBezTo>
                  <a:cubicBezTo>
                    <a:pt x="45107" y="7083"/>
                    <a:pt x="53588" y="1551"/>
                    <a:pt x="55260" y="1"/>
                  </a:cubicBezTo>
                </a:path>
              </a:pathLst>
            </a:custGeom>
            <a:noFill/>
            <a:ln w="144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63"/>
            <p:cNvSpPr/>
            <p:nvPr/>
          </p:nvSpPr>
          <p:spPr>
            <a:xfrm>
              <a:off x="2112526" y="5256080"/>
              <a:ext cx="754549" cy="428414"/>
            </a:xfrm>
            <a:custGeom>
              <a:avLst/>
              <a:gdLst/>
              <a:ahLst/>
              <a:cxnLst/>
              <a:rect l="l" t="t" r="r" b="b"/>
              <a:pathLst>
                <a:path w="35655" h="20244" fill="none" extrusionOk="0">
                  <a:moveTo>
                    <a:pt x="0" y="20244"/>
                  </a:moveTo>
                  <a:cubicBezTo>
                    <a:pt x="1702" y="17721"/>
                    <a:pt x="5350" y="17782"/>
                    <a:pt x="8329" y="17204"/>
                  </a:cubicBezTo>
                  <a:cubicBezTo>
                    <a:pt x="10912" y="16687"/>
                    <a:pt x="13314" y="15532"/>
                    <a:pt x="15320" y="13830"/>
                  </a:cubicBezTo>
                  <a:cubicBezTo>
                    <a:pt x="17204" y="12189"/>
                    <a:pt x="18694" y="10061"/>
                    <a:pt x="20852" y="8784"/>
                  </a:cubicBezTo>
                  <a:cubicBezTo>
                    <a:pt x="23496" y="7234"/>
                    <a:pt x="26748" y="7113"/>
                    <a:pt x="29697" y="6231"/>
                  </a:cubicBezTo>
                  <a:cubicBezTo>
                    <a:pt x="32615" y="5380"/>
                    <a:pt x="35654" y="3040"/>
                    <a:pt x="35472" y="0"/>
                  </a:cubicBezTo>
                </a:path>
              </a:pathLst>
            </a:custGeom>
            <a:noFill/>
            <a:ln w="144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63"/>
            <p:cNvSpPr/>
            <p:nvPr/>
          </p:nvSpPr>
          <p:spPr>
            <a:xfrm>
              <a:off x="2744840" y="5479916"/>
              <a:ext cx="260532" cy="241887"/>
            </a:xfrm>
            <a:custGeom>
              <a:avLst/>
              <a:gdLst/>
              <a:ahLst/>
              <a:cxnLst/>
              <a:rect l="l" t="t" r="r" b="b"/>
              <a:pathLst>
                <a:path w="12311" h="11430" fill="none" extrusionOk="0">
                  <a:moveTo>
                    <a:pt x="12310" y="1"/>
                  </a:moveTo>
                  <a:cubicBezTo>
                    <a:pt x="8116" y="3709"/>
                    <a:pt x="4012" y="7539"/>
                    <a:pt x="0" y="11430"/>
                  </a:cubicBezTo>
                </a:path>
              </a:pathLst>
            </a:custGeom>
            <a:noFill/>
            <a:ln w="14450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6" name="Google Shape;3746;p63"/>
          <p:cNvGrpSpPr/>
          <p:nvPr/>
        </p:nvGrpSpPr>
        <p:grpSpPr>
          <a:xfrm>
            <a:off x="4930778" y="2375805"/>
            <a:ext cx="4333832" cy="2611232"/>
            <a:chOff x="1967139" y="1637800"/>
            <a:chExt cx="3930913" cy="2368465"/>
          </a:xfrm>
        </p:grpSpPr>
        <p:sp>
          <p:nvSpPr>
            <p:cNvPr id="3747" name="Google Shape;3747;p63"/>
            <p:cNvSpPr/>
            <p:nvPr/>
          </p:nvSpPr>
          <p:spPr>
            <a:xfrm>
              <a:off x="4453310" y="2418020"/>
              <a:ext cx="1444743" cy="1456276"/>
            </a:xfrm>
            <a:custGeom>
              <a:avLst/>
              <a:gdLst/>
              <a:ahLst/>
              <a:cxnLst/>
              <a:rect l="l" t="t" r="r" b="b"/>
              <a:pathLst>
                <a:path w="68269" h="68814" extrusionOk="0">
                  <a:moveTo>
                    <a:pt x="36231" y="0"/>
                  </a:moveTo>
                  <a:cubicBezTo>
                    <a:pt x="31649" y="0"/>
                    <a:pt x="27121" y="761"/>
                    <a:pt x="22979" y="2678"/>
                  </a:cubicBezTo>
                  <a:cubicBezTo>
                    <a:pt x="21034" y="3590"/>
                    <a:pt x="19180" y="4745"/>
                    <a:pt x="17447" y="6021"/>
                  </a:cubicBezTo>
                  <a:cubicBezTo>
                    <a:pt x="12341" y="9729"/>
                    <a:pt x="5623" y="13438"/>
                    <a:pt x="5319" y="19730"/>
                  </a:cubicBezTo>
                  <a:cubicBezTo>
                    <a:pt x="5198" y="21979"/>
                    <a:pt x="4225" y="24076"/>
                    <a:pt x="3526" y="26173"/>
                  </a:cubicBezTo>
                  <a:cubicBezTo>
                    <a:pt x="1642" y="31766"/>
                    <a:pt x="0" y="37359"/>
                    <a:pt x="1216" y="43134"/>
                  </a:cubicBezTo>
                  <a:cubicBezTo>
                    <a:pt x="2918" y="51432"/>
                    <a:pt x="9088" y="58058"/>
                    <a:pt x="15654" y="63378"/>
                  </a:cubicBezTo>
                  <a:cubicBezTo>
                    <a:pt x="17417" y="64806"/>
                    <a:pt x="19210" y="66174"/>
                    <a:pt x="21308" y="67055"/>
                  </a:cubicBezTo>
                  <a:cubicBezTo>
                    <a:pt x="23040" y="67785"/>
                    <a:pt x="24894" y="68150"/>
                    <a:pt x="26748" y="68393"/>
                  </a:cubicBezTo>
                  <a:cubicBezTo>
                    <a:pt x="28915" y="68681"/>
                    <a:pt x="31095" y="68814"/>
                    <a:pt x="33275" y="68814"/>
                  </a:cubicBezTo>
                  <a:cubicBezTo>
                    <a:pt x="38680" y="68814"/>
                    <a:pt x="44091" y="67999"/>
                    <a:pt x="49332" y="66721"/>
                  </a:cubicBezTo>
                  <a:cubicBezTo>
                    <a:pt x="56719" y="64897"/>
                    <a:pt x="61187" y="62162"/>
                    <a:pt x="68269" y="59396"/>
                  </a:cubicBezTo>
                  <a:lnTo>
                    <a:pt x="68269" y="7085"/>
                  </a:lnTo>
                  <a:cubicBezTo>
                    <a:pt x="60366" y="5261"/>
                    <a:pt x="54773" y="2830"/>
                    <a:pt x="46840" y="1188"/>
                  </a:cubicBezTo>
                  <a:cubicBezTo>
                    <a:pt x="43374" y="458"/>
                    <a:pt x="39786" y="0"/>
                    <a:pt x="36231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63"/>
            <p:cNvSpPr/>
            <p:nvPr/>
          </p:nvSpPr>
          <p:spPr>
            <a:xfrm>
              <a:off x="4484186" y="2868252"/>
              <a:ext cx="1413867" cy="642282"/>
            </a:xfrm>
            <a:custGeom>
              <a:avLst/>
              <a:gdLst/>
              <a:ahLst/>
              <a:cxnLst/>
              <a:rect l="l" t="t" r="r" b="b"/>
              <a:pathLst>
                <a:path w="66810" h="30350" extrusionOk="0">
                  <a:moveTo>
                    <a:pt x="31322" y="1"/>
                  </a:moveTo>
                  <a:cubicBezTo>
                    <a:pt x="24174" y="1"/>
                    <a:pt x="17048" y="910"/>
                    <a:pt x="10213" y="2923"/>
                  </a:cubicBezTo>
                  <a:cubicBezTo>
                    <a:pt x="8146" y="3531"/>
                    <a:pt x="6079" y="4230"/>
                    <a:pt x="4377" y="5537"/>
                  </a:cubicBezTo>
                  <a:cubicBezTo>
                    <a:pt x="3313" y="6388"/>
                    <a:pt x="2341" y="7512"/>
                    <a:pt x="2189" y="8850"/>
                  </a:cubicBezTo>
                  <a:cubicBezTo>
                    <a:pt x="2037" y="10278"/>
                    <a:pt x="0" y="12953"/>
                    <a:pt x="790" y="14139"/>
                  </a:cubicBezTo>
                  <a:cubicBezTo>
                    <a:pt x="4894" y="20370"/>
                    <a:pt x="14225" y="23318"/>
                    <a:pt x="21247" y="25841"/>
                  </a:cubicBezTo>
                  <a:cubicBezTo>
                    <a:pt x="28268" y="28364"/>
                    <a:pt x="35746" y="29245"/>
                    <a:pt x="43192" y="29884"/>
                  </a:cubicBezTo>
                  <a:cubicBezTo>
                    <a:pt x="46284" y="30143"/>
                    <a:pt x="49389" y="30350"/>
                    <a:pt x="52489" y="30350"/>
                  </a:cubicBezTo>
                  <a:cubicBezTo>
                    <a:pt x="54114" y="30350"/>
                    <a:pt x="55737" y="30293"/>
                    <a:pt x="57357" y="30157"/>
                  </a:cubicBezTo>
                  <a:cubicBezTo>
                    <a:pt x="61460" y="29853"/>
                    <a:pt x="62798" y="29002"/>
                    <a:pt x="66810" y="28090"/>
                  </a:cubicBezTo>
                  <a:lnTo>
                    <a:pt x="66810" y="7756"/>
                  </a:lnTo>
                  <a:cubicBezTo>
                    <a:pt x="59120" y="4807"/>
                    <a:pt x="53892" y="2497"/>
                    <a:pt x="45776" y="1190"/>
                  </a:cubicBezTo>
                  <a:cubicBezTo>
                    <a:pt x="41004" y="417"/>
                    <a:pt x="36158" y="1"/>
                    <a:pt x="31322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63"/>
            <p:cNvSpPr/>
            <p:nvPr/>
          </p:nvSpPr>
          <p:spPr>
            <a:xfrm>
              <a:off x="4453310" y="2515833"/>
              <a:ext cx="1444743" cy="1358463"/>
            </a:xfrm>
            <a:custGeom>
              <a:avLst/>
              <a:gdLst/>
              <a:ahLst/>
              <a:cxnLst/>
              <a:rect l="l" t="t" r="r" b="b"/>
              <a:pathLst>
                <a:path w="68269" h="64192" extrusionOk="0">
                  <a:moveTo>
                    <a:pt x="19484" y="1"/>
                  </a:moveTo>
                  <a:cubicBezTo>
                    <a:pt x="18785" y="457"/>
                    <a:pt x="18116" y="913"/>
                    <a:pt x="17447" y="1399"/>
                  </a:cubicBezTo>
                  <a:cubicBezTo>
                    <a:pt x="12341" y="5107"/>
                    <a:pt x="5623" y="8816"/>
                    <a:pt x="5319" y="15108"/>
                  </a:cubicBezTo>
                  <a:cubicBezTo>
                    <a:pt x="5198" y="17357"/>
                    <a:pt x="4225" y="19454"/>
                    <a:pt x="3526" y="21551"/>
                  </a:cubicBezTo>
                  <a:cubicBezTo>
                    <a:pt x="1642" y="27144"/>
                    <a:pt x="0" y="32737"/>
                    <a:pt x="1216" y="38512"/>
                  </a:cubicBezTo>
                  <a:cubicBezTo>
                    <a:pt x="2918" y="46810"/>
                    <a:pt x="9088" y="53436"/>
                    <a:pt x="15654" y="58756"/>
                  </a:cubicBezTo>
                  <a:cubicBezTo>
                    <a:pt x="17417" y="60184"/>
                    <a:pt x="19210" y="61552"/>
                    <a:pt x="21308" y="62433"/>
                  </a:cubicBezTo>
                  <a:cubicBezTo>
                    <a:pt x="23040" y="63163"/>
                    <a:pt x="24894" y="63528"/>
                    <a:pt x="26748" y="63771"/>
                  </a:cubicBezTo>
                  <a:cubicBezTo>
                    <a:pt x="28915" y="64059"/>
                    <a:pt x="31095" y="64192"/>
                    <a:pt x="33275" y="64192"/>
                  </a:cubicBezTo>
                  <a:cubicBezTo>
                    <a:pt x="38680" y="64192"/>
                    <a:pt x="44091" y="63377"/>
                    <a:pt x="49332" y="62099"/>
                  </a:cubicBezTo>
                  <a:cubicBezTo>
                    <a:pt x="56719" y="60275"/>
                    <a:pt x="61187" y="57540"/>
                    <a:pt x="68269" y="54774"/>
                  </a:cubicBezTo>
                  <a:lnTo>
                    <a:pt x="68269" y="50762"/>
                  </a:lnTo>
                  <a:cubicBezTo>
                    <a:pt x="58461" y="56200"/>
                    <a:pt x="49699" y="58820"/>
                    <a:pt x="38602" y="58820"/>
                  </a:cubicBezTo>
                  <a:cubicBezTo>
                    <a:pt x="38350" y="58820"/>
                    <a:pt x="38097" y="58819"/>
                    <a:pt x="37843" y="58816"/>
                  </a:cubicBezTo>
                  <a:cubicBezTo>
                    <a:pt x="31065" y="58725"/>
                    <a:pt x="24104" y="57692"/>
                    <a:pt x="18268" y="54196"/>
                  </a:cubicBezTo>
                  <a:cubicBezTo>
                    <a:pt x="13952" y="51613"/>
                    <a:pt x="10517" y="47844"/>
                    <a:pt x="7204" y="44075"/>
                  </a:cubicBezTo>
                  <a:cubicBezTo>
                    <a:pt x="4651" y="41126"/>
                    <a:pt x="2037" y="37935"/>
                    <a:pt x="1246" y="34166"/>
                  </a:cubicBezTo>
                  <a:cubicBezTo>
                    <a:pt x="1146" y="33687"/>
                    <a:pt x="1546" y="33292"/>
                    <a:pt x="1998" y="33292"/>
                  </a:cubicBezTo>
                  <a:cubicBezTo>
                    <a:pt x="2091" y="33292"/>
                    <a:pt x="2186" y="33309"/>
                    <a:pt x="2280" y="33345"/>
                  </a:cubicBezTo>
                  <a:cubicBezTo>
                    <a:pt x="2736" y="33527"/>
                    <a:pt x="3161" y="33831"/>
                    <a:pt x="3556" y="34105"/>
                  </a:cubicBezTo>
                  <a:cubicBezTo>
                    <a:pt x="7234" y="36810"/>
                    <a:pt x="11064" y="39394"/>
                    <a:pt x="15320" y="41065"/>
                  </a:cubicBezTo>
                  <a:cubicBezTo>
                    <a:pt x="18011" y="42122"/>
                    <a:pt x="20910" y="42762"/>
                    <a:pt x="23794" y="42762"/>
                  </a:cubicBezTo>
                  <a:cubicBezTo>
                    <a:pt x="24395" y="42762"/>
                    <a:pt x="24996" y="42734"/>
                    <a:pt x="25593" y="42676"/>
                  </a:cubicBezTo>
                  <a:cubicBezTo>
                    <a:pt x="26414" y="42616"/>
                    <a:pt x="26536" y="41461"/>
                    <a:pt x="25745" y="41217"/>
                  </a:cubicBezTo>
                  <a:cubicBezTo>
                    <a:pt x="22311" y="40184"/>
                    <a:pt x="18906" y="38968"/>
                    <a:pt x="15563" y="37631"/>
                  </a:cubicBezTo>
                  <a:cubicBezTo>
                    <a:pt x="11885" y="36172"/>
                    <a:pt x="8085" y="34409"/>
                    <a:pt x="5380" y="31582"/>
                  </a:cubicBezTo>
                  <a:cubicBezTo>
                    <a:pt x="4911" y="31085"/>
                    <a:pt x="5295" y="30311"/>
                    <a:pt x="5916" y="30311"/>
                  </a:cubicBezTo>
                  <a:cubicBezTo>
                    <a:pt x="5978" y="30311"/>
                    <a:pt x="6043" y="30319"/>
                    <a:pt x="6110" y="30336"/>
                  </a:cubicBezTo>
                  <a:cubicBezTo>
                    <a:pt x="9424" y="31222"/>
                    <a:pt x="12842" y="31674"/>
                    <a:pt x="16260" y="31674"/>
                  </a:cubicBezTo>
                  <a:cubicBezTo>
                    <a:pt x="18704" y="31674"/>
                    <a:pt x="21149" y="31443"/>
                    <a:pt x="23557" y="30974"/>
                  </a:cubicBezTo>
                  <a:cubicBezTo>
                    <a:pt x="24560" y="30792"/>
                    <a:pt x="25715" y="30427"/>
                    <a:pt x="26444" y="29758"/>
                  </a:cubicBezTo>
                  <a:cubicBezTo>
                    <a:pt x="26961" y="29302"/>
                    <a:pt x="26596" y="28451"/>
                    <a:pt x="25928" y="28451"/>
                  </a:cubicBezTo>
                  <a:cubicBezTo>
                    <a:pt x="25552" y="28458"/>
                    <a:pt x="25177" y="28461"/>
                    <a:pt x="24801" y="28461"/>
                  </a:cubicBezTo>
                  <a:cubicBezTo>
                    <a:pt x="18248" y="28461"/>
                    <a:pt x="11710" y="27459"/>
                    <a:pt x="5471" y="25533"/>
                  </a:cubicBezTo>
                  <a:cubicBezTo>
                    <a:pt x="4955" y="25381"/>
                    <a:pt x="4772" y="24743"/>
                    <a:pt x="5107" y="24348"/>
                  </a:cubicBezTo>
                  <a:cubicBezTo>
                    <a:pt x="8146" y="20761"/>
                    <a:pt x="12949" y="18998"/>
                    <a:pt x="17478" y="17539"/>
                  </a:cubicBezTo>
                  <a:cubicBezTo>
                    <a:pt x="22037" y="16080"/>
                    <a:pt x="26870" y="14530"/>
                    <a:pt x="30213" y="11187"/>
                  </a:cubicBezTo>
                  <a:cubicBezTo>
                    <a:pt x="30578" y="10791"/>
                    <a:pt x="30426" y="10092"/>
                    <a:pt x="29879" y="9940"/>
                  </a:cubicBezTo>
                  <a:cubicBezTo>
                    <a:pt x="29495" y="9831"/>
                    <a:pt x="29092" y="9783"/>
                    <a:pt x="28680" y="9783"/>
                  </a:cubicBezTo>
                  <a:cubicBezTo>
                    <a:pt x="27496" y="9783"/>
                    <a:pt x="26235" y="10173"/>
                    <a:pt x="25107" y="10579"/>
                  </a:cubicBezTo>
                  <a:cubicBezTo>
                    <a:pt x="19119" y="12828"/>
                    <a:pt x="13222" y="15351"/>
                    <a:pt x="7478" y="18147"/>
                  </a:cubicBezTo>
                  <a:cubicBezTo>
                    <a:pt x="7370" y="18201"/>
                    <a:pt x="7260" y="18225"/>
                    <a:pt x="7152" y="18225"/>
                  </a:cubicBezTo>
                  <a:cubicBezTo>
                    <a:pt x="6654" y="18225"/>
                    <a:pt x="6224" y="17700"/>
                    <a:pt x="6474" y="17174"/>
                  </a:cubicBezTo>
                  <a:cubicBezTo>
                    <a:pt x="9544" y="10670"/>
                    <a:pt x="14043" y="4773"/>
                    <a:pt x="19484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63"/>
            <p:cNvSpPr/>
            <p:nvPr/>
          </p:nvSpPr>
          <p:spPr>
            <a:xfrm>
              <a:off x="2387194" y="2683355"/>
              <a:ext cx="1981868" cy="1081150"/>
            </a:xfrm>
            <a:custGeom>
              <a:avLst/>
              <a:gdLst/>
              <a:ahLst/>
              <a:cxnLst/>
              <a:rect l="l" t="t" r="r" b="b"/>
              <a:pathLst>
                <a:path w="93650" h="51088" extrusionOk="0">
                  <a:moveTo>
                    <a:pt x="27139" y="1"/>
                  </a:moveTo>
                  <a:cubicBezTo>
                    <a:pt x="26706" y="1"/>
                    <a:pt x="26272" y="16"/>
                    <a:pt x="25837" y="49"/>
                  </a:cubicBezTo>
                  <a:cubicBezTo>
                    <a:pt x="24864" y="109"/>
                    <a:pt x="23891" y="170"/>
                    <a:pt x="22949" y="231"/>
                  </a:cubicBezTo>
                  <a:cubicBezTo>
                    <a:pt x="22402" y="292"/>
                    <a:pt x="21824" y="322"/>
                    <a:pt x="21308" y="565"/>
                  </a:cubicBezTo>
                  <a:cubicBezTo>
                    <a:pt x="20274" y="1052"/>
                    <a:pt x="19788" y="2237"/>
                    <a:pt x="19453" y="3331"/>
                  </a:cubicBezTo>
                  <a:cubicBezTo>
                    <a:pt x="17812" y="8438"/>
                    <a:pt x="15441" y="14304"/>
                    <a:pt x="17417" y="19289"/>
                  </a:cubicBezTo>
                  <a:cubicBezTo>
                    <a:pt x="18238" y="21417"/>
                    <a:pt x="19788" y="23240"/>
                    <a:pt x="21733" y="24395"/>
                  </a:cubicBezTo>
                  <a:cubicBezTo>
                    <a:pt x="23344" y="25368"/>
                    <a:pt x="25137" y="25854"/>
                    <a:pt x="26900" y="26402"/>
                  </a:cubicBezTo>
                  <a:cubicBezTo>
                    <a:pt x="28694" y="26949"/>
                    <a:pt x="30487" y="27587"/>
                    <a:pt x="31916" y="28742"/>
                  </a:cubicBezTo>
                  <a:cubicBezTo>
                    <a:pt x="33375" y="29897"/>
                    <a:pt x="34438" y="31690"/>
                    <a:pt x="34287" y="33545"/>
                  </a:cubicBezTo>
                  <a:cubicBezTo>
                    <a:pt x="34195" y="34882"/>
                    <a:pt x="33435" y="36098"/>
                    <a:pt x="32493" y="37070"/>
                  </a:cubicBezTo>
                  <a:cubicBezTo>
                    <a:pt x="31551" y="38013"/>
                    <a:pt x="30396" y="38742"/>
                    <a:pt x="29271" y="39472"/>
                  </a:cubicBezTo>
                  <a:cubicBezTo>
                    <a:pt x="28937" y="39654"/>
                    <a:pt x="28754" y="39684"/>
                    <a:pt x="28390" y="39806"/>
                  </a:cubicBezTo>
                  <a:cubicBezTo>
                    <a:pt x="27292" y="40106"/>
                    <a:pt x="26174" y="40218"/>
                    <a:pt x="25046" y="40218"/>
                  </a:cubicBezTo>
                  <a:cubicBezTo>
                    <a:pt x="22740" y="40218"/>
                    <a:pt x="20392" y="39747"/>
                    <a:pt x="18086" y="39441"/>
                  </a:cubicBezTo>
                  <a:cubicBezTo>
                    <a:pt x="16042" y="39169"/>
                    <a:pt x="13970" y="39030"/>
                    <a:pt x="11896" y="39030"/>
                  </a:cubicBezTo>
                  <a:cubicBezTo>
                    <a:pt x="10268" y="39030"/>
                    <a:pt x="8639" y="39116"/>
                    <a:pt x="7022" y="39289"/>
                  </a:cubicBezTo>
                  <a:cubicBezTo>
                    <a:pt x="4620" y="39532"/>
                    <a:pt x="2037" y="40080"/>
                    <a:pt x="426" y="41903"/>
                  </a:cubicBezTo>
                  <a:cubicBezTo>
                    <a:pt x="213" y="42177"/>
                    <a:pt x="0" y="42511"/>
                    <a:pt x="91" y="42846"/>
                  </a:cubicBezTo>
                  <a:cubicBezTo>
                    <a:pt x="213" y="43210"/>
                    <a:pt x="608" y="43332"/>
                    <a:pt x="973" y="43453"/>
                  </a:cubicBezTo>
                  <a:cubicBezTo>
                    <a:pt x="12645" y="46706"/>
                    <a:pt x="24408" y="49989"/>
                    <a:pt x="36475" y="51052"/>
                  </a:cubicBezTo>
                  <a:cubicBezTo>
                    <a:pt x="36748" y="51076"/>
                    <a:pt x="37020" y="51087"/>
                    <a:pt x="37291" y="51087"/>
                  </a:cubicBezTo>
                  <a:cubicBezTo>
                    <a:pt x="38773" y="51087"/>
                    <a:pt x="40229" y="50755"/>
                    <a:pt x="41642" y="50292"/>
                  </a:cubicBezTo>
                  <a:cubicBezTo>
                    <a:pt x="51855" y="47131"/>
                    <a:pt x="59241" y="42086"/>
                    <a:pt x="68087" y="38134"/>
                  </a:cubicBezTo>
                  <a:cubicBezTo>
                    <a:pt x="73953" y="35551"/>
                    <a:pt x="79880" y="32997"/>
                    <a:pt x="86142" y="31569"/>
                  </a:cubicBezTo>
                  <a:cubicBezTo>
                    <a:pt x="88269" y="31082"/>
                    <a:pt x="90701" y="30566"/>
                    <a:pt x="91826" y="28681"/>
                  </a:cubicBezTo>
                  <a:cubicBezTo>
                    <a:pt x="92585" y="27374"/>
                    <a:pt x="92525" y="25763"/>
                    <a:pt x="92616" y="24243"/>
                  </a:cubicBezTo>
                  <a:cubicBezTo>
                    <a:pt x="92737" y="22450"/>
                    <a:pt x="93163" y="20687"/>
                    <a:pt x="93315" y="18894"/>
                  </a:cubicBezTo>
                  <a:cubicBezTo>
                    <a:pt x="93649" y="14122"/>
                    <a:pt x="90701" y="9350"/>
                    <a:pt x="87327" y="5976"/>
                  </a:cubicBezTo>
                  <a:cubicBezTo>
                    <a:pt x="84916" y="5834"/>
                    <a:pt x="82501" y="5783"/>
                    <a:pt x="80085" y="5783"/>
                  </a:cubicBezTo>
                  <a:cubicBezTo>
                    <a:pt x="74078" y="5783"/>
                    <a:pt x="68059" y="6096"/>
                    <a:pt x="62066" y="6096"/>
                  </a:cubicBezTo>
                  <a:cubicBezTo>
                    <a:pt x="57579" y="6096"/>
                    <a:pt x="53107" y="5921"/>
                    <a:pt x="48664" y="5307"/>
                  </a:cubicBezTo>
                  <a:cubicBezTo>
                    <a:pt x="41407" y="4332"/>
                    <a:pt x="34394" y="1"/>
                    <a:pt x="27139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63"/>
            <p:cNvSpPr/>
            <p:nvPr/>
          </p:nvSpPr>
          <p:spPr>
            <a:xfrm>
              <a:off x="2387194" y="2805949"/>
              <a:ext cx="1981868" cy="958555"/>
            </a:xfrm>
            <a:custGeom>
              <a:avLst/>
              <a:gdLst/>
              <a:ahLst/>
              <a:cxnLst/>
              <a:rect l="l" t="t" r="r" b="b"/>
              <a:pathLst>
                <a:path w="93650" h="45295" extrusionOk="0">
                  <a:moveTo>
                    <a:pt x="80275" y="0"/>
                  </a:moveTo>
                  <a:cubicBezTo>
                    <a:pt x="80670" y="821"/>
                    <a:pt x="81035" y="1703"/>
                    <a:pt x="81339" y="2584"/>
                  </a:cubicBezTo>
                  <a:cubicBezTo>
                    <a:pt x="83041" y="7447"/>
                    <a:pt x="83102" y="13162"/>
                    <a:pt x="80245" y="17447"/>
                  </a:cubicBezTo>
                  <a:cubicBezTo>
                    <a:pt x="77479" y="21551"/>
                    <a:pt x="72615" y="23618"/>
                    <a:pt x="68087" y="25593"/>
                  </a:cubicBezTo>
                  <a:cubicBezTo>
                    <a:pt x="63740" y="27508"/>
                    <a:pt x="59424" y="29545"/>
                    <a:pt x="55260" y="31825"/>
                  </a:cubicBezTo>
                  <a:cubicBezTo>
                    <a:pt x="50214" y="34591"/>
                    <a:pt x="45259" y="37721"/>
                    <a:pt x="39667" y="39119"/>
                  </a:cubicBezTo>
                  <a:cubicBezTo>
                    <a:pt x="37190" y="39730"/>
                    <a:pt x="34690" y="39973"/>
                    <a:pt x="32174" y="39973"/>
                  </a:cubicBezTo>
                  <a:cubicBezTo>
                    <a:pt x="22283" y="39973"/>
                    <a:pt x="12140" y="36215"/>
                    <a:pt x="2195" y="36215"/>
                  </a:cubicBezTo>
                  <a:cubicBezTo>
                    <a:pt x="1564" y="36215"/>
                    <a:pt x="934" y="36230"/>
                    <a:pt x="304" y="36262"/>
                  </a:cubicBezTo>
                  <a:cubicBezTo>
                    <a:pt x="152" y="36505"/>
                    <a:pt x="0" y="36779"/>
                    <a:pt x="91" y="37053"/>
                  </a:cubicBezTo>
                  <a:cubicBezTo>
                    <a:pt x="213" y="37417"/>
                    <a:pt x="608" y="37539"/>
                    <a:pt x="973" y="37660"/>
                  </a:cubicBezTo>
                  <a:cubicBezTo>
                    <a:pt x="12645" y="40913"/>
                    <a:pt x="24408" y="44196"/>
                    <a:pt x="36475" y="45259"/>
                  </a:cubicBezTo>
                  <a:cubicBezTo>
                    <a:pt x="36748" y="45283"/>
                    <a:pt x="37020" y="45294"/>
                    <a:pt x="37291" y="45294"/>
                  </a:cubicBezTo>
                  <a:cubicBezTo>
                    <a:pt x="38773" y="45294"/>
                    <a:pt x="40229" y="44962"/>
                    <a:pt x="41642" y="44499"/>
                  </a:cubicBezTo>
                  <a:cubicBezTo>
                    <a:pt x="51855" y="41338"/>
                    <a:pt x="59241" y="36293"/>
                    <a:pt x="68087" y="32341"/>
                  </a:cubicBezTo>
                  <a:cubicBezTo>
                    <a:pt x="73953" y="29758"/>
                    <a:pt x="79880" y="27204"/>
                    <a:pt x="86142" y="25776"/>
                  </a:cubicBezTo>
                  <a:cubicBezTo>
                    <a:pt x="88269" y="25289"/>
                    <a:pt x="90701" y="24773"/>
                    <a:pt x="91826" y="22888"/>
                  </a:cubicBezTo>
                  <a:cubicBezTo>
                    <a:pt x="92585" y="21581"/>
                    <a:pt x="92525" y="19970"/>
                    <a:pt x="92616" y="18450"/>
                  </a:cubicBezTo>
                  <a:cubicBezTo>
                    <a:pt x="92737" y="16657"/>
                    <a:pt x="93163" y="14894"/>
                    <a:pt x="93315" y="13101"/>
                  </a:cubicBezTo>
                  <a:cubicBezTo>
                    <a:pt x="93649" y="8329"/>
                    <a:pt x="90701" y="3557"/>
                    <a:pt x="87327" y="183"/>
                  </a:cubicBezTo>
                  <a:cubicBezTo>
                    <a:pt x="84987" y="31"/>
                    <a:pt x="82616" y="0"/>
                    <a:pt x="80275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63"/>
            <p:cNvSpPr/>
            <p:nvPr/>
          </p:nvSpPr>
          <p:spPr>
            <a:xfrm>
              <a:off x="2387194" y="3552118"/>
              <a:ext cx="153111" cy="87507"/>
            </a:xfrm>
            <a:custGeom>
              <a:avLst/>
              <a:gdLst/>
              <a:ahLst/>
              <a:cxnLst/>
              <a:rect l="l" t="t" r="r" b="b"/>
              <a:pathLst>
                <a:path w="7235" h="4135" extrusionOk="0">
                  <a:moveTo>
                    <a:pt x="1398" y="0"/>
                  </a:moveTo>
                  <a:cubicBezTo>
                    <a:pt x="1034" y="243"/>
                    <a:pt x="730" y="547"/>
                    <a:pt x="426" y="851"/>
                  </a:cubicBezTo>
                  <a:cubicBezTo>
                    <a:pt x="213" y="1125"/>
                    <a:pt x="0" y="1459"/>
                    <a:pt x="91" y="1794"/>
                  </a:cubicBezTo>
                  <a:cubicBezTo>
                    <a:pt x="213" y="2158"/>
                    <a:pt x="608" y="2280"/>
                    <a:pt x="973" y="2401"/>
                  </a:cubicBezTo>
                  <a:cubicBezTo>
                    <a:pt x="3040" y="2979"/>
                    <a:pt x="5137" y="3557"/>
                    <a:pt x="7234" y="4134"/>
                  </a:cubicBezTo>
                  <a:cubicBezTo>
                    <a:pt x="7113" y="3313"/>
                    <a:pt x="6657" y="2553"/>
                    <a:pt x="6049" y="1976"/>
                  </a:cubicBezTo>
                  <a:cubicBezTo>
                    <a:pt x="5198" y="1186"/>
                    <a:pt x="4043" y="760"/>
                    <a:pt x="2949" y="395"/>
                  </a:cubicBezTo>
                  <a:cubicBezTo>
                    <a:pt x="2432" y="213"/>
                    <a:pt x="1915" y="61"/>
                    <a:pt x="1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63"/>
            <p:cNvSpPr/>
            <p:nvPr/>
          </p:nvSpPr>
          <p:spPr>
            <a:xfrm>
              <a:off x="2820729" y="2876230"/>
              <a:ext cx="1402947" cy="657117"/>
            </a:xfrm>
            <a:custGeom>
              <a:avLst/>
              <a:gdLst/>
              <a:ahLst/>
              <a:cxnLst/>
              <a:rect l="l" t="t" r="r" b="b"/>
              <a:pathLst>
                <a:path w="66294" h="31051" extrusionOk="0">
                  <a:moveTo>
                    <a:pt x="39306" y="0"/>
                  </a:moveTo>
                  <a:cubicBezTo>
                    <a:pt x="16951" y="0"/>
                    <a:pt x="12447" y="13187"/>
                    <a:pt x="8257" y="13187"/>
                  </a:cubicBezTo>
                  <a:cubicBezTo>
                    <a:pt x="8220" y="13187"/>
                    <a:pt x="8184" y="13186"/>
                    <a:pt x="8147" y="13184"/>
                  </a:cubicBezTo>
                  <a:cubicBezTo>
                    <a:pt x="7745" y="13158"/>
                    <a:pt x="7343" y="13145"/>
                    <a:pt x="6941" y="13145"/>
                  </a:cubicBezTo>
                  <a:cubicBezTo>
                    <a:pt x="4580" y="13145"/>
                    <a:pt x="2235" y="13595"/>
                    <a:pt x="1" y="14400"/>
                  </a:cubicBezTo>
                  <a:cubicBezTo>
                    <a:pt x="396" y="14734"/>
                    <a:pt x="822" y="15038"/>
                    <a:pt x="1247" y="15281"/>
                  </a:cubicBezTo>
                  <a:cubicBezTo>
                    <a:pt x="2858" y="16254"/>
                    <a:pt x="4651" y="16740"/>
                    <a:pt x="6414" y="17288"/>
                  </a:cubicBezTo>
                  <a:cubicBezTo>
                    <a:pt x="8208" y="17835"/>
                    <a:pt x="9971" y="18473"/>
                    <a:pt x="11430" y="19628"/>
                  </a:cubicBezTo>
                  <a:cubicBezTo>
                    <a:pt x="12889" y="20783"/>
                    <a:pt x="13952" y="22576"/>
                    <a:pt x="13801" y="24431"/>
                  </a:cubicBezTo>
                  <a:cubicBezTo>
                    <a:pt x="13679" y="25768"/>
                    <a:pt x="12949" y="26984"/>
                    <a:pt x="12007" y="27956"/>
                  </a:cubicBezTo>
                  <a:cubicBezTo>
                    <a:pt x="11065" y="28899"/>
                    <a:pt x="9910" y="29628"/>
                    <a:pt x="8785" y="30358"/>
                  </a:cubicBezTo>
                  <a:cubicBezTo>
                    <a:pt x="8451" y="30540"/>
                    <a:pt x="8268" y="30570"/>
                    <a:pt x="7904" y="30692"/>
                  </a:cubicBezTo>
                  <a:cubicBezTo>
                    <a:pt x="7600" y="30753"/>
                    <a:pt x="7296" y="30844"/>
                    <a:pt x="6992" y="30874"/>
                  </a:cubicBezTo>
                  <a:cubicBezTo>
                    <a:pt x="7779" y="30993"/>
                    <a:pt x="8577" y="31051"/>
                    <a:pt x="9379" y="31051"/>
                  </a:cubicBezTo>
                  <a:cubicBezTo>
                    <a:pt x="12264" y="31051"/>
                    <a:pt x="15197" y="30311"/>
                    <a:pt x="17813" y="29051"/>
                  </a:cubicBezTo>
                  <a:cubicBezTo>
                    <a:pt x="19971" y="27987"/>
                    <a:pt x="22129" y="26437"/>
                    <a:pt x="22858" y="24127"/>
                  </a:cubicBezTo>
                  <a:cubicBezTo>
                    <a:pt x="23071" y="23488"/>
                    <a:pt x="22342" y="22303"/>
                    <a:pt x="23010" y="22181"/>
                  </a:cubicBezTo>
                  <a:cubicBezTo>
                    <a:pt x="66294" y="12819"/>
                    <a:pt x="65078" y="4400"/>
                    <a:pt x="64531" y="4217"/>
                  </a:cubicBezTo>
                  <a:cubicBezTo>
                    <a:pt x="54225" y="1173"/>
                    <a:pt x="45972" y="0"/>
                    <a:pt x="39306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63"/>
            <p:cNvSpPr/>
            <p:nvPr/>
          </p:nvSpPr>
          <p:spPr>
            <a:xfrm>
              <a:off x="2157538" y="2354976"/>
              <a:ext cx="862626" cy="412669"/>
            </a:xfrm>
            <a:custGeom>
              <a:avLst/>
              <a:gdLst/>
              <a:ahLst/>
              <a:cxnLst/>
              <a:rect l="l" t="t" r="r" b="b"/>
              <a:pathLst>
                <a:path w="40762" h="19500" extrusionOk="0">
                  <a:moveTo>
                    <a:pt x="1424" y="0"/>
                  </a:moveTo>
                  <a:cubicBezTo>
                    <a:pt x="1059" y="0"/>
                    <a:pt x="688" y="114"/>
                    <a:pt x="457" y="368"/>
                  </a:cubicBezTo>
                  <a:cubicBezTo>
                    <a:pt x="1" y="915"/>
                    <a:pt x="214" y="1736"/>
                    <a:pt x="518" y="2404"/>
                  </a:cubicBezTo>
                  <a:cubicBezTo>
                    <a:pt x="2615" y="7055"/>
                    <a:pt x="5715" y="9638"/>
                    <a:pt x="12311" y="11523"/>
                  </a:cubicBezTo>
                  <a:cubicBezTo>
                    <a:pt x="16080" y="14563"/>
                    <a:pt x="20305" y="17055"/>
                    <a:pt x="24773" y="18909"/>
                  </a:cubicBezTo>
                  <a:cubicBezTo>
                    <a:pt x="25832" y="19343"/>
                    <a:pt x="26927" y="19499"/>
                    <a:pt x="28046" y="19499"/>
                  </a:cubicBezTo>
                  <a:cubicBezTo>
                    <a:pt x="30849" y="19499"/>
                    <a:pt x="33800" y="18518"/>
                    <a:pt x="36689" y="18453"/>
                  </a:cubicBezTo>
                  <a:cubicBezTo>
                    <a:pt x="37448" y="18423"/>
                    <a:pt x="38208" y="18392"/>
                    <a:pt x="38907" y="18180"/>
                  </a:cubicBezTo>
                  <a:cubicBezTo>
                    <a:pt x="39606" y="17936"/>
                    <a:pt x="40275" y="17481"/>
                    <a:pt x="40579" y="16781"/>
                  </a:cubicBezTo>
                  <a:cubicBezTo>
                    <a:pt x="40701" y="16477"/>
                    <a:pt x="40762" y="16143"/>
                    <a:pt x="40670" y="15809"/>
                  </a:cubicBezTo>
                  <a:cubicBezTo>
                    <a:pt x="40518" y="15231"/>
                    <a:pt x="39910" y="14867"/>
                    <a:pt x="39363" y="14654"/>
                  </a:cubicBezTo>
                  <a:cubicBezTo>
                    <a:pt x="38117" y="14137"/>
                    <a:pt x="36810" y="13955"/>
                    <a:pt x="35503" y="13651"/>
                  </a:cubicBezTo>
                  <a:cubicBezTo>
                    <a:pt x="32676" y="12982"/>
                    <a:pt x="29971" y="11736"/>
                    <a:pt x="27327" y="10490"/>
                  </a:cubicBezTo>
                  <a:cubicBezTo>
                    <a:pt x="24682" y="9243"/>
                    <a:pt x="21703" y="8666"/>
                    <a:pt x="19241" y="7116"/>
                  </a:cubicBezTo>
                  <a:cubicBezTo>
                    <a:pt x="18846" y="6842"/>
                    <a:pt x="2220" y="125"/>
                    <a:pt x="1764" y="33"/>
                  </a:cubicBezTo>
                  <a:cubicBezTo>
                    <a:pt x="1654" y="12"/>
                    <a:pt x="1539" y="0"/>
                    <a:pt x="1424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63"/>
            <p:cNvSpPr/>
            <p:nvPr/>
          </p:nvSpPr>
          <p:spPr>
            <a:xfrm>
              <a:off x="2190361" y="2447012"/>
              <a:ext cx="750041" cy="320633"/>
            </a:xfrm>
            <a:custGeom>
              <a:avLst/>
              <a:gdLst/>
              <a:ahLst/>
              <a:cxnLst/>
              <a:rect l="l" t="t" r="r" b="b"/>
              <a:pathLst>
                <a:path w="35442" h="15151" extrusionOk="0">
                  <a:moveTo>
                    <a:pt x="0" y="1"/>
                  </a:moveTo>
                  <a:cubicBezTo>
                    <a:pt x="2097" y="3466"/>
                    <a:pt x="5167" y="5563"/>
                    <a:pt x="10760" y="7174"/>
                  </a:cubicBezTo>
                  <a:cubicBezTo>
                    <a:pt x="14529" y="10214"/>
                    <a:pt x="18754" y="12706"/>
                    <a:pt x="23222" y="14560"/>
                  </a:cubicBezTo>
                  <a:cubicBezTo>
                    <a:pt x="24281" y="14994"/>
                    <a:pt x="25376" y="15150"/>
                    <a:pt x="26495" y="15150"/>
                  </a:cubicBezTo>
                  <a:cubicBezTo>
                    <a:pt x="29298" y="15150"/>
                    <a:pt x="32249" y="14169"/>
                    <a:pt x="35138" y="14104"/>
                  </a:cubicBezTo>
                  <a:cubicBezTo>
                    <a:pt x="35229" y="14074"/>
                    <a:pt x="35350" y="14074"/>
                    <a:pt x="35441" y="14074"/>
                  </a:cubicBezTo>
                  <a:cubicBezTo>
                    <a:pt x="31368" y="11217"/>
                    <a:pt x="26688" y="9150"/>
                    <a:pt x="21763" y="8967"/>
                  </a:cubicBezTo>
                  <a:cubicBezTo>
                    <a:pt x="21469" y="8956"/>
                    <a:pt x="21173" y="8952"/>
                    <a:pt x="20877" y="8952"/>
                  </a:cubicBezTo>
                  <a:cubicBezTo>
                    <a:pt x="20343" y="8952"/>
                    <a:pt x="19808" y="8964"/>
                    <a:pt x="19275" y="8964"/>
                  </a:cubicBezTo>
                  <a:cubicBezTo>
                    <a:pt x="18578" y="8964"/>
                    <a:pt x="17885" y="8943"/>
                    <a:pt x="17204" y="8846"/>
                  </a:cubicBezTo>
                  <a:cubicBezTo>
                    <a:pt x="15684" y="8633"/>
                    <a:pt x="14164" y="7995"/>
                    <a:pt x="13283" y="6779"/>
                  </a:cubicBezTo>
                  <a:cubicBezTo>
                    <a:pt x="12675" y="5989"/>
                    <a:pt x="12402" y="4864"/>
                    <a:pt x="12827" y="3952"/>
                  </a:cubicBezTo>
                  <a:lnTo>
                    <a:pt x="12827" y="3952"/>
                  </a:lnTo>
                  <a:cubicBezTo>
                    <a:pt x="12168" y="4570"/>
                    <a:pt x="11323" y="4803"/>
                    <a:pt x="10420" y="4803"/>
                  </a:cubicBezTo>
                  <a:cubicBezTo>
                    <a:pt x="9325" y="4803"/>
                    <a:pt x="8146" y="4460"/>
                    <a:pt x="7113" y="4043"/>
                  </a:cubicBezTo>
                  <a:cubicBezTo>
                    <a:pt x="4590" y="3010"/>
                    <a:pt x="2189" y="1642"/>
                    <a:pt x="0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63"/>
            <p:cNvSpPr/>
            <p:nvPr/>
          </p:nvSpPr>
          <p:spPr>
            <a:xfrm>
              <a:off x="2162046" y="2354976"/>
              <a:ext cx="134467" cy="59509"/>
            </a:xfrm>
            <a:custGeom>
              <a:avLst/>
              <a:gdLst/>
              <a:ahLst/>
              <a:cxnLst/>
              <a:rect l="l" t="t" r="r" b="b"/>
              <a:pathLst>
                <a:path w="6354" h="2812" extrusionOk="0">
                  <a:moveTo>
                    <a:pt x="1211" y="0"/>
                  </a:moveTo>
                  <a:cubicBezTo>
                    <a:pt x="846" y="0"/>
                    <a:pt x="475" y="114"/>
                    <a:pt x="244" y="368"/>
                  </a:cubicBezTo>
                  <a:cubicBezTo>
                    <a:pt x="122" y="520"/>
                    <a:pt x="31" y="702"/>
                    <a:pt x="1" y="885"/>
                  </a:cubicBezTo>
                  <a:cubicBezTo>
                    <a:pt x="791" y="1340"/>
                    <a:pt x="1612" y="1766"/>
                    <a:pt x="2432" y="2161"/>
                  </a:cubicBezTo>
                  <a:cubicBezTo>
                    <a:pt x="3106" y="2486"/>
                    <a:pt x="3867" y="2811"/>
                    <a:pt x="4610" y="2811"/>
                  </a:cubicBezTo>
                  <a:cubicBezTo>
                    <a:pt x="4839" y="2811"/>
                    <a:pt x="5067" y="2780"/>
                    <a:pt x="5290" y="2708"/>
                  </a:cubicBezTo>
                  <a:cubicBezTo>
                    <a:pt x="5715" y="2556"/>
                    <a:pt x="6049" y="2252"/>
                    <a:pt x="6353" y="1918"/>
                  </a:cubicBezTo>
                  <a:cubicBezTo>
                    <a:pt x="3739" y="854"/>
                    <a:pt x="1703" y="64"/>
                    <a:pt x="1551" y="33"/>
                  </a:cubicBezTo>
                  <a:cubicBezTo>
                    <a:pt x="1441" y="12"/>
                    <a:pt x="1326" y="0"/>
                    <a:pt x="1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63"/>
            <p:cNvSpPr/>
            <p:nvPr/>
          </p:nvSpPr>
          <p:spPr>
            <a:xfrm>
              <a:off x="2029759" y="2653558"/>
              <a:ext cx="957603" cy="615744"/>
            </a:xfrm>
            <a:custGeom>
              <a:avLst/>
              <a:gdLst/>
              <a:ahLst/>
              <a:cxnLst/>
              <a:rect l="l" t="t" r="r" b="b"/>
              <a:pathLst>
                <a:path w="45250" h="29096" extrusionOk="0">
                  <a:moveTo>
                    <a:pt x="31271" y="1"/>
                  </a:moveTo>
                  <a:cubicBezTo>
                    <a:pt x="31026" y="1"/>
                    <a:pt x="30782" y="9"/>
                    <a:pt x="30538" y="28"/>
                  </a:cubicBezTo>
                  <a:cubicBezTo>
                    <a:pt x="29352" y="89"/>
                    <a:pt x="28197" y="362"/>
                    <a:pt x="27042" y="666"/>
                  </a:cubicBezTo>
                  <a:cubicBezTo>
                    <a:pt x="20507" y="2368"/>
                    <a:pt x="14215" y="5043"/>
                    <a:pt x="8440" y="8569"/>
                  </a:cubicBezTo>
                  <a:cubicBezTo>
                    <a:pt x="7923" y="8904"/>
                    <a:pt x="7407" y="9238"/>
                    <a:pt x="7012" y="9694"/>
                  </a:cubicBezTo>
                  <a:cubicBezTo>
                    <a:pt x="6586" y="10150"/>
                    <a:pt x="6343" y="10697"/>
                    <a:pt x="6069" y="11274"/>
                  </a:cubicBezTo>
                  <a:cubicBezTo>
                    <a:pt x="3607" y="16654"/>
                    <a:pt x="1632" y="22247"/>
                    <a:pt x="142" y="27962"/>
                  </a:cubicBezTo>
                  <a:cubicBezTo>
                    <a:pt x="0" y="28528"/>
                    <a:pt x="440" y="29095"/>
                    <a:pt x="993" y="29095"/>
                  </a:cubicBezTo>
                  <a:cubicBezTo>
                    <a:pt x="1033" y="29095"/>
                    <a:pt x="1074" y="29092"/>
                    <a:pt x="1115" y="29086"/>
                  </a:cubicBezTo>
                  <a:cubicBezTo>
                    <a:pt x="2300" y="28904"/>
                    <a:pt x="3394" y="28326"/>
                    <a:pt x="4337" y="27566"/>
                  </a:cubicBezTo>
                  <a:cubicBezTo>
                    <a:pt x="7711" y="24800"/>
                    <a:pt x="9534" y="20606"/>
                    <a:pt x="11358" y="16624"/>
                  </a:cubicBezTo>
                  <a:cubicBezTo>
                    <a:pt x="11541" y="16198"/>
                    <a:pt x="11753" y="15773"/>
                    <a:pt x="12088" y="15439"/>
                  </a:cubicBezTo>
                  <a:cubicBezTo>
                    <a:pt x="12422" y="15165"/>
                    <a:pt x="12848" y="15013"/>
                    <a:pt x="13273" y="14861"/>
                  </a:cubicBezTo>
                  <a:cubicBezTo>
                    <a:pt x="15401" y="14132"/>
                    <a:pt x="17528" y="13402"/>
                    <a:pt x="19717" y="12885"/>
                  </a:cubicBezTo>
                  <a:cubicBezTo>
                    <a:pt x="26738" y="11183"/>
                    <a:pt x="34216" y="11518"/>
                    <a:pt x="40994" y="8995"/>
                  </a:cubicBezTo>
                  <a:cubicBezTo>
                    <a:pt x="41936" y="8630"/>
                    <a:pt x="43274" y="7718"/>
                    <a:pt x="43912" y="6928"/>
                  </a:cubicBezTo>
                  <a:cubicBezTo>
                    <a:pt x="44520" y="6229"/>
                    <a:pt x="45037" y="5408"/>
                    <a:pt x="45249" y="4527"/>
                  </a:cubicBezTo>
                  <a:cubicBezTo>
                    <a:pt x="41845" y="2399"/>
                    <a:pt x="38046" y="970"/>
                    <a:pt x="34094" y="271"/>
                  </a:cubicBezTo>
                  <a:cubicBezTo>
                    <a:pt x="33153" y="126"/>
                    <a:pt x="32212" y="1"/>
                    <a:pt x="31271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63"/>
            <p:cNvSpPr/>
            <p:nvPr/>
          </p:nvSpPr>
          <p:spPr>
            <a:xfrm>
              <a:off x="2029759" y="2785358"/>
              <a:ext cx="942155" cy="483944"/>
            </a:xfrm>
            <a:custGeom>
              <a:avLst/>
              <a:gdLst/>
              <a:ahLst/>
              <a:cxnLst/>
              <a:rect l="l" t="t" r="r" b="b"/>
              <a:pathLst>
                <a:path w="44520" h="22868" extrusionOk="0">
                  <a:moveTo>
                    <a:pt x="44034" y="153"/>
                  </a:moveTo>
                  <a:lnTo>
                    <a:pt x="44034" y="153"/>
                  </a:lnTo>
                  <a:cubicBezTo>
                    <a:pt x="37620" y="457"/>
                    <a:pt x="22209" y="1217"/>
                    <a:pt x="17528" y="4226"/>
                  </a:cubicBezTo>
                  <a:cubicBezTo>
                    <a:pt x="16011" y="5212"/>
                    <a:pt x="14127" y="5879"/>
                    <a:pt x="12326" y="5879"/>
                  </a:cubicBezTo>
                  <a:cubicBezTo>
                    <a:pt x="11241" y="5879"/>
                    <a:pt x="10186" y="5637"/>
                    <a:pt x="9261" y="5077"/>
                  </a:cubicBezTo>
                  <a:lnTo>
                    <a:pt x="9261" y="5077"/>
                  </a:lnTo>
                  <a:cubicBezTo>
                    <a:pt x="9595" y="5897"/>
                    <a:pt x="9990" y="6657"/>
                    <a:pt x="10477" y="7387"/>
                  </a:cubicBezTo>
                  <a:cubicBezTo>
                    <a:pt x="9170" y="10274"/>
                    <a:pt x="7619" y="13040"/>
                    <a:pt x="5857" y="15685"/>
                  </a:cubicBezTo>
                  <a:cubicBezTo>
                    <a:pt x="4367" y="17873"/>
                    <a:pt x="2574" y="20062"/>
                    <a:pt x="264" y="21278"/>
                  </a:cubicBezTo>
                  <a:cubicBezTo>
                    <a:pt x="233" y="21430"/>
                    <a:pt x="173" y="21582"/>
                    <a:pt x="142" y="21734"/>
                  </a:cubicBezTo>
                  <a:cubicBezTo>
                    <a:pt x="0" y="22300"/>
                    <a:pt x="440" y="22867"/>
                    <a:pt x="993" y="22867"/>
                  </a:cubicBezTo>
                  <a:cubicBezTo>
                    <a:pt x="1033" y="22867"/>
                    <a:pt x="1074" y="22864"/>
                    <a:pt x="1115" y="22858"/>
                  </a:cubicBezTo>
                  <a:cubicBezTo>
                    <a:pt x="2300" y="22676"/>
                    <a:pt x="3394" y="22098"/>
                    <a:pt x="4337" y="21338"/>
                  </a:cubicBezTo>
                  <a:cubicBezTo>
                    <a:pt x="7711" y="18572"/>
                    <a:pt x="9534" y="14378"/>
                    <a:pt x="11358" y="10396"/>
                  </a:cubicBezTo>
                  <a:cubicBezTo>
                    <a:pt x="11541" y="9970"/>
                    <a:pt x="11753" y="9545"/>
                    <a:pt x="12088" y="9211"/>
                  </a:cubicBezTo>
                  <a:cubicBezTo>
                    <a:pt x="12422" y="8937"/>
                    <a:pt x="12848" y="8785"/>
                    <a:pt x="13273" y="8633"/>
                  </a:cubicBezTo>
                  <a:cubicBezTo>
                    <a:pt x="15401" y="7904"/>
                    <a:pt x="17528" y="7174"/>
                    <a:pt x="19717" y="6657"/>
                  </a:cubicBezTo>
                  <a:cubicBezTo>
                    <a:pt x="26738" y="4955"/>
                    <a:pt x="34216" y="5290"/>
                    <a:pt x="40994" y="2767"/>
                  </a:cubicBezTo>
                  <a:cubicBezTo>
                    <a:pt x="41936" y="2402"/>
                    <a:pt x="43274" y="1490"/>
                    <a:pt x="43912" y="700"/>
                  </a:cubicBezTo>
                  <a:cubicBezTo>
                    <a:pt x="44520" y="1"/>
                    <a:pt x="44459" y="396"/>
                    <a:pt x="44034" y="153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63"/>
            <p:cNvSpPr/>
            <p:nvPr/>
          </p:nvSpPr>
          <p:spPr>
            <a:xfrm>
              <a:off x="2029759" y="3144295"/>
              <a:ext cx="71212" cy="125007"/>
            </a:xfrm>
            <a:custGeom>
              <a:avLst/>
              <a:gdLst/>
              <a:ahLst/>
              <a:cxnLst/>
              <a:rect l="l" t="t" r="r" b="b"/>
              <a:pathLst>
                <a:path w="3365" h="5907" extrusionOk="0">
                  <a:moveTo>
                    <a:pt x="2087" y="0"/>
                  </a:moveTo>
                  <a:cubicBezTo>
                    <a:pt x="1905" y="0"/>
                    <a:pt x="1692" y="0"/>
                    <a:pt x="1480" y="31"/>
                  </a:cubicBezTo>
                  <a:cubicBezTo>
                    <a:pt x="993" y="1611"/>
                    <a:pt x="537" y="3192"/>
                    <a:pt x="142" y="4773"/>
                  </a:cubicBezTo>
                  <a:cubicBezTo>
                    <a:pt x="0" y="5339"/>
                    <a:pt x="440" y="5906"/>
                    <a:pt x="993" y="5906"/>
                  </a:cubicBezTo>
                  <a:cubicBezTo>
                    <a:pt x="1033" y="5906"/>
                    <a:pt x="1074" y="5903"/>
                    <a:pt x="1115" y="5897"/>
                  </a:cubicBezTo>
                  <a:cubicBezTo>
                    <a:pt x="1236" y="5867"/>
                    <a:pt x="1328" y="5867"/>
                    <a:pt x="1419" y="5836"/>
                  </a:cubicBezTo>
                  <a:cubicBezTo>
                    <a:pt x="2513" y="4681"/>
                    <a:pt x="3212" y="3162"/>
                    <a:pt x="3334" y="1581"/>
                  </a:cubicBezTo>
                  <a:cubicBezTo>
                    <a:pt x="3364" y="1338"/>
                    <a:pt x="3364" y="1125"/>
                    <a:pt x="3303" y="882"/>
                  </a:cubicBezTo>
                  <a:cubicBezTo>
                    <a:pt x="3151" y="396"/>
                    <a:pt x="2604" y="61"/>
                    <a:pt x="2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63"/>
            <p:cNvSpPr/>
            <p:nvPr/>
          </p:nvSpPr>
          <p:spPr>
            <a:xfrm>
              <a:off x="2179420" y="2865776"/>
              <a:ext cx="37331" cy="68207"/>
            </a:xfrm>
            <a:custGeom>
              <a:avLst/>
              <a:gdLst/>
              <a:ahLst/>
              <a:cxnLst/>
              <a:rect l="l" t="t" r="r" b="b"/>
              <a:pathLst>
                <a:path w="1764" h="3223" fill="none" extrusionOk="0">
                  <a:moveTo>
                    <a:pt x="0" y="0"/>
                  </a:moveTo>
                  <a:cubicBezTo>
                    <a:pt x="244" y="1216"/>
                    <a:pt x="882" y="2341"/>
                    <a:pt x="1763" y="3222"/>
                  </a:cubicBezTo>
                </a:path>
              </a:pathLst>
            </a:custGeom>
            <a:noFill/>
            <a:ln w="9875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63"/>
            <p:cNvSpPr/>
            <p:nvPr/>
          </p:nvSpPr>
          <p:spPr>
            <a:xfrm>
              <a:off x="2201937" y="2840677"/>
              <a:ext cx="36675" cy="23829"/>
            </a:xfrm>
            <a:custGeom>
              <a:avLst/>
              <a:gdLst/>
              <a:ahLst/>
              <a:cxnLst/>
              <a:rect l="l" t="t" r="r" b="b"/>
              <a:pathLst>
                <a:path w="1733" h="1126" fill="none" extrusionOk="0">
                  <a:moveTo>
                    <a:pt x="0" y="1"/>
                  </a:moveTo>
                  <a:cubicBezTo>
                    <a:pt x="578" y="365"/>
                    <a:pt x="1155" y="761"/>
                    <a:pt x="1733" y="1125"/>
                  </a:cubicBezTo>
                </a:path>
              </a:pathLst>
            </a:custGeom>
            <a:noFill/>
            <a:ln w="9875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63"/>
            <p:cNvSpPr/>
            <p:nvPr/>
          </p:nvSpPr>
          <p:spPr>
            <a:xfrm>
              <a:off x="2117668" y="2787263"/>
              <a:ext cx="917289" cy="620400"/>
            </a:xfrm>
            <a:custGeom>
              <a:avLst/>
              <a:gdLst/>
              <a:ahLst/>
              <a:cxnLst/>
              <a:rect l="l" t="t" r="r" b="b"/>
              <a:pathLst>
                <a:path w="43345" h="29316" extrusionOk="0">
                  <a:moveTo>
                    <a:pt x="40667" y="1"/>
                  </a:moveTo>
                  <a:cubicBezTo>
                    <a:pt x="39204" y="1"/>
                    <a:pt x="37301" y="603"/>
                    <a:pt x="36232" y="762"/>
                  </a:cubicBezTo>
                  <a:cubicBezTo>
                    <a:pt x="31977" y="1430"/>
                    <a:pt x="27721" y="2190"/>
                    <a:pt x="23527" y="3102"/>
                  </a:cubicBezTo>
                  <a:cubicBezTo>
                    <a:pt x="20761" y="3680"/>
                    <a:pt x="17630" y="5291"/>
                    <a:pt x="15168" y="6659"/>
                  </a:cubicBezTo>
                  <a:cubicBezTo>
                    <a:pt x="11460" y="8725"/>
                    <a:pt x="9149" y="11339"/>
                    <a:pt x="6870" y="14926"/>
                  </a:cubicBezTo>
                  <a:cubicBezTo>
                    <a:pt x="4924" y="19637"/>
                    <a:pt x="2189" y="22890"/>
                    <a:pt x="304" y="27115"/>
                  </a:cubicBezTo>
                  <a:cubicBezTo>
                    <a:pt x="152" y="27449"/>
                    <a:pt x="0" y="27844"/>
                    <a:pt x="122" y="28179"/>
                  </a:cubicBezTo>
                  <a:cubicBezTo>
                    <a:pt x="213" y="28422"/>
                    <a:pt x="426" y="28604"/>
                    <a:pt x="639" y="28756"/>
                  </a:cubicBezTo>
                  <a:cubicBezTo>
                    <a:pt x="1244" y="29143"/>
                    <a:pt x="1952" y="29316"/>
                    <a:pt x="2674" y="29316"/>
                  </a:cubicBezTo>
                  <a:cubicBezTo>
                    <a:pt x="3258" y="29316"/>
                    <a:pt x="3851" y="29203"/>
                    <a:pt x="4408" y="28999"/>
                  </a:cubicBezTo>
                  <a:cubicBezTo>
                    <a:pt x="5624" y="28543"/>
                    <a:pt x="6657" y="27692"/>
                    <a:pt x="7538" y="26750"/>
                  </a:cubicBezTo>
                  <a:cubicBezTo>
                    <a:pt x="9484" y="24744"/>
                    <a:pt x="10912" y="22312"/>
                    <a:pt x="12584" y="20063"/>
                  </a:cubicBezTo>
                  <a:cubicBezTo>
                    <a:pt x="14256" y="17814"/>
                    <a:pt x="16232" y="15686"/>
                    <a:pt x="18785" y="14592"/>
                  </a:cubicBezTo>
                  <a:cubicBezTo>
                    <a:pt x="20943" y="13680"/>
                    <a:pt x="23314" y="13558"/>
                    <a:pt x="25624" y="13285"/>
                  </a:cubicBezTo>
                  <a:cubicBezTo>
                    <a:pt x="28603" y="12890"/>
                    <a:pt x="31521" y="12221"/>
                    <a:pt x="34408" y="11370"/>
                  </a:cubicBezTo>
                  <a:cubicBezTo>
                    <a:pt x="36110" y="10884"/>
                    <a:pt x="37873" y="10276"/>
                    <a:pt x="39180" y="9029"/>
                  </a:cubicBezTo>
                  <a:cubicBezTo>
                    <a:pt x="40305" y="7966"/>
                    <a:pt x="40943" y="6476"/>
                    <a:pt x="41460" y="4987"/>
                  </a:cubicBezTo>
                  <a:cubicBezTo>
                    <a:pt x="41855" y="3893"/>
                    <a:pt x="43345" y="1005"/>
                    <a:pt x="41946" y="245"/>
                  </a:cubicBezTo>
                  <a:cubicBezTo>
                    <a:pt x="41602" y="69"/>
                    <a:pt x="41159" y="1"/>
                    <a:pt x="40667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63"/>
            <p:cNvSpPr/>
            <p:nvPr/>
          </p:nvSpPr>
          <p:spPr>
            <a:xfrm>
              <a:off x="2194848" y="2966763"/>
              <a:ext cx="762929" cy="438720"/>
            </a:xfrm>
            <a:custGeom>
              <a:avLst/>
              <a:gdLst/>
              <a:ahLst/>
              <a:cxnLst/>
              <a:rect l="l" t="t" r="r" b="b"/>
              <a:pathLst>
                <a:path w="36051" h="20731" extrusionOk="0">
                  <a:moveTo>
                    <a:pt x="36050" y="0"/>
                  </a:moveTo>
                  <a:lnTo>
                    <a:pt x="36050" y="0"/>
                  </a:lnTo>
                  <a:cubicBezTo>
                    <a:pt x="29971" y="973"/>
                    <a:pt x="23497" y="639"/>
                    <a:pt x="17326" y="1398"/>
                  </a:cubicBezTo>
                  <a:cubicBezTo>
                    <a:pt x="14956" y="1672"/>
                    <a:pt x="12615" y="2523"/>
                    <a:pt x="10700" y="3891"/>
                  </a:cubicBezTo>
                  <a:cubicBezTo>
                    <a:pt x="7904" y="5867"/>
                    <a:pt x="6414" y="9119"/>
                    <a:pt x="4864" y="12158"/>
                  </a:cubicBezTo>
                  <a:cubicBezTo>
                    <a:pt x="3375" y="15076"/>
                    <a:pt x="1764" y="17934"/>
                    <a:pt x="1" y="20730"/>
                  </a:cubicBezTo>
                  <a:cubicBezTo>
                    <a:pt x="244" y="20669"/>
                    <a:pt x="518" y="20608"/>
                    <a:pt x="761" y="20517"/>
                  </a:cubicBezTo>
                  <a:cubicBezTo>
                    <a:pt x="1977" y="20061"/>
                    <a:pt x="3010" y="19210"/>
                    <a:pt x="3891" y="18268"/>
                  </a:cubicBezTo>
                  <a:cubicBezTo>
                    <a:pt x="5837" y="16262"/>
                    <a:pt x="7265" y="13830"/>
                    <a:pt x="8937" y="11581"/>
                  </a:cubicBezTo>
                  <a:cubicBezTo>
                    <a:pt x="10609" y="9332"/>
                    <a:pt x="12585" y="7204"/>
                    <a:pt x="15138" y="6110"/>
                  </a:cubicBezTo>
                  <a:cubicBezTo>
                    <a:pt x="17296" y="5198"/>
                    <a:pt x="19667" y="5107"/>
                    <a:pt x="21977" y="4803"/>
                  </a:cubicBezTo>
                  <a:cubicBezTo>
                    <a:pt x="24956" y="4438"/>
                    <a:pt x="27874" y="3739"/>
                    <a:pt x="30761" y="2888"/>
                  </a:cubicBezTo>
                  <a:cubicBezTo>
                    <a:pt x="32463" y="2402"/>
                    <a:pt x="34226" y="1794"/>
                    <a:pt x="35533" y="547"/>
                  </a:cubicBezTo>
                  <a:cubicBezTo>
                    <a:pt x="35716" y="395"/>
                    <a:pt x="35868" y="183"/>
                    <a:pt x="36050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63"/>
            <p:cNvSpPr/>
            <p:nvPr/>
          </p:nvSpPr>
          <p:spPr>
            <a:xfrm>
              <a:off x="2117668" y="3281598"/>
              <a:ext cx="81074" cy="123229"/>
            </a:xfrm>
            <a:custGeom>
              <a:avLst/>
              <a:gdLst/>
              <a:ahLst/>
              <a:cxnLst/>
              <a:rect l="l" t="t" r="r" b="b"/>
              <a:pathLst>
                <a:path w="3831" h="5823" extrusionOk="0">
                  <a:moveTo>
                    <a:pt x="2793" y="1"/>
                  </a:moveTo>
                  <a:cubicBezTo>
                    <a:pt x="2592" y="1"/>
                    <a:pt x="2386" y="56"/>
                    <a:pt x="2189" y="139"/>
                  </a:cubicBezTo>
                  <a:cubicBezTo>
                    <a:pt x="1520" y="1294"/>
                    <a:pt x="851" y="2479"/>
                    <a:pt x="304" y="3756"/>
                  </a:cubicBezTo>
                  <a:cubicBezTo>
                    <a:pt x="152" y="4090"/>
                    <a:pt x="0" y="4485"/>
                    <a:pt x="122" y="4820"/>
                  </a:cubicBezTo>
                  <a:cubicBezTo>
                    <a:pt x="213" y="5063"/>
                    <a:pt x="426" y="5245"/>
                    <a:pt x="639" y="5397"/>
                  </a:cubicBezTo>
                  <a:cubicBezTo>
                    <a:pt x="973" y="5579"/>
                    <a:pt x="1307" y="5731"/>
                    <a:pt x="1672" y="5823"/>
                  </a:cubicBezTo>
                  <a:cubicBezTo>
                    <a:pt x="2614" y="4607"/>
                    <a:pt x="3465" y="3239"/>
                    <a:pt x="3739" y="1719"/>
                  </a:cubicBezTo>
                  <a:cubicBezTo>
                    <a:pt x="3830" y="1142"/>
                    <a:pt x="3769" y="443"/>
                    <a:pt x="3283" y="139"/>
                  </a:cubicBezTo>
                  <a:cubicBezTo>
                    <a:pt x="3130" y="41"/>
                    <a:pt x="2963" y="1"/>
                    <a:pt x="2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63"/>
            <p:cNvSpPr/>
            <p:nvPr/>
          </p:nvSpPr>
          <p:spPr>
            <a:xfrm>
              <a:off x="2322860" y="3031076"/>
              <a:ext cx="49563" cy="40547"/>
            </a:xfrm>
            <a:custGeom>
              <a:avLst/>
              <a:gdLst/>
              <a:ahLst/>
              <a:cxnLst/>
              <a:rect l="l" t="t" r="r" b="b"/>
              <a:pathLst>
                <a:path w="2342" h="1916" fill="none" extrusionOk="0">
                  <a:moveTo>
                    <a:pt x="1" y="1"/>
                  </a:moveTo>
                  <a:cubicBezTo>
                    <a:pt x="912" y="457"/>
                    <a:pt x="1733" y="1125"/>
                    <a:pt x="2341" y="1916"/>
                  </a:cubicBezTo>
                </a:path>
              </a:pathLst>
            </a:custGeom>
            <a:noFill/>
            <a:ln w="9875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63"/>
            <p:cNvSpPr/>
            <p:nvPr/>
          </p:nvSpPr>
          <p:spPr>
            <a:xfrm>
              <a:off x="2337017" y="3012432"/>
              <a:ext cx="61117" cy="43764"/>
            </a:xfrm>
            <a:custGeom>
              <a:avLst/>
              <a:gdLst/>
              <a:ahLst/>
              <a:cxnLst/>
              <a:rect l="l" t="t" r="r" b="b"/>
              <a:pathLst>
                <a:path w="2888" h="2068" fill="none" extrusionOk="0">
                  <a:moveTo>
                    <a:pt x="0" y="0"/>
                  </a:moveTo>
                  <a:cubicBezTo>
                    <a:pt x="1125" y="426"/>
                    <a:pt x="2128" y="1125"/>
                    <a:pt x="2888" y="2067"/>
                  </a:cubicBezTo>
                </a:path>
              </a:pathLst>
            </a:custGeom>
            <a:noFill/>
            <a:ln w="9875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63"/>
            <p:cNvSpPr/>
            <p:nvPr/>
          </p:nvSpPr>
          <p:spPr>
            <a:xfrm>
              <a:off x="2200646" y="3011966"/>
              <a:ext cx="709515" cy="463755"/>
            </a:xfrm>
            <a:custGeom>
              <a:avLst/>
              <a:gdLst/>
              <a:ahLst/>
              <a:cxnLst/>
              <a:rect l="l" t="t" r="r" b="b"/>
              <a:pathLst>
                <a:path w="33527" h="21914" extrusionOk="0">
                  <a:moveTo>
                    <a:pt x="32164" y="1"/>
                  </a:moveTo>
                  <a:cubicBezTo>
                    <a:pt x="32038" y="1"/>
                    <a:pt x="31913" y="12"/>
                    <a:pt x="31794" y="22"/>
                  </a:cubicBezTo>
                  <a:lnTo>
                    <a:pt x="22250" y="782"/>
                  </a:lnTo>
                  <a:cubicBezTo>
                    <a:pt x="19271" y="1025"/>
                    <a:pt x="16293" y="1269"/>
                    <a:pt x="13405" y="2059"/>
                  </a:cubicBezTo>
                  <a:cubicBezTo>
                    <a:pt x="12189" y="2393"/>
                    <a:pt x="10943" y="2849"/>
                    <a:pt x="10061" y="3761"/>
                  </a:cubicBezTo>
                  <a:cubicBezTo>
                    <a:pt x="9514" y="4369"/>
                    <a:pt x="9150" y="5129"/>
                    <a:pt x="8785" y="5858"/>
                  </a:cubicBezTo>
                  <a:cubicBezTo>
                    <a:pt x="6110" y="10934"/>
                    <a:pt x="2402" y="15463"/>
                    <a:pt x="0" y="20661"/>
                  </a:cubicBezTo>
                  <a:cubicBezTo>
                    <a:pt x="183" y="21208"/>
                    <a:pt x="851" y="21755"/>
                    <a:pt x="1429" y="21877"/>
                  </a:cubicBezTo>
                  <a:cubicBezTo>
                    <a:pt x="1588" y="21902"/>
                    <a:pt x="1747" y="21913"/>
                    <a:pt x="1906" y="21913"/>
                  </a:cubicBezTo>
                  <a:cubicBezTo>
                    <a:pt x="2324" y="21913"/>
                    <a:pt x="2743" y="21835"/>
                    <a:pt x="3162" y="21725"/>
                  </a:cubicBezTo>
                  <a:cubicBezTo>
                    <a:pt x="7356" y="20691"/>
                    <a:pt x="10973" y="17530"/>
                    <a:pt x="12554" y="13488"/>
                  </a:cubicBezTo>
                  <a:cubicBezTo>
                    <a:pt x="12949" y="12485"/>
                    <a:pt x="13283" y="11390"/>
                    <a:pt x="14134" y="10722"/>
                  </a:cubicBezTo>
                  <a:cubicBezTo>
                    <a:pt x="14560" y="10387"/>
                    <a:pt x="15077" y="10205"/>
                    <a:pt x="15593" y="10053"/>
                  </a:cubicBezTo>
                  <a:cubicBezTo>
                    <a:pt x="20700" y="8472"/>
                    <a:pt x="26384" y="8959"/>
                    <a:pt x="31217" y="6618"/>
                  </a:cubicBezTo>
                  <a:cubicBezTo>
                    <a:pt x="31355" y="6558"/>
                    <a:pt x="31459" y="6544"/>
                    <a:pt x="31541" y="6544"/>
                  </a:cubicBezTo>
                  <a:cubicBezTo>
                    <a:pt x="31611" y="6544"/>
                    <a:pt x="31666" y="6554"/>
                    <a:pt x="31714" y="6554"/>
                  </a:cubicBezTo>
                  <a:cubicBezTo>
                    <a:pt x="31809" y="6554"/>
                    <a:pt x="31876" y="6515"/>
                    <a:pt x="31977" y="6284"/>
                  </a:cubicBezTo>
                  <a:cubicBezTo>
                    <a:pt x="32737" y="4612"/>
                    <a:pt x="33527" y="2758"/>
                    <a:pt x="33193" y="934"/>
                  </a:cubicBezTo>
                  <a:cubicBezTo>
                    <a:pt x="33132" y="661"/>
                    <a:pt x="33041" y="357"/>
                    <a:pt x="32797" y="174"/>
                  </a:cubicBezTo>
                  <a:cubicBezTo>
                    <a:pt x="32621" y="37"/>
                    <a:pt x="32393" y="1"/>
                    <a:pt x="32164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63"/>
            <p:cNvSpPr/>
            <p:nvPr/>
          </p:nvSpPr>
          <p:spPr>
            <a:xfrm>
              <a:off x="2346011" y="3114710"/>
              <a:ext cx="544215" cy="324209"/>
            </a:xfrm>
            <a:custGeom>
              <a:avLst/>
              <a:gdLst/>
              <a:ahLst/>
              <a:cxnLst/>
              <a:rect l="l" t="t" r="r" b="b"/>
              <a:pathLst>
                <a:path w="25716" h="15320" extrusionOk="0">
                  <a:moveTo>
                    <a:pt x="25716" y="0"/>
                  </a:moveTo>
                  <a:lnTo>
                    <a:pt x="25716" y="0"/>
                  </a:lnTo>
                  <a:cubicBezTo>
                    <a:pt x="25077" y="61"/>
                    <a:pt x="24439" y="152"/>
                    <a:pt x="23801" y="213"/>
                  </a:cubicBezTo>
                  <a:cubicBezTo>
                    <a:pt x="19484" y="760"/>
                    <a:pt x="15138" y="1277"/>
                    <a:pt x="10943" y="2493"/>
                  </a:cubicBezTo>
                  <a:cubicBezTo>
                    <a:pt x="9180" y="3009"/>
                    <a:pt x="7387" y="3648"/>
                    <a:pt x="5989" y="4864"/>
                  </a:cubicBezTo>
                  <a:cubicBezTo>
                    <a:pt x="3466" y="7052"/>
                    <a:pt x="2615" y="10517"/>
                    <a:pt x="1095" y="13465"/>
                  </a:cubicBezTo>
                  <a:cubicBezTo>
                    <a:pt x="761" y="14104"/>
                    <a:pt x="396" y="14742"/>
                    <a:pt x="1" y="15320"/>
                  </a:cubicBezTo>
                  <a:cubicBezTo>
                    <a:pt x="2554" y="13769"/>
                    <a:pt x="4591" y="11429"/>
                    <a:pt x="5685" y="8633"/>
                  </a:cubicBezTo>
                  <a:cubicBezTo>
                    <a:pt x="6080" y="7630"/>
                    <a:pt x="6414" y="6535"/>
                    <a:pt x="7265" y="5867"/>
                  </a:cubicBezTo>
                  <a:cubicBezTo>
                    <a:pt x="7691" y="5532"/>
                    <a:pt x="8208" y="5350"/>
                    <a:pt x="8724" y="5198"/>
                  </a:cubicBezTo>
                  <a:cubicBezTo>
                    <a:pt x="13831" y="3617"/>
                    <a:pt x="19515" y="4104"/>
                    <a:pt x="24348" y="1763"/>
                  </a:cubicBezTo>
                  <a:cubicBezTo>
                    <a:pt x="24486" y="1703"/>
                    <a:pt x="24590" y="1689"/>
                    <a:pt x="24672" y="1689"/>
                  </a:cubicBezTo>
                  <a:cubicBezTo>
                    <a:pt x="24742" y="1689"/>
                    <a:pt x="24797" y="1699"/>
                    <a:pt x="24845" y="1699"/>
                  </a:cubicBezTo>
                  <a:cubicBezTo>
                    <a:pt x="24940" y="1699"/>
                    <a:pt x="25007" y="1660"/>
                    <a:pt x="25108" y="1429"/>
                  </a:cubicBezTo>
                  <a:cubicBezTo>
                    <a:pt x="25320" y="973"/>
                    <a:pt x="25533" y="487"/>
                    <a:pt x="25716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63"/>
            <p:cNvSpPr/>
            <p:nvPr/>
          </p:nvSpPr>
          <p:spPr>
            <a:xfrm>
              <a:off x="2200646" y="3334060"/>
              <a:ext cx="88142" cy="139588"/>
            </a:xfrm>
            <a:custGeom>
              <a:avLst/>
              <a:gdLst/>
              <a:ahLst/>
              <a:cxnLst/>
              <a:rect l="l" t="t" r="r" b="b"/>
              <a:pathLst>
                <a:path w="4165" h="6596" extrusionOk="0">
                  <a:moveTo>
                    <a:pt x="3010" y="0"/>
                  </a:moveTo>
                  <a:cubicBezTo>
                    <a:pt x="1915" y="1763"/>
                    <a:pt x="882" y="3556"/>
                    <a:pt x="0" y="5441"/>
                  </a:cubicBezTo>
                  <a:cubicBezTo>
                    <a:pt x="183" y="5927"/>
                    <a:pt x="669" y="6383"/>
                    <a:pt x="1186" y="6596"/>
                  </a:cubicBezTo>
                  <a:cubicBezTo>
                    <a:pt x="2098" y="5593"/>
                    <a:pt x="2888" y="4499"/>
                    <a:pt x="3557" y="3344"/>
                  </a:cubicBezTo>
                  <a:cubicBezTo>
                    <a:pt x="3861" y="2766"/>
                    <a:pt x="4134" y="2189"/>
                    <a:pt x="4165" y="1550"/>
                  </a:cubicBezTo>
                  <a:cubicBezTo>
                    <a:pt x="4165" y="942"/>
                    <a:pt x="3830" y="243"/>
                    <a:pt x="3222" y="61"/>
                  </a:cubicBezTo>
                  <a:cubicBezTo>
                    <a:pt x="3162" y="31"/>
                    <a:pt x="3101" y="0"/>
                    <a:pt x="3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63"/>
            <p:cNvSpPr/>
            <p:nvPr/>
          </p:nvSpPr>
          <p:spPr>
            <a:xfrm>
              <a:off x="2413562" y="3109568"/>
              <a:ext cx="56631" cy="75910"/>
            </a:xfrm>
            <a:custGeom>
              <a:avLst/>
              <a:gdLst/>
              <a:ahLst/>
              <a:cxnLst/>
              <a:rect l="l" t="t" r="r" b="b"/>
              <a:pathLst>
                <a:path w="2676" h="3587" fill="none" extrusionOk="0">
                  <a:moveTo>
                    <a:pt x="0" y="0"/>
                  </a:moveTo>
                  <a:cubicBezTo>
                    <a:pt x="1216" y="912"/>
                    <a:pt x="2158" y="2189"/>
                    <a:pt x="2675" y="3587"/>
                  </a:cubicBezTo>
                </a:path>
              </a:pathLst>
            </a:custGeom>
            <a:noFill/>
            <a:ln w="9875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63"/>
            <p:cNvSpPr/>
            <p:nvPr/>
          </p:nvSpPr>
          <p:spPr>
            <a:xfrm>
              <a:off x="2435423" y="3090268"/>
              <a:ext cx="56631" cy="77857"/>
            </a:xfrm>
            <a:custGeom>
              <a:avLst/>
              <a:gdLst/>
              <a:ahLst/>
              <a:cxnLst/>
              <a:rect l="l" t="t" r="r" b="b"/>
              <a:pathLst>
                <a:path w="2676" h="3679" fill="none" extrusionOk="0">
                  <a:moveTo>
                    <a:pt x="1" y="0"/>
                  </a:moveTo>
                  <a:cubicBezTo>
                    <a:pt x="1095" y="1064"/>
                    <a:pt x="2007" y="2310"/>
                    <a:pt x="2676" y="3678"/>
                  </a:cubicBezTo>
                </a:path>
              </a:pathLst>
            </a:custGeom>
            <a:noFill/>
            <a:ln w="9875" cap="rnd" cmpd="sng">
              <a:solidFill>
                <a:srgbClr val="1C2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63"/>
            <p:cNvSpPr/>
            <p:nvPr/>
          </p:nvSpPr>
          <p:spPr>
            <a:xfrm>
              <a:off x="4161902" y="2788617"/>
              <a:ext cx="456729" cy="611702"/>
            </a:xfrm>
            <a:custGeom>
              <a:avLst/>
              <a:gdLst/>
              <a:ahLst/>
              <a:cxnLst/>
              <a:rect l="l" t="t" r="r" b="b"/>
              <a:pathLst>
                <a:path w="21582" h="28905" extrusionOk="0">
                  <a:moveTo>
                    <a:pt x="12174" y="0"/>
                  </a:moveTo>
                  <a:cubicBezTo>
                    <a:pt x="8121" y="0"/>
                    <a:pt x="4061" y="135"/>
                    <a:pt x="1" y="333"/>
                  </a:cubicBezTo>
                  <a:cubicBezTo>
                    <a:pt x="2919" y="6108"/>
                    <a:pt x="3527" y="12826"/>
                    <a:pt x="3192" y="19300"/>
                  </a:cubicBezTo>
                  <a:cubicBezTo>
                    <a:pt x="3071" y="21914"/>
                    <a:pt x="2888" y="24801"/>
                    <a:pt x="1460" y="27020"/>
                  </a:cubicBezTo>
                  <a:cubicBezTo>
                    <a:pt x="6506" y="27780"/>
                    <a:pt x="11612" y="28419"/>
                    <a:pt x="16688" y="28905"/>
                  </a:cubicBezTo>
                  <a:cubicBezTo>
                    <a:pt x="17600" y="27902"/>
                    <a:pt x="17874" y="26473"/>
                    <a:pt x="18238" y="25166"/>
                  </a:cubicBezTo>
                  <a:cubicBezTo>
                    <a:pt x="20548" y="16838"/>
                    <a:pt x="21582" y="8813"/>
                    <a:pt x="20488" y="211"/>
                  </a:cubicBezTo>
                  <a:cubicBezTo>
                    <a:pt x="17721" y="63"/>
                    <a:pt x="14949" y="0"/>
                    <a:pt x="12174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63"/>
            <p:cNvSpPr/>
            <p:nvPr/>
          </p:nvSpPr>
          <p:spPr>
            <a:xfrm>
              <a:off x="4396700" y="2788575"/>
              <a:ext cx="221931" cy="611744"/>
            </a:xfrm>
            <a:custGeom>
              <a:avLst/>
              <a:gdLst/>
              <a:ahLst/>
              <a:cxnLst/>
              <a:rect l="l" t="t" r="r" b="b"/>
              <a:pathLst>
                <a:path w="10487" h="28907" extrusionOk="0">
                  <a:moveTo>
                    <a:pt x="1520" y="1"/>
                  </a:moveTo>
                  <a:cubicBezTo>
                    <a:pt x="2645" y="4834"/>
                    <a:pt x="2341" y="10031"/>
                    <a:pt x="1854" y="15046"/>
                  </a:cubicBezTo>
                  <a:cubicBezTo>
                    <a:pt x="1459" y="19484"/>
                    <a:pt x="943" y="23952"/>
                    <a:pt x="0" y="28299"/>
                  </a:cubicBezTo>
                  <a:cubicBezTo>
                    <a:pt x="1885" y="28512"/>
                    <a:pt x="3739" y="28725"/>
                    <a:pt x="5593" y="28907"/>
                  </a:cubicBezTo>
                  <a:cubicBezTo>
                    <a:pt x="6505" y="27904"/>
                    <a:pt x="6779" y="26475"/>
                    <a:pt x="7143" y="25168"/>
                  </a:cubicBezTo>
                  <a:cubicBezTo>
                    <a:pt x="9453" y="16840"/>
                    <a:pt x="10487" y="8815"/>
                    <a:pt x="9393" y="213"/>
                  </a:cubicBezTo>
                  <a:cubicBezTo>
                    <a:pt x="6779" y="61"/>
                    <a:pt x="4165" y="1"/>
                    <a:pt x="1520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63"/>
            <p:cNvSpPr/>
            <p:nvPr/>
          </p:nvSpPr>
          <p:spPr>
            <a:xfrm>
              <a:off x="2735825" y="1719509"/>
              <a:ext cx="2864408" cy="1501352"/>
            </a:xfrm>
            <a:custGeom>
              <a:avLst/>
              <a:gdLst/>
              <a:ahLst/>
              <a:cxnLst/>
              <a:rect l="l" t="t" r="r" b="b"/>
              <a:pathLst>
                <a:path w="135353" h="70944" extrusionOk="0">
                  <a:moveTo>
                    <a:pt x="135353" y="0"/>
                  </a:moveTo>
                  <a:lnTo>
                    <a:pt x="135353" y="0"/>
                  </a:lnTo>
                  <a:cubicBezTo>
                    <a:pt x="124167" y="8268"/>
                    <a:pt x="110580" y="12979"/>
                    <a:pt x="96841" y="15441"/>
                  </a:cubicBezTo>
                  <a:cubicBezTo>
                    <a:pt x="81643" y="18177"/>
                    <a:pt x="66111" y="18298"/>
                    <a:pt x="50670" y="18694"/>
                  </a:cubicBezTo>
                  <a:cubicBezTo>
                    <a:pt x="47114" y="18785"/>
                    <a:pt x="43710" y="18906"/>
                    <a:pt x="40366" y="20213"/>
                  </a:cubicBezTo>
                  <a:cubicBezTo>
                    <a:pt x="39302" y="24985"/>
                    <a:pt x="37843" y="29697"/>
                    <a:pt x="35989" y="34226"/>
                  </a:cubicBezTo>
                  <a:cubicBezTo>
                    <a:pt x="36688" y="29758"/>
                    <a:pt x="36931" y="25077"/>
                    <a:pt x="36688" y="20548"/>
                  </a:cubicBezTo>
                  <a:lnTo>
                    <a:pt x="36688" y="20548"/>
                  </a:lnTo>
                  <a:cubicBezTo>
                    <a:pt x="31582" y="22067"/>
                    <a:pt x="26718" y="24560"/>
                    <a:pt x="22493" y="27751"/>
                  </a:cubicBezTo>
                  <a:cubicBezTo>
                    <a:pt x="20457" y="33618"/>
                    <a:pt x="19758" y="39970"/>
                    <a:pt x="20457" y="46141"/>
                  </a:cubicBezTo>
                  <a:cubicBezTo>
                    <a:pt x="19089" y="41369"/>
                    <a:pt x="18116" y="36657"/>
                    <a:pt x="16961" y="31855"/>
                  </a:cubicBezTo>
                  <a:cubicBezTo>
                    <a:pt x="7630" y="42858"/>
                    <a:pt x="1642" y="56627"/>
                    <a:pt x="1" y="70944"/>
                  </a:cubicBezTo>
                  <a:cubicBezTo>
                    <a:pt x="1" y="70944"/>
                    <a:pt x="26962" y="43679"/>
                    <a:pt x="47114" y="35198"/>
                  </a:cubicBezTo>
                  <a:cubicBezTo>
                    <a:pt x="67236" y="26718"/>
                    <a:pt x="97328" y="19545"/>
                    <a:pt x="100063" y="19423"/>
                  </a:cubicBezTo>
                  <a:cubicBezTo>
                    <a:pt x="102525" y="19271"/>
                    <a:pt x="122343" y="12675"/>
                    <a:pt x="135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63"/>
            <p:cNvSpPr/>
            <p:nvPr/>
          </p:nvSpPr>
          <p:spPr>
            <a:xfrm>
              <a:off x="2735825" y="1661608"/>
              <a:ext cx="2938392" cy="1619989"/>
            </a:xfrm>
            <a:custGeom>
              <a:avLst/>
              <a:gdLst/>
              <a:ahLst/>
              <a:cxnLst/>
              <a:rect l="l" t="t" r="r" b="b"/>
              <a:pathLst>
                <a:path w="138849" h="76550" extrusionOk="0">
                  <a:moveTo>
                    <a:pt x="138848" y="1"/>
                  </a:moveTo>
                  <a:cubicBezTo>
                    <a:pt x="137724" y="943"/>
                    <a:pt x="136538" y="1855"/>
                    <a:pt x="135353" y="2736"/>
                  </a:cubicBezTo>
                  <a:cubicBezTo>
                    <a:pt x="122343" y="15411"/>
                    <a:pt x="102525" y="22007"/>
                    <a:pt x="100063" y="22159"/>
                  </a:cubicBezTo>
                  <a:cubicBezTo>
                    <a:pt x="97328" y="22281"/>
                    <a:pt x="67236" y="29454"/>
                    <a:pt x="47084" y="37934"/>
                  </a:cubicBezTo>
                  <a:cubicBezTo>
                    <a:pt x="26962" y="46415"/>
                    <a:pt x="1" y="73680"/>
                    <a:pt x="1" y="73680"/>
                  </a:cubicBezTo>
                  <a:cubicBezTo>
                    <a:pt x="3131" y="75594"/>
                    <a:pt x="6840" y="75929"/>
                    <a:pt x="10487" y="76233"/>
                  </a:cubicBezTo>
                  <a:cubicBezTo>
                    <a:pt x="12957" y="76444"/>
                    <a:pt x="15434" y="76549"/>
                    <a:pt x="17911" y="76549"/>
                  </a:cubicBezTo>
                  <a:cubicBezTo>
                    <a:pt x="29304" y="76549"/>
                    <a:pt x="40681" y="74326"/>
                    <a:pt x="51217" y="70032"/>
                  </a:cubicBezTo>
                  <a:cubicBezTo>
                    <a:pt x="43558" y="68208"/>
                    <a:pt x="36840" y="64287"/>
                    <a:pt x="31035" y="58968"/>
                  </a:cubicBezTo>
                  <a:lnTo>
                    <a:pt x="31035" y="58968"/>
                  </a:lnTo>
                  <a:cubicBezTo>
                    <a:pt x="39181" y="63588"/>
                    <a:pt x="48208" y="66658"/>
                    <a:pt x="57479" y="68026"/>
                  </a:cubicBezTo>
                  <a:cubicBezTo>
                    <a:pt x="69181" y="62616"/>
                    <a:pt x="80640" y="56141"/>
                    <a:pt x="89273" y="46597"/>
                  </a:cubicBezTo>
                  <a:cubicBezTo>
                    <a:pt x="81400" y="46597"/>
                    <a:pt x="73345" y="43709"/>
                    <a:pt x="66962" y="39120"/>
                  </a:cubicBezTo>
                  <a:lnTo>
                    <a:pt x="66962" y="39120"/>
                  </a:lnTo>
                  <a:cubicBezTo>
                    <a:pt x="73860" y="41427"/>
                    <a:pt x="81133" y="43251"/>
                    <a:pt x="88384" y="43251"/>
                  </a:cubicBezTo>
                  <a:cubicBezTo>
                    <a:pt x="90591" y="43251"/>
                    <a:pt x="92796" y="43082"/>
                    <a:pt x="94987" y="42706"/>
                  </a:cubicBezTo>
                  <a:cubicBezTo>
                    <a:pt x="115352" y="39181"/>
                    <a:pt x="126720" y="16749"/>
                    <a:pt x="1388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63"/>
            <p:cNvSpPr/>
            <p:nvPr/>
          </p:nvSpPr>
          <p:spPr>
            <a:xfrm>
              <a:off x="2903707" y="2459879"/>
              <a:ext cx="143482" cy="558351"/>
            </a:xfrm>
            <a:custGeom>
              <a:avLst/>
              <a:gdLst/>
              <a:ahLst/>
              <a:cxnLst/>
              <a:rect l="l" t="t" r="r" b="b"/>
              <a:pathLst>
                <a:path w="6780" h="26384" extrusionOk="0">
                  <a:moveTo>
                    <a:pt x="6506" y="1"/>
                  </a:moveTo>
                  <a:lnTo>
                    <a:pt x="6506" y="1"/>
                  </a:lnTo>
                  <a:cubicBezTo>
                    <a:pt x="4135" y="3162"/>
                    <a:pt x="2007" y="6505"/>
                    <a:pt x="153" y="10001"/>
                  </a:cubicBezTo>
                  <a:cubicBezTo>
                    <a:pt x="1" y="15533"/>
                    <a:pt x="700" y="21065"/>
                    <a:pt x="2220" y="26384"/>
                  </a:cubicBezTo>
                  <a:cubicBezTo>
                    <a:pt x="3648" y="25107"/>
                    <a:pt x="5168" y="23770"/>
                    <a:pt x="6779" y="22372"/>
                  </a:cubicBezTo>
                  <a:cubicBezTo>
                    <a:pt x="5715" y="17600"/>
                    <a:pt x="5381" y="12645"/>
                    <a:pt x="5655" y="7751"/>
                  </a:cubicBezTo>
                  <a:cubicBezTo>
                    <a:pt x="5776" y="5168"/>
                    <a:pt x="6080" y="2584"/>
                    <a:pt x="650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63"/>
            <p:cNvSpPr/>
            <p:nvPr/>
          </p:nvSpPr>
          <p:spPr>
            <a:xfrm>
              <a:off x="3305096" y="2164620"/>
              <a:ext cx="175628" cy="546797"/>
            </a:xfrm>
            <a:custGeom>
              <a:avLst/>
              <a:gdLst/>
              <a:ahLst/>
              <a:cxnLst/>
              <a:rect l="l" t="t" r="r" b="b"/>
              <a:pathLst>
                <a:path w="8299" h="25838" extrusionOk="0">
                  <a:moveTo>
                    <a:pt x="8299" y="1"/>
                  </a:moveTo>
                  <a:cubicBezTo>
                    <a:pt x="6445" y="609"/>
                    <a:pt x="4621" y="1369"/>
                    <a:pt x="2888" y="2250"/>
                  </a:cubicBezTo>
                  <a:cubicBezTo>
                    <a:pt x="700" y="9880"/>
                    <a:pt x="1" y="17934"/>
                    <a:pt x="882" y="25837"/>
                  </a:cubicBezTo>
                  <a:cubicBezTo>
                    <a:pt x="2341" y="24743"/>
                    <a:pt x="3800" y="23710"/>
                    <a:pt x="5290" y="22676"/>
                  </a:cubicBezTo>
                  <a:cubicBezTo>
                    <a:pt x="4925" y="15016"/>
                    <a:pt x="5958" y="7296"/>
                    <a:pt x="8299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63"/>
            <p:cNvSpPr/>
            <p:nvPr/>
          </p:nvSpPr>
          <p:spPr>
            <a:xfrm>
              <a:off x="4149035" y="2095799"/>
              <a:ext cx="210376" cy="218736"/>
            </a:xfrm>
            <a:custGeom>
              <a:avLst/>
              <a:gdLst/>
              <a:ahLst/>
              <a:cxnLst/>
              <a:rect l="l" t="t" r="r" b="b"/>
              <a:pathLst>
                <a:path w="9941" h="10336" extrusionOk="0">
                  <a:moveTo>
                    <a:pt x="9940" y="1"/>
                  </a:moveTo>
                  <a:lnTo>
                    <a:pt x="9940" y="1"/>
                  </a:lnTo>
                  <a:cubicBezTo>
                    <a:pt x="8025" y="122"/>
                    <a:pt x="6141" y="213"/>
                    <a:pt x="4226" y="305"/>
                  </a:cubicBezTo>
                  <a:cubicBezTo>
                    <a:pt x="2524" y="3527"/>
                    <a:pt x="1095" y="6870"/>
                    <a:pt x="1" y="10335"/>
                  </a:cubicBezTo>
                  <a:cubicBezTo>
                    <a:pt x="1825" y="9758"/>
                    <a:pt x="3648" y="9211"/>
                    <a:pt x="5472" y="8663"/>
                  </a:cubicBezTo>
                  <a:cubicBezTo>
                    <a:pt x="6688" y="5654"/>
                    <a:pt x="8208" y="2767"/>
                    <a:pt x="994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63"/>
            <p:cNvSpPr/>
            <p:nvPr/>
          </p:nvSpPr>
          <p:spPr>
            <a:xfrm>
              <a:off x="3683333" y="2112518"/>
              <a:ext cx="220005" cy="374407"/>
            </a:xfrm>
            <a:custGeom>
              <a:avLst/>
              <a:gdLst/>
              <a:ahLst/>
              <a:cxnLst/>
              <a:rect l="l" t="t" r="r" b="b"/>
              <a:pathLst>
                <a:path w="10396" h="17692" extrusionOk="0">
                  <a:moveTo>
                    <a:pt x="10396" y="1"/>
                  </a:moveTo>
                  <a:lnTo>
                    <a:pt x="10396" y="1"/>
                  </a:lnTo>
                  <a:cubicBezTo>
                    <a:pt x="8906" y="31"/>
                    <a:pt x="7417" y="92"/>
                    <a:pt x="5928" y="123"/>
                  </a:cubicBezTo>
                  <a:lnTo>
                    <a:pt x="5441" y="123"/>
                  </a:lnTo>
                  <a:cubicBezTo>
                    <a:pt x="3040" y="5776"/>
                    <a:pt x="1216" y="11673"/>
                    <a:pt x="1" y="17691"/>
                  </a:cubicBezTo>
                  <a:cubicBezTo>
                    <a:pt x="791" y="17296"/>
                    <a:pt x="1551" y="16962"/>
                    <a:pt x="2311" y="16627"/>
                  </a:cubicBezTo>
                  <a:cubicBezTo>
                    <a:pt x="3101" y="16323"/>
                    <a:pt x="3891" y="15989"/>
                    <a:pt x="4712" y="15655"/>
                  </a:cubicBezTo>
                  <a:cubicBezTo>
                    <a:pt x="5684" y="10761"/>
                    <a:pt x="7417" y="6019"/>
                    <a:pt x="9606" y="1551"/>
                  </a:cubicBezTo>
                  <a:cubicBezTo>
                    <a:pt x="9879" y="1034"/>
                    <a:pt x="10122" y="518"/>
                    <a:pt x="1039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63"/>
            <p:cNvSpPr/>
            <p:nvPr/>
          </p:nvSpPr>
          <p:spPr>
            <a:xfrm>
              <a:off x="3360415" y="2593033"/>
              <a:ext cx="882561" cy="421345"/>
            </a:xfrm>
            <a:custGeom>
              <a:avLst/>
              <a:gdLst/>
              <a:ahLst/>
              <a:cxnLst/>
              <a:rect l="l" t="t" r="r" b="b"/>
              <a:pathLst>
                <a:path w="41704" h="19910" extrusionOk="0">
                  <a:moveTo>
                    <a:pt x="6354" y="0"/>
                  </a:moveTo>
                  <a:cubicBezTo>
                    <a:pt x="4226" y="1338"/>
                    <a:pt x="2098" y="2797"/>
                    <a:pt x="1" y="4317"/>
                  </a:cubicBezTo>
                  <a:cubicBezTo>
                    <a:pt x="10487" y="11004"/>
                    <a:pt x="23710" y="16961"/>
                    <a:pt x="36324" y="19910"/>
                  </a:cubicBezTo>
                  <a:cubicBezTo>
                    <a:pt x="38147" y="18937"/>
                    <a:pt x="39941" y="17934"/>
                    <a:pt x="41704" y="16900"/>
                  </a:cubicBezTo>
                  <a:cubicBezTo>
                    <a:pt x="29120" y="13466"/>
                    <a:pt x="16901" y="7417"/>
                    <a:pt x="635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63"/>
            <p:cNvSpPr/>
            <p:nvPr/>
          </p:nvSpPr>
          <p:spPr>
            <a:xfrm>
              <a:off x="2983468" y="2911444"/>
              <a:ext cx="641351" cy="339658"/>
            </a:xfrm>
            <a:custGeom>
              <a:avLst/>
              <a:gdLst/>
              <a:ahLst/>
              <a:cxnLst/>
              <a:rect l="l" t="t" r="r" b="b"/>
              <a:pathLst>
                <a:path w="30306" h="16050" extrusionOk="0">
                  <a:moveTo>
                    <a:pt x="4226" y="0"/>
                  </a:moveTo>
                  <a:cubicBezTo>
                    <a:pt x="2737" y="1246"/>
                    <a:pt x="1338" y="2493"/>
                    <a:pt x="1" y="3648"/>
                  </a:cubicBezTo>
                  <a:cubicBezTo>
                    <a:pt x="6992" y="8481"/>
                    <a:pt x="14409" y="12614"/>
                    <a:pt x="22159" y="16049"/>
                  </a:cubicBezTo>
                  <a:cubicBezTo>
                    <a:pt x="24895" y="15532"/>
                    <a:pt x="27600" y="14894"/>
                    <a:pt x="30305" y="14134"/>
                  </a:cubicBezTo>
                  <a:lnTo>
                    <a:pt x="30245" y="14134"/>
                  </a:lnTo>
                  <a:cubicBezTo>
                    <a:pt x="21126" y="10335"/>
                    <a:pt x="12372" y="5593"/>
                    <a:pt x="422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63"/>
            <p:cNvSpPr/>
            <p:nvPr/>
          </p:nvSpPr>
          <p:spPr>
            <a:xfrm>
              <a:off x="5116500" y="1661608"/>
              <a:ext cx="557717" cy="397665"/>
            </a:xfrm>
            <a:custGeom>
              <a:avLst/>
              <a:gdLst/>
              <a:ahLst/>
              <a:cxnLst/>
              <a:rect l="l" t="t" r="r" b="b"/>
              <a:pathLst>
                <a:path w="26354" h="18791" extrusionOk="0">
                  <a:moveTo>
                    <a:pt x="26353" y="1"/>
                  </a:moveTo>
                  <a:lnTo>
                    <a:pt x="26353" y="1"/>
                  </a:lnTo>
                  <a:cubicBezTo>
                    <a:pt x="25229" y="943"/>
                    <a:pt x="24043" y="1885"/>
                    <a:pt x="22858" y="2736"/>
                  </a:cubicBezTo>
                  <a:cubicBezTo>
                    <a:pt x="15958" y="9484"/>
                    <a:pt x="7113" y="14499"/>
                    <a:pt x="0" y="17752"/>
                  </a:cubicBezTo>
                  <a:cubicBezTo>
                    <a:pt x="3915" y="18352"/>
                    <a:pt x="8312" y="18791"/>
                    <a:pt x="12563" y="18791"/>
                  </a:cubicBezTo>
                  <a:cubicBezTo>
                    <a:pt x="12834" y="18791"/>
                    <a:pt x="13104" y="18789"/>
                    <a:pt x="13374" y="18785"/>
                  </a:cubicBezTo>
                  <a:cubicBezTo>
                    <a:pt x="17873" y="12554"/>
                    <a:pt x="22067" y="5928"/>
                    <a:pt x="2635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63"/>
            <p:cNvSpPr/>
            <p:nvPr/>
          </p:nvSpPr>
          <p:spPr>
            <a:xfrm>
              <a:off x="4359390" y="2188428"/>
              <a:ext cx="908929" cy="213657"/>
            </a:xfrm>
            <a:custGeom>
              <a:avLst/>
              <a:gdLst/>
              <a:ahLst/>
              <a:cxnLst/>
              <a:rect l="l" t="t" r="r" b="b"/>
              <a:pathLst>
                <a:path w="42950" h="10096" extrusionOk="0">
                  <a:moveTo>
                    <a:pt x="11064" y="1"/>
                  </a:moveTo>
                  <a:cubicBezTo>
                    <a:pt x="7751" y="821"/>
                    <a:pt x="4013" y="1824"/>
                    <a:pt x="0" y="2979"/>
                  </a:cubicBezTo>
                  <a:cubicBezTo>
                    <a:pt x="7356" y="5989"/>
                    <a:pt x="15745" y="9302"/>
                    <a:pt x="23587" y="9970"/>
                  </a:cubicBezTo>
                  <a:cubicBezTo>
                    <a:pt x="24692" y="10055"/>
                    <a:pt x="25797" y="10095"/>
                    <a:pt x="26901" y="10095"/>
                  </a:cubicBezTo>
                  <a:cubicBezTo>
                    <a:pt x="29746" y="10095"/>
                    <a:pt x="32587" y="9831"/>
                    <a:pt x="35411" y="9393"/>
                  </a:cubicBezTo>
                  <a:cubicBezTo>
                    <a:pt x="38086" y="7144"/>
                    <a:pt x="40579" y="4590"/>
                    <a:pt x="42950" y="1824"/>
                  </a:cubicBezTo>
                  <a:lnTo>
                    <a:pt x="42950" y="1824"/>
                  </a:lnTo>
                  <a:cubicBezTo>
                    <a:pt x="41247" y="2280"/>
                    <a:pt x="39484" y="2584"/>
                    <a:pt x="37721" y="2767"/>
                  </a:cubicBezTo>
                  <a:cubicBezTo>
                    <a:pt x="36079" y="2943"/>
                    <a:pt x="34433" y="3018"/>
                    <a:pt x="32787" y="3018"/>
                  </a:cubicBezTo>
                  <a:cubicBezTo>
                    <a:pt x="29317" y="3018"/>
                    <a:pt x="25845" y="2683"/>
                    <a:pt x="22402" y="2250"/>
                  </a:cubicBezTo>
                  <a:cubicBezTo>
                    <a:pt x="18572" y="1794"/>
                    <a:pt x="14712" y="1186"/>
                    <a:pt x="110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63"/>
            <p:cNvSpPr/>
            <p:nvPr/>
          </p:nvSpPr>
          <p:spPr>
            <a:xfrm>
              <a:off x="3692983" y="2392349"/>
              <a:ext cx="852976" cy="419398"/>
            </a:xfrm>
            <a:custGeom>
              <a:avLst/>
              <a:gdLst/>
              <a:ahLst/>
              <a:cxnLst/>
              <a:rect l="l" t="t" r="r" b="b"/>
              <a:pathLst>
                <a:path w="40306" h="19818" extrusionOk="0">
                  <a:moveTo>
                    <a:pt x="10639" y="0"/>
                  </a:moveTo>
                  <a:cubicBezTo>
                    <a:pt x="7599" y="1125"/>
                    <a:pt x="4621" y="2249"/>
                    <a:pt x="1885" y="3404"/>
                  </a:cubicBezTo>
                  <a:cubicBezTo>
                    <a:pt x="1247" y="3678"/>
                    <a:pt x="639" y="3951"/>
                    <a:pt x="0" y="4255"/>
                  </a:cubicBezTo>
                  <a:cubicBezTo>
                    <a:pt x="10639" y="11125"/>
                    <a:pt x="23071" y="16930"/>
                    <a:pt x="35655" y="19818"/>
                  </a:cubicBezTo>
                  <a:cubicBezTo>
                    <a:pt x="37266" y="18572"/>
                    <a:pt x="38816" y="17234"/>
                    <a:pt x="40305" y="15867"/>
                  </a:cubicBezTo>
                  <a:cubicBezTo>
                    <a:pt x="39880" y="15775"/>
                    <a:pt x="39454" y="15684"/>
                    <a:pt x="39029" y="15593"/>
                  </a:cubicBezTo>
                  <a:cubicBezTo>
                    <a:pt x="28664" y="13465"/>
                    <a:pt x="18846" y="6869"/>
                    <a:pt x="10639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63"/>
            <p:cNvSpPr/>
            <p:nvPr/>
          </p:nvSpPr>
          <p:spPr>
            <a:xfrm>
              <a:off x="2426429" y="1637800"/>
              <a:ext cx="3253565" cy="1827382"/>
            </a:xfrm>
            <a:custGeom>
              <a:avLst/>
              <a:gdLst/>
              <a:ahLst/>
              <a:cxnLst/>
              <a:rect l="l" t="t" r="r" b="b"/>
              <a:pathLst>
                <a:path w="153742" h="86350" extrusionOk="0">
                  <a:moveTo>
                    <a:pt x="153742" y="1"/>
                  </a:moveTo>
                  <a:lnTo>
                    <a:pt x="153742" y="1"/>
                  </a:lnTo>
                  <a:cubicBezTo>
                    <a:pt x="149122" y="5594"/>
                    <a:pt x="143438" y="10305"/>
                    <a:pt x="137146" y="13892"/>
                  </a:cubicBezTo>
                  <a:cubicBezTo>
                    <a:pt x="134015" y="15685"/>
                    <a:pt x="130702" y="17205"/>
                    <a:pt x="127328" y="18512"/>
                  </a:cubicBezTo>
                  <a:cubicBezTo>
                    <a:pt x="123984" y="19819"/>
                    <a:pt x="120519" y="20913"/>
                    <a:pt x="117024" y="21886"/>
                  </a:cubicBezTo>
                  <a:cubicBezTo>
                    <a:pt x="113528" y="22858"/>
                    <a:pt x="110002" y="23801"/>
                    <a:pt x="106507" y="24652"/>
                  </a:cubicBezTo>
                  <a:cubicBezTo>
                    <a:pt x="102981" y="25503"/>
                    <a:pt x="99425" y="26293"/>
                    <a:pt x="95868" y="27083"/>
                  </a:cubicBezTo>
                  <a:cubicBezTo>
                    <a:pt x="88786" y="28725"/>
                    <a:pt x="81674" y="30427"/>
                    <a:pt x="74683" y="32798"/>
                  </a:cubicBezTo>
                  <a:cubicBezTo>
                    <a:pt x="71217" y="34014"/>
                    <a:pt x="67783" y="35381"/>
                    <a:pt x="64409" y="36840"/>
                  </a:cubicBezTo>
                  <a:cubicBezTo>
                    <a:pt x="61035" y="38360"/>
                    <a:pt x="57752" y="39971"/>
                    <a:pt x="54500" y="41704"/>
                  </a:cubicBezTo>
                  <a:cubicBezTo>
                    <a:pt x="51247" y="43467"/>
                    <a:pt x="48056" y="45290"/>
                    <a:pt x="44925" y="47236"/>
                  </a:cubicBezTo>
                  <a:cubicBezTo>
                    <a:pt x="41825" y="49151"/>
                    <a:pt x="38724" y="51157"/>
                    <a:pt x="35715" y="53224"/>
                  </a:cubicBezTo>
                  <a:cubicBezTo>
                    <a:pt x="32676" y="55291"/>
                    <a:pt x="29667" y="57418"/>
                    <a:pt x="26718" y="59576"/>
                  </a:cubicBezTo>
                  <a:cubicBezTo>
                    <a:pt x="23770" y="61734"/>
                    <a:pt x="20852" y="63923"/>
                    <a:pt x="17934" y="66172"/>
                  </a:cubicBezTo>
                  <a:cubicBezTo>
                    <a:pt x="12128" y="70671"/>
                    <a:pt x="6444" y="75473"/>
                    <a:pt x="1247" y="80884"/>
                  </a:cubicBezTo>
                  <a:lnTo>
                    <a:pt x="1247" y="80914"/>
                  </a:lnTo>
                  <a:cubicBezTo>
                    <a:pt x="1216" y="80944"/>
                    <a:pt x="1186" y="80944"/>
                    <a:pt x="1186" y="80975"/>
                  </a:cubicBezTo>
                  <a:cubicBezTo>
                    <a:pt x="0" y="82312"/>
                    <a:pt x="122" y="84379"/>
                    <a:pt x="1459" y="85534"/>
                  </a:cubicBezTo>
                  <a:cubicBezTo>
                    <a:pt x="2076" y="86081"/>
                    <a:pt x="2841" y="86349"/>
                    <a:pt x="3602" y="86349"/>
                  </a:cubicBezTo>
                  <a:cubicBezTo>
                    <a:pt x="4493" y="86349"/>
                    <a:pt x="5380" y="85982"/>
                    <a:pt x="6019" y="85261"/>
                  </a:cubicBezTo>
                  <a:cubicBezTo>
                    <a:pt x="10669" y="79972"/>
                    <a:pt x="15958" y="75139"/>
                    <a:pt x="21460" y="70519"/>
                  </a:cubicBezTo>
                  <a:cubicBezTo>
                    <a:pt x="24195" y="68209"/>
                    <a:pt x="27022" y="65929"/>
                    <a:pt x="29849" y="63680"/>
                  </a:cubicBezTo>
                  <a:cubicBezTo>
                    <a:pt x="32676" y="61430"/>
                    <a:pt x="35533" y="59212"/>
                    <a:pt x="38420" y="57053"/>
                  </a:cubicBezTo>
                  <a:cubicBezTo>
                    <a:pt x="41338" y="54926"/>
                    <a:pt x="44256" y="52829"/>
                    <a:pt x="47266" y="50822"/>
                  </a:cubicBezTo>
                  <a:cubicBezTo>
                    <a:pt x="50244" y="48816"/>
                    <a:pt x="53284" y="46901"/>
                    <a:pt x="56384" y="45078"/>
                  </a:cubicBezTo>
                  <a:cubicBezTo>
                    <a:pt x="59485" y="43254"/>
                    <a:pt x="62646" y="41552"/>
                    <a:pt x="65837" y="39941"/>
                  </a:cubicBezTo>
                  <a:cubicBezTo>
                    <a:pt x="69090" y="38360"/>
                    <a:pt x="72372" y="36901"/>
                    <a:pt x="75716" y="35594"/>
                  </a:cubicBezTo>
                  <a:cubicBezTo>
                    <a:pt x="82403" y="33011"/>
                    <a:pt x="89364" y="31035"/>
                    <a:pt x="96385" y="29120"/>
                  </a:cubicBezTo>
                  <a:cubicBezTo>
                    <a:pt x="99881" y="28178"/>
                    <a:pt x="103406" y="27235"/>
                    <a:pt x="106932" y="26232"/>
                  </a:cubicBezTo>
                  <a:cubicBezTo>
                    <a:pt x="108665" y="25746"/>
                    <a:pt x="110428" y="25229"/>
                    <a:pt x="112160" y="24713"/>
                  </a:cubicBezTo>
                  <a:cubicBezTo>
                    <a:pt x="113923" y="24196"/>
                    <a:pt x="115656" y="23679"/>
                    <a:pt x="117389" y="23132"/>
                  </a:cubicBezTo>
                  <a:cubicBezTo>
                    <a:pt x="120884" y="22038"/>
                    <a:pt x="124349" y="20822"/>
                    <a:pt x="127693" y="19424"/>
                  </a:cubicBezTo>
                  <a:cubicBezTo>
                    <a:pt x="131067" y="17995"/>
                    <a:pt x="134349" y="16354"/>
                    <a:pt x="137480" y="14439"/>
                  </a:cubicBezTo>
                  <a:cubicBezTo>
                    <a:pt x="143711" y="10639"/>
                    <a:pt x="149274" y="5746"/>
                    <a:pt x="153742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63"/>
            <p:cNvSpPr/>
            <p:nvPr/>
          </p:nvSpPr>
          <p:spPr>
            <a:xfrm>
              <a:off x="5520450" y="1637800"/>
              <a:ext cx="159544" cy="160835"/>
            </a:xfrm>
            <a:custGeom>
              <a:avLst/>
              <a:gdLst/>
              <a:ahLst/>
              <a:cxnLst/>
              <a:rect l="l" t="t" r="r" b="b"/>
              <a:pathLst>
                <a:path w="7539" h="7600" extrusionOk="0">
                  <a:moveTo>
                    <a:pt x="7539" y="1"/>
                  </a:moveTo>
                  <a:cubicBezTo>
                    <a:pt x="5259" y="2767"/>
                    <a:pt x="2736" y="5290"/>
                    <a:pt x="1" y="7600"/>
                  </a:cubicBezTo>
                  <a:cubicBezTo>
                    <a:pt x="1338" y="6536"/>
                    <a:pt x="2615" y="5411"/>
                    <a:pt x="3891" y="4256"/>
                  </a:cubicBezTo>
                  <a:cubicBezTo>
                    <a:pt x="5168" y="2889"/>
                    <a:pt x="6384" y="1460"/>
                    <a:pt x="7539" y="1"/>
                  </a:cubicBezTo>
                  <a:close/>
                </a:path>
              </a:pathLst>
            </a:custGeom>
            <a:solidFill>
              <a:srgbClr val="C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63"/>
            <p:cNvSpPr/>
            <p:nvPr/>
          </p:nvSpPr>
          <p:spPr>
            <a:xfrm>
              <a:off x="2448290" y="1727868"/>
              <a:ext cx="3154525" cy="1737314"/>
            </a:xfrm>
            <a:custGeom>
              <a:avLst/>
              <a:gdLst/>
              <a:ahLst/>
              <a:cxnLst/>
              <a:rect l="l" t="t" r="r" b="b"/>
              <a:pathLst>
                <a:path w="149062" h="82094" extrusionOk="0">
                  <a:moveTo>
                    <a:pt x="149061" y="0"/>
                  </a:moveTo>
                  <a:cubicBezTo>
                    <a:pt x="147785" y="1155"/>
                    <a:pt x="146508" y="2280"/>
                    <a:pt x="145171" y="3344"/>
                  </a:cubicBezTo>
                  <a:cubicBezTo>
                    <a:pt x="142344" y="5715"/>
                    <a:pt x="139304" y="7812"/>
                    <a:pt x="136113" y="9636"/>
                  </a:cubicBezTo>
                  <a:cubicBezTo>
                    <a:pt x="134684" y="10456"/>
                    <a:pt x="133225" y="11186"/>
                    <a:pt x="131766" y="11915"/>
                  </a:cubicBezTo>
                  <a:cubicBezTo>
                    <a:pt x="115048" y="20457"/>
                    <a:pt x="97936" y="22888"/>
                    <a:pt x="92951" y="24530"/>
                  </a:cubicBezTo>
                  <a:cubicBezTo>
                    <a:pt x="87571" y="26323"/>
                    <a:pt x="73285" y="30700"/>
                    <a:pt x="67570" y="32828"/>
                  </a:cubicBezTo>
                  <a:cubicBezTo>
                    <a:pt x="61856" y="34986"/>
                    <a:pt x="50944" y="40913"/>
                    <a:pt x="44439" y="44986"/>
                  </a:cubicBezTo>
                  <a:cubicBezTo>
                    <a:pt x="37965" y="49089"/>
                    <a:pt x="30731" y="54165"/>
                    <a:pt x="22585" y="60275"/>
                  </a:cubicBezTo>
                  <a:cubicBezTo>
                    <a:pt x="16354" y="64956"/>
                    <a:pt x="5016" y="75929"/>
                    <a:pt x="1" y="80853"/>
                  </a:cubicBezTo>
                  <a:cubicBezTo>
                    <a:pt x="122" y="81005"/>
                    <a:pt x="274" y="81157"/>
                    <a:pt x="426" y="81278"/>
                  </a:cubicBezTo>
                  <a:cubicBezTo>
                    <a:pt x="1043" y="81825"/>
                    <a:pt x="1808" y="82093"/>
                    <a:pt x="2569" y="82093"/>
                  </a:cubicBezTo>
                  <a:cubicBezTo>
                    <a:pt x="3460" y="82093"/>
                    <a:pt x="4347" y="81726"/>
                    <a:pt x="4986" y="81005"/>
                  </a:cubicBezTo>
                  <a:cubicBezTo>
                    <a:pt x="9636" y="75716"/>
                    <a:pt x="14925" y="70883"/>
                    <a:pt x="20427" y="66263"/>
                  </a:cubicBezTo>
                  <a:cubicBezTo>
                    <a:pt x="23162" y="63953"/>
                    <a:pt x="25989" y="61673"/>
                    <a:pt x="28816" y="59424"/>
                  </a:cubicBezTo>
                  <a:cubicBezTo>
                    <a:pt x="31643" y="57174"/>
                    <a:pt x="34500" y="54956"/>
                    <a:pt x="37387" y="52797"/>
                  </a:cubicBezTo>
                  <a:cubicBezTo>
                    <a:pt x="40305" y="50670"/>
                    <a:pt x="43223" y="48573"/>
                    <a:pt x="46202" y="46566"/>
                  </a:cubicBezTo>
                  <a:cubicBezTo>
                    <a:pt x="49211" y="44560"/>
                    <a:pt x="52251" y="42645"/>
                    <a:pt x="55351" y="40822"/>
                  </a:cubicBezTo>
                  <a:cubicBezTo>
                    <a:pt x="58452" y="38998"/>
                    <a:pt x="61613" y="37296"/>
                    <a:pt x="64804" y="35685"/>
                  </a:cubicBezTo>
                  <a:cubicBezTo>
                    <a:pt x="68057" y="34104"/>
                    <a:pt x="71339" y="32645"/>
                    <a:pt x="74683" y="31338"/>
                  </a:cubicBezTo>
                  <a:cubicBezTo>
                    <a:pt x="81370" y="28755"/>
                    <a:pt x="88331" y="26779"/>
                    <a:pt x="95352" y="24864"/>
                  </a:cubicBezTo>
                  <a:cubicBezTo>
                    <a:pt x="98848" y="23922"/>
                    <a:pt x="102373" y="22979"/>
                    <a:pt x="105899" y="21976"/>
                  </a:cubicBezTo>
                  <a:cubicBezTo>
                    <a:pt x="107632" y="21490"/>
                    <a:pt x="109395" y="20973"/>
                    <a:pt x="111127" y="20457"/>
                  </a:cubicBezTo>
                  <a:cubicBezTo>
                    <a:pt x="112860" y="19940"/>
                    <a:pt x="114623" y="19423"/>
                    <a:pt x="116356" y="18876"/>
                  </a:cubicBezTo>
                  <a:cubicBezTo>
                    <a:pt x="119851" y="17782"/>
                    <a:pt x="123316" y="16566"/>
                    <a:pt x="126660" y="15168"/>
                  </a:cubicBezTo>
                  <a:cubicBezTo>
                    <a:pt x="130034" y="13739"/>
                    <a:pt x="133316" y="12098"/>
                    <a:pt x="136447" y="10183"/>
                  </a:cubicBezTo>
                  <a:cubicBezTo>
                    <a:pt x="141098" y="7356"/>
                    <a:pt x="145353" y="3921"/>
                    <a:pt x="149061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63"/>
            <p:cNvSpPr/>
            <p:nvPr/>
          </p:nvSpPr>
          <p:spPr>
            <a:xfrm>
              <a:off x="2139529" y="3315394"/>
              <a:ext cx="450952" cy="423271"/>
            </a:xfrm>
            <a:custGeom>
              <a:avLst/>
              <a:gdLst/>
              <a:ahLst/>
              <a:cxnLst/>
              <a:rect l="l" t="t" r="r" b="b"/>
              <a:pathLst>
                <a:path w="21309" h="20001" extrusionOk="0">
                  <a:moveTo>
                    <a:pt x="16566" y="1"/>
                  </a:moveTo>
                  <a:cubicBezTo>
                    <a:pt x="10487" y="5077"/>
                    <a:pt x="5472" y="10852"/>
                    <a:pt x="1" y="16566"/>
                  </a:cubicBezTo>
                  <a:cubicBezTo>
                    <a:pt x="2098" y="16597"/>
                    <a:pt x="3405" y="18116"/>
                    <a:pt x="4408" y="20001"/>
                  </a:cubicBezTo>
                  <a:cubicBezTo>
                    <a:pt x="9971" y="14408"/>
                    <a:pt x="15989" y="10214"/>
                    <a:pt x="21308" y="4408"/>
                  </a:cubicBezTo>
                  <a:cubicBezTo>
                    <a:pt x="20366" y="2402"/>
                    <a:pt x="18633" y="821"/>
                    <a:pt x="16566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63"/>
            <p:cNvSpPr/>
            <p:nvPr/>
          </p:nvSpPr>
          <p:spPr>
            <a:xfrm>
              <a:off x="2139529" y="3315394"/>
              <a:ext cx="450952" cy="423271"/>
            </a:xfrm>
            <a:custGeom>
              <a:avLst/>
              <a:gdLst/>
              <a:ahLst/>
              <a:cxnLst/>
              <a:rect l="l" t="t" r="r" b="b"/>
              <a:pathLst>
                <a:path w="21309" h="20001" extrusionOk="0">
                  <a:moveTo>
                    <a:pt x="16566" y="1"/>
                  </a:moveTo>
                  <a:cubicBezTo>
                    <a:pt x="10487" y="5077"/>
                    <a:pt x="5472" y="10852"/>
                    <a:pt x="1" y="16566"/>
                  </a:cubicBezTo>
                  <a:cubicBezTo>
                    <a:pt x="2098" y="16597"/>
                    <a:pt x="3405" y="18116"/>
                    <a:pt x="4408" y="20001"/>
                  </a:cubicBezTo>
                  <a:cubicBezTo>
                    <a:pt x="9971" y="14408"/>
                    <a:pt x="15989" y="10214"/>
                    <a:pt x="21308" y="4408"/>
                  </a:cubicBezTo>
                  <a:cubicBezTo>
                    <a:pt x="20366" y="2402"/>
                    <a:pt x="18633" y="821"/>
                    <a:pt x="16566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63"/>
            <p:cNvSpPr/>
            <p:nvPr/>
          </p:nvSpPr>
          <p:spPr>
            <a:xfrm>
              <a:off x="2186488" y="3575905"/>
              <a:ext cx="124816" cy="124182"/>
            </a:xfrm>
            <a:custGeom>
              <a:avLst/>
              <a:gdLst/>
              <a:ahLst/>
              <a:cxnLst/>
              <a:rect l="l" t="t" r="r" b="b"/>
              <a:pathLst>
                <a:path w="5898" h="5868" extrusionOk="0">
                  <a:moveTo>
                    <a:pt x="1824" y="1"/>
                  </a:moveTo>
                  <a:cubicBezTo>
                    <a:pt x="1217" y="639"/>
                    <a:pt x="609" y="1277"/>
                    <a:pt x="1" y="1916"/>
                  </a:cubicBezTo>
                  <a:cubicBezTo>
                    <a:pt x="1095" y="2341"/>
                    <a:pt x="2068" y="3101"/>
                    <a:pt x="2827" y="4013"/>
                  </a:cubicBezTo>
                  <a:cubicBezTo>
                    <a:pt x="3314" y="4591"/>
                    <a:pt x="3709" y="5199"/>
                    <a:pt x="4074" y="5867"/>
                  </a:cubicBezTo>
                  <a:cubicBezTo>
                    <a:pt x="4682" y="5290"/>
                    <a:pt x="5290" y="4712"/>
                    <a:pt x="5897" y="4165"/>
                  </a:cubicBezTo>
                  <a:cubicBezTo>
                    <a:pt x="5685" y="3709"/>
                    <a:pt x="5411" y="3253"/>
                    <a:pt x="5138" y="2828"/>
                  </a:cubicBezTo>
                  <a:cubicBezTo>
                    <a:pt x="4286" y="1612"/>
                    <a:pt x="3131" y="639"/>
                    <a:pt x="1824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63"/>
            <p:cNvSpPr/>
            <p:nvPr/>
          </p:nvSpPr>
          <p:spPr>
            <a:xfrm>
              <a:off x="2398113" y="3359137"/>
              <a:ext cx="137683" cy="141535"/>
            </a:xfrm>
            <a:custGeom>
              <a:avLst/>
              <a:gdLst/>
              <a:ahLst/>
              <a:cxnLst/>
              <a:rect l="l" t="t" r="r" b="b"/>
              <a:pathLst>
                <a:path w="6506" h="6688" extrusionOk="0">
                  <a:moveTo>
                    <a:pt x="2007" y="1"/>
                  </a:moveTo>
                  <a:cubicBezTo>
                    <a:pt x="1338" y="608"/>
                    <a:pt x="670" y="1216"/>
                    <a:pt x="1" y="1855"/>
                  </a:cubicBezTo>
                  <a:cubicBezTo>
                    <a:pt x="1186" y="2250"/>
                    <a:pt x="2250" y="3071"/>
                    <a:pt x="3071" y="4043"/>
                  </a:cubicBezTo>
                  <a:cubicBezTo>
                    <a:pt x="3740" y="4833"/>
                    <a:pt x="4256" y="5745"/>
                    <a:pt x="4712" y="6688"/>
                  </a:cubicBezTo>
                  <a:cubicBezTo>
                    <a:pt x="5320" y="6110"/>
                    <a:pt x="5928" y="5563"/>
                    <a:pt x="6506" y="4985"/>
                  </a:cubicBezTo>
                  <a:cubicBezTo>
                    <a:pt x="6171" y="4226"/>
                    <a:pt x="5837" y="3496"/>
                    <a:pt x="5351" y="2827"/>
                  </a:cubicBezTo>
                  <a:cubicBezTo>
                    <a:pt x="4530" y="1612"/>
                    <a:pt x="3344" y="639"/>
                    <a:pt x="2007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63"/>
            <p:cNvSpPr/>
            <p:nvPr/>
          </p:nvSpPr>
          <p:spPr>
            <a:xfrm>
              <a:off x="2287476" y="3469140"/>
              <a:ext cx="129959" cy="136392"/>
            </a:xfrm>
            <a:custGeom>
              <a:avLst/>
              <a:gdLst/>
              <a:ahLst/>
              <a:cxnLst/>
              <a:rect l="l" t="t" r="r" b="b"/>
              <a:pathLst>
                <a:path w="6141" h="6445" extrusionOk="0">
                  <a:moveTo>
                    <a:pt x="1825" y="0"/>
                  </a:moveTo>
                  <a:cubicBezTo>
                    <a:pt x="1217" y="639"/>
                    <a:pt x="609" y="1277"/>
                    <a:pt x="1" y="1915"/>
                  </a:cubicBezTo>
                  <a:cubicBezTo>
                    <a:pt x="1065" y="2341"/>
                    <a:pt x="2007" y="3101"/>
                    <a:pt x="2736" y="3982"/>
                  </a:cubicBezTo>
                  <a:cubicBezTo>
                    <a:pt x="3375" y="4712"/>
                    <a:pt x="3861" y="5563"/>
                    <a:pt x="4287" y="6444"/>
                  </a:cubicBezTo>
                  <a:cubicBezTo>
                    <a:pt x="4925" y="5897"/>
                    <a:pt x="5533" y="5380"/>
                    <a:pt x="6141" y="4833"/>
                  </a:cubicBezTo>
                  <a:cubicBezTo>
                    <a:pt x="5837" y="4134"/>
                    <a:pt x="5472" y="3405"/>
                    <a:pt x="5047" y="2766"/>
                  </a:cubicBezTo>
                  <a:cubicBezTo>
                    <a:pt x="4226" y="1581"/>
                    <a:pt x="3101" y="639"/>
                    <a:pt x="1825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63"/>
            <p:cNvSpPr/>
            <p:nvPr/>
          </p:nvSpPr>
          <p:spPr>
            <a:xfrm>
              <a:off x="2186488" y="3592644"/>
              <a:ext cx="109368" cy="107442"/>
            </a:xfrm>
            <a:custGeom>
              <a:avLst/>
              <a:gdLst/>
              <a:ahLst/>
              <a:cxnLst/>
              <a:rect l="l" t="t" r="r" b="b"/>
              <a:pathLst>
                <a:path w="5168" h="5077" extrusionOk="0">
                  <a:moveTo>
                    <a:pt x="1095" y="0"/>
                  </a:moveTo>
                  <a:cubicBezTo>
                    <a:pt x="730" y="365"/>
                    <a:pt x="365" y="760"/>
                    <a:pt x="1" y="1125"/>
                  </a:cubicBezTo>
                  <a:cubicBezTo>
                    <a:pt x="1095" y="1550"/>
                    <a:pt x="2068" y="2310"/>
                    <a:pt x="2827" y="3222"/>
                  </a:cubicBezTo>
                  <a:cubicBezTo>
                    <a:pt x="3314" y="3800"/>
                    <a:pt x="3709" y="4408"/>
                    <a:pt x="4074" y="5076"/>
                  </a:cubicBezTo>
                  <a:cubicBezTo>
                    <a:pt x="4438" y="4711"/>
                    <a:pt x="4803" y="4377"/>
                    <a:pt x="5168" y="4043"/>
                  </a:cubicBezTo>
                  <a:cubicBezTo>
                    <a:pt x="4074" y="2462"/>
                    <a:pt x="2676" y="1064"/>
                    <a:pt x="1095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63"/>
            <p:cNvSpPr/>
            <p:nvPr/>
          </p:nvSpPr>
          <p:spPr>
            <a:xfrm>
              <a:off x="2398113" y="3370713"/>
              <a:ext cx="112606" cy="129959"/>
            </a:xfrm>
            <a:custGeom>
              <a:avLst/>
              <a:gdLst/>
              <a:ahLst/>
              <a:cxnLst/>
              <a:rect l="l" t="t" r="r" b="b"/>
              <a:pathLst>
                <a:path w="5321" h="6141" extrusionOk="0">
                  <a:moveTo>
                    <a:pt x="1399" y="1"/>
                  </a:moveTo>
                  <a:cubicBezTo>
                    <a:pt x="943" y="426"/>
                    <a:pt x="457" y="852"/>
                    <a:pt x="1" y="1308"/>
                  </a:cubicBezTo>
                  <a:cubicBezTo>
                    <a:pt x="1186" y="1703"/>
                    <a:pt x="2250" y="2524"/>
                    <a:pt x="3071" y="3496"/>
                  </a:cubicBezTo>
                  <a:cubicBezTo>
                    <a:pt x="3740" y="4286"/>
                    <a:pt x="4256" y="5198"/>
                    <a:pt x="4712" y="6141"/>
                  </a:cubicBezTo>
                  <a:cubicBezTo>
                    <a:pt x="4925" y="5928"/>
                    <a:pt x="5138" y="5745"/>
                    <a:pt x="5320" y="5533"/>
                  </a:cubicBezTo>
                  <a:cubicBezTo>
                    <a:pt x="5320" y="5472"/>
                    <a:pt x="5290" y="5411"/>
                    <a:pt x="5259" y="5350"/>
                  </a:cubicBezTo>
                  <a:cubicBezTo>
                    <a:pt x="4560" y="3223"/>
                    <a:pt x="3192" y="1338"/>
                    <a:pt x="1399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63"/>
            <p:cNvSpPr/>
            <p:nvPr/>
          </p:nvSpPr>
          <p:spPr>
            <a:xfrm>
              <a:off x="2287476" y="3485858"/>
              <a:ext cx="112606" cy="119674"/>
            </a:xfrm>
            <a:custGeom>
              <a:avLst/>
              <a:gdLst/>
              <a:ahLst/>
              <a:cxnLst/>
              <a:rect l="l" t="t" r="r" b="b"/>
              <a:pathLst>
                <a:path w="5321" h="5655" extrusionOk="0">
                  <a:moveTo>
                    <a:pt x="1095" y="0"/>
                  </a:moveTo>
                  <a:cubicBezTo>
                    <a:pt x="730" y="365"/>
                    <a:pt x="366" y="730"/>
                    <a:pt x="1" y="1125"/>
                  </a:cubicBezTo>
                  <a:cubicBezTo>
                    <a:pt x="1065" y="1551"/>
                    <a:pt x="2007" y="2311"/>
                    <a:pt x="2736" y="3192"/>
                  </a:cubicBezTo>
                  <a:cubicBezTo>
                    <a:pt x="3375" y="3922"/>
                    <a:pt x="3861" y="4773"/>
                    <a:pt x="4287" y="5654"/>
                  </a:cubicBezTo>
                  <a:cubicBezTo>
                    <a:pt x="4651" y="5350"/>
                    <a:pt x="4986" y="5046"/>
                    <a:pt x="5320" y="4742"/>
                  </a:cubicBezTo>
                  <a:cubicBezTo>
                    <a:pt x="4317" y="2827"/>
                    <a:pt x="2949" y="1095"/>
                    <a:pt x="1095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63"/>
            <p:cNvSpPr/>
            <p:nvPr/>
          </p:nvSpPr>
          <p:spPr>
            <a:xfrm>
              <a:off x="2169770" y="3330843"/>
              <a:ext cx="385962" cy="367952"/>
            </a:xfrm>
            <a:custGeom>
              <a:avLst/>
              <a:gdLst/>
              <a:ahLst/>
              <a:cxnLst/>
              <a:rect l="l" t="t" r="r" b="b"/>
              <a:pathLst>
                <a:path w="18238" h="17387" extrusionOk="0">
                  <a:moveTo>
                    <a:pt x="16566" y="0"/>
                  </a:moveTo>
                  <a:cubicBezTo>
                    <a:pt x="10700" y="4985"/>
                    <a:pt x="5168" y="10395"/>
                    <a:pt x="0" y="16140"/>
                  </a:cubicBezTo>
                  <a:cubicBezTo>
                    <a:pt x="669" y="16414"/>
                    <a:pt x="1216" y="16839"/>
                    <a:pt x="1703" y="17386"/>
                  </a:cubicBezTo>
                  <a:cubicBezTo>
                    <a:pt x="7326" y="12462"/>
                    <a:pt x="12584" y="7143"/>
                    <a:pt x="17812" y="1824"/>
                  </a:cubicBezTo>
                  <a:cubicBezTo>
                    <a:pt x="17964" y="1672"/>
                    <a:pt x="18116" y="1520"/>
                    <a:pt x="18238" y="1338"/>
                  </a:cubicBezTo>
                  <a:cubicBezTo>
                    <a:pt x="17752" y="821"/>
                    <a:pt x="17174" y="365"/>
                    <a:pt x="16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63"/>
            <p:cNvSpPr/>
            <p:nvPr/>
          </p:nvSpPr>
          <p:spPr>
            <a:xfrm>
              <a:off x="2139529" y="3315394"/>
              <a:ext cx="450952" cy="423271"/>
            </a:xfrm>
            <a:custGeom>
              <a:avLst/>
              <a:gdLst/>
              <a:ahLst/>
              <a:cxnLst/>
              <a:rect l="l" t="t" r="r" b="b"/>
              <a:pathLst>
                <a:path w="21309" h="20001" extrusionOk="0">
                  <a:moveTo>
                    <a:pt x="16566" y="1"/>
                  </a:moveTo>
                  <a:cubicBezTo>
                    <a:pt x="16536" y="61"/>
                    <a:pt x="16475" y="92"/>
                    <a:pt x="16414" y="153"/>
                  </a:cubicBezTo>
                  <a:cubicBezTo>
                    <a:pt x="16840" y="548"/>
                    <a:pt x="17205" y="973"/>
                    <a:pt x="17509" y="1460"/>
                  </a:cubicBezTo>
                  <a:cubicBezTo>
                    <a:pt x="18177" y="2523"/>
                    <a:pt x="18512" y="3891"/>
                    <a:pt x="18056" y="5077"/>
                  </a:cubicBezTo>
                  <a:cubicBezTo>
                    <a:pt x="17843" y="5593"/>
                    <a:pt x="17509" y="6049"/>
                    <a:pt x="17174" y="6475"/>
                  </a:cubicBezTo>
                  <a:cubicBezTo>
                    <a:pt x="14317" y="10122"/>
                    <a:pt x="10943" y="13375"/>
                    <a:pt x="7205" y="16080"/>
                  </a:cubicBezTo>
                  <a:cubicBezTo>
                    <a:pt x="7022" y="16202"/>
                    <a:pt x="6840" y="16323"/>
                    <a:pt x="6627" y="16323"/>
                  </a:cubicBezTo>
                  <a:cubicBezTo>
                    <a:pt x="6414" y="16323"/>
                    <a:pt x="6262" y="16202"/>
                    <a:pt x="6110" y="16080"/>
                  </a:cubicBezTo>
                  <a:cubicBezTo>
                    <a:pt x="4895" y="15259"/>
                    <a:pt x="3496" y="14591"/>
                    <a:pt x="2068" y="14408"/>
                  </a:cubicBezTo>
                  <a:cubicBezTo>
                    <a:pt x="1369" y="15138"/>
                    <a:pt x="700" y="15867"/>
                    <a:pt x="1" y="16566"/>
                  </a:cubicBezTo>
                  <a:cubicBezTo>
                    <a:pt x="2098" y="16597"/>
                    <a:pt x="3405" y="18116"/>
                    <a:pt x="4408" y="20001"/>
                  </a:cubicBezTo>
                  <a:cubicBezTo>
                    <a:pt x="9971" y="14408"/>
                    <a:pt x="15989" y="10214"/>
                    <a:pt x="21308" y="4408"/>
                  </a:cubicBezTo>
                  <a:cubicBezTo>
                    <a:pt x="20366" y="2402"/>
                    <a:pt x="18633" y="821"/>
                    <a:pt x="16566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63"/>
            <p:cNvSpPr/>
            <p:nvPr/>
          </p:nvSpPr>
          <p:spPr>
            <a:xfrm>
              <a:off x="1967139" y="3656322"/>
              <a:ext cx="265039" cy="349943"/>
            </a:xfrm>
            <a:custGeom>
              <a:avLst/>
              <a:gdLst/>
              <a:ahLst/>
              <a:cxnLst/>
              <a:rect l="l" t="t" r="r" b="b"/>
              <a:pathLst>
                <a:path w="12524" h="16536" extrusionOk="0">
                  <a:moveTo>
                    <a:pt x="9119" y="0"/>
                  </a:moveTo>
                  <a:cubicBezTo>
                    <a:pt x="7843" y="487"/>
                    <a:pt x="7600" y="2158"/>
                    <a:pt x="6809" y="3253"/>
                  </a:cubicBezTo>
                  <a:cubicBezTo>
                    <a:pt x="6171" y="4134"/>
                    <a:pt x="5168" y="4651"/>
                    <a:pt x="4408" y="5411"/>
                  </a:cubicBezTo>
                  <a:cubicBezTo>
                    <a:pt x="3557" y="6231"/>
                    <a:pt x="3010" y="7295"/>
                    <a:pt x="2524" y="8329"/>
                  </a:cubicBezTo>
                  <a:cubicBezTo>
                    <a:pt x="1338" y="10943"/>
                    <a:pt x="487" y="13709"/>
                    <a:pt x="1" y="16536"/>
                  </a:cubicBezTo>
                  <a:cubicBezTo>
                    <a:pt x="1156" y="14651"/>
                    <a:pt x="2980" y="13040"/>
                    <a:pt x="4864" y="11915"/>
                  </a:cubicBezTo>
                  <a:cubicBezTo>
                    <a:pt x="5928" y="11307"/>
                    <a:pt x="7053" y="10852"/>
                    <a:pt x="8086" y="10213"/>
                  </a:cubicBezTo>
                  <a:cubicBezTo>
                    <a:pt x="9089" y="9545"/>
                    <a:pt x="10031" y="8663"/>
                    <a:pt x="10426" y="7538"/>
                  </a:cubicBezTo>
                  <a:cubicBezTo>
                    <a:pt x="10700" y="6779"/>
                    <a:pt x="10730" y="5958"/>
                    <a:pt x="10943" y="5168"/>
                  </a:cubicBezTo>
                  <a:cubicBezTo>
                    <a:pt x="11186" y="4408"/>
                    <a:pt x="11703" y="3648"/>
                    <a:pt x="12524" y="3526"/>
                  </a:cubicBezTo>
                  <a:cubicBezTo>
                    <a:pt x="12068" y="2797"/>
                    <a:pt x="11855" y="2189"/>
                    <a:pt x="11308" y="1520"/>
                  </a:cubicBezTo>
                  <a:cubicBezTo>
                    <a:pt x="10761" y="821"/>
                    <a:pt x="10001" y="183"/>
                    <a:pt x="9119" y="0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63"/>
            <p:cNvSpPr/>
            <p:nvPr/>
          </p:nvSpPr>
          <p:spPr>
            <a:xfrm>
              <a:off x="1971647" y="3671750"/>
              <a:ext cx="260532" cy="328082"/>
            </a:xfrm>
            <a:custGeom>
              <a:avLst/>
              <a:gdLst/>
              <a:ahLst/>
              <a:cxnLst/>
              <a:rect l="l" t="t" r="r" b="b"/>
              <a:pathLst>
                <a:path w="12311" h="15503" extrusionOk="0">
                  <a:moveTo>
                    <a:pt x="10305" y="1"/>
                  </a:moveTo>
                  <a:cubicBezTo>
                    <a:pt x="9393" y="1764"/>
                    <a:pt x="8390" y="3466"/>
                    <a:pt x="6992" y="4864"/>
                  </a:cubicBezTo>
                  <a:cubicBezTo>
                    <a:pt x="6140" y="5746"/>
                    <a:pt x="5198" y="6475"/>
                    <a:pt x="4408" y="7387"/>
                  </a:cubicBezTo>
                  <a:cubicBezTo>
                    <a:pt x="3314" y="8603"/>
                    <a:pt x="2554" y="10062"/>
                    <a:pt x="1824" y="11490"/>
                  </a:cubicBezTo>
                  <a:cubicBezTo>
                    <a:pt x="1156" y="12797"/>
                    <a:pt x="487" y="14104"/>
                    <a:pt x="1" y="15503"/>
                  </a:cubicBezTo>
                  <a:cubicBezTo>
                    <a:pt x="1156" y="13740"/>
                    <a:pt x="2858" y="12250"/>
                    <a:pt x="4651" y="11186"/>
                  </a:cubicBezTo>
                  <a:cubicBezTo>
                    <a:pt x="5715" y="10578"/>
                    <a:pt x="6840" y="10123"/>
                    <a:pt x="7873" y="9484"/>
                  </a:cubicBezTo>
                  <a:cubicBezTo>
                    <a:pt x="8876" y="8816"/>
                    <a:pt x="9818" y="7934"/>
                    <a:pt x="10244" y="6809"/>
                  </a:cubicBezTo>
                  <a:cubicBezTo>
                    <a:pt x="10487" y="6050"/>
                    <a:pt x="10517" y="5229"/>
                    <a:pt x="10730" y="4439"/>
                  </a:cubicBezTo>
                  <a:cubicBezTo>
                    <a:pt x="10973" y="3679"/>
                    <a:pt x="11490" y="2919"/>
                    <a:pt x="12311" y="2797"/>
                  </a:cubicBezTo>
                  <a:cubicBezTo>
                    <a:pt x="11855" y="2068"/>
                    <a:pt x="11642" y="1460"/>
                    <a:pt x="11125" y="791"/>
                  </a:cubicBezTo>
                  <a:cubicBezTo>
                    <a:pt x="10882" y="487"/>
                    <a:pt x="10609" y="214"/>
                    <a:pt x="10305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63"/>
            <p:cNvSpPr/>
            <p:nvPr/>
          </p:nvSpPr>
          <p:spPr>
            <a:xfrm>
              <a:off x="2129879" y="3656322"/>
              <a:ext cx="102300" cy="102300"/>
            </a:xfrm>
            <a:custGeom>
              <a:avLst/>
              <a:gdLst/>
              <a:ahLst/>
              <a:cxnLst/>
              <a:rect l="l" t="t" r="r" b="b"/>
              <a:pathLst>
                <a:path w="4834" h="4834" extrusionOk="0">
                  <a:moveTo>
                    <a:pt x="1429" y="0"/>
                  </a:moveTo>
                  <a:cubicBezTo>
                    <a:pt x="730" y="274"/>
                    <a:pt x="335" y="912"/>
                    <a:pt x="1" y="1611"/>
                  </a:cubicBezTo>
                  <a:cubicBezTo>
                    <a:pt x="1399" y="2341"/>
                    <a:pt x="2554" y="3465"/>
                    <a:pt x="3375" y="4833"/>
                  </a:cubicBezTo>
                  <a:cubicBezTo>
                    <a:pt x="3648" y="4195"/>
                    <a:pt x="4165" y="3617"/>
                    <a:pt x="4834" y="3526"/>
                  </a:cubicBezTo>
                  <a:cubicBezTo>
                    <a:pt x="4378" y="2797"/>
                    <a:pt x="4165" y="2189"/>
                    <a:pt x="3618" y="1520"/>
                  </a:cubicBezTo>
                  <a:cubicBezTo>
                    <a:pt x="3071" y="821"/>
                    <a:pt x="2311" y="183"/>
                    <a:pt x="1429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63"/>
            <p:cNvSpPr/>
            <p:nvPr/>
          </p:nvSpPr>
          <p:spPr>
            <a:xfrm>
              <a:off x="2049482" y="3763193"/>
              <a:ext cx="88142" cy="77285"/>
            </a:xfrm>
            <a:custGeom>
              <a:avLst/>
              <a:gdLst/>
              <a:ahLst/>
              <a:cxnLst/>
              <a:rect l="l" t="t" r="r" b="b"/>
              <a:pathLst>
                <a:path w="4165" h="3652" extrusionOk="0">
                  <a:moveTo>
                    <a:pt x="3355" y="1"/>
                  </a:moveTo>
                  <a:cubicBezTo>
                    <a:pt x="2845" y="1"/>
                    <a:pt x="2073" y="416"/>
                    <a:pt x="1368" y="1121"/>
                  </a:cubicBezTo>
                  <a:cubicBezTo>
                    <a:pt x="456" y="2063"/>
                    <a:pt x="0" y="3127"/>
                    <a:pt x="396" y="3522"/>
                  </a:cubicBezTo>
                  <a:cubicBezTo>
                    <a:pt x="491" y="3610"/>
                    <a:pt x="625" y="3652"/>
                    <a:pt x="786" y="3652"/>
                  </a:cubicBezTo>
                  <a:cubicBezTo>
                    <a:pt x="1296" y="3652"/>
                    <a:pt x="2081" y="3234"/>
                    <a:pt x="2797" y="2519"/>
                  </a:cubicBezTo>
                  <a:cubicBezTo>
                    <a:pt x="3709" y="1577"/>
                    <a:pt x="4165" y="513"/>
                    <a:pt x="3769" y="148"/>
                  </a:cubicBezTo>
                  <a:cubicBezTo>
                    <a:pt x="3670" y="48"/>
                    <a:pt x="3527" y="1"/>
                    <a:pt x="3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2" name="Google Shape;3802;p63"/>
          <p:cNvGrpSpPr/>
          <p:nvPr/>
        </p:nvGrpSpPr>
        <p:grpSpPr>
          <a:xfrm>
            <a:off x="5881741" y="-102741"/>
            <a:ext cx="1691715" cy="1402192"/>
            <a:chOff x="5881741" y="-102741"/>
            <a:chExt cx="1691715" cy="1402192"/>
          </a:xfrm>
        </p:grpSpPr>
        <p:grpSp>
          <p:nvGrpSpPr>
            <p:cNvPr id="3803" name="Google Shape;3803;p63"/>
            <p:cNvGrpSpPr/>
            <p:nvPr/>
          </p:nvGrpSpPr>
          <p:grpSpPr>
            <a:xfrm rot="10800000">
              <a:off x="5881741" y="-97879"/>
              <a:ext cx="691980" cy="936635"/>
              <a:chOff x="3051600" y="3618575"/>
              <a:chExt cx="498150" cy="674275"/>
            </a:xfrm>
          </p:grpSpPr>
          <p:sp>
            <p:nvSpPr>
              <p:cNvPr id="3804" name="Google Shape;3804;p63"/>
              <p:cNvSpPr/>
              <p:nvPr/>
            </p:nvSpPr>
            <p:spPr>
              <a:xfrm>
                <a:off x="3051600" y="3854600"/>
                <a:ext cx="191850" cy="41852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 extrusionOk="0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/>
                  <a:t> </a:t>
                </a:r>
                <a:endParaRPr/>
              </a:p>
            </p:txBody>
          </p:sp>
          <p:sp>
            <p:nvSpPr>
              <p:cNvPr id="3805" name="Google Shape;3805;p63"/>
              <p:cNvSpPr/>
              <p:nvPr/>
            </p:nvSpPr>
            <p:spPr>
              <a:xfrm>
                <a:off x="3203200" y="3618575"/>
                <a:ext cx="141175" cy="6742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 extrusionOk="0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63"/>
              <p:cNvSpPr/>
              <p:nvPr/>
            </p:nvSpPr>
            <p:spPr>
              <a:xfrm>
                <a:off x="3256575" y="4093025"/>
                <a:ext cx="293175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 extrusionOk="0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63"/>
              <p:cNvSpPr/>
              <p:nvPr/>
            </p:nvSpPr>
            <p:spPr>
              <a:xfrm>
                <a:off x="3254250" y="3903600"/>
                <a:ext cx="2746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 extrusionOk="0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63"/>
              <p:cNvSpPr/>
              <p:nvPr/>
            </p:nvSpPr>
            <p:spPr>
              <a:xfrm>
                <a:off x="3051600" y="3867425"/>
                <a:ext cx="182175" cy="39450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 extrusionOk="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63"/>
              <p:cNvSpPr/>
              <p:nvPr/>
            </p:nvSpPr>
            <p:spPr>
              <a:xfrm>
                <a:off x="3203200" y="3618750"/>
                <a:ext cx="107925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 extrusionOk="0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63"/>
              <p:cNvSpPr/>
              <p:nvPr/>
            </p:nvSpPr>
            <p:spPr>
              <a:xfrm>
                <a:off x="3277850" y="3903600"/>
                <a:ext cx="243650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 extrusionOk="0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63"/>
              <p:cNvSpPr/>
              <p:nvPr/>
            </p:nvSpPr>
            <p:spPr>
              <a:xfrm>
                <a:off x="3260450" y="4093025"/>
                <a:ext cx="286975" cy="1909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 extrusionOk="0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63"/>
              <p:cNvSpPr/>
              <p:nvPr/>
            </p:nvSpPr>
            <p:spPr>
              <a:xfrm>
                <a:off x="3114250" y="4014775"/>
                <a:ext cx="12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 extrusionOk="0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63"/>
              <p:cNvSpPr/>
              <p:nvPr/>
            </p:nvSpPr>
            <p:spPr>
              <a:xfrm>
                <a:off x="3256575" y="4131950"/>
                <a:ext cx="185275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 extrusionOk="0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63"/>
              <p:cNvSpPr/>
              <p:nvPr/>
            </p:nvSpPr>
            <p:spPr>
              <a:xfrm>
                <a:off x="3254250" y="4047250"/>
                <a:ext cx="159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 extrusionOk="0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5" name="Google Shape;3815;p63"/>
            <p:cNvGrpSpPr/>
            <p:nvPr/>
          </p:nvGrpSpPr>
          <p:grpSpPr>
            <a:xfrm rot="10800000">
              <a:off x="6987326" y="-102741"/>
              <a:ext cx="586131" cy="1402192"/>
              <a:chOff x="2331900" y="3286925"/>
              <a:chExt cx="421950" cy="1009425"/>
            </a:xfrm>
          </p:grpSpPr>
          <p:sp>
            <p:nvSpPr>
              <p:cNvPr id="3816" name="Google Shape;3816;p63"/>
              <p:cNvSpPr/>
              <p:nvPr/>
            </p:nvSpPr>
            <p:spPr>
              <a:xfrm>
                <a:off x="2483100" y="3478375"/>
                <a:ext cx="129200" cy="8179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719" fill="none" extrusionOk="0">
                    <a:moveTo>
                      <a:pt x="2012" y="32718"/>
                    </a:moveTo>
                    <a:cubicBezTo>
                      <a:pt x="5167" y="22029"/>
                      <a:pt x="4440" y="10226"/>
                      <a:pt x="1" y="1"/>
                    </a:cubicBezTo>
                  </a:path>
                </a:pathLst>
              </a:custGeom>
              <a:noFill/>
              <a:ln w="7350" cap="rnd" cmpd="sng">
                <a:solidFill>
                  <a:srgbClr val="005A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63"/>
              <p:cNvSpPr/>
              <p:nvPr/>
            </p:nvSpPr>
            <p:spPr>
              <a:xfrm>
                <a:off x="2416575" y="3286925"/>
                <a:ext cx="99050" cy="271525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10861" extrusionOk="0">
                    <a:moveTo>
                      <a:pt x="745" y="1"/>
                    </a:moveTo>
                    <a:cubicBezTo>
                      <a:pt x="688" y="1"/>
                      <a:pt x="631" y="11"/>
                      <a:pt x="573" y="32"/>
                    </a:cubicBezTo>
                    <a:cubicBezTo>
                      <a:pt x="233" y="140"/>
                      <a:pt x="125" y="543"/>
                      <a:pt x="94" y="883"/>
                    </a:cubicBezTo>
                    <a:cubicBezTo>
                      <a:pt x="1" y="1950"/>
                      <a:pt x="248" y="3002"/>
                      <a:pt x="511" y="4023"/>
                    </a:cubicBezTo>
                    <a:cubicBezTo>
                      <a:pt x="1177" y="6529"/>
                      <a:pt x="2074" y="9097"/>
                      <a:pt x="3961" y="10861"/>
                    </a:cubicBezTo>
                    <a:cubicBezTo>
                      <a:pt x="3791" y="9654"/>
                      <a:pt x="3791" y="8324"/>
                      <a:pt x="3652" y="7117"/>
                    </a:cubicBezTo>
                    <a:cubicBezTo>
                      <a:pt x="3373" y="4874"/>
                      <a:pt x="2677" y="2693"/>
                      <a:pt x="1594" y="728"/>
                    </a:cubicBezTo>
                    <a:cubicBezTo>
                      <a:pt x="1408" y="382"/>
                      <a:pt x="1095" y="1"/>
                      <a:pt x="74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63"/>
              <p:cNvSpPr/>
              <p:nvPr/>
            </p:nvSpPr>
            <p:spPr>
              <a:xfrm>
                <a:off x="2331900" y="3438300"/>
                <a:ext cx="216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8679" h="8689" extrusionOk="0">
                    <a:moveTo>
                      <a:pt x="515" y="0"/>
                    </a:moveTo>
                    <a:cubicBezTo>
                      <a:pt x="394" y="0"/>
                      <a:pt x="280" y="35"/>
                      <a:pt x="186" y="118"/>
                    </a:cubicBezTo>
                    <a:cubicBezTo>
                      <a:pt x="47" y="258"/>
                      <a:pt x="0" y="459"/>
                      <a:pt x="16" y="644"/>
                    </a:cubicBezTo>
                    <a:cubicBezTo>
                      <a:pt x="16" y="1155"/>
                      <a:pt x="279" y="1634"/>
                      <a:pt x="572" y="2068"/>
                    </a:cubicBezTo>
                    <a:cubicBezTo>
                      <a:pt x="2506" y="5038"/>
                      <a:pt x="5383" y="7389"/>
                      <a:pt x="8678" y="8688"/>
                    </a:cubicBezTo>
                    <a:cubicBezTo>
                      <a:pt x="7472" y="7389"/>
                      <a:pt x="5987" y="5935"/>
                      <a:pt x="4904" y="4527"/>
                    </a:cubicBezTo>
                    <a:cubicBezTo>
                      <a:pt x="4424" y="3908"/>
                      <a:pt x="3960" y="3305"/>
                      <a:pt x="3481" y="2686"/>
                    </a:cubicBezTo>
                    <a:cubicBezTo>
                      <a:pt x="2800" y="1805"/>
                      <a:pt x="2119" y="923"/>
                      <a:pt x="1207" y="273"/>
                    </a:cubicBezTo>
                    <a:cubicBezTo>
                      <a:pt x="1012" y="130"/>
                      <a:pt x="751" y="0"/>
                      <a:pt x="51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63"/>
              <p:cNvSpPr/>
              <p:nvPr/>
            </p:nvSpPr>
            <p:spPr>
              <a:xfrm>
                <a:off x="2337700" y="3636825"/>
                <a:ext cx="237850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7493" extrusionOk="0">
                    <a:moveTo>
                      <a:pt x="488" y="1"/>
                    </a:moveTo>
                    <a:cubicBezTo>
                      <a:pt x="304" y="1"/>
                      <a:pt x="145" y="64"/>
                      <a:pt x="78" y="237"/>
                    </a:cubicBezTo>
                    <a:cubicBezTo>
                      <a:pt x="0" y="438"/>
                      <a:pt x="93" y="639"/>
                      <a:pt x="186" y="825"/>
                    </a:cubicBezTo>
                    <a:cubicBezTo>
                      <a:pt x="1145" y="2526"/>
                      <a:pt x="2630" y="3872"/>
                      <a:pt x="4270" y="4924"/>
                    </a:cubicBezTo>
                    <a:cubicBezTo>
                      <a:pt x="5925" y="5961"/>
                      <a:pt x="7719" y="6734"/>
                      <a:pt x="9514" y="7492"/>
                    </a:cubicBezTo>
                    <a:cubicBezTo>
                      <a:pt x="8075" y="6208"/>
                      <a:pt x="6915" y="4847"/>
                      <a:pt x="5585" y="3455"/>
                    </a:cubicBezTo>
                    <a:cubicBezTo>
                      <a:pt x="4285" y="2109"/>
                      <a:pt x="2754" y="980"/>
                      <a:pt x="1083" y="160"/>
                    </a:cubicBezTo>
                    <a:cubicBezTo>
                      <a:pt x="908" y="72"/>
                      <a:pt x="684" y="1"/>
                      <a:pt x="48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63"/>
              <p:cNvSpPr/>
              <p:nvPr/>
            </p:nvSpPr>
            <p:spPr>
              <a:xfrm>
                <a:off x="2360500" y="3831350"/>
                <a:ext cx="22550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9020" h="7261" extrusionOk="0">
                    <a:moveTo>
                      <a:pt x="418" y="1"/>
                    </a:moveTo>
                    <a:cubicBezTo>
                      <a:pt x="328" y="1"/>
                      <a:pt x="243" y="24"/>
                      <a:pt x="171" y="82"/>
                    </a:cubicBezTo>
                    <a:cubicBezTo>
                      <a:pt x="1" y="222"/>
                      <a:pt x="32" y="485"/>
                      <a:pt x="94" y="701"/>
                    </a:cubicBezTo>
                    <a:cubicBezTo>
                      <a:pt x="558" y="2341"/>
                      <a:pt x="2012" y="3517"/>
                      <a:pt x="3435" y="4460"/>
                    </a:cubicBezTo>
                    <a:cubicBezTo>
                      <a:pt x="4533" y="5203"/>
                      <a:pt x="5678" y="5883"/>
                      <a:pt x="6838" y="6502"/>
                    </a:cubicBezTo>
                    <a:cubicBezTo>
                      <a:pt x="7534" y="6858"/>
                      <a:pt x="8246" y="7214"/>
                      <a:pt x="9019" y="7260"/>
                    </a:cubicBezTo>
                    <a:cubicBezTo>
                      <a:pt x="7736" y="6193"/>
                      <a:pt x="6715" y="4909"/>
                      <a:pt x="5508" y="3733"/>
                    </a:cubicBezTo>
                    <a:cubicBezTo>
                      <a:pt x="4085" y="2325"/>
                      <a:pt x="2615" y="902"/>
                      <a:pt x="790" y="98"/>
                    </a:cubicBezTo>
                    <a:cubicBezTo>
                      <a:pt x="673" y="44"/>
                      <a:pt x="541" y="1"/>
                      <a:pt x="41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63"/>
              <p:cNvSpPr/>
              <p:nvPr/>
            </p:nvSpPr>
            <p:spPr>
              <a:xfrm>
                <a:off x="2553100" y="3442600"/>
                <a:ext cx="1148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9770" extrusionOk="0">
                    <a:moveTo>
                      <a:pt x="4050" y="1"/>
                    </a:moveTo>
                    <a:cubicBezTo>
                      <a:pt x="4025" y="1"/>
                      <a:pt x="4001" y="3"/>
                      <a:pt x="3976" y="8"/>
                    </a:cubicBezTo>
                    <a:cubicBezTo>
                      <a:pt x="3868" y="39"/>
                      <a:pt x="3775" y="117"/>
                      <a:pt x="3698" y="194"/>
                    </a:cubicBezTo>
                    <a:cubicBezTo>
                      <a:pt x="2429" y="1385"/>
                      <a:pt x="1702" y="3040"/>
                      <a:pt x="1223" y="4711"/>
                    </a:cubicBezTo>
                    <a:cubicBezTo>
                      <a:pt x="728" y="6366"/>
                      <a:pt x="480" y="8099"/>
                      <a:pt x="1" y="9769"/>
                    </a:cubicBezTo>
                    <a:cubicBezTo>
                      <a:pt x="728" y="8733"/>
                      <a:pt x="1470" y="7418"/>
                      <a:pt x="2135" y="6351"/>
                    </a:cubicBezTo>
                    <a:cubicBezTo>
                      <a:pt x="3156" y="4665"/>
                      <a:pt x="4208" y="2932"/>
                      <a:pt x="4533" y="998"/>
                    </a:cubicBezTo>
                    <a:cubicBezTo>
                      <a:pt x="4564" y="782"/>
                      <a:pt x="4595" y="550"/>
                      <a:pt x="4502" y="333"/>
                    </a:cubicBezTo>
                    <a:cubicBezTo>
                      <a:pt x="4434" y="155"/>
                      <a:pt x="4243" y="1"/>
                      <a:pt x="405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63"/>
              <p:cNvSpPr/>
              <p:nvPr/>
            </p:nvSpPr>
            <p:spPr>
              <a:xfrm>
                <a:off x="2579025" y="3604250"/>
                <a:ext cx="139625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10312" extrusionOk="0">
                    <a:moveTo>
                      <a:pt x="5029" y="0"/>
                    </a:moveTo>
                    <a:cubicBezTo>
                      <a:pt x="4875" y="0"/>
                      <a:pt x="4713" y="100"/>
                      <a:pt x="4579" y="210"/>
                    </a:cubicBezTo>
                    <a:cubicBezTo>
                      <a:pt x="3573" y="1076"/>
                      <a:pt x="2970" y="2313"/>
                      <a:pt x="2429" y="3536"/>
                    </a:cubicBezTo>
                    <a:cubicBezTo>
                      <a:pt x="1470" y="5732"/>
                      <a:pt x="665" y="8006"/>
                      <a:pt x="0" y="10311"/>
                    </a:cubicBezTo>
                    <a:cubicBezTo>
                      <a:pt x="1222" y="8548"/>
                      <a:pt x="2522" y="6753"/>
                      <a:pt x="3682" y="4943"/>
                    </a:cubicBezTo>
                    <a:cubicBezTo>
                      <a:pt x="4316" y="3953"/>
                      <a:pt x="4842" y="2901"/>
                      <a:pt x="5244" y="1803"/>
                    </a:cubicBezTo>
                    <a:cubicBezTo>
                      <a:pt x="5430" y="1308"/>
                      <a:pt x="5584" y="751"/>
                      <a:pt x="5368" y="271"/>
                    </a:cubicBezTo>
                    <a:cubicBezTo>
                      <a:pt x="5321" y="179"/>
                      <a:pt x="5260" y="70"/>
                      <a:pt x="5151" y="24"/>
                    </a:cubicBezTo>
                    <a:cubicBezTo>
                      <a:pt x="5112" y="7"/>
                      <a:pt x="5071" y="0"/>
                      <a:pt x="502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63"/>
              <p:cNvSpPr/>
              <p:nvPr/>
            </p:nvSpPr>
            <p:spPr>
              <a:xfrm>
                <a:off x="2571675" y="3832050"/>
                <a:ext cx="161275" cy="23380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9352" extrusionOk="0">
                    <a:moveTo>
                      <a:pt x="6179" y="0"/>
                    </a:moveTo>
                    <a:cubicBezTo>
                      <a:pt x="6114" y="0"/>
                      <a:pt x="6047" y="24"/>
                      <a:pt x="5987" y="54"/>
                    </a:cubicBezTo>
                    <a:cubicBezTo>
                      <a:pt x="5554" y="209"/>
                      <a:pt x="5120" y="364"/>
                      <a:pt x="4749" y="658"/>
                    </a:cubicBezTo>
                    <a:cubicBezTo>
                      <a:pt x="4285" y="1029"/>
                      <a:pt x="4007" y="1570"/>
                      <a:pt x="3728" y="2112"/>
                    </a:cubicBezTo>
                    <a:cubicBezTo>
                      <a:pt x="2491" y="4525"/>
                      <a:pt x="1238" y="6938"/>
                      <a:pt x="0" y="9351"/>
                    </a:cubicBezTo>
                    <a:cubicBezTo>
                      <a:pt x="866" y="8717"/>
                      <a:pt x="1810" y="7789"/>
                      <a:pt x="2506" y="6969"/>
                    </a:cubicBezTo>
                    <a:cubicBezTo>
                      <a:pt x="4146" y="5035"/>
                      <a:pt x="5832" y="2994"/>
                      <a:pt x="6404" y="518"/>
                    </a:cubicBezTo>
                    <a:cubicBezTo>
                      <a:pt x="6451" y="333"/>
                      <a:pt x="6451" y="85"/>
                      <a:pt x="6281" y="23"/>
                    </a:cubicBezTo>
                    <a:cubicBezTo>
                      <a:pt x="6248" y="7"/>
                      <a:pt x="6214" y="0"/>
                      <a:pt x="61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63"/>
              <p:cNvSpPr/>
              <p:nvPr/>
            </p:nvSpPr>
            <p:spPr>
              <a:xfrm>
                <a:off x="2376375" y="3986775"/>
                <a:ext cx="194150" cy="157575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6303" extrusionOk="0">
                    <a:moveTo>
                      <a:pt x="420" y="1"/>
                    </a:moveTo>
                    <a:cubicBezTo>
                      <a:pt x="246" y="1"/>
                      <a:pt x="75" y="53"/>
                      <a:pt x="31" y="208"/>
                    </a:cubicBezTo>
                    <a:cubicBezTo>
                      <a:pt x="0" y="301"/>
                      <a:pt x="46" y="424"/>
                      <a:pt x="93" y="517"/>
                    </a:cubicBezTo>
                    <a:cubicBezTo>
                      <a:pt x="789" y="2002"/>
                      <a:pt x="2011" y="3193"/>
                      <a:pt x="3372" y="4106"/>
                    </a:cubicBezTo>
                    <a:cubicBezTo>
                      <a:pt x="4734" y="5019"/>
                      <a:pt x="6250" y="5668"/>
                      <a:pt x="7766" y="6303"/>
                    </a:cubicBezTo>
                    <a:cubicBezTo>
                      <a:pt x="6884" y="5545"/>
                      <a:pt x="6080" y="4384"/>
                      <a:pt x="5306" y="3503"/>
                    </a:cubicBezTo>
                    <a:cubicBezTo>
                      <a:pt x="4007" y="2018"/>
                      <a:pt x="2537" y="486"/>
                      <a:pt x="619" y="22"/>
                    </a:cubicBezTo>
                    <a:cubicBezTo>
                      <a:pt x="557" y="9"/>
                      <a:pt x="488" y="1"/>
                      <a:pt x="42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63"/>
              <p:cNvSpPr/>
              <p:nvPr/>
            </p:nvSpPr>
            <p:spPr>
              <a:xfrm>
                <a:off x="2563550" y="4007750"/>
                <a:ext cx="190300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7553" extrusionOk="0">
                    <a:moveTo>
                      <a:pt x="6974" y="0"/>
                    </a:moveTo>
                    <a:cubicBezTo>
                      <a:pt x="6195" y="0"/>
                      <a:pt x="5531" y="536"/>
                      <a:pt x="4966" y="1086"/>
                    </a:cubicBezTo>
                    <a:cubicBezTo>
                      <a:pt x="3017" y="2989"/>
                      <a:pt x="1501" y="5278"/>
                      <a:pt x="0" y="7552"/>
                    </a:cubicBezTo>
                    <a:cubicBezTo>
                      <a:pt x="1439" y="6763"/>
                      <a:pt x="2352" y="6268"/>
                      <a:pt x="3666" y="5324"/>
                    </a:cubicBezTo>
                    <a:cubicBezTo>
                      <a:pt x="4533" y="4721"/>
                      <a:pt x="5384" y="4102"/>
                      <a:pt x="6095" y="3344"/>
                    </a:cubicBezTo>
                    <a:cubicBezTo>
                      <a:pt x="6822" y="2586"/>
                      <a:pt x="7395" y="1658"/>
                      <a:pt x="7580" y="622"/>
                    </a:cubicBezTo>
                    <a:cubicBezTo>
                      <a:pt x="7596" y="498"/>
                      <a:pt x="7611" y="359"/>
                      <a:pt x="7549" y="235"/>
                    </a:cubicBezTo>
                    <a:cubicBezTo>
                      <a:pt x="7472" y="65"/>
                      <a:pt x="7255" y="3"/>
                      <a:pt x="7070" y="3"/>
                    </a:cubicBezTo>
                    <a:cubicBezTo>
                      <a:pt x="7038" y="1"/>
                      <a:pt x="7006" y="0"/>
                      <a:pt x="697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63"/>
              <p:cNvSpPr/>
              <p:nvPr/>
            </p:nvSpPr>
            <p:spPr>
              <a:xfrm>
                <a:off x="2582875" y="3604250"/>
                <a:ext cx="126875" cy="244650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9786" extrusionOk="0">
                    <a:moveTo>
                      <a:pt x="4875" y="0"/>
                    </a:moveTo>
                    <a:cubicBezTo>
                      <a:pt x="4721" y="0"/>
                      <a:pt x="4559" y="100"/>
                      <a:pt x="4425" y="210"/>
                    </a:cubicBezTo>
                    <a:cubicBezTo>
                      <a:pt x="3419" y="1076"/>
                      <a:pt x="2816" y="2313"/>
                      <a:pt x="2275" y="3536"/>
                    </a:cubicBezTo>
                    <a:cubicBezTo>
                      <a:pt x="1393" y="5577"/>
                      <a:pt x="635" y="7666"/>
                      <a:pt x="1" y="9785"/>
                    </a:cubicBezTo>
                    <a:cubicBezTo>
                      <a:pt x="1826" y="6629"/>
                      <a:pt x="3512" y="3381"/>
                      <a:pt x="5075" y="86"/>
                    </a:cubicBezTo>
                    <a:cubicBezTo>
                      <a:pt x="5059" y="55"/>
                      <a:pt x="5028" y="39"/>
                      <a:pt x="4997" y="24"/>
                    </a:cubicBezTo>
                    <a:cubicBezTo>
                      <a:pt x="4958" y="7"/>
                      <a:pt x="4917" y="0"/>
                      <a:pt x="487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63"/>
              <p:cNvSpPr/>
              <p:nvPr/>
            </p:nvSpPr>
            <p:spPr>
              <a:xfrm>
                <a:off x="2416575" y="3287325"/>
                <a:ext cx="93250" cy="265725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10629" extrusionOk="0">
                    <a:moveTo>
                      <a:pt x="635" y="1"/>
                    </a:moveTo>
                    <a:cubicBezTo>
                      <a:pt x="620" y="1"/>
                      <a:pt x="589" y="1"/>
                      <a:pt x="573" y="16"/>
                    </a:cubicBezTo>
                    <a:cubicBezTo>
                      <a:pt x="233" y="124"/>
                      <a:pt x="125" y="527"/>
                      <a:pt x="94" y="867"/>
                    </a:cubicBezTo>
                    <a:cubicBezTo>
                      <a:pt x="1" y="1934"/>
                      <a:pt x="248" y="2986"/>
                      <a:pt x="511" y="4007"/>
                    </a:cubicBezTo>
                    <a:cubicBezTo>
                      <a:pt x="1146" y="6405"/>
                      <a:pt x="1996" y="8865"/>
                      <a:pt x="3729" y="10628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63"/>
              <p:cNvSpPr/>
              <p:nvPr/>
            </p:nvSpPr>
            <p:spPr>
              <a:xfrm>
                <a:off x="2337300" y="3438350"/>
                <a:ext cx="208875" cy="214075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563" extrusionOk="0">
                    <a:moveTo>
                      <a:pt x="313" y="1"/>
                    </a:moveTo>
                    <a:cubicBezTo>
                      <a:pt x="199" y="1"/>
                      <a:pt x="92" y="30"/>
                      <a:pt x="1" y="101"/>
                    </a:cubicBezTo>
                    <a:cubicBezTo>
                      <a:pt x="1594" y="2746"/>
                      <a:pt x="3930" y="4943"/>
                      <a:pt x="6219" y="7047"/>
                    </a:cubicBezTo>
                    <a:cubicBezTo>
                      <a:pt x="6869" y="7650"/>
                      <a:pt x="7550" y="8253"/>
                      <a:pt x="8354" y="8563"/>
                    </a:cubicBezTo>
                    <a:cubicBezTo>
                      <a:pt x="7163" y="7294"/>
                      <a:pt x="5740" y="5902"/>
                      <a:pt x="4688" y="4525"/>
                    </a:cubicBezTo>
                    <a:cubicBezTo>
                      <a:pt x="4208" y="3906"/>
                      <a:pt x="3744" y="3303"/>
                      <a:pt x="3265" y="2684"/>
                    </a:cubicBezTo>
                    <a:cubicBezTo>
                      <a:pt x="2584" y="1803"/>
                      <a:pt x="1903" y="921"/>
                      <a:pt x="991" y="271"/>
                    </a:cubicBezTo>
                    <a:cubicBezTo>
                      <a:pt x="803" y="125"/>
                      <a:pt x="546" y="1"/>
                      <a:pt x="31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63"/>
              <p:cNvSpPr/>
              <p:nvPr/>
            </p:nvSpPr>
            <p:spPr>
              <a:xfrm>
                <a:off x="2346200" y="3636775"/>
                <a:ext cx="229350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7495" extrusionOk="0">
                    <a:moveTo>
                      <a:pt x="178" y="1"/>
                    </a:moveTo>
                    <a:cubicBezTo>
                      <a:pt x="116" y="1"/>
                      <a:pt x="57" y="7"/>
                      <a:pt x="0" y="22"/>
                    </a:cubicBezTo>
                    <a:cubicBezTo>
                      <a:pt x="2244" y="2173"/>
                      <a:pt x="4641" y="4168"/>
                      <a:pt x="7178" y="5963"/>
                    </a:cubicBezTo>
                    <a:cubicBezTo>
                      <a:pt x="7843" y="6442"/>
                      <a:pt x="8524" y="6922"/>
                      <a:pt x="9127" y="7479"/>
                    </a:cubicBezTo>
                    <a:cubicBezTo>
                      <a:pt x="9143" y="7479"/>
                      <a:pt x="9158" y="7494"/>
                      <a:pt x="9174" y="7494"/>
                    </a:cubicBezTo>
                    <a:cubicBezTo>
                      <a:pt x="7735" y="6210"/>
                      <a:pt x="6575" y="4849"/>
                      <a:pt x="5245" y="3457"/>
                    </a:cubicBezTo>
                    <a:cubicBezTo>
                      <a:pt x="3945" y="2111"/>
                      <a:pt x="2414" y="982"/>
                      <a:pt x="743" y="162"/>
                    </a:cubicBezTo>
                    <a:cubicBezTo>
                      <a:pt x="579" y="68"/>
                      <a:pt x="370" y="1"/>
                      <a:pt x="178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63"/>
              <p:cNvSpPr/>
              <p:nvPr/>
            </p:nvSpPr>
            <p:spPr>
              <a:xfrm>
                <a:off x="2362050" y="3831350"/>
                <a:ext cx="22395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7261" extrusionOk="0">
                    <a:moveTo>
                      <a:pt x="356" y="1"/>
                    </a:moveTo>
                    <a:cubicBezTo>
                      <a:pt x="266" y="1"/>
                      <a:pt x="181" y="24"/>
                      <a:pt x="109" y="82"/>
                    </a:cubicBezTo>
                    <a:cubicBezTo>
                      <a:pt x="47" y="129"/>
                      <a:pt x="16" y="206"/>
                      <a:pt x="1" y="283"/>
                    </a:cubicBezTo>
                    <a:lnTo>
                      <a:pt x="8602" y="7183"/>
                    </a:lnTo>
                    <a:cubicBezTo>
                      <a:pt x="8633" y="7198"/>
                      <a:pt x="8648" y="7214"/>
                      <a:pt x="8664" y="7229"/>
                    </a:cubicBezTo>
                    <a:cubicBezTo>
                      <a:pt x="8756" y="7245"/>
                      <a:pt x="8865" y="7260"/>
                      <a:pt x="8957" y="7260"/>
                    </a:cubicBezTo>
                    <a:cubicBezTo>
                      <a:pt x="7674" y="6193"/>
                      <a:pt x="6653" y="4909"/>
                      <a:pt x="5446" y="3733"/>
                    </a:cubicBezTo>
                    <a:cubicBezTo>
                      <a:pt x="4023" y="2325"/>
                      <a:pt x="2553" y="902"/>
                      <a:pt x="728" y="98"/>
                    </a:cubicBezTo>
                    <a:cubicBezTo>
                      <a:pt x="611" y="44"/>
                      <a:pt x="479" y="1"/>
                      <a:pt x="356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63"/>
              <p:cNvSpPr/>
              <p:nvPr/>
            </p:nvSpPr>
            <p:spPr>
              <a:xfrm>
                <a:off x="2554650" y="3442625"/>
                <a:ext cx="103675" cy="23765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9506" extrusionOk="0">
                    <a:moveTo>
                      <a:pt x="3982" y="1"/>
                    </a:moveTo>
                    <a:cubicBezTo>
                      <a:pt x="3960" y="1"/>
                      <a:pt x="3937" y="3"/>
                      <a:pt x="3914" y="7"/>
                    </a:cubicBezTo>
                    <a:cubicBezTo>
                      <a:pt x="3806" y="38"/>
                      <a:pt x="3713" y="116"/>
                      <a:pt x="3636" y="193"/>
                    </a:cubicBezTo>
                    <a:cubicBezTo>
                      <a:pt x="2367" y="1384"/>
                      <a:pt x="1640" y="3039"/>
                      <a:pt x="1161" y="4710"/>
                    </a:cubicBezTo>
                    <a:cubicBezTo>
                      <a:pt x="697" y="6288"/>
                      <a:pt x="434" y="7928"/>
                      <a:pt x="0" y="9506"/>
                    </a:cubicBezTo>
                    <a:cubicBezTo>
                      <a:pt x="1377" y="6350"/>
                      <a:pt x="2754" y="3194"/>
                      <a:pt x="4146" y="23"/>
                    </a:cubicBezTo>
                    <a:cubicBezTo>
                      <a:pt x="4092" y="12"/>
                      <a:pt x="4037" y="1"/>
                      <a:pt x="398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63"/>
              <p:cNvSpPr/>
              <p:nvPr/>
            </p:nvSpPr>
            <p:spPr>
              <a:xfrm>
                <a:off x="2572450" y="3833000"/>
                <a:ext cx="149300" cy="23207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9283" extrusionOk="0">
                    <a:moveTo>
                      <a:pt x="5971" y="1"/>
                    </a:moveTo>
                    <a:lnTo>
                      <a:pt x="5971" y="1"/>
                    </a:lnTo>
                    <a:cubicBezTo>
                      <a:pt x="5969" y="5"/>
                      <a:pt x="5966" y="10"/>
                      <a:pt x="5963" y="14"/>
                    </a:cubicBezTo>
                    <a:lnTo>
                      <a:pt x="5963" y="14"/>
                    </a:lnTo>
                    <a:cubicBezTo>
                      <a:pt x="5967" y="13"/>
                      <a:pt x="5971" y="9"/>
                      <a:pt x="5971" y="1"/>
                    </a:cubicBezTo>
                    <a:close/>
                    <a:moveTo>
                      <a:pt x="5963" y="14"/>
                    </a:moveTo>
                    <a:cubicBezTo>
                      <a:pt x="5960" y="16"/>
                      <a:pt x="5956" y="16"/>
                      <a:pt x="5956" y="16"/>
                    </a:cubicBezTo>
                    <a:cubicBezTo>
                      <a:pt x="5523" y="171"/>
                      <a:pt x="5089" y="326"/>
                      <a:pt x="4718" y="620"/>
                    </a:cubicBezTo>
                    <a:cubicBezTo>
                      <a:pt x="4254" y="991"/>
                      <a:pt x="3976" y="1532"/>
                      <a:pt x="3697" y="2074"/>
                    </a:cubicBezTo>
                    <a:cubicBezTo>
                      <a:pt x="2460" y="4472"/>
                      <a:pt x="1222" y="6869"/>
                      <a:pt x="0" y="9282"/>
                    </a:cubicBezTo>
                    <a:cubicBezTo>
                      <a:pt x="2132" y="6301"/>
                      <a:pt x="4125" y="3196"/>
                      <a:pt x="5963" y="14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63"/>
              <p:cNvSpPr/>
              <p:nvPr/>
            </p:nvSpPr>
            <p:spPr>
              <a:xfrm>
                <a:off x="2377150" y="3986900"/>
                <a:ext cx="193375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7735" h="6298" extrusionOk="0">
                    <a:moveTo>
                      <a:pt x="362" y="1"/>
                    </a:moveTo>
                    <a:cubicBezTo>
                      <a:pt x="203" y="1"/>
                      <a:pt x="52" y="52"/>
                      <a:pt x="0" y="187"/>
                    </a:cubicBezTo>
                    <a:cubicBezTo>
                      <a:pt x="1748" y="1982"/>
                      <a:pt x="3728" y="3544"/>
                      <a:pt x="5693" y="5091"/>
                    </a:cubicBezTo>
                    <a:cubicBezTo>
                      <a:pt x="6064" y="5385"/>
                      <a:pt x="6466" y="5679"/>
                      <a:pt x="6868" y="5926"/>
                    </a:cubicBezTo>
                    <a:cubicBezTo>
                      <a:pt x="7162" y="6066"/>
                      <a:pt x="7441" y="6189"/>
                      <a:pt x="7735" y="6298"/>
                    </a:cubicBezTo>
                    <a:cubicBezTo>
                      <a:pt x="6853" y="5540"/>
                      <a:pt x="6049" y="4379"/>
                      <a:pt x="5275" y="3498"/>
                    </a:cubicBezTo>
                    <a:cubicBezTo>
                      <a:pt x="3976" y="2013"/>
                      <a:pt x="2506" y="481"/>
                      <a:pt x="588" y="33"/>
                    </a:cubicBezTo>
                    <a:cubicBezTo>
                      <a:pt x="517" y="12"/>
                      <a:pt x="439" y="1"/>
                      <a:pt x="36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63"/>
              <p:cNvSpPr/>
              <p:nvPr/>
            </p:nvSpPr>
            <p:spPr>
              <a:xfrm>
                <a:off x="2563550" y="4007750"/>
                <a:ext cx="188750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7553" extrusionOk="0">
                    <a:moveTo>
                      <a:pt x="6974" y="0"/>
                    </a:moveTo>
                    <a:cubicBezTo>
                      <a:pt x="6195" y="0"/>
                      <a:pt x="5531" y="536"/>
                      <a:pt x="4966" y="1086"/>
                    </a:cubicBezTo>
                    <a:cubicBezTo>
                      <a:pt x="3017" y="2989"/>
                      <a:pt x="1501" y="5278"/>
                      <a:pt x="0" y="7552"/>
                    </a:cubicBezTo>
                    <a:cubicBezTo>
                      <a:pt x="155" y="7475"/>
                      <a:pt x="294" y="7397"/>
                      <a:pt x="433" y="7320"/>
                    </a:cubicBezTo>
                    <a:cubicBezTo>
                      <a:pt x="2878" y="5031"/>
                      <a:pt x="5260" y="2664"/>
                      <a:pt x="7549" y="235"/>
                    </a:cubicBezTo>
                    <a:cubicBezTo>
                      <a:pt x="7456" y="65"/>
                      <a:pt x="7255" y="3"/>
                      <a:pt x="7070" y="3"/>
                    </a:cubicBezTo>
                    <a:cubicBezTo>
                      <a:pt x="7038" y="1"/>
                      <a:pt x="7006" y="0"/>
                      <a:pt x="697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63"/>
              <p:cNvSpPr/>
              <p:nvPr/>
            </p:nvSpPr>
            <p:spPr>
              <a:xfrm>
                <a:off x="2439400" y="3364675"/>
                <a:ext cx="76225" cy="19377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7751" extrusionOk="0">
                    <a:moveTo>
                      <a:pt x="1764" y="1"/>
                    </a:moveTo>
                    <a:lnTo>
                      <a:pt x="1826" y="3698"/>
                    </a:lnTo>
                    <a:cubicBezTo>
                      <a:pt x="1841" y="3760"/>
                      <a:pt x="1826" y="3837"/>
                      <a:pt x="1780" y="3883"/>
                    </a:cubicBezTo>
                    <a:cubicBezTo>
                      <a:pt x="1757" y="3906"/>
                      <a:pt x="1729" y="3915"/>
                      <a:pt x="1698" y="3915"/>
                    </a:cubicBezTo>
                    <a:cubicBezTo>
                      <a:pt x="1625" y="3915"/>
                      <a:pt x="1536" y="3861"/>
                      <a:pt x="1470" y="3806"/>
                    </a:cubicBezTo>
                    <a:cubicBezTo>
                      <a:pt x="944" y="3342"/>
                      <a:pt x="465" y="2847"/>
                      <a:pt x="1" y="2321"/>
                    </a:cubicBezTo>
                    <a:lnTo>
                      <a:pt x="1" y="2321"/>
                    </a:lnTo>
                    <a:cubicBezTo>
                      <a:pt x="635" y="4347"/>
                      <a:pt x="1517" y="6312"/>
                      <a:pt x="3048" y="7751"/>
                    </a:cubicBezTo>
                    <a:cubicBezTo>
                      <a:pt x="2878" y="6544"/>
                      <a:pt x="2878" y="5214"/>
                      <a:pt x="2739" y="4007"/>
                    </a:cubicBezTo>
                    <a:cubicBezTo>
                      <a:pt x="2569" y="2630"/>
                      <a:pt x="2244" y="1284"/>
                      <a:pt x="17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63"/>
              <p:cNvSpPr/>
              <p:nvPr/>
            </p:nvSpPr>
            <p:spPr>
              <a:xfrm>
                <a:off x="2399575" y="3540250"/>
                <a:ext cx="149300" cy="11527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611" extrusionOk="0">
                    <a:moveTo>
                      <a:pt x="1857" y="1"/>
                    </a:moveTo>
                    <a:lnTo>
                      <a:pt x="1857" y="1"/>
                    </a:lnTo>
                    <a:cubicBezTo>
                      <a:pt x="2011" y="418"/>
                      <a:pt x="2166" y="836"/>
                      <a:pt x="2321" y="1238"/>
                    </a:cubicBezTo>
                    <a:cubicBezTo>
                      <a:pt x="2279" y="1240"/>
                      <a:pt x="2237" y="1241"/>
                      <a:pt x="2196" y="1241"/>
                    </a:cubicBezTo>
                    <a:cubicBezTo>
                      <a:pt x="1423" y="1241"/>
                      <a:pt x="705" y="973"/>
                      <a:pt x="0" y="650"/>
                    </a:cubicBezTo>
                    <a:lnTo>
                      <a:pt x="0" y="650"/>
                    </a:lnTo>
                    <a:cubicBezTo>
                      <a:pt x="1686" y="2367"/>
                      <a:pt x="3728" y="3729"/>
                      <a:pt x="5971" y="4610"/>
                    </a:cubicBezTo>
                    <a:cubicBezTo>
                      <a:pt x="4765" y="3311"/>
                      <a:pt x="3280" y="1857"/>
                      <a:pt x="2197" y="449"/>
                    </a:cubicBezTo>
                    <a:cubicBezTo>
                      <a:pt x="2089" y="310"/>
                      <a:pt x="1965" y="155"/>
                      <a:pt x="185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63"/>
              <p:cNvSpPr/>
              <p:nvPr/>
            </p:nvSpPr>
            <p:spPr>
              <a:xfrm>
                <a:off x="2378675" y="3698825"/>
                <a:ext cx="196875" cy="125325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5013" extrusionOk="0">
                    <a:moveTo>
                      <a:pt x="2925" y="0"/>
                    </a:moveTo>
                    <a:cubicBezTo>
                      <a:pt x="3017" y="201"/>
                      <a:pt x="3110" y="387"/>
                      <a:pt x="3219" y="588"/>
                    </a:cubicBezTo>
                    <a:cubicBezTo>
                      <a:pt x="3389" y="959"/>
                      <a:pt x="3559" y="1330"/>
                      <a:pt x="3574" y="1733"/>
                    </a:cubicBezTo>
                    <a:cubicBezTo>
                      <a:pt x="2352" y="1330"/>
                      <a:pt x="1161" y="851"/>
                      <a:pt x="1" y="278"/>
                    </a:cubicBezTo>
                    <a:lnTo>
                      <a:pt x="1" y="278"/>
                    </a:lnTo>
                    <a:cubicBezTo>
                      <a:pt x="774" y="1114"/>
                      <a:pt x="1672" y="1825"/>
                      <a:pt x="2631" y="2444"/>
                    </a:cubicBezTo>
                    <a:cubicBezTo>
                      <a:pt x="4286" y="3481"/>
                      <a:pt x="6080" y="4254"/>
                      <a:pt x="7875" y="5012"/>
                    </a:cubicBezTo>
                    <a:cubicBezTo>
                      <a:pt x="6436" y="3728"/>
                      <a:pt x="5276" y="2367"/>
                      <a:pt x="3946" y="975"/>
                    </a:cubicBezTo>
                    <a:cubicBezTo>
                      <a:pt x="3621" y="634"/>
                      <a:pt x="3280" y="309"/>
                      <a:pt x="292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63"/>
              <p:cNvSpPr/>
              <p:nvPr/>
            </p:nvSpPr>
            <p:spPr>
              <a:xfrm>
                <a:off x="2410400" y="3893350"/>
                <a:ext cx="17560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4781" extrusionOk="0">
                    <a:moveTo>
                      <a:pt x="2197" y="0"/>
                    </a:moveTo>
                    <a:cubicBezTo>
                      <a:pt x="2584" y="712"/>
                      <a:pt x="2955" y="1439"/>
                      <a:pt x="3280" y="2181"/>
                    </a:cubicBezTo>
                    <a:cubicBezTo>
                      <a:pt x="3253" y="2263"/>
                      <a:pt x="3172" y="2292"/>
                      <a:pt x="3085" y="2292"/>
                    </a:cubicBezTo>
                    <a:cubicBezTo>
                      <a:pt x="3024" y="2292"/>
                      <a:pt x="2960" y="2278"/>
                      <a:pt x="2909" y="2259"/>
                    </a:cubicBezTo>
                    <a:cubicBezTo>
                      <a:pt x="1903" y="1887"/>
                      <a:pt x="929" y="1423"/>
                      <a:pt x="0" y="913"/>
                    </a:cubicBezTo>
                    <a:lnTo>
                      <a:pt x="0" y="913"/>
                    </a:lnTo>
                    <a:cubicBezTo>
                      <a:pt x="449" y="1300"/>
                      <a:pt x="944" y="1655"/>
                      <a:pt x="1439" y="1980"/>
                    </a:cubicBezTo>
                    <a:cubicBezTo>
                      <a:pt x="2537" y="2723"/>
                      <a:pt x="3682" y="3403"/>
                      <a:pt x="4842" y="4022"/>
                    </a:cubicBezTo>
                    <a:cubicBezTo>
                      <a:pt x="5538" y="4378"/>
                      <a:pt x="6250" y="4734"/>
                      <a:pt x="7023" y="4780"/>
                    </a:cubicBezTo>
                    <a:cubicBezTo>
                      <a:pt x="5740" y="3713"/>
                      <a:pt x="4719" y="2429"/>
                      <a:pt x="3512" y="1253"/>
                    </a:cubicBezTo>
                    <a:cubicBezTo>
                      <a:pt x="3079" y="835"/>
                      <a:pt x="2646" y="402"/>
                      <a:pt x="219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63"/>
              <p:cNvSpPr/>
              <p:nvPr/>
            </p:nvSpPr>
            <p:spPr>
              <a:xfrm>
                <a:off x="2553100" y="3529025"/>
                <a:ext cx="92450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6313" extrusionOk="0">
                    <a:moveTo>
                      <a:pt x="1625" y="1"/>
                    </a:moveTo>
                    <a:lnTo>
                      <a:pt x="1625" y="1"/>
                    </a:lnTo>
                    <a:cubicBezTo>
                      <a:pt x="1470" y="419"/>
                      <a:pt x="1331" y="836"/>
                      <a:pt x="1223" y="1254"/>
                    </a:cubicBezTo>
                    <a:cubicBezTo>
                      <a:pt x="728" y="2909"/>
                      <a:pt x="480" y="4642"/>
                      <a:pt x="1" y="6312"/>
                    </a:cubicBezTo>
                    <a:cubicBezTo>
                      <a:pt x="728" y="5276"/>
                      <a:pt x="1470" y="3961"/>
                      <a:pt x="2135" y="2894"/>
                    </a:cubicBezTo>
                    <a:cubicBezTo>
                      <a:pt x="2692" y="1981"/>
                      <a:pt x="3249" y="1053"/>
                      <a:pt x="3698" y="94"/>
                    </a:cubicBezTo>
                    <a:lnTo>
                      <a:pt x="3698" y="94"/>
                    </a:lnTo>
                    <a:cubicBezTo>
                      <a:pt x="3033" y="883"/>
                      <a:pt x="2352" y="1656"/>
                      <a:pt x="1640" y="2399"/>
                    </a:cubicBezTo>
                    <a:cubicBezTo>
                      <a:pt x="1408" y="1641"/>
                      <a:pt x="1517" y="805"/>
                      <a:pt x="162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63"/>
              <p:cNvSpPr/>
              <p:nvPr/>
            </p:nvSpPr>
            <p:spPr>
              <a:xfrm>
                <a:off x="2579025" y="3706150"/>
                <a:ext cx="103650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4146" h="6236" extrusionOk="0">
                    <a:moveTo>
                      <a:pt x="2212" y="1"/>
                    </a:moveTo>
                    <a:cubicBezTo>
                      <a:pt x="1346" y="2043"/>
                      <a:pt x="603" y="4116"/>
                      <a:pt x="0" y="6235"/>
                    </a:cubicBezTo>
                    <a:cubicBezTo>
                      <a:pt x="1222" y="4472"/>
                      <a:pt x="2522" y="2677"/>
                      <a:pt x="3682" y="867"/>
                    </a:cubicBezTo>
                    <a:cubicBezTo>
                      <a:pt x="3836" y="620"/>
                      <a:pt x="4007" y="357"/>
                      <a:pt x="4146" y="94"/>
                    </a:cubicBezTo>
                    <a:lnTo>
                      <a:pt x="4146" y="94"/>
                    </a:lnTo>
                    <a:cubicBezTo>
                      <a:pt x="3481" y="743"/>
                      <a:pt x="2800" y="1378"/>
                      <a:pt x="2243" y="2120"/>
                    </a:cubicBezTo>
                    <a:cubicBezTo>
                      <a:pt x="2233" y="2124"/>
                      <a:pt x="2224" y="2125"/>
                      <a:pt x="2215" y="2125"/>
                    </a:cubicBezTo>
                    <a:cubicBezTo>
                      <a:pt x="2141" y="2125"/>
                      <a:pt x="2104" y="2018"/>
                      <a:pt x="2104" y="1935"/>
                    </a:cubicBezTo>
                    <a:cubicBezTo>
                      <a:pt x="2104" y="1285"/>
                      <a:pt x="2135" y="651"/>
                      <a:pt x="221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63"/>
              <p:cNvSpPr/>
              <p:nvPr/>
            </p:nvSpPr>
            <p:spPr>
              <a:xfrm>
                <a:off x="2571675" y="3934325"/>
                <a:ext cx="114100" cy="1315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5261" extrusionOk="0">
                    <a:moveTo>
                      <a:pt x="2707" y="1"/>
                    </a:moveTo>
                    <a:lnTo>
                      <a:pt x="2707" y="1"/>
                    </a:lnTo>
                    <a:cubicBezTo>
                      <a:pt x="1810" y="1764"/>
                      <a:pt x="897" y="3512"/>
                      <a:pt x="0" y="5260"/>
                    </a:cubicBezTo>
                    <a:cubicBezTo>
                      <a:pt x="866" y="4626"/>
                      <a:pt x="1810" y="3698"/>
                      <a:pt x="2506" y="2878"/>
                    </a:cubicBezTo>
                    <a:cubicBezTo>
                      <a:pt x="3218" y="2043"/>
                      <a:pt x="3929" y="1192"/>
                      <a:pt x="4564" y="295"/>
                    </a:cubicBezTo>
                    <a:lnTo>
                      <a:pt x="4564" y="295"/>
                    </a:lnTo>
                    <a:cubicBezTo>
                      <a:pt x="4038" y="682"/>
                      <a:pt x="3512" y="1053"/>
                      <a:pt x="2986" y="1439"/>
                    </a:cubicBezTo>
                    <a:cubicBezTo>
                      <a:pt x="2932" y="1480"/>
                      <a:pt x="2867" y="1520"/>
                      <a:pt x="2800" y="1520"/>
                    </a:cubicBezTo>
                    <a:cubicBezTo>
                      <a:pt x="2790" y="1520"/>
                      <a:pt x="2779" y="1519"/>
                      <a:pt x="2769" y="1517"/>
                    </a:cubicBezTo>
                    <a:cubicBezTo>
                      <a:pt x="2583" y="1517"/>
                      <a:pt x="2537" y="1254"/>
                      <a:pt x="2553" y="1068"/>
                    </a:cubicBezTo>
                    <a:cubicBezTo>
                      <a:pt x="2599" y="712"/>
                      <a:pt x="2645" y="357"/>
                      <a:pt x="270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63"/>
              <p:cNvSpPr/>
              <p:nvPr/>
            </p:nvSpPr>
            <p:spPr>
              <a:xfrm>
                <a:off x="2431675" y="4039150"/>
                <a:ext cx="138850" cy="105200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4208" extrusionOk="0">
                    <a:moveTo>
                      <a:pt x="1779" y="0"/>
                    </a:moveTo>
                    <a:cubicBezTo>
                      <a:pt x="1903" y="217"/>
                      <a:pt x="2042" y="449"/>
                      <a:pt x="2181" y="665"/>
                    </a:cubicBezTo>
                    <a:cubicBezTo>
                      <a:pt x="2321" y="897"/>
                      <a:pt x="2460" y="1238"/>
                      <a:pt x="2259" y="1439"/>
                    </a:cubicBezTo>
                    <a:cubicBezTo>
                      <a:pt x="2178" y="1519"/>
                      <a:pt x="2073" y="1545"/>
                      <a:pt x="1960" y="1545"/>
                    </a:cubicBezTo>
                    <a:cubicBezTo>
                      <a:pt x="1855" y="1545"/>
                      <a:pt x="1744" y="1523"/>
                      <a:pt x="1640" y="1501"/>
                    </a:cubicBezTo>
                    <a:cubicBezTo>
                      <a:pt x="1099" y="1377"/>
                      <a:pt x="557" y="1253"/>
                      <a:pt x="0" y="1129"/>
                    </a:cubicBezTo>
                    <a:lnTo>
                      <a:pt x="0" y="1129"/>
                    </a:lnTo>
                    <a:cubicBezTo>
                      <a:pt x="371" y="1454"/>
                      <a:pt x="758" y="1748"/>
                      <a:pt x="1160" y="2011"/>
                    </a:cubicBezTo>
                    <a:cubicBezTo>
                      <a:pt x="2522" y="2924"/>
                      <a:pt x="4038" y="3573"/>
                      <a:pt x="5554" y="4208"/>
                    </a:cubicBezTo>
                    <a:cubicBezTo>
                      <a:pt x="4672" y="3450"/>
                      <a:pt x="3852" y="2289"/>
                      <a:pt x="3094" y="1408"/>
                    </a:cubicBezTo>
                    <a:cubicBezTo>
                      <a:pt x="2676" y="928"/>
                      <a:pt x="2228" y="449"/>
                      <a:pt x="17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63"/>
              <p:cNvSpPr/>
              <p:nvPr/>
            </p:nvSpPr>
            <p:spPr>
              <a:xfrm>
                <a:off x="2563550" y="4083625"/>
                <a:ext cx="130725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518" extrusionOk="0">
                    <a:moveTo>
                      <a:pt x="3218" y="0"/>
                    </a:moveTo>
                    <a:cubicBezTo>
                      <a:pt x="2058" y="1439"/>
                      <a:pt x="1021" y="2970"/>
                      <a:pt x="0" y="4517"/>
                    </a:cubicBezTo>
                    <a:cubicBezTo>
                      <a:pt x="1439" y="3728"/>
                      <a:pt x="2352" y="3233"/>
                      <a:pt x="3666" y="2289"/>
                    </a:cubicBezTo>
                    <a:cubicBezTo>
                      <a:pt x="4208" y="1918"/>
                      <a:pt x="4734" y="1531"/>
                      <a:pt x="5229" y="1114"/>
                    </a:cubicBezTo>
                    <a:lnTo>
                      <a:pt x="5229" y="1114"/>
                    </a:lnTo>
                    <a:cubicBezTo>
                      <a:pt x="4378" y="1439"/>
                      <a:pt x="3496" y="1733"/>
                      <a:pt x="2615" y="1980"/>
                    </a:cubicBezTo>
                    <a:cubicBezTo>
                      <a:pt x="2738" y="1299"/>
                      <a:pt x="2939" y="634"/>
                      <a:pt x="3218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44" name="Google Shape;3844;p63"/>
          <p:cNvSpPr/>
          <p:nvPr/>
        </p:nvSpPr>
        <p:spPr>
          <a:xfrm rot="10800000">
            <a:off x="8580979" y="3913607"/>
            <a:ext cx="133864" cy="164288"/>
          </a:xfrm>
          <a:custGeom>
            <a:avLst/>
            <a:gdLst/>
            <a:ahLst/>
            <a:cxnLst/>
            <a:rect l="l" t="t" r="r" b="b"/>
            <a:pathLst>
              <a:path w="3740" h="4590" extrusionOk="0">
                <a:moveTo>
                  <a:pt x="1885" y="0"/>
                </a:moveTo>
                <a:cubicBezTo>
                  <a:pt x="1824" y="1246"/>
                  <a:pt x="1004" y="2249"/>
                  <a:pt x="1" y="2280"/>
                </a:cubicBezTo>
                <a:lnTo>
                  <a:pt x="1" y="2310"/>
                </a:lnTo>
                <a:cubicBezTo>
                  <a:pt x="1004" y="2341"/>
                  <a:pt x="1824" y="3344"/>
                  <a:pt x="1885" y="4590"/>
                </a:cubicBezTo>
                <a:cubicBezTo>
                  <a:pt x="1916" y="3344"/>
                  <a:pt x="2736" y="2341"/>
                  <a:pt x="3739" y="2310"/>
                </a:cubicBezTo>
                <a:cubicBezTo>
                  <a:pt x="3739" y="2310"/>
                  <a:pt x="3739" y="2310"/>
                  <a:pt x="3739" y="2280"/>
                </a:cubicBezTo>
                <a:cubicBezTo>
                  <a:pt x="2736" y="2249"/>
                  <a:pt x="1916" y="1246"/>
                  <a:pt x="1885" y="0"/>
                </a:cubicBezTo>
                <a:close/>
              </a:path>
            </a:pathLst>
          </a:custGeom>
          <a:solidFill>
            <a:srgbClr val="4959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5" name="Google Shape;3845;p63"/>
          <p:cNvGrpSpPr/>
          <p:nvPr/>
        </p:nvGrpSpPr>
        <p:grpSpPr>
          <a:xfrm>
            <a:off x="853767" y="606340"/>
            <a:ext cx="6928289" cy="3386111"/>
            <a:chOff x="853767" y="606340"/>
            <a:chExt cx="6928289" cy="3386111"/>
          </a:xfrm>
        </p:grpSpPr>
        <p:sp>
          <p:nvSpPr>
            <p:cNvPr id="3846" name="Google Shape;3846;p63"/>
            <p:cNvSpPr/>
            <p:nvPr/>
          </p:nvSpPr>
          <p:spPr>
            <a:xfrm rot="10800000">
              <a:off x="853767" y="3293531"/>
              <a:ext cx="132754" cy="164323"/>
            </a:xfrm>
            <a:custGeom>
              <a:avLst/>
              <a:gdLst/>
              <a:ahLst/>
              <a:cxnLst/>
              <a:rect l="l" t="t" r="r" b="b"/>
              <a:pathLst>
                <a:path w="3709" h="4591" extrusionOk="0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63"/>
            <p:cNvSpPr/>
            <p:nvPr/>
          </p:nvSpPr>
          <p:spPr>
            <a:xfrm rot="10800000">
              <a:off x="3718672" y="606340"/>
              <a:ext cx="30495" cy="3053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63"/>
            <p:cNvSpPr/>
            <p:nvPr/>
          </p:nvSpPr>
          <p:spPr>
            <a:xfrm rot="10800000">
              <a:off x="5797067" y="743528"/>
              <a:ext cx="31569" cy="30495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63"/>
            <p:cNvSpPr/>
            <p:nvPr/>
          </p:nvSpPr>
          <p:spPr>
            <a:xfrm rot="10800000">
              <a:off x="3448032" y="3961956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63"/>
            <p:cNvSpPr/>
            <p:nvPr/>
          </p:nvSpPr>
          <p:spPr>
            <a:xfrm rot="10800000">
              <a:off x="5282668" y="1953587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63"/>
            <p:cNvSpPr/>
            <p:nvPr/>
          </p:nvSpPr>
          <p:spPr>
            <a:xfrm rot="10800000">
              <a:off x="7751561" y="1548967"/>
              <a:ext cx="30495" cy="304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63"/>
            <p:cNvSpPr/>
            <p:nvPr/>
          </p:nvSpPr>
          <p:spPr>
            <a:xfrm rot="10800000">
              <a:off x="6573715" y="1789287"/>
              <a:ext cx="132754" cy="164288"/>
            </a:xfrm>
            <a:custGeom>
              <a:avLst/>
              <a:gdLst/>
              <a:ahLst/>
              <a:cxnLst/>
              <a:rect l="l" t="t" r="r" b="b"/>
              <a:pathLst>
                <a:path w="3709" h="4590" extrusionOk="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2484;p46">
            <a:extLst>
              <a:ext uri="{FF2B5EF4-FFF2-40B4-BE49-F238E27FC236}">
                <a16:creationId xmlns:a16="http://schemas.microsoft.com/office/drawing/2014/main" id="{84C11D69-0EEF-425B-80D1-553FE2A3B16A}"/>
              </a:ext>
            </a:extLst>
          </p:cNvPr>
          <p:cNvSpPr txBox="1">
            <a:spLocks/>
          </p:cNvSpPr>
          <p:nvPr/>
        </p:nvSpPr>
        <p:spPr>
          <a:xfrm>
            <a:off x="2745765" y="749135"/>
            <a:ext cx="120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4800" b="1" dirty="0"/>
              <a:t>02</a:t>
            </a:r>
          </a:p>
        </p:txBody>
      </p:sp>
      <p:sp>
        <p:nvSpPr>
          <p:cNvPr id="123" name="Google Shape;2486;p46">
            <a:extLst>
              <a:ext uri="{FF2B5EF4-FFF2-40B4-BE49-F238E27FC236}">
                <a16:creationId xmlns:a16="http://schemas.microsoft.com/office/drawing/2014/main" id="{1347C9D3-0019-45E3-B8C6-7B02483DD4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3209" y="1831805"/>
            <a:ext cx="4137705" cy="8813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 dirty="0"/>
              <a:t>CÁCH TIẾN HÀNH</a:t>
            </a:r>
            <a:endParaRPr sz="3600" b="1" dirty="0"/>
          </a:p>
        </p:txBody>
      </p:sp>
      <p:cxnSp>
        <p:nvCxnSpPr>
          <p:cNvPr id="124" name="Google Shape;2487;p46">
            <a:extLst>
              <a:ext uri="{FF2B5EF4-FFF2-40B4-BE49-F238E27FC236}">
                <a16:creationId xmlns:a16="http://schemas.microsoft.com/office/drawing/2014/main" id="{8ED9F693-1F4B-4BBC-94E9-7FD240E42ED6}"/>
              </a:ext>
            </a:extLst>
          </p:cNvPr>
          <p:cNvCxnSpPr/>
          <p:nvPr/>
        </p:nvCxnSpPr>
        <p:spPr>
          <a:xfrm>
            <a:off x="2697615" y="1655513"/>
            <a:ext cx="984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razilian Creative Writing Thesis Defense by Slidesgo">
  <a:themeElements>
    <a:clrScheme name="Simple Light">
      <a:dk1>
        <a:srgbClr val="000000"/>
      </a:dk1>
      <a:lt1>
        <a:srgbClr val="1C295B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1350</Words>
  <Application>Microsoft Office PowerPoint</Application>
  <PresentationFormat>On-screen Show (16:9)</PresentationFormat>
  <Paragraphs>146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Anaheim</vt:lpstr>
      <vt:lpstr>Arial</vt:lpstr>
      <vt:lpstr>Cambria Math</vt:lpstr>
      <vt:lpstr>Patua One</vt:lpstr>
      <vt:lpstr>Bebas Neue</vt:lpstr>
      <vt:lpstr>Wingdings</vt:lpstr>
      <vt:lpstr>Overpass Light</vt:lpstr>
      <vt:lpstr>Nunito</vt:lpstr>
      <vt:lpstr>Brazilian Creative Writing Thesis Defense by Slidesgo</vt:lpstr>
      <vt:lpstr>CHÀO MỪNG CÁC EM ĐẾN VỚI BUỔI HỌC!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CÁCH TIẾN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BUỔI HỌC!</dc:title>
  <cp:lastModifiedBy>Nguyệt Lê</cp:lastModifiedBy>
  <cp:revision>21</cp:revision>
  <dcterms:modified xsi:type="dcterms:W3CDTF">2022-10-21T10:30:47Z</dcterms:modified>
</cp:coreProperties>
</file>