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80"/>
  </p:notesMasterIdLst>
  <p:sldIdLst>
    <p:sldId id="256" r:id="rId3"/>
    <p:sldId id="257" r:id="rId4"/>
    <p:sldId id="264" r:id="rId5"/>
    <p:sldId id="259" r:id="rId6"/>
    <p:sldId id="272" r:id="rId7"/>
    <p:sldId id="258" r:id="rId8"/>
    <p:sldId id="261" r:id="rId9"/>
    <p:sldId id="271" r:id="rId10"/>
    <p:sldId id="273" r:id="rId11"/>
    <p:sldId id="270" r:id="rId12"/>
    <p:sldId id="260" r:id="rId13"/>
    <p:sldId id="262" r:id="rId14"/>
    <p:sldId id="263" r:id="rId15"/>
    <p:sldId id="275" r:id="rId16"/>
    <p:sldId id="276" r:id="rId17"/>
    <p:sldId id="277" r:id="rId18"/>
    <p:sldId id="274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5" r:id="rId29"/>
    <p:sldId id="287" r:id="rId30"/>
    <p:sldId id="289" r:id="rId31"/>
    <p:sldId id="290" r:id="rId32"/>
    <p:sldId id="292" r:id="rId33"/>
    <p:sldId id="293" r:id="rId34"/>
    <p:sldId id="294" r:id="rId35"/>
    <p:sldId id="295" r:id="rId36"/>
    <p:sldId id="296" r:id="rId37"/>
    <p:sldId id="266" r:id="rId38"/>
    <p:sldId id="298" r:id="rId39"/>
    <p:sldId id="299" r:id="rId40"/>
    <p:sldId id="297" r:id="rId41"/>
    <p:sldId id="301" r:id="rId42"/>
    <p:sldId id="302" r:id="rId43"/>
    <p:sldId id="303" r:id="rId44"/>
    <p:sldId id="305" r:id="rId45"/>
    <p:sldId id="304" r:id="rId46"/>
    <p:sldId id="306" r:id="rId47"/>
    <p:sldId id="307" r:id="rId48"/>
    <p:sldId id="308" r:id="rId49"/>
    <p:sldId id="309" r:id="rId50"/>
    <p:sldId id="310" r:id="rId51"/>
    <p:sldId id="300" r:id="rId52"/>
    <p:sldId id="311" r:id="rId53"/>
    <p:sldId id="312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267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268" r:id="rId75"/>
    <p:sldId id="333" r:id="rId76"/>
    <p:sldId id="334" r:id="rId77"/>
    <p:sldId id="335" r:id="rId78"/>
    <p:sldId id="269" r:id="rId79"/>
  </p:sldIdLst>
  <p:sldSz cx="18288000" cy="10287000"/>
  <p:notesSz cx="6858000" cy="9144000"/>
  <p:embeddedFontLst>
    <p:embeddedFont>
      <p:font typeface="Calibri Light" charset="0"/>
      <p:regular r:id="rId81"/>
      <p:italic r:id="rId82"/>
    </p:embeddedFont>
    <p:embeddedFont>
      <p:font typeface="Cambria Math" pitchFamily="18" charset="0"/>
      <p:regular r:id="rId83"/>
    </p:embeddedFont>
    <p:embeddedFont>
      <p:font typeface="Arial Black" pitchFamily="34" charset="0"/>
      <p:bold r:id="rId84"/>
    </p:embeddedFont>
    <p:embeddedFont>
      <p:font typeface="Calibri" pitchFamily="3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2F5"/>
    <a:srgbClr val="FBFBFB"/>
    <a:srgbClr val="237D3D"/>
    <a:srgbClr val="FCDC97"/>
    <a:srgbClr val="F6F6E9"/>
    <a:srgbClr val="8FE329"/>
    <a:srgbClr val="B4780C"/>
    <a:srgbClr val="F7F711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138" autoAdjust="0"/>
  </p:normalViewPr>
  <p:slideViewPr>
    <p:cSldViewPr>
      <p:cViewPr varScale="1">
        <p:scale>
          <a:sx n="45" d="100"/>
          <a:sy n="45" d="100"/>
        </p:scale>
        <p:origin x="-80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4.fntdata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2.fntdata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FCC72-69F3-4E42-AEB7-38609CA4C48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5F5B5-F2A1-408E-99C0-3B04E0AE8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7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F5B5-F2A1-408E-99C0-3B04E0AE8A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5F5B5-F2A1-408E-99C0-3B04E0AE8A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4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5F5B5-F2A1-408E-99C0-3B04E0AE8A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6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32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81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07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4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84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2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12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65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8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1.png"/><Relationship Id="rId5" Type="http://schemas.openxmlformats.org/officeDocument/2006/relationships/image" Target="../media/image4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8.svg"/><Relationship Id="rId7" Type="http://schemas.openxmlformats.org/officeDocument/2006/relationships/image" Target="../media/image5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5.sv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8.svg"/><Relationship Id="rId7" Type="http://schemas.openxmlformats.org/officeDocument/2006/relationships/image" Target="../media/image5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5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.png"/><Relationship Id="rId5" Type="http://schemas.openxmlformats.org/officeDocument/2006/relationships/image" Target="../media/image43.sv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26.png"/><Relationship Id="rId9" Type="http://schemas.openxmlformats.org/officeDocument/2006/relationships/image" Target="../media/image46.jf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8.svg"/><Relationship Id="rId4" Type="http://schemas.openxmlformats.org/officeDocument/2006/relationships/image" Target="../media/image54.sv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svg"/><Relationship Id="rId7" Type="http://schemas.openxmlformats.org/officeDocument/2006/relationships/image" Target="../media/image1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8.svg"/><Relationship Id="rId10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svg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3.png"/><Relationship Id="rId5" Type="http://schemas.openxmlformats.org/officeDocument/2006/relationships/image" Target="../media/image45.svg"/><Relationship Id="rId10" Type="http://schemas.openxmlformats.org/officeDocument/2006/relationships/image" Target="../media/image58.sv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svg"/><Relationship Id="rId7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58.sv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svg"/><Relationship Id="rId7" Type="http://schemas.openxmlformats.org/officeDocument/2006/relationships/image" Target="../media/image1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8.svg"/><Relationship Id="rId4" Type="http://schemas.openxmlformats.org/officeDocument/2006/relationships/image" Target="../media/image30.png"/><Relationship Id="rId9" Type="http://schemas.openxmlformats.org/officeDocument/2006/relationships/image" Target="../media/image6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0.sv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12" Type="http://schemas.openxmlformats.org/officeDocument/2006/relationships/image" Target="../media/image6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3.jpeg"/><Relationship Id="rId5" Type="http://schemas.openxmlformats.org/officeDocument/2006/relationships/image" Target="../media/image41.svg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svg"/><Relationship Id="rId10" Type="http://schemas.openxmlformats.org/officeDocument/2006/relationships/image" Target="../media/image63.jpeg"/><Relationship Id="rId4" Type="http://schemas.openxmlformats.org/officeDocument/2006/relationships/image" Target="../media/image61.png"/><Relationship Id="rId9" Type="http://schemas.openxmlformats.org/officeDocument/2006/relationships/image" Target="../media/image5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svg"/><Relationship Id="rId10" Type="http://schemas.openxmlformats.org/officeDocument/2006/relationships/image" Target="../media/image64.jpeg"/><Relationship Id="rId4" Type="http://schemas.openxmlformats.org/officeDocument/2006/relationships/image" Target="../media/image61.png"/><Relationship Id="rId9" Type="http://schemas.openxmlformats.org/officeDocument/2006/relationships/image" Target="../media/image5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6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22.sv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1.svg"/><Relationship Id="rId7" Type="http://schemas.openxmlformats.org/officeDocument/2006/relationships/image" Target="../media/image6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slide" Target="slide50.xml"/><Relationship Id="rId9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fif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0.sv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9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12" Type="http://schemas.openxmlformats.org/officeDocument/2006/relationships/image" Target="../media/image7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77.png"/><Relationship Id="rId9" Type="http://schemas.openxmlformats.org/officeDocument/2006/relationships/image" Target="../media/image2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fif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0.sv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2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12" Type="http://schemas.openxmlformats.org/officeDocument/2006/relationships/image" Target="../media/image8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77.png"/><Relationship Id="rId9" Type="http://schemas.openxmlformats.org/officeDocument/2006/relationships/image" Target="../media/image22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9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22.svg"/><Relationship Id="rId3" Type="http://schemas.openxmlformats.org/officeDocument/2006/relationships/image" Target="../media/image112.sv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5" Type="http://schemas.openxmlformats.org/officeDocument/2006/relationships/image" Target="../media/image92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118.svg"/><Relationship Id="rId1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94.png"/><Relationship Id="rId18" Type="http://schemas.openxmlformats.org/officeDocument/2006/relationships/image" Target="../media/image97.png"/><Relationship Id="rId3" Type="http://schemas.openxmlformats.org/officeDocument/2006/relationships/image" Target="../media/image84.png"/><Relationship Id="rId21" Type="http://schemas.openxmlformats.org/officeDocument/2006/relationships/slide" Target="slide67.xml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6.png"/><Relationship Id="rId25" Type="http://schemas.openxmlformats.org/officeDocument/2006/relationships/slide" Target="slide71.xml"/><Relationship Id="rId2" Type="http://schemas.openxmlformats.org/officeDocument/2006/relationships/audio" Target="../media/audio1.wav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slide" Target="slide72.xml"/><Relationship Id="rId24" Type="http://schemas.openxmlformats.org/officeDocument/2006/relationships/slide" Target="slide70.xml"/><Relationship Id="rId5" Type="http://schemas.openxmlformats.org/officeDocument/2006/relationships/image" Target="../media/image86.png"/><Relationship Id="rId15" Type="http://schemas.openxmlformats.org/officeDocument/2006/relationships/image" Target="../media/image112.svg"/><Relationship Id="rId23" Type="http://schemas.openxmlformats.org/officeDocument/2006/relationships/slide" Target="slide69.xml"/><Relationship Id="rId10" Type="http://schemas.openxmlformats.org/officeDocument/2006/relationships/image" Target="../media/image90.png"/><Relationship Id="rId19" Type="http://schemas.openxmlformats.org/officeDocument/2006/relationships/image" Target="../media/image98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83.png"/><Relationship Id="rId22" Type="http://schemas.openxmlformats.org/officeDocument/2006/relationships/slide" Target="slide6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microsoft.com/office/2007/relationships/media" Target="../media/media5.mp3"/><Relationship Id="rId7" Type="http://schemas.openxmlformats.org/officeDocument/2006/relationships/image" Target="../media/image10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2.png"/><Relationship Id="rId4" Type="http://schemas.openxmlformats.org/officeDocument/2006/relationships/audio" Target="../media/media5.mp3"/><Relationship Id="rId9" Type="http://schemas.openxmlformats.org/officeDocument/2006/relationships/slide" Target="slide6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microsoft.com/office/2007/relationships/media" Target="../media/media5.mp3"/><Relationship Id="rId7" Type="http://schemas.openxmlformats.org/officeDocument/2006/relationships/image" Target="../media/image10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2.png"/><Relationship Id="rId4" Type="http://schemas.openxmlformats.org/officeDocument/2006/relationships/audio" Target="../media/media5.mp3"/><Relationship Id="rId9" Type="http://schemas.openxmlformats.org/officeDocument/2006/relationships/slide" Target="slide6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microsoft.com/office/2007/relationships/media" Target="../media/media5.mp3"/><Relationship Id="rId7" Type="http://schemas.openxmlformats.org/officeDocument/2006/relationships/image" Target="../media/image10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2.png"/><Relationship Id="rId4" Type="http://schemas.openxmlformats.org/officeDocument/2006/relationships/audio" Target="../media/media5.mp3"/><Relationship Id="rId9" Type="http://schemas.openxmlformats.org/officeDocument/2006/relationships/slide" Target="slide6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8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microsoft.com/office/2007/relationships/media" Target="../media/media5.mp3"/><Relationship Id="rId7" Type="http://schemas.openxmlformats.org/officeDocument/2006/relationships/image" Target="../media/image10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2.png"/><Relationship Id="rId4" Type="http://schemas.openxmlformats.org/officeDocument/2006/relationships/audio" Target="../media/media5.mp3"/><Relationship Id="rId9" Type="http://schemas.openxmlformats.org/officeDocument/2006/relationships/slide" Target="slide6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microsoft.com/office/2007/relationships/media" Target="../media/media5.mp3"/><Relationship Id="rId7" Type="http://schemas.openxmlformats.org/officeDocument/2006/relationships/image" Target="../media/image10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2.png"/><Relationship Id="rId4" Type="http://schemas.openxmlformats.org/officeDocument/2006/relationships/audio" Target="../media/media5.mp3"/><Relationship Id="rId9" Type="http://schemas.openxmlformats.org/officeDocument/2006/relationships/slide" Target="slide6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7" Type="http://schemas.openxmlformats.org/officeDocument/2006/relationships/image" Target="../media/image5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12" Type="http://schemas.openxmlformats.org/officeDocument/2006/relationships/image" Target="../media/image1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80.png"/><Relationship Id="rId9" Type="http://schemas.openxmlformats.org/officeDocument/2006/relationships/image" Target="../media/image22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6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1.svg"/><Relationship Id="rId5" Type="http://schemas.openxmlformats.org/officeDocument/2006/relationships/image" Target="../media/image41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2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0.svg"/><Relationship Id="rId3" Type="http://schemas.openxmlformats.org/officeDocument/2006/relationships/image" Target="../media/image136.svg"/><Relationship Id="rId7" Type="http://schemas.openxmlformats.org/officeDocument/2006/relationships/image" Target="../media/image2.svg"/><Relationship Id="rId12" Type="http://schemas.openxmlformats.org/officeDocument/2006/relationships/image" Target="../media/image3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3.svg"/><Relationship Id="rId5" Type="http://schemas.openxmlformats.org/officeDocument/2006/relationships/image" Target="../media/image139.svg"/><Relationship Id="rId15" Type="http://schemas.openxmlformats.org/officeDocument/2006/relationships/image" Target="../media/image24.svg"/><Relationship Id="rId10" Type="http://schemas.openxmlformats.org/officeDocument/2006/relationships/image" Target="../media/image22.png"/><Relationship Id="rId4" Type="http://schemas.openxmlformats.org/officeDocument/2006/relationships/image" Target="../media/image104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svg"/><Relationship Id="rId7" Type="http://schemas.openxmlformats.org/officeDocument/2006/relationships/image" Target="../media/image1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8.sv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4765">
            <a:off x="13460721" y="-6421866"/>
            <a:ext cx="6641019" cy="82637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39545">
            <a:off x="10996361" y="-430135"/>
            <a:ext cx="3580051" cy="104146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722867" y="2526740"/>
            <a:ext cx="14842265" cy="5502878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2073630" y="2721682"/>
            <a:ext cx="14150265" cy="5123206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55419">
            <a:off x="1077966" y="264729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39772">
            <a:off x="14482615" y="7299542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74709" y="6843131"/>
            <a:ext cx="2227480" cy="372375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77523" y="4119729"/>
            <a:ext cx="13742479" cy="301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517530" y="2902573"/>
            <a:ext cx="1412729" cy="1436231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chuyển nước và muối khoáng ở thực vậ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40FF03B3-8485-4183-AA59-F366F06B02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7450" y="128587"/>
            <a:ext cx="13373100" cy="10029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8A267D-2A2C-4E58-8ED2-74C3DF355902}"/>
              </a:ext>
            </a:extLst>
          </p:cNvPr>
          <p:cNvSpPr txBox="1"/>
          <p:nvPr/>
        </p:nvSpPr>
        <p:spPr>
          <a:xfrm>
            <a:off x="24063" y="1562100"/>
            <a:ext cx="2223837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6EBE24-D8A1-4496-B9B8-9B460CAED9B7}"/>
              </a:ext>
            </a:extLst>
          </p:cNvPr>
          <p:cNvSpPr txBox="1"/>
          <p:nvPr/>
        </p:nvSpPr>
        <p:spPr>
          <a:xfrm>
            <a:off x="16040100" y="1790700"/>
            <a:ext cx="2223837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1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82579" y="1321006"/>
            <a:ext cx="8923421" cy="7822082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3" name="AutoShape 13"/>
          <p:cNvSpPr/>
          <p:nvPr/>
        </p:nvSpPr>
        <p:spPr>
          <a:xfrm>
            <a:off x="1014756" y="731751"/>
            <a:ext cx="3430244" cy="1119782"/>
          </a:xfrm>
          <a:prstGeom prst="roundRect">
            <a:avLst/>
          </a:prstGeom>
          <a:solidFill>
            <a:srgbClr val="FFCE6D"/>
          </a:solidFill>
        </p:spPr>
        <p:txBody>
          <a:bodyPr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21.png">
            <a:extLst>
              <a:ext uri="{FF2B5EF4-FFF2-40B4-BE49-F238E27FC236}">
                <a16:creationId xmlns:a16="http://schemas.microsoft.com/office/drawing/2014/main" xmlns="" id="{0C250162-4072-46D2-915F-6E3E27F5A22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591800" y="1411790"/>
            <a:ext cx="7007191" cy="7463420"/>
          </a:xfrm>
          <a:prstGeom prst="rect">
            <a:avLst/>
          </a:prstGeom>
          <a:ln/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16301660" y="1191554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00000">
            <a:off x="10495942" y="7721535"/>
            <a:ext cx="1294758" cy="13720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0C8E6A-BA97-4A16-A372-B7667BCDA936}"/>
              </a:ext>
            </a:extLst>
          </p:cNvPr>
          <p:cNvSpPr txBox="1"/>
          <p:nvPr/>
        </p:nvSpPr>
        <p:spPr>
          <a:xfrm>
            <a:off x="982579" y="1674440"/>
            <a:ext cx="8771021" cy="6740307"/>
          </a:xfrm>
          <a:custGeom>
            <a:avLst/>
            <a:gdLst>
              <a:gd name="connsiteX0" fmla="*/ 0 w 9095993"/>
              <a:gd name="connsiteY0" fmla="*/ 0 h 7468648"/>
              <a:gd name="connsiteX1" fmla="*/ 659459 w 9095993"/>
              <a:gd name="connsiteY1" fmla="*/ 0 h 7468648"/>
              <a:gd name="connsiteX2" fmla="*/ 1046039 w 9095993"/>
              <a:gd name="connsiteY2" fmla="*/ 0 h 7468648"/>
              <a:gd name="connsiteX3" fmla="*/ 1796459 w 9095993"/>
              <a:gd name="connsiteY3" fmla="*/ 0 h 7468648"/>
              <a:gd name="connsiteX4" fmla="*/ 2364958 w 9095993"/>
              <a:gd name="connsiteY4" fmla="*/ 0 h 7468648"/>
              <a:gd name="connsiteX5" fmla="*/ 3115378 w 9095993"/>
              <a:gd name="connsiteY5" fmla="*/ 0 h 7468648"/>
              <a:gd name="connsiteX6" fmla="*/ 3865797 w 9095993"/>
              <a:gd name="connsiteY6" fmla="*/ 0 h 7468648"/>
              <a:gd name="connsiteX7" fmla="*/ 4343337 w 9095993"/>
              <a:gd name="connsiteY7" fmla="*/ 0 h 7468648"/>
              <a:gd name="connsiteX8" fmla="*/ 5093756 w 9095993"/>
              <a:gd name="connsiteY8" fmla="*/ 0 h 7468648"/>
              <a:gd name="connsiteX9" fmla="*/ 5480336 w 9095993"/>
              <a:gd name="connsiteY9" fmla="*/ 0 h 7468648"/>
              <a:gd name="connsiteX10" fmla="*/ 6139795 w 9095993"/>
              <a:gd name="connsiteY10" fmla="*/ 0 h 7468648"/>
              <a:gd name="connsiteX11" fmla="*/ 6890215 w 9095993"/>
              <a:gd name="connsiteY11" fmla="*/ 0 h 7468648"/>
              <a:gd name="connsiteX12" fmla="*/ 7276794 w 9095993"/>
              <a:gd name="connsiteY12" fmla="*/ 0 h 7468648"/>
              <a:gd name="connsiteX13" fmla="*/ 8027214 w 9095993"/>
              <a:gd name="connsiteY13" fmla="*/ 0 h 7468648"/>
              <a:gd name="connsiteX14" fmla="*/ 8413794 w 9095993"/>
              <a:gd name="connsiteY14" fmla="*/ 0 h 7468648"/>
              <a:gd name="connsiteX15" fmla="*/ 9095993 w 9095993"/>
              <a:gd name="connsiteY15" fmla="*/ 0 h 7468648"/>
              <a:gd name="connsiteX16" fmla="*/ 9095993 w 9095993"/>
              <a:gd name="connsiteY16" fmla="*/ 350452 h 7468648"/>
              <a:gd name="connsiteX17" fmla="*/ 9095993 w 9095993"/>
              <a:gd name="connsiteY17" fmla="*/ 1074336 h 7468648"/>
              <a:gd name="connsiteX18" fmla="*/ 9095993 w 9095993"/>
              <a:gd name="connsiteY18" fmla="*/ 1648848 h 7468648"/>
              <a:gd name="connsiteX19" fmla="*/ 9095993 w 9095993"/>
              <a:gd name="connsiteY19" fmla="*/ 2372732 h 7468648"/>
              <a:gd name="connsiteX20" fmla="*/ 9095993 w 9095993"/>
              <a:gd name="connsiteY20" fmla="*/ 3096616 h 7468648"/>
              <a:gd name="connsiteX21" fmla="*/ 9095993 w 9095993"/>
              <a:gd name="connsiteY21" fmla="*/ 3447068 h 7468648"/>
              <a:gd name="connsiteX22" fmla="*/ 9095993 w 9095993"/>
              <a:gd name="connsiteY22" fmla="*/ 4021580 h 7468648"/>
              <a:gd name="connsiteX23" fmla="*/ 9095993 w 9095993"/>
              <a:gd name="connsiteY23" fmla="*/ 4670778 h 7468648"/>
              <a:gd name="connsiteX24" fmla="*/ 9095993 w 9095993"/>
              <a:gd name="connsiteY24" fmla="*/ 5394662 h 7468648"/>
              <a:gd name="connsiteX25" fmla="*/ 9095993 w 9095993"/>
              <a:gd name="connsiteY25" fmla="*/ 5819800 h 7468648"/>
              <a:gd name="connsiteX26" fmla="*/ 9095993 w 9095993"/>
              <a:gd name="connsiteY26" fmla="*/ 6170252 h 7468648"/>
              <a:gd name="connsiteX27" fmla="*/ 9095993 w 9095993"/>
              <a:gd name="connsiteY27" fmla="*/ 6819450 h 7468648"/>
              <a:gd name="connsiteX28" fmla="*/ 9095993 w 9095993"/>
              <a:gd name="connsiteY28" fmla="*/ 7468648 h 7468648"/>
              <a:gd name="connsiteX29" fmla="*/ 8709413 w 9095993"/>
              <a:gd name="connsiteY29" fmla="*/ 7468648 h 7468648"/>
              <a:gd name="connsiteX30" fmla="*/ 8140914 w 9095993"/>
              <a:gd name="connsiteY30" fmla="*/ 7468648 h 7468648"/>
              <a:gd name="connsiteX31" fmla="*/ 7481454 w 9095993"/>
              <a:gd name="connsiteY31" fmla="*/ 7468648 h 7468648"/>
              <a:gd name="connsiteX32" fmla="*/ 7094875 w 9095993"/>
              <a:gd name="connsiteY32" fmla="*/ 7468648 h 7468648"/>
              <a:gd name="connsiteX33" fmla="*/ 6344455 w 9095993"/>
              <a:gd name="connsiteY33" fmla="*/ 7468648 h 7468648"/>
              <a:gd name="connsiteX34" fmla="*/ 5594036 w 9095993"/>
              <a:gd name="connsiteY34" fmla="*/ 7468648 h 7468648"/>
              <a:gd name="connsiteX35" fmla="*/ 4934576 w 9095993"/>
              <a:gd name="connsiteY35" fmla="*/ 7468648 h 7468648"/>
              <a:gd name="connsiteX36" fmla="*/ 4184157 w 9095993"/>
              <a:gd name="connsiteY36" fmla="*/ 7468648 h 7468648"/>
              <a:gd name="connsiteX37" fmla="*/ 3433737 w 9095993"/>
              <a:gd name="connsiteY37" fmla="*/ 7468648 h 7468648"/>
              <a:gd name="connsiteX38" fmla="*/ 2956198 w 9095993"/>
              <a:gd name="connsiteY38" fmla="*/ 7468648 h 7468648"/>
              <a:gd name="connsiteX39" fmla="*/ 2205778 w 9095993"/>
              <a:gd name="connsiteY39" fmla="*/ 7468648 h 7468648"/>
              <a:gd name="connsiteX40" fmla="*/ 1637279 w 9095993"/>
              <a:gd name="connsiteY40" fmla="*/ 7468648 h 7468648"/>
              <a:gd name="connsiteX41" fmla="*/ 1250699 w 9095993"/>
              <a:gd name="connsiteY41" fmla="*/ 7468648 h 7468648"/>
              <a:gd name="connsiteX42" fmla="*/ 682199 w 9095993"/>
              <a:gd name="connsiteY42" fmla="*/ 7468648 h 7468648"/>
              <a:gd name="connsiteX43" fmla="*/ 0 w 9095993"/>
              <a:gd name="connsiteY43" fmla="*/ 7468648 h 7468648"/>
              <a:gd name="connsiteX44" fmla="*/ 0 w 9095993"/>
              <a:gd name="connsiteY44" fmla="*/ 7043510 h 7468648"/>
              <a:gd name="connsiteX45" fmla="*/ 0 w 9095993"/>
              <a:gd name="connsiteY45" fmla="*/ 6543685 h 7468648"/>
              <a:gd name="connsiteX46" fmla="*/ 0 w 9095993"/>
              <a:gd name="connsiteY46" fmla="*/ 6193233 h 7468648"/>
              <a:gd name="connsiteX47" fmla="*/ 0 w 9095993"/>
              <a:gd name="connsiteY47" fmla="*/ 5544035 h 7468648"/>
              <a:gd name="connsiteX48" fmla="*/ 0 w 9095993"/>
              <a:gd name="connsiteY48" fmla="*/ 4969523 h 7468648"/>
              <a:gd name="connsiteX49" fmla="*/ 0 w 9095993"/>
              <a:gd name="connsiteY49" fmla="*/ 4619072 h 7468648"/>
              <a:gd name="connsiteX50" fmla="*/ 0 w 9095993"/>
              <a:gd name="connsiteY50" fmla="*/ 3895187 h 7468648"/>
              <a:gd name="connsiteX51" fmla="*/ 0 w 9095993"/>
              <a:gd name="connsiteY51" fmla="*/ 3245989 h 7468648"/>
              <a:gd name="connsiteX52" fmla="*/ 0 w 9095993"/>
              <a:gd name="connsiteY52" fmla="*/ 2522105 h 7468648"/>
              <a:gd name="connsiteX53" fmla="*/ 0 w 9095993"/>
              <a:gd name="connsiteY53" fmla="*/ 1798221 h 7468648"/>
              <a:gd name="connsiteX54" fmla="*/ 0 w 9095993"/>
              <a:gd name="connsiteY54" fmla="*/ 1223709 h 7468648"/>
              <a:gd name="connsiteX55" fmla="*/ 0 w 9095993"/>
              <a:gd name="connsiteY55" fmla="*/ 873257 h 7468648"/>
              <a:gd name="connsiteX56" fmla="*/ 0 w 9095993"/>
              <a:gd name="connsiteY56" fmla="*/ 0 h 746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095993" h="7468648" extrusionOk="0">
                <a:moveTo>
                  <a:pt x="0" y="0"/>
                </a:moveTo>
                <a:cubicBezTo>
                  <a:pt x="307830" y="-21796"/>
                  <a:pt x="373861" y="18164"/>
                  <a:pt x="659459" y="0"/>
                </a:cubicBezTo>
                <a:cubicBezTo>
                  <a:pt x="945057" y="-18164"/>
                  <a:pt x="856744" y="34486"/>
                  <a:pt x="1046039" y="0"/>
                </a:cubicBezTo>
                <a:cubicBezTo>
                  <a:pt x="1235334" y="-34486"/>
                  <a:pt x="1623618" y="12507"/>
                  <a:pt x="1796459" y="0"/>
                </a:cubicBezTo>
                <a:cubicBezTo>
                  <a:pt x="1969300" y="-12507"/>
                  <a:pt x="2231093" y="40611"/>
                  <a:pt x="2364958" y="0"/>
                </a:cubicBezTo>
                <a:cubicBezTo>
                  <a:pt x="2498823" y="-40611"/>
                  <a:pt x="2746626" y="82329"/>
                  <a:pt x="3115378" y="0"/>
                </a:cubicBezTo>
                <a:cubicBezTo>
                  <a:pt x="3484130" y="-82329"/>
                  <a:pt x="3513104" y="80487"/>
                  <a:pt x="3865797" y="0"/>
                </a:cubicBezTo>
                <a:cubicBezTo>
                  <a:pt x="4218490" y="-80487"/>
                  <a:pt x="4230070" y="7597"/>
                  <a:pt x="4343337" y="0"/>
                </a:cubicBezTo>
                <a:cubicBezTo>
                  <a:pt x="4456604" y="-7597"/>
                  <a:pt x="4875915" y="46522"/>
                  <a:pt x="5093756" y="0"/>
                </a:cubicBezTo>
                <a:cubicBezTo>
                  <a:pt x="5311597" y="-46522"/>
                  <a:pt x="5353253" y="21493"/>
                  <a:pt x="5480336" y="0"/>
                </a:cubicBezTo>
                <a:cubicBezTo>
                  <a:pt x="5607419" y="-21493"/>
                  <a:pt x="5943798" y="14399"/>
                  <a:pt x="6139795" y="0"/>
                </a:cubicBezTo>
                <a:cubicBezTo>
                  <a:pt x="6335792" y="-14399"/>
                  <a:pt x="6517838" y="29666"/>
                  <a:pt x="6890215" y="0"/>
                </a:cubicBezTo>
                <a:cubicBezTo>
                  <a:pt x="7262592" y="-29666"/>
                  <a:pt x="7151060" y="36912"/>
                  <a:pt x="7276794" y="0"/>
                </a:cubicBezTo>
                <a:cubicBezTo>
                  <a:pt x="7402528" y="-36912"/>
                  <a:pt x="7873035" y="39039"/>
                  <a:pt x="8027214" y="0"/>
                </a:cubicBezTo>
                <a:cubicBezTo>
                  <a:pt x="8181393" y="-39039"/>
                  <a:pt x="8314927" y="2039"/>
                  <a:pt x="8413794" y="0"/>
                </a:cubicBezTo>
                <a:cubicBezTo>
                  <a:pt x="8512661" y="-2039"/>
                  <a:pt x="8771979" y="52548"/>
                  <a:pt x="9095993" y="0"/>
                </a:cubicBezTo>
                <a:cubicBezTo>
                  <a:pt x="9111461" y="172465"/>
                  <a:pt x="9075346" y="244549"/>
                  <a:pt x="9095993" y="350452"/>
                </a:cubicBezTo>
                <a:cubicBezTo>
                  <a:pt x="9116640" y="456355"/>
                  <a:pt x="9011508" y="736075"/>
                  <a:pt x="9095993" y="1074336"/>
                </a:cubicBezTo>
                <a:cubicBezTo>
                  <a:pt x="9180478" y="1412597"/>
                  <a:pt x="9056836" y="1510572"/>
                  <a:pt x="9095993" y="1648848"/>
                </a:cubicBezTo>
                <a:cubicBezTo>
                  <a:pt x="9135150" y="1787124"/>
                  <a:pt x="9079340" y="2226932"/>
                  <a:pt x="9095993" y="2372732"/>
                </a:cubicBezTo>
                <a:cubicBezTo>
                  <a:pt x="9112646" y="2518532"/>
                  <a:pt x="9013091" y="2893297"/>
                  <a:pt x="9095993" y="3096616"/>
                </a:cubicBezTo>
                <a:cubicBezTo>
                  <a:pt x="9178895" y="3299935"/>
                  <a:pt x="9076037" y="3343506"/>
                  <a:pt x="9095993" y="3447068"/>
                </a:cubicBezTo>
                <a:cubicBezTo>
                  <a:pt x="9115949" y="3550630"/>
                  <a:pt x="9064973" y="3850493"/>
                  <a:pt x="9095993" y="4021580"/>
                </a:cubicBezTo>
                <a:cubicBezTo>
                  <a:pt x="9127013" y="4192667"/>
                  <a:pt x="9038324" y="4360335"/>
                  <a:pt x="9095993" y="4670778"/>
                </a:cubicBezTo>
                <a:cubicBezTo>
                  <a:pt x="9153662" y="4981221"/>
                  <a:pt x="9010471" y="5171535"/>
                  <a:pt x="9095993" y="5394662"/>
                </a:cubicBezTo>
                <a:cubicBezTo>
                  <a:pt x="9181515" y="5617789"/>
                  <a:pt x="9080766" y="5616718"/>
                  <a:pt x="9095993" y="5819800"/>
                </a:cubicBezTo>
                <a:cubicBezTo>
                  <a:pt x="9111220" y="6022882"/>
                  <a:pt x="9078968" y="6024733"/>
                  <a:pt x="9095993" y="6170252"/>
                </a:cubicBezTo>
                <a:cubicBezTo>
                  <a:pt x="9113018" y="6315771"/>
                  <a:pt x="9057794" y="6550786"/>
                  <a:pt x="9095993" y="6819450"/>
                </a:cubicBezTo>
                <a:cubicBezTo>
                  <a:pt x="9134192" y="7088114"/>
                  <a:pt x="9055885" y="7260534"/>
                  <a:pt x="9095993" y="7468648"/>
                </a:cubicBezTo>
                <a:cubicBezTo>
                  <a:pt x="9009309" y="7478506"/>
                  <a:pt x="8882124" y="7446723"/>
                  <a:pt x="8709413" y="7468648"/>
                </a:cubicBezTo>
                <a:cubicBezTo>
                  <a:pt x="8536702" y="7490573"/>
                  <a:pt x="8265015" y="7438422"/>
                  <a:pt x="8140914" y="7468648"/>
                </a:cubicBezTo>
                <a:cubicBezTo>
                  <a:pt x="8016813" y="7498874"/>
                  <a:pt x="7719628" y="7402101"/>
                  <a:pt x="7481454" y="7468648"/>
                </a:cubicBezTo>
                <a:cubicBezTo>
                  <a:pt x="7243280" y="7535195"/>
                  <a:pt x="7178713" y="7428439"/>
                  <a:pt x="7094875" y="7468648"/>
                </a:cubicBezTo>
                <a:cubicBezTo>
                  <a:pt x="7011037" y="7508857"/>
                  <a:pt x="6650499" y="7412668"/>
                  <a:pt x="6344455" y="7468648"/>
                </a:cubicBezTo>
                <a:cubicBezTo>
                  <a:pt x="6038411" y="7524628"/>
                  <a:pt x="5853159" y="7456837"/>
                  <a:pt x="5594036" y="7468648"/>
                </a:cubicBezTo>
                <a:cubicBezTo>
                  <a:pt x="5334913" y="7480459"/>
                  <a:pt x="5168951" y="7410509"/>
                  <a:pt x="4934576" y="7468648"/>
                </a:cubicBezTo>
                <a:cubicBezTo>
                  <a:pt x="4700201" y="7526787"/>
                  <a:pt x="4442879" y="7405783"/>
                  <a:pt x="4184157" y="7468648"/>
                </a:cubicBezTo>
                <a:cubicBezTo>
                  <a:pt x="3925435" y="7531513"/>
                  <a:pt x="3650218" y="7427329"/>
                  <a:pt x="3433737" y="7468648"/>
                </a:cubicBezTo>
                <a:cubicBezTo>
                  <a:pt x="3217256" y="7509967"/>
                  <a:pt x="3167475" y="7462617"/>
                  <a:pt x="2956198" y="7468648"/>
                </a:cubicBezTo>
                <a:cubicBezTo>
                  <a:pt x="2744921" y="7474679"/>
                  <a:pt x="2385645" y="7399092"/>
                  <a:pt x="2205778" y="7468648"/>
                </a:cubicBezTo>
                <a:cubicBezTo>
                  <a:pt x="2025911" y="7538204"/>
                  <a:pt x="1797649" y="7406464"/>
                  <a:pt x="1637279" y="7468648"/>
                </a:cubicBezTo>
                <a:cubicBezTo>
                  <a:pt x="1476909" y="7530832"/>
                  <a:pt x="1377256" y="7455994"/>
                  <a:pt x="1250699" y="7468648"/>
                </a:cubicBezTo>
                <a:cubicBezTo>
                  <a:pt x="1124142" y="7481302"/>
                  <a:pt x="876420" y="7446095"/>
                  <a:pt x="682199" y="7468648"/>
                </a:cubicBezTo>
                <a:cubicBezTo>
                  <a:pt x="487978" y="7491201"/>
                  <a:pt x="270850" y="7387282"/>
                  <a:pt x="0" y="7468648"/>
                </a:cubicBezTo>
                <a:cubicBezTo>
                  <a:pt x="-49752" y="7269385"/>
                  <a:pt x="42189" y="7198754"/>
                  <a:pt x="0" y="7043510"/>
                </a:cubicBezTo>
                <a:cubicBezTo>
                  <a:pt x="-42189" y="6888266"/>
                  <a:pt x="39933" y="6698858"/>
                  <a:pt x="0" y="6543685"/>
                </a:cubicBezTo>
                <a:cubicBezTo>
                  <a:pt x="-39933" y="6388513"/>
                  <a:pt x="14828" y="6357681"/>
                  <a:pt x="0" y="6193233"/>
                </a:cubicBezTo>
                <a:cubicBezTo>
                  <a:pt x="-14828" y="6028785"/>
                  <a:pt x="64801" y="5702836"/>
                  <a:pt x="0" y="5544035"/>
                </a:cubicBezTo>
                <a:cubicBezTo>
                  <a:pt x="-64801" y="5385234"/>
                  <a:pt x="36213" y="5162545"/>
                  <a:pt x="0" y="4969523"/>
                </a:cubicBezTo>
                <a:cubicBezTo>
                  <a:pt x="-36213" y="4776501"/>
                  <a:pt x="15054" y="4706737"/>
                  <a:pt x="0" y="4619072"/>
                </a:cubicBezTo>
                <a:cubicBezTo>
                  <a:pt x="-15054" y="4531407"/>
                  <a:pt x="72830" y="4109579"/>
                  <a:pt x="0" y="3895187"/>
                </a:cubicBezTo>
                <a:cubicBezTo>
                  <a:pt x="-72830" y="3680796"/>
                  <a:pt x="53005" y="3377984"/>
                  <a:pt x="0" y="3245989"/>
                </a:cubicBezTo>
                <a:cubicBezTo>
                  <a:pt x="-53005" y="3113994"/>
                  <a:pt x="70066" y="2776341"/>
                  <a:pt x="0" y="2522105"/>
                </a:cubicBezTo>
                <a:cubicBezTo>
                  <a:pt x="-70066" y="2267869"/>
                  <a:pt x="60006" y="2127564"/>
                  <a:pt x="0" y="1798221"/>
                </a:cubicBezTo>
                <a:cubicBezTo>
                  <a:pt x="-60006" y="1468878"/>
                  <a:pt x="26450" y="1348130"/>
                  <a:pt x="0" y="1223709"/>
                </a:cubicBezTo>
                <a:cubicBezTo>
                  <a:pt x="-26450" y="1099288"/>
                  <a:pt x="5391" y="984610"/>
                  <a:pt x="0" y="873257"/>
                </a:cubicBezTo>
                <a:cubicBezTo>
                  <a:pt x="-5391" y="761904"/>
                  <a:pt x="79422" y="218544"/>
                  <a:pt x="0" y="0"/>
                </a:cubicBezTo>
                <a:close/>
              </a:path>
            </a:pathLst>
          </a:custGeom>
          <a:noFill/>
          <a:ln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gỗ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,..),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khoáng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nấm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cộng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giữa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nấm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mối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nấm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dưỡng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ngược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nấm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hữu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38379">
            <a:off x="-51407" y="6915812"/>
            <a:ext cx="1728807" cy="32452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BD48E4AD-12DC-4335-9B87-4AB70A6E5ACD}"/>
              </a:ext>
            </a:extLst>
          </p:cNvPr>
          <p:cNvSpPr/>
          <p:nvPr/>
        </p:nvSpPr>
        <p:spPr>
          <a:xfrm>
            <a:off x="0" y="400065"/>
            <a:ext cx="169164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rây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E38D99DF-4B15-4A7B-8AC7-8FA4F11A1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2" y="622737"/>
            <a:ext cx="609600" cy="619741"/>
          </a:xfrm>
          <a:prstGeom prst="rect">
            <a:avLst/>
          </a:prstGeom>
        </p:spPr>
      </p:pic>
      <p:pic>
        <p:nvPicPr>
          <p:cNvPr id="16" name="trao đổi nước ở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032C2AF-0CF5-4848-8C55-4BB0A1BDE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684421"/>
            <a:ext cx="14528773" cy="817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1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22257" y="-1384907"/>
            <a:ext cx="11466257" cy="130568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4689" flipH="1">
            <a:off x="17061573" y="7730788"/>
            <a:ext cx="1273926" cy="2715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31699">
            <a:off x="15913944" y="978598"/>
            <a:ext cx="1462399" cy="6806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B87E41E-C6EE-4F74-9BF4-E474A56D1E16}"/>
              </a:ext>
            </a:extLst>
          </p:cNvPr>
          <p:cNvGrpSpPr/>
          <p:nvPr/>
        </p:nvGrpSpPr>
        <p:grpSpPr>
          <a:xfrm>
            <a:off x="625100" y="556960"/>
            <a:ext cx="6574400" cy="1523955"/>
            <a:chOff x="10362276" y="5494675"/>
            <a:chExt cx="6574400" cy="1523955"/>
          </a:xfrm>
        </p:grpSpPr>
        <p:grpSp>
          <p:nvGrpSpPr>
            <p:cNvPr id="4" name="Group 4"/>
            <p:cNvGrpSpPr/>
            <p:nvPr/>
          </p:nvGrpSpPr>
          <p:grpSpPr>
            <a:xfrm rot="-128926">
              <a:off x="10963812" y="5917327"/>
              <a:ext cx="5972864" cy="1101303"/>
              <a:chOff x="0" y="0"/>
              <a:chExt cx="2020450" cy="3725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20450" cy="372539"/>
              </a:xfrm>
              <a:custGeom>
                <a:avLst/>
                <a:gdLst/>
                <a:ahLst/>
                <a:cxnLst/>
                <a:rect l="l" t="t" r="r" b="b"/>
                <a:pathLst>
                  <a:path w="2020450" h="372539">
                    <a:moveTo>
                      <a:pt x="0" y="0"/>
                    </a:moveTo>
                    <a:lnTo>
                      <a:pt x="2020450" y="0"/>
                    </a:lnTo>
                    <a:lnTo>
                      <a:pt x="2020450" y="372539"/>
                    </a:lnTo>
                    <a:lnTo>
                      <a:pt x="0" y="372539"/>
                    </a:lnTo>
                    <a:close/>
                  </a:path>
                </a:pathLst>
              </a:custGeom>
              <a:solidFill>
                <a:srgbClr val="61A6AB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1536276" y="6226566"/>
              <a:ext cx="5074400" cy="5001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HOẠT ĐỘNG NHÓM</a:t>
              </a: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62276" y="5494675"/>
              <a:ext cx="1165979" cy="118537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32EFCC-0D9A-473B-A589-9A7644C8E758}"/>
              </a:ext>
            </a:extLst>
          </p:cNvPr>
          <p:cNvSpPr txBox="1"/>
          <p:nvPr/>
        </p:nvSpPr>
        <p:spPr>
          <a:xfrm>
            <a:off x="625100" y="2794511"/>
            <a:ext cx="7391400" cy="43050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chất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phần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dịch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mạch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gỗ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dịch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mạch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dây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Quan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sát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29.2,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chiều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vận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chuyển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chất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mạch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gỗ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mạch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rây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nhau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88D865-1953-4000-BE3B-9648C6AF1613}"/>
              </a:ext>
            </a:extLst>
          </p:cNvPr>
          <p:cNvSpPr txBox="1"/>
          <p:nvPr/>
        </p:nvSpPr>
        <p:spPr>
          <a:xfrm>
            <a:off x="664663" y="8302842"/>
            <a:ext cx="7391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4DC6CCF-1611-4BF0-BAF7-ED65FE64F8B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8"/>
              </a:clrFrom>
              <a:clrTo>
                <a:srgbClr val="FFFF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0704" y="2117478"/>
            <a:ext cx="8317832" cy="605204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322257" y="-1384907"/>
            <a:ext cx="11466257" cy="130568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4689" flipH="1">
            <a:off x="17061573" y="7730788"/>
            <a:ext cx="1273926" cy="2715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31699">
            <a:off x="15913944" y="978598"/>
            <a:ext cx="1462399" cy="680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32EFCC-0D9A-473B-A589-9A7644C8E758}"/>
              </a:ext>
            </a:extLst>
          </p:cNvPr>
          <p:cNvSpPr txBox="1"/>
          <p:nvPr/>
        </p:nvSpPr>
        <p:spPr>
          <a:xfrm>
            <a:off x="856894" y="77604"/>
            <a:ext cx="7756900" cy="2482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khoáng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88D865-1953-4000-BE3B-9648C6AF1613}"/>
              </a:ext>
            </a:extLst>
          </p:cNvPr>
          <p:cNvSpPr txBox="1"/>
          <p:nvPr/>
        </p:nvSpPr>
        <p:spPr>
          <a:xfrm>
            <a:off x="888978" y="2705100"/>
            <a:ext cx="7780496" cy="6640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4DC6CCF-1611-4BF0-BAF7-ED65FE64F8B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8"/>
              </a:clrFrom>
              <a:clrTo>
                <a:srgbClr val="FFFF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0704" y="2117478"/>
            <a:ext cx="8317832" cy="60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7742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38379">
            <a:off x="-51407" y="6915812"/>
            <a:ext cx="1728807" cy="32452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BD48E4AD-12DC-4335-9B87-4AB70A6E5ACD}"/>
              </a:ext>
            </a:extLst>
          </p:cNvPr>
          <p:cNvSpPr/>
          <p:nvPr/>
        </p:nvSpPr>
        <p:spPr>
          <a:xfrm>
            <a:off x="228600" y="1181100"/>
            <a:ext cx="154686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thoát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E38D99DF-4B15-4A7B-8AC7-8FA4F11A1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2" y="1403772"/>
            <a:ext cx="609600" cy="61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1FF136D-1577-4EDE-AEC6-6FC0CA35E566}"/>
              </a:ext>
            </a:extLst>
          </p:cNvPr>
          <p:cNvSpPr/>
          <p:nvPr/>
        </p:nvSpPr>
        <p:spPr>
          <a:xfrm>
            <a:off x="2819400" y="3009900"/>
            <a:ext cx="10820400" cy="533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3600" i="1" dirty="0"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Khoảng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98%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hút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mất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yếu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diễn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ra qua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này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3600" i="1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chemeClr val="bg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E7EA7F-852A-4320-AD48-41AB6E7C89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4914900"/>
            <a:ext cx="3145598" cy="50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241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38379">
            <a:off x="-51407" y="6915812"/>
            <a:ext cx="1728807" cy="32452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BD48E4AD-12DC-4335-9B87-4AB70A6E5ACD}"/>
              </a:ext>
            </a:extLst>
          </p:cNvPr>
          <p:cNvSpPr/>
          <p:nvPr/>
        </p:nvSpPr>
        <p:spPr>
          <a:xfrm>
            <a:off x="0" y="1769414"/>
            <a:ext cx="154686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thoát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E38D99DF-4B15-4A7B-8AC7-8FA4F11A1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2" y="1992086"/>
            <a:ext cx="609600" cy="61974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DCDBE6F-87BA-4ECE-9751-A1C65183C141}"/>
              </a:ext>
            </a:extLst>
          </p:cNvPr>
          <p:cNvSpPr/>
          <p:nvPr/>
        </p:nvSpPr>
        <p:spPr>
          <a:xfrm>
            <a:off x="5905500" y="3726768"/>
            <a:ext cx="3657600" cy="106508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2023FA-9F5C-459A-BC3C-88CFD6C58ABF}"/>
              </a:ext>
            </a:extLst>
          </p:cNvPr>
          <p:cNvSpPr txBox="1"/>
          <p:nvPr/>
        </p:nvSpPr>
        <p:spPr>
          <a:xfrm>
            <a:off x="1676400" y="5495146"/>
            <a:ext cx="14249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tin SGK,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29.3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SGK.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97D1BF-1425-4E88-8A27-772F3450D47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16996"/>
            <a:ext cx="2526572" cy="2537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7E8153-E2A7-4073-9EC9-3D541352B2D3}"/>
              </a:ext>
            </a:extLst>
          </p:cNvPr>
          <p:cNvSpPr txBox="1"/>
          <p:nvPr/>
        </p:nvSpPr>
        <p:spPr>
          <a:xfrm>
            <a:off x="1676400" y="7582200"/>
            <a:ext cx="142494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12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292016" y="2392215"/>
            <a:ext cx="7278479" cy="7407508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5" name="AutoShape 15"/>
          <p:cNvSpPr/>
          <p:nvPr/>
        </p:nvSpPr>
        <p:spPr>
          <a:xfrm>
            <a:off x="1153994" y="581896"/>
            <a:ext cx="16056770" cy="1352835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sz="4000" dirty="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06931" y="7138711"/>
            <a:ext cx="1970270" cy="3293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E40144-AD63-4DE9-A448-71707B055417}"/>
              </a:ext>
            </a:extLst>
          </p:cNvPr>
          <p:cNvSpPr txBox="1"/>
          <p:nvPr/>
        </p:nvSpPr>
        <p:spPr>
          <a:xfrm>
            <a:off x="1292016" y="3086100"/>
            <a:ext cx="7013784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Do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3B2C2-2AE4-46C4-8891-72FF9F2407D1}"/>
              </a:ext>
            </a:extLst>
          </p:cNvPr>
          <p:cNvSpPr txBox="1"/>
          <p:nvPr/>
        </p:nvSpPr>
        <p:spPr>
          <a:xfrm>
            <a:off x="1153994" y="815839"/>
            <a:ext cx="16579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a)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nắng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đứng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dưới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thấy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mát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D997CB-3224-47A2-B765-3C11921983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989E"/>
              </a:clrFrom>
              <a:clrTo>
                <a:srgbClr val="03989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2379" y="2832693"/>
            <a:ext cx="7876672" cy="69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21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447799" y="3148289"/>
            <a:ext cx="6886631" cy="5881411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5" name="AutoShape 15"/>
          <p:cNvSpPr/>
          <p:nvPr/>
        </p:nvSpPr>
        <p:spPr>
          <a:xfrm>
            <a:off x="609600" y="487276"/>
            <a:ext cx="17068800" cy="1737967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06931" y="7138711"/>
            <a:ext cx="1970270" cy="3293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E40144-AD63-4DE9-A448-71707B055417}"/>
              </a:ext>
            </a:extLst>
          </p:cNvPr>
          <p:cNvSpPr txBox="1"/>
          <p:nvPr/>
        </p:nvSpPr>
        <p:spPr>
          <a:xfrm>
            <a:off x="1673017" y="3750124"/>
            <a:ext cx="6404184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hút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thoát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khổng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gỗ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3B2C2-2AE4-46C4-8891-72FF9F2407D1}"/>
              </a:ext>
            </a:extLst>
          </p:cNvPr>
          <p:cNvSpPr txBox="1"/>
          <p:nvPr/>
        </p:nvSpPr>
        <p:spPr>
          <a:xfrm>
            <a:off x="838200" y="350026"/>
            <a:ext cx="17068800" cy="266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53ABDA-420B-4E10-A475-B09965777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085" y="2438906"/>
            <a:ext cx="7358063" cy="74980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34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292016" y="2392215"/>
            <a:ext cx="7278479" cy="7407508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5" name="AutoShape 15"/>
          <p:cNvSpPr/>
          <p:nvPr/>
        </p:nvSpPr>
        <p:spPr>
          <a:xfrm>
            <a:off x="1153994" y="581896"/>
            <a:ext cx="16372006" cy="1643347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06931" y="7138711"/>
            <a:ext cx="1970270" cy="32937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E40144-AD63-4DE9-A448-71707B055417}"/>
              </a:ext>
            </a:extLst>
          </p:cNvPr>
          <p:cNvSpPr txBox="1"/>
          <p:nvPr/>
        </p:nvSpPr>
        <p:spPr>
          <a:xfrm>
            <a:off x="1292016" y="3086100"/>
            <a:ext cx="7013784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khuếch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3B2C2-2AE4-46C4-8891-72FF9F2407D1}"/>
              </a:ext>
            </a:extLst>
          </p:cNvPr>
          <p:cNvSpPr txBox="1"/>
          <p:nvPr/>
        </p:nvSpPr>
        <p:spPr>
          <a:xfrm>
            <a:off x="1153994" y="514250"/>
            <a:ext cx="1637200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lấy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carbon dioxide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oa học tự nhiên 7 - Chủ đề: Trao đổi chất và chuyển hoá năng lượng ở sinh  vật]Câu hỏi: Nếu cây không thoát hơi nước t... - Hoc24">
            <a:extLst>
              <a:ext uri="{FF2B5EF4-FFF2-40B4-BE49-F238E27FC236}">
                <a16:creationId xmlns:a16="http://schemas.microsoft.com/office/drawing/2014/main" xmlns="" id="{5AB54BAF-2784-48EC-9AA4-42C2E359D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3E1"/>
              </a:clrFrom>
              <a:clrTo>
                <a:srgbClr val="FFF3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204" r="24583" b="17405"/>
          <a:stretch/>
        </p:blipFill>
        <p:spPr bwMode="auto">
          <a:xfrm>
            <a:off x="9746170" y="3771900"/>
            <a:ext cx="7278479" cy="45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524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C36F072-2334-49DA-A0FC-E6ACDBCD2E3D}"/>
              </a:ext>
            </a:extLst>
          </p:cNvPr>
          <p:cNvSpPr txBox="1"/>
          <p:nvPr/>
        </p:nvSpPr>
        <p:spPr>
          <a:xfrm>
            <a:off x="1894541" y="3187903"/>
            <a:ext cx="7810500" cy="59131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“tai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>
            <a:off x="6019800" y="318659"/>
            <a:ext cx="8057164" cy="27814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61189" y="709684"/>
            <a:ext cx="589272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10382" flipH="1">
            <a:off x="17446698" y="7978450"/>
            <a:ext cx="1113694" cy="2374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08399" y="518739"/>
            <a:ext cx="1229358" cy="12498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338087">
            <a:off x="68593" y="9025571"/>
            <a:ext cx="2072195" cy="7798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7A6C555A-E526-4FDD-80FA-0015472E3301}"/>
              </a:ext>
            </a:extLst>
          </p:cNvPr>
          <p:cNvSpPr/>
          <p:nvPr/>
        </p:nvSpPr>
        <p:spPr>
          <a:xfrm>
            <a:off x="10337408" y="2450860"/>
            <a:ext cx="7810500" cy="4572000"/>
          </a:xfrm>
          <a:prstGeom prst="cloudCallout">
            <a:avLst>
              <a:gd name="adj1" fmla="val -20150"/>
              <a:gd name="adj2" fmla="val 8974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này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E58242-E62F-4BDE-A794-4BCCDBA79D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53" y="6558025"/>
            <a:ext cx="3938357" cy="39383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292016" y="2392215"/>
            <a:ext cx="7278479" cy="7407508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5" name="AutoShape 15"/>
          <p:cNvSpPr/>
          <p:nvPr/>
        </p:nvSpPr>
        <p:spPr>
          <a:xfrm>
            <a:off x="1153994" y="581897"/>
            <a:ext cx="16372006" cy="1177566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6288" y="7610646"/>
            <a:ext cx="1436869" cy="2402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E40144-AD63-4DE9-A448-71707B055417}"/>
              </a:ext>
            </a:extLst>
          </p:cNvPr>
          <p:cNvSpPr txBox="1"/>
          <p:nvPr/>
        </p:nvSpPr>
        <p:spPr>
          <a:xfrm>
            <a:off x="1292016" y="2736104"/>
            <a:ext cx="7013784" cy="580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oxygen ra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E3B2C2-2AE4-46C4-8891-72FF9F2407D1}"/>
              </a:ext>
            </a:extLst>
          </p:cNvPr>
          <p:cNvSpPr txBox="1"/>
          <p:nvPr/>
        </p:nvSpPr>
        <p:spPr>
          <a:xfrm>
            <a:off x="1153994" y="514250"/>
            <a:ext cx="1637200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oa học tự nhiên 7 - Chủ đề: Trao đổi chất và chuyển hoá năng lượng ở sinh  vật]Câu hỏi: Nếu cây không thoát hơi nước t... - Hoc24">
            <a:extLst>
              <a:ext uri="{FF2B5EF4-FFF2-40B4-BE49-F238E27FC236}">
                <a16:creationId xmlns:a16="http://schemas.microsoft.com/office/drawing/2014/main" xmlns="" id="{5AB54BAF-2784-48EC-9AA4-42C2E359D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3E1"/>
              </a:clrFrom>
              <a:clrTo>
                <a:srgbClr val="FFF3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204" r="24583" b="17405"/>
          <a:stretch/>
        </p:blipFill>
        <p:spPr bwMode="auto">
          <a:xfrm>
            <a:off x="9746170" y="3771900"/>
            <a:ext cx="7278479" cy="45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62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216771">
            <a:off x="129646" y="147070"/>
            <a:ext cx="1920183" cy="8937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07763">
            <a:off x="194631" y="7119802"/>
            <a:ext cx="1790213" cy="336046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BC76A10-9A7B-4060-9C7A-166F438FD076}"/>
              </a:ext>
            </a:extLst>
          </p:cNvPr>
          <p:cNvSpPr/>
          <p:nvPr/>
        </p:nvSpPr>
        <p:spPr>
          <a:xfrm>
            <a:off x="2857500" y="2933700"/>
            <a:ext cx="12573000" cy="554015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khoáng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bề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cấp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phóng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oxygen ra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3352800" y="2095500"/>
            <a:ext cx="3405571" cy="135510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81007F-1F64-4E29-BEE2-5A2CD8775F7F}"/>
              </a:ext>
            </a:extLst>
          </p:cNvPr>
          <p:cNvSpPr txBox="1"/>
          <p:nvPr/>
        </p:nvSpPr>
        <p:spPr>
          <a:xfrm>
            <a:off x="3086100" y="2388332"/>
            <a:ext cx="384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31314475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38379">
            <a:off x="-51407" y="6915812"/>
            <a:ext cx="1728807" cy="3245200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BD48E4AD-12DC-4335-9B87-4AB70A6E5ACD}"/>
              </a:ext>
            </a:extLst>
          </p:cNvPr>
          <p:cNvSpPr/>
          <p:nvPr/>
        </p:nvSpPr>
        <p:spPr>
          <a:xfrm>
            <a:off x="0" y="400065"/>
            <a:ext cx="121158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khổng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E38D99DF-4B15-4A7B-8AC7-8FA4F11A1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2" y="622737"/>
            <a:ext cx="609600" cy="619741"/>
          </a:xfrm>
          <a:prstGeom prst="rect">
            <a:avLst/>
          </a:prstGeom>
        </p:spPr>
      </p:pic>
      <p:pic>
        <p:nvPicPr>
          <p:cNvPr id="2" name="trao đổi nước ở tv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E07C11B0-D2C4-406B-9611-F191959831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1014" y="1638300"/>
            <a:ext cx="14985972" cy="842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>
            <a:off x="16840200" y="0"/>
            <a:ext cx="3600506" cy="10508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0" y="400065"/>
            <a:ext cx="123444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2" y="622737"/>
            <a:ext cx="609600" cy="61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35EE0A-E9DE-4ED3-8FA3-FC01802B2A78}"/>
              </a:ext>
            </a:extLst>
          </p:cNvPr>
          <p:cNvSpPr/>
          <p:nvPr/>
        </p:nvSpPr>
        <p:spPr>
          <a:xfrm>
            <a:off x="6172199" y="1840044"/>
            <a:ext cx="5181600" cy="1447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CẶP ĐÔI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D7940-0B3A-4EF9-86FA-F215C6244ED8}"/>
              </a:ext>
            </a:extLst>
          </p:cNvPr>
          <p:cNvSpPr txBox="1"/>
          <p:nvPr/>
        </p:nvSpPr>
        <p:spPr>
          <a:xfrm>
            <a:off x="1367481" y="3365798"/>
            <a:ext cx="15468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khổng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29.4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6, 7 SGK.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9802E-9710-4B89-8ED8-005C6A56F254}"/>
              </a:ext>
            </a:extLst>
          </p:cNvPr>
          <p:cNvSpPr txBox="1"/>
          <p:nvPr/>
        </p:nvSpPr>
        <p:spPr>
          <a:xfrm>
            <a:off x="1409700" y="8860338"/>
            <a:ext cx="154686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9CD288-D025-4CBB-B79A-D773CB3FD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415" y="4932196"/>
            <a:ext cx="7824732" cy="39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422CD7-F453-4837-B136-E748C58FA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459" y="1721089"/>
            <a:ext cx="2619375" cy="1743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56959" y="388298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95691" y="9493271"/>
            <a:ext cx="19136809" cy="10764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44000" y="795591"/>
            <a:ext cx="7279088" cy="72461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559740" y="2652637"/>
            <a:ext cx="6408476" cy="488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29.4,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đậu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đổi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đóng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mở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khí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noProof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khổng</a:t>
            </a:r>
            <a:r>
              <a:rPr lang="en-US" sz="3600" i="1" noProof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60680" y="7906845"/>
            <a:ext cx="2133484" cy="23801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87711C8-2CD6-43EE-9AD6-B2FB795F5E1A}"/>
              </a:ext>
            </a:extLst>
          </p:cNvPr>
          <p:cNvGrpSpPr/>
          <p:nvPr/>
        </p:nvGrpSpPr>
        <p:grpSpPr>
          <a:xfrm>
            <a:off x="1947734" y="1565407"/>
            <a:ext cx="5525686" cy="5947411"/>
            <a:chOff x="1028701" y="1299283"/>
            <a:chExt cx="5525686" cy="594741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8701" y="1299283"/>
              <a:ext cx="5525686" cy="59474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7186C4-9DDB-4B4A-93EA-66462F792FD3}"/>
                </a:ext>
              </a:extLst>
            </p:cNvPr>
            <p:cNvSpPr txBox="1"/>
            <p:nvPr/>
          </p:nvSpPr>
          <p:spPr>
            <a:xfrm>
              <a:off x="3495093" y="1737337"/>
              <a:ext cx="924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D9A7046-9BD0-4E17-9E8D-74D2B7F72A70}"/>
                </a:ext>
              </a:extLst>
            </p:cNvPr>
            <p:cNvSpPr txBox="1"/>
            <p:nvPr/>
          </p:nvSpPr>
          <p:spPr>
            <a:xfrm>
              <a:off x="1400752" y="3206558"/>
              <a:ext cx="4781583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Nguyên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nhân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chủ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yếu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cho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khó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khổng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đóng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hay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mở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gì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F47D58-2020-43D4-926D-2C31D46C024B}"/>
              </a:ext>
            </a:extLst>
          </p:cNvPr>
          <p:cNvSpPr txBox="1"/>
          <p:nvPr/>
        </p:nvSpPr>
        <p:spPr>
          <a:xfrm>
            <a:off x="12606366" y="1423994"/>
            <a:ext cx="92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9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254976" y="5309539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95691" y="9493271"/>
            <a:ext cx="19136809" cy="10764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60680" y="7906845"/>
            <a:ext cx="2133484" cy="2380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108487-25A9-4774-BAF4-704E6C10034D}"/>
              </a:ext>
            </a:extLst>
          </p:cNvPr>
          <p:cNvSpPr txBox="1"/>
          <p:nvPr/>
        </p:nvSpPr>
        <p:spPr>
          <a:xfrm>
            <a:off x="1143000" y="2043905"/>
            <a:ext cx="1489943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546A34-8248-4884-B593-011FBC7E2953}"/>
              </a:ext>
            </a:extLst>
          </p:cNvPr>
          <p:cNvSpPr txBox="1"/>
          <p:nvPr/>
        </p:nvSpPr>
        <p:spPr>
          <a:xfrm>
            <a:off x="1171075" y="97822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AE3F6AA-3CF3-4428-9E7D-962EFFC8C03B}"/>
              </a:ext>
            </a:extLst>
          </p:cNvPr>
          <p:cNvSpPr/>
          <p:nvPr/>
        </p:nvSpPr>
        <p:spPr>
          <a:xfrm>
            <a:off x="11886875" y="4310670"/>
            <a:ext cx="4135503" cy="13299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DA51C5-67F3-40D4-AE86-35A52F63F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2566" y="4147871"/>
            <a:ext cx="2286000" cy="12886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CF8781-BF27-4734-80A4-973156419668}"/>
              </a:ext>
            </a:extLst>
          </p:cNvPr>
          <p:cNvSpPr txBox="1"/>
          <p:nvPr/>
        </p:nvSpPr>
        <p:spPr>
          <a:xfrm>
            <a:off x="1610226" y="4443554"/>
            <a:ext cx="6336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khỏi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đậu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mất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1DFFB60-BBDF-4797-9C77-7D4DF322B09C}"/>
              </a:ext>
            </a:extLst>
          </p:cNvPr>
          <p:cNvSpPr/>
          <p:nvPr/>
        </p:nvSpPr>
        <p:spPr>
          <a:xfrm>
            <a:off x="11906928" y="6837725"/>
            <a:ext cx="4135503" cy="132991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687F5F4-4B38-425C-885B-99172FAF5CB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2566" y="6697493"/>
            <a:ext cx="2286000" cy="12886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A766B9-3573-4D6B-988D-79E823471F46}"/>
              </a:ext>
            </a:extLst>
          </p:cNvPr>
          <p:cNvSpPr txBox="1"/>
          <p:nvPr/>
        </p:nvSpPr>
        <p:spPr>
          <a:xfrm>
            <a:off x="1363579" y="6689219"/>
            <a:ext cx="6830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đậu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bào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trương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39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2" grpId="0" animBg="1"/>
      <p:bldP spid="9" grpId="0"/>
      <p:bldP spid="15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254976" y="5309539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3810" y="9623208"/>
            <a:ext cx="19136809" cy="10764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5011" y="7948606"/>
            <a:ext cx="2133484" cy="2380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108487-25A9-4774-BAF4-704E6C10034D}"/>
              </a:ext>
            </a:extLst>
          </p:cNvPr>
          <p:cNvSpPr txBox="1"/>
          <p:nvPr/>
        </p:nvSpPr>
        <p:spPr>
          <a:xfrm>
            <a:off x="1059805" y="2263269"/>
            <a:ext cx="14871357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7.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mỏng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khổng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khổng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546A34-8248-4884-B593-011FBC7E2953}"/>
              </a:ext>
            </a:extLst>
          </p:cNvPr>
          <p:cNvSpPr txBox="1"/>
          <p:nvPr/>
        </p:nvSpPr>
        <p:spPr>
          <a:xfrm>
            <a:off x="1031731" y="128066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 descr="Khi tế bào khí khổng trương nước thì: A. Vách (mép) mỏng căng ra |  VietJack.com">
            <a:extLst>
              <a:ext uri="{FF2B5EF4-FFF2-40B4-BE49-F238E27FC236}">
                <a16:creationId xmlns:a16="http://schemas.microsoft.com/office/drawing/2014/main" xmlns="" id="{2A0951B5-7E4C-45DD-B0A9-14AAB74F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24886"/>
            <a:ext cx="5519737" cy="47877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49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7763">
            <a:off x="12788812" y="6946001"/>
            <a:ext cx="1790213" cy="3360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4689" flipH="1">
            <a:off x="14179664" y="8091158"/>
            <a:ext cx="1077935" cy="229792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F889AA52-54A9-4F1E-9459-F80B1B289439}"/>
              </a:ext>
            </a:extLst>
          </p:cNvPr>
          <p:cNvSpPr/>
          <p:nvPr/>
        </p:nvSpPr>
        <p:spPr>
          <a:xfrm>
            <a:off x="5369409" y="2398583"/>
            <a:ext cx="12594742" cy="3525951"/>
          </a:xfrm>
          <a:prstGeom prst="cloudCallout">
            <a:avLst>
              <a:gd name="adj1" fmla="val -50974"/>
              <a:gd name="adj2" fmla="val 8677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4000" i="1" dirty="0"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hè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nóng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lang="en-US" sz="4000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ảnh Người Làm Vườn Trang Trại Tưới Cây Bằng Xô Tải Xuống Miễn Phí, ảnh nông  dân, nông trại, cắt tỉa đẹp Trên Lovepik">
            <a:extLst>
              <a:ext uri="{FF2B5EF4-FFF2-40B4-BE49-F238E27FC236}">
                <a16:creationId xmlns:a16="http://schemas.microsoft.com/office/drawing/2014/main" xmlns="" id="{48AD6A40-0ABB-4162-BCBD-E1B8F62B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5" y="783113"/>
            <a:ext cx="5292003" cy="35259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E59FBE-CDDF-4792-8C97-6C4CF849982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47589" y="60599"/>
            <a:ext cx="2419350" cy="2209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8EB4A-9016-41D3-97DF-2901238BAD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74605">
            <a:off x="14423897" y="5202483"/>
            <a:ext cx="3448648" cy="2909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216771">
            <a:off x="3509820" y="399222"/>
            <a:ext cx="1920183" cy="893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2B21A2-7D03-410E-9E9F-3BA881DC9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21" y="6865675"/>
            <a:ext cx="3938357" cy="39383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07763">
            <a:off x="12788812" y="6946001"/>
            <a:ext cx="1790213" cy="3360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74689" flipH="1">
            <a:off x="14179664" y="8091158"/>
            <a:ext cx="1077935" cy="2297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E59FBE-CDDF-4792-8C97-6C4CF84998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68650" y="0"/>
            <a:ext cx="2419350" cy="2209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8EB4A-9016-41D3-97DF-2901238BAD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374605">
            <a:off x="14423897" y="5202483"/>
            <a:ext cx="3448648" cy="2909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DEB715-FC18-49C6-97F7-994E9F38C9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0" y="5975645"/>
            <a:ext cx="2638793" cy="41058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FA57246-82E2-4056-A255-26F142CFD4FF}"/>
              </a:ext>
            </a:extLst>
          </p:cNvPr>
          <p:cNvSpPr/>
          <p:nvPr/>
        </p:nvSpPr>
        <p:spPr>
          <a:xfrm>
            <a:off x="2636477" y="1682722"/>
            <a:ext cx="12025189" cy="4292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45625F-13A4-4C2C-98C5-306D14A688DF}"/>
              </a:ext>
            </a:extLst>
          </p:cNvPr>
          <p:cNvSpPr txBox="1"/>
          <p:nvPr/>
        </p:nvSpPr>
        <p:spPr>
          <a:xfrm>
            <a:off x="3545221" y="1985425"/>
            <a:ext cx="100992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hè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giảm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bề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lá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bù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mất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qua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thoát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hơi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216771">
            <a:off x="1461814" y="867123"/>
            <a:ext cx="1920183" cy="8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72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216771">
            <a:off x="129646" y="147070"/>
            <a:ext cx="1920183" cy="89375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BC76A10-9A7B-4060-9C7A-166F438FD076}"/>
              </a:ext>
            </a:extLst>
          </p:cNvPr>
          <p:cNvSpPr/>
          <p:nvPr/>
        </p:nvSpPr>
        <p:spPr>
          <a:xfrm>
            <a:off x="1524000" y="1112952"/>
            <a:ext cx="15544800" cy="814534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oxygen 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309429" y="419100"/>
            <a:ext cx="3862771" cy="121285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81007F-1F64-4E29-BEE2-5A2CD8775F7F}"/>
              </a:ext>
            </a:extLst>
          </p:cNvPr>
          <p:cNvSpPr txBox="1"/>
          <p:nvPr/>
        </p:nvSpPr>
        <p:spPr>
          <a:xfrm>
            <a:off x="1752601" y="567584"/>
            <a:ext cx="4991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07763">
            <a:off x="194631" y="7119802"/>
            <a:ext cx="1790213" cy="33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62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110105" flipH="1" flipV="1">
            <a:off x="1625986" y="2790052"/>
            <a:ext cx="4512941" cy="6447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499" b="30850"/>
          <a:stretch>
            <a:fillRect/>
          </a:stretch>
        </p:blipFill>
        <p:spPr>
          <a:xfrm rot="678179">
            <a:off x="12127333" y="947016"/>
            <a:ext cx="4557566" cy="7010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2998419" y="-2707099"/>
            <a:ext cx="10502254" cy="139910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25846">
            <a:off x="2297645" y="1622190"/>
            <a:ext cx="12774797" cy="6957949"/>
            <a:chOff x="0" y="0"/>
            <a:chExt cx="2973724" cy="1863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3724" cy="1863832"/>
            </a:xfrm>
            <a:custGeom>
              <a:avLst/>
              <a:gdLst/>
              <a:ahLst/>
              <a:cxnLst/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rgbClr val="F6F6E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765469" y="1660416"/>
            <a:ext cx="9912478" cy="6442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29: TRAO ĐỔI NƯỚC VÀ CÁC CHẤT DINH DƯỠNG Ở THỰC VẬT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097999" y="6900281"/>
            <a:ext cx="2147081" cy="3589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50609">
            <a:off x="1715733" y="1359758"/>
            <a:ext cx="1505652" cy="5666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0600" y="1638300"/>
            <a:ext cx="8923421" cy="7822082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3" name="AutoShape 13"/>
          <p:cNvSpPr/>
          <p:nvPr/>
        </p:nvSpPr>
        <p:spPr>
          <a:xfrm>
            <a:off x="990600" y="1049045"/>
            <a:ext cx="3557337" cy="1119782"/>
          </a:xfrm>
          <a:prstGeom prst="roundRect">
            <a:avLst/>
          </a:prstGeom>
          <a:solidFill>
            <a:srgbClr val="FFCE6D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0C8E6A-BA97-4A16-A372-B7667BCDA936}"/>
              </a:ext>
            </a:extLst>
          </p:cNvPr>
          <p:cNvSpPr txBox="1"/>
          <p:nvPr/>
        </p:nvSpPr>
        <p:spPr>
          <a:xfrm>
            <a:off x="1006642" y="2230515"/>
            <a:ext cx="8598687" cy="5809732"/>
          </a:xfrm>
          <a:custGeom>
            <a:avLst/>
            <a:gdLst>
              <a:gd name="connsiteX0" fmla="*/ 0 w 8598687"/>
              <a:gd name="connsiteY0" fmla="*/ 0 h 6637651"/>
              <a:gd name="connsiteX1" fmla="*/ 659233 w 8598687"/>
              <a:gd name="connsiteY1" fmla="*/ 0 h 6637651"/>
              <a:gd name="connsiteX2" fmla="*/ 1060505 w 8598687"/>
              <a:gd name="connsiteY2" fmla="*/ 0 h 6637651"/>
              <a:gd name="connsiteX3" fmla="*/ 1805724 w 8598687"/>
              <a:gd name="connsiteY3" fmla="*/ 0 h 6637651"/>
              <a:gd name="connsiteX4" fmla="*/ 2378970 w 8598687"/>
              <a:gd name="connsiteY4" fmla="*/ 0 h 6637651"/>
              <a:gd name="connsiteX5" fmla="*/ 3124190 w 8598687"/>
              <a:gd name="connsiteY5" fmla="*/ 0 h 6637651"/>
              <a:gd name="connsiteX6" fmla="*/ 3869409 w 8598687"/>
              <a:gd name="connsiteY6" fmla="*/ 0 h 6637651"/>
              <a:gd name="connsiteX7" fmla="*/ 4356668 w 8598687"/>
              <a:gd name="connsiteY7" fmla="*/ 0 h 6637651"/>
              <a:gd name="connsiteX8" fmla="*/ 5101888 w 8598687"/>
              <a:gd name="connsiteY8" fmla="*/ 0 h 6637651"/>
              <a:gd name="connsiteX9" fmla="*/ 5503160 w 8598687"/>
              <a:gd name="connsiteY9" fmla="*/ 0 h 6637651"/>
              <a:gd name="connsiteX10" fmla="*/ 6162392 w 8598687"/>
              <a:gd name="connsiteY10" fmla="*/ 0 h 6637651"/>
              <a:gd name="connsiteX11" fmla="*/ 6907612 w 8598687"/>
              <a:gd name="connsiteY11" fmla="*/ 0 h 6637651"/>
              <a:gd name="connsiteX12" fmla="*/ 7308884 w 8598687"/>
              <a:gd name="connsiteY12" fmla="*/ 0 h 6637651"/>
              <a:gd name="connsiteX13" fmla="*/ 8054103 w 8598687"/>
              <a:gd name="connsiteY13" fmla="*/ 0 h 6637651"/>
              <a:gd name="connsiteX14" fmla="*/ 8598687 w 8598687"/>
              <a:gd name="connsiteY14" fmla="*/ 0 h 6637651"/>
              <a:gd name="connsiteX15" fmla="*/ 8598687 w 8598687"/>
              <a:gd name="connsiteY15" fmla="*/ 685891 h 6637651"/>
              <a:gd name="connsiteX16" fmla="*/ 8598687 w 8598687"/>
              <a:gd name="connsiteY16" fmla="*/ 1239028 h 6637651"/>
              <a:gd name="connsiteX17" fmla="*/ 8598687 w 8598687"/>
              <a:gd name="connsiteY17" fmla="*/ 1924919 h 6637651"/>
              <a:gd name="connsiteX18" fmla="*/ 8598687 w 8598687"/>
              <a:gd name="connsiteY18" fmla="*/ 2478056 h 6637651"/>
              <a:gd name="connsiteX19" fmla="*/ 8598687 w 8598687"/>
              <a:gd name="connsiteY19" fmla="*/ 3163947 h 6637651"/>
              <a:gd name="connsiteX20" fmla="*/ 8598687 w 8598687"/>
              <a:gd name="connsiteY20" fmla="*/ 3849838 h 6637651"/>
              <a:gd name="connsiteX21" fmla="*/ 8598687 w 8598687"/>
              <a:gd name="connsiteY21" fmla="*/ 4203846 h 6637651"/>
              <a:gd name="connsiteX22" fmla="*/ 8598687 w 8598687"/>
              <a:gd name="connsiteY22" fmla="*/ 4756983 h 6637651"/>
              <a:gd name="connsiteX23" fmla="*/ 8598687 w 8598687"/>
              <a:gd name="connsiteY23" fmla="*/ 5376497 h 6637651"/>
              <a:gd name="connsiteX24" fmla="*/ 8598687 w 8598687"/>
              <a:gd name="connsiteY24" fmla="*/ 6062388 h 6637651"/>
              <a:gd name="connsiteX25" fmla="*/ 8598687 w 8598687"/>
              <a:gd name="connsiteY25" fmla="*/ 6637651 h 6637651"/>
              <a:gd name="connsiteX26" fmla="*/ 8283402 w 8598687"/>
              <a:gd name="connsiteY26" fmla="*/ 6637651 h 6637651"/>
              <a:gd name="connsiteX27" fmla="*/ 7796143 w 8598687"/>
              <a:gd name="connsiteY27" fmla="*/ 6637651 h 6637651"/>
              <a:gd name="connsiteX28" fmla="*/ 7050923 w 8598687"/>
              <a:gd name="connsiteY28" fmla="*/ 6637651 h 6637651"/>
              <a:gd name="connsiteX29" fmla="*/ 6649651 w 8598687"/>
              <a:gd name="connsiteY29" fmla="*/ 6637651 h 6637651"/>
              <a:gd name="connsiteX30" fmla="*/ 6076405 w 8598687"/>
              <a:gd name="connsiteY30" fmla="*/ 6637651 h 6637651"/>
              <a:gd name="connsiteX31" fmla="*/ 5417173 w 8598687"/>
              <a:gd name="connsiteY31" fmla="*/ 6637651 h 6637651"/>
              <a:gd name="connsiteX32" fmla="*/ 5015901 w 8598687"/>
              <a:gd name="connsiteY32" fmla="*/ 6637651 h 6637651"/>
              <a:gd name="connsiteX33" fmla="*/ 4270681 w 8598687"/>
              <a:gd name="connsiteY33" fmla="*/ 6637651 h 6637651"/>
              <a:gd name="connsiteX34" fmla="*/ 3525462 w 8598687"/>
              <a:gd name="connsiteY34" fmla="*/ 6637651 h 6637651"/>
              <a:gd name="connsiteX35" fmla="*/ 2866229 w 8598687"/>
              <a:gd name="connsiteY35" fmla="*/ 6637651 h 6637651"/>
              <a:gd name="connsiteX36" fmla="*/ 2121009 w 8598687"/>
              <a:gd name="connsiteY36" fmla="*/ 6637651 h 6637651"/>
              <a:gd name="connsiteX37" fmla="*/ 1375790 w 8598687"/>
              <a:gd name="connsiteY37" fmla="*/ 6637651 h 6637651"/>
              <a:gd name="connsiteX38" fmla="*/ 888531 w 8598687"/>
              <a:gd name="connsiteY38" fmla="*/ 6637651 h 6637651"/>
              <a:gd name="connsiteX39" fmla="*/ 0 w 8598687"/>
              <a:gd name="connsiteY39" fmla="*/ 6637651 h 6637651"/>
              <a:gd name="connsiteX40" fmla="*/ 0 w 8598687"/>
              <a:gd name="connsiteY40" fmla="*/ 6084513 h 6637651"/>
              <a:gd name="connsiteX41" fmla="*/ 0 w 8598687"/>
              <a:gd name="connsiteY41" fmla="*/ 5597752 h 6637651"/>
              <a:gd name="connsiteX42" fmla="*/ 0 w 8598687"/>
              <a:gd name="connsiteY42" fmla="*/ 4911862 h 6637651"/>
              <a:gd name="connsiteX43" fmla="*/ 0 w 8598687"/>
              <a:gd name="connsiteY43" fmla="*/ 4358724 h 6637651"/>
              <a:gd name="connsiteX44" fmla="*/ 0 w 8598687"/>
              <a:gd name="connsiteY44" fmla="*/ 3938340 h 6637651"/>
              <a:gd name="connsiteX45" fmla="*/ 0 w 8598687"/>
              <a:gd name="connsiteY45" fmla="*/ 3451579 h 6637651"/>
              <a:gd name="connsiteX46" fmla="*/ 0 w 8598687"/>
              <a:gd name="connsiteY46" fmla="*/ 3097570 h 6637651"/>
              <a:gd name="connsiteX47" fmla="*/ 0 w 8598687"/>
              <a:gd name="connsiteY47" fmla="*/ 2478056 h 6637651"/>
              <a:gd name="connsiteX48" fmla="*/ 0 w 8598687"/>
              <a:gd name="connsiteY48" fmla="*/ 1924919 h 6637651"/>
              <a:gd name="connsiteX49" fmla="*/ 0 w 8598687"/>
              <a:gd name="connsiteY49" fmla="*/ 1570911 h 6637651"/>
              <a:gd name="connsiteX50" fmla="*/ 0 w 8598687"/>
              <a:gd name="connsiteY50" fmla="*/ 885020 h 6637651"/>
              <a:gd name="connsiteX51" fmla="*/ 0 w 8598687"/>
              <a:gd name="connsiteY51" fmla="*/ 0 h 663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598687" h="6637651" extrusionOk="0">
                <a:moveTo>
                  <a:pt x="0" y="0"/>
                </a:moveTo>
                <a:cubicBezTo>
                  <a:pt x="247522" y="-66675"/>
                  <a:pt x="372402" y="11533"/>
                  <a:pt x="659233" y="0"/>
                </a:cubicBezTo>
                <a:cubicBezTo>
                  <a:pt x="946064" y="-11533"/>
                  <a:pt x="932742" y="10739"/>
                  <a:pt x="1060505" y="0"/>
                </a:cubicBezTo>
                <a:cubicBezTo>
                  <a:pt x="1188268" y="-10739"/>
                  <a:pt x="1541492" y="3903"/>
                  <a:pt x="1805724" y="0"/>
                </a:cubicBezTo>
                <a:cubicBezTo>
                  <a:pt x="2069956" y="-3903"/>
                  <a:pt x="2260365" y="40528"/>
                  <a:pt x="2378970" y="0"/>
                </a:cubicBezTo>
                <a:cubicBezTo>
                  <a:pt x="2497575" y="-40528"/>
                  <a:pt x="2767802" y="12067"/>
                  <a:pt x="3124190" y="0"/>
                </a:cubicBezTo>
                <a:cubicBezTo>
                  <a:pt x="3480578" y="-12067"/>
                  <a:pt x="3611445" y="21215"/>
                  <a:pt x="3869409" y="0"/>
                </a:cubicBezTo>
                <a:cubicBezTo>
                  <a:pt x="4127373" y="-21215"/>
                  <a:pt x="4133157" y="26795"/>
                  <a:pt x="4356668" y="0"/>
                </a:cubicBezTo>
                <a:cubicBezTo>
                  <a:pt x="4580179" y="-26795"/>
                  <a:pt x="4943725" y="37882"/>
                  <a:pt x="5101888" y="0"/>
                </a:cubicBezTo>
                <a:cubicBezTo>
                  <a:pt x="5260051" y="-37882"/>
                  <a:pt x="5405649" y="28700"/>
                  <a:pt x="5503160" y="0"/>
                </a:cubicBezTo>
                <a:cubicBezTo>
                  <a:pt x="5600671" y="-28700"/>
                  <a:pt x="5850477" y="25105"/>
                  <a:pt x="6162392" y="0"/>
                </a:cubicBezTo>
                <a:cubicBezTo>
                  <a:pt x="6474307" y="-25105"/>
                  <a:pt x="6725471" y="88745"/>
                  <a:pt x="6907612" y="0"/>
                </a:cubicBezTo>
                <a:cubicBezTo>
                  <a:pt x="7089753" y="-88745"/>
                  <a:pt x="7195479" y="41332"/>
                  <a:pt x="7308884" y="0"/>
                </a:cubicBezTo>
                <a:cubicBezTo>
                  <a:pt x="7422289" y="-41332"/>
                  <a:pt x="7690908" y="67200"/>
                  <a:pt x="8054103" y="0"/>
                </a:cubicBezTo>
                <a:cubicBezTo>
                  <a:pt x="8417298" y="-67200"/>
                  <a:pt x="8342478" y="59699"/>
                  <a:pt x="8598687" y="0"/>
                </a:cubicBezTo>
                <a:cubicBezTo>
                  <a:pt x="8645983" y="324418"/>
                  <a:pt x="8525044" y="510754"/>
                  <a:pt x="8598687" y="685891"/>
                </a:cubicBezTo>
                <a:cubicBezTo>
                  <a:pt x="8672330" y="861028"/>
                  <a:pt x="8565811" y="974831"/>
                  <a:pt x="8598687" y="1239028"/>
                </a:cubicBezTo>
                <a:cubicBezTo>
                  <a:pt x="8631563" y="1503225"/>
                  <a:pt x="8538234" y="1656224"/>
                  <a:pt x="8598687" y="1924919"/>
                </a:cubicBezTo>
                <a:cubicBezTo>
                  <a:pt x="8659140" y="2193614"/>
                  <a:pt x="8550848" y="2227497"/>
                  <a:pt x="8598687" y="2478056"/>
                </a:cubicBezTo>
                <a:cubicBezTo>
                  <a:pt x="8646526" y="2728615"/>
                  <a:pt x="8567928" y="2982863"/>
                  <a:pt x="8598687" y="3163947"/>
                </a:cubicBezTo>
                <a:cubicBezTo>
                  <a:pt x="8629446" y="3345031"/>
                  <a:pt x="8528630" y="3679617"/>
                  <a:pt x="8598687" y="3849838"/>
                </a:cubicBezTo>
                <a:cubicBezTo>
                  <a:pt x="8668744" y="4020059"/>
                  <a:pt x="8593743" y="4082741"/>
                  <a:pt x="8598687" y="4203846"/>
                </a:cubicBezTo>
                <a:cubicBezTo>
                  <a:pt x="8603631" y="4324951"/>
                  <a:pt x="8574058" y="4506790"/>
                  <a:pt x="8598687" y="4756983"/>
                </a:cubicBezTo>
                <a:cubicBezTo>
                  <a:pt x="8623316" y="5007176"/>
                  <a:pt x="8543475" y="5090282"/>
                  <a:pt x="8598687" y="5376497"/>
                </a:cubicBezTo>
                <a:cubicBezTo>
                  <a:pt x="8653899" y="5662712"/>
                  <a:pt x="8566009" y="5906944"/>
                  <a:pt x="8598687" y="6062388"/>
                </a:cubicBezTo>
                <a:cubicBezTo>
                  <a:pt x="8631365" y="6217832"/>
                  <a:pt x="8547579" y="6418538"/>
                  <a:pt x="8598687" y="6637651"/>
                </a:cubicBezTo>
                <a:cubicBezTo>
                  <a:pt x="8453073" y="6650002"/>
                  <a:pt x="8374009" y="6613354"/>
                  <a:pt x="8283402" y="6637651"/>
                </a:cubicBezTo>
                <a:cubicBezTo>
                  <a:pt x="8192795" y="6661948"/>
                  <a:pt x="7909152" y="6637072"/>
                  <a:pt x="7796143" y="6637651"/>
                </a:cubicBezTo>
                <a:cubicBezTo>
                  <a:pt x="7683134" y="6638230"/>
                  <a:pt x="7368256" y="6601291"/>
                  <a:pt x="7050923" y="6637651"/>
                </a:cubicBezTo>
                <a:cubicBezTo>
                  <a:pt x="6733590" y="6674011"/>
                  <a:pt x="6775977" y="6611713"/>
                  <a:pt x="6649651" y="6637651"/>
                </a:cubicBezTo>
                <a:cubicBezTo>
                  <a:pt x="6523325" y="6663589"/>
                  <a:pt x="6218625" y="6621017"/>
                  <a:pt x="6076405" y="6637651"/>
                </a:cubicBezTo>
                <a:cubicBezTo>
                  <a:pt x="5934185" y="6654285"/>
                  <a:pt x="5686434" y="6620317"/>
                  <a:pt x="5417173" y="6637651"/>
                </a:cubicBezTo>
                <a:cubicBezTo>
                  <a:pt x="5147912" y="6654985"/>
                  <a:pt x="5208771" y="6596862"/>
                  <a:pt x="5015901" y="6637651"/>
                </a:cubicBezTo>
                <a:cubicBezTo>
                  <a:pt x="4823031" y="6678440"/>
                  <a:pt x="4473750" y="6602683"/>
                  <a:pt x="4270681" y="6637651"/>
                </a:cubicBezTo>
                <a:cubicBezTo>
                  <a:pt x="4067612" y="6672619"/>
                  <a:pt x="3797386" y="6561566"/>
                  <a:pt x="3525462" y="6637651"/>
                </a:cubicBezTo>
                <a:cubicBezTo>
                  <a:pt x="3253538" y="6713736"/>
                  <a:pt x="3165236" y="6565677"/>
                  <a:pt x="2866229" y="6637651"/>
                </a:cubicBezTo>
                <a:cubicBezTo>
                  <a:pt x="2567222" y="6709625"/>
                  <a:pt x="2351477" y="6568826"/>
                  <a:pt x="2121009" y="6637651"/>
                </a:cubicBezTo>
                <a:cubicBezTo>
                  <a:pt x="1890541" y="6706476"/>
                  <a:pt x="1741795" y="6587714"/>
                  <a:pt x="1375790" y="6637651"/>
                </a:cubicBezTo>
                <a:cubicBezTo>
                  <a:pt x="1009785" y="6687588"/>
                  <a:pt x="1109023" y="6586124"/>
                  <a:pt x="888531" y="6637651"/>
                </a:cubicBezTo>
                <a:cubicBezTo>
                  <a:pt x="668039" y="6689178"/>
                  <a:pt x="240215" y="6616991"/>
                  <a:pt x="0" y="6637651"/>
                </a:cubicBezTo>
                <a:cubicBezTo>
                  <a:pt x="-64992" y="6477004"/>
                  <a:pt x="49904" y="6240520"/>
                  <a:pt x="0" y="6084513"/>
                </a:cubicBezTo>
                <a:cubicBezTo>
                  <a:pt x="-49904" y="5928506"/>
                  <a:pt x="2916" y="5742062"/>
                  <a:pt x="0" y="5597752"/>
                </a:cubicBezTo>
                <a:cubicBezTo>
                  <a:pt x="-2916" y="5453442"/>
                  <a:pt x="4638" y="5208146"/>
                  <a:pt x="0" y="4911862"/>
                </a:cubicBezTo>
                <a:cubicBezTo>
                  <a:pt x="-4638" y="4615578"/>
                  <a:pt x="14038" y="4479891"/>
                  <a:pt x="0" y="4358724"/>
                </a:cubicBezTo>
                <a:cubicBezTo>
                  <a:pt x="-14038" y="4237557"/>
                  <a:pt x="30439" y="4108286"/>
                  <a:pt x="0" y="3938340"/>
                </a:cubicBezTo>
                <a:cubicBezTo>
                  <a:pt x="-30439" y="3768394"/>
                  <a:pt x="11679" y="3556839"/>
                  <a:pt x="0" y="3451579"/>
                </a:cubicBezTo>
                <a:cubicBezTo>
                  <a:pt x="-11679" y="3346319"/>
                  <a:pt x="32072" y="3182401"/>
                  <a:pt x="0" y="3097570"/>
                </a:cubicBezTo>
                <a:cubicBezTo>
                  <a:pt x="-32072" y="3012739"/>
                  <a:pt x="69857" y="2650773"/>
                  <a:pt x="0" y="2478056"/>
                </a:cubicBezTo>
                <a:cubicBezTo>
                  <a:pt x="-69857" y="2305339"/>
                  <a:pt x="450" y="2153423"/>
                  <a:pt x="0" y="1924919"/>
                </a:cubicBezTo>
                <a:cubicBezTo>
                  <a:pt x="-450" y="1696415"/>
                  <a:pt x="35009" y="1645188"/>
                  <a:pt x="0" y="1570911"/>
                </a:cubicBezTo>
                <a:cubicBezTo>
                  <a:pt x="-35009" y="1496634"/>
                  <a:pt x="44416" y="1048698"/>
                  <a:pt x="0" y="885020"/>
                </a:cubicBezTo>
                <a:cubicBezTo>
                  <a:pt x="-44416" y="721342"/>
                  <a:pt x="95562" y="368407"/>
                  <a:pt x="0" y="0"/>
                </a:cubicBezTo>
                <a:close/>
              </a:path>
            </a:pathLst>
          </a:custGeom>
          <a:noFill/>
          <a:ln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ta chia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nong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26.jpg" descr="SIÊU RẺ] Rong đuôi chồn thủy sinh - 1 kg cả nước, Giá siêu rẻ 80,000đ! Mua  liền tay! - SaleZone Store">
            <a:extLst>
              <a:ext uri="{FF2B5EF4-FFF2-40B4-BE49-F238E27FC236}">
                <a16:creationId xmlns:a16="http://schemas.microsoft.com/office/drawing/2014/main" xmlns="" id="{E9F38552-0CF8-4C23-BE21-5C1329590F9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830787" y="731751"/>
            <a:ext cx="3799398" cy="300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38.jpg" descr="Bèo cái (Thuỷ Sinh) 20c | Shopee Việt Nam">
            <a:extLst>
              <a:ext uri="{FF2B5EF4-FFF2-40B4-BE49-F238E27FC236}">
                <a16:creationId xmlns:a16="http://schemas.microsoft.com/office/drawing/2014/main" xmlns="" id="{5D2722E5-6922-4210-BBCB-3312FA8E24E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3520509"/>
            <a:ext cx="3799398" cy="342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30.jpg" descr="Cây nong tằm - Tự nhiên và Xã hội - Nguyễn Thị Hải Yến - Hải Yến - Tâm và  Tình">
            <a:extLst>
              <a:ext uri="{FF2B5EF4-FFF2-40B4-BE49-F238E27FC236}">
                <a16:creationId xmlns:a16="http://schemas.microsoft.com/office/drawing/2014/main" xmlns="" id="{81D0A8A6-057C-4DAC-95F4-FDCE3B5F1B5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805795" y="6380770"/>
            <a:ext cx="3920171" cy="335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385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66800" y="1708253"/>
            <a:ext cx="8923421" cy="6870494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3" name="AutoShape 13"/>
          <p:cNvSpPr/>
          <p:nvPr/>
        </p:nvSpPr>
        <p:spPr>
          <a:xfrm>
            <a:off x="1066800" y="1118998"/>
            <a:ext cx="3557337" cy="1119782"/>
          </a:xfrm>
          <a:prstGeom prst="roundRect">
            <a:avLst/>
          </a:prstGeom>
          <a:solidFill>
            <a:srgbClr val="FFCE6D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0C8E6A-BA97-4A16-A372-B7667BCDA936}"/>
              </a:ext>
            </a:extLst>
          </p:cNvPr>
          <p:cNvSpPr txBox="1"/>
          <p:nvPr/>
        </p:nvSpPr>
        <p:spPr>
          <a:xfrm>
            <a:off x="1229166" y="2701102"/>
            <a:ext cx="8598687" cy="4147739"/>
          </a:xfrm>
          <a:custGeom>
            <a:avLst/>
            <a:gdLst>
              <a:gd name="connsiteX0" fmla="*/ 0 w 8598687"/>
              <a:gd name="connsiteY0" fmla="*/ 0 h 4975657"/>
              <a:gd name="connsiteX1" fmla="*/ 659233 w 8598687"/>
              <a:gd name="connsiteY1" fmla="*/ 0 h 4975657"/>
              <a:gd name="connsiteX2" fmla="*/ 1060505 w 8598687"/>
              <a:gd name="connsiteY2" fmla="*/ 0 h 4975657"/>
              <a:gd name="connsiteX3" fmla="*/ 1805724 w 8598687"/>
              <a:gd name="connsiteY3" fmla="*/ 0 h 4975657"/>
              <a:gd name="connsiteX4" fmla="*/ 2378970 w 8598687"/>
              <a:gd name="connsiteY4" fmla="*/ 0 h 4975657"/>
              <a:gd name="connsiteX5" fmla="*/ 3124190 w 8598687"/>
              <a:gd name="connsiteY5" fmla="*/ 0 h 4975657"/>
              <a:gd name="connsiteX6" fmla="*/ 3869409 w 8598687"/>
              <a:gd name="connsiteY6" fmla="*/ 0 h 4975657"/>
              <a:gd name="connsiteX7" fmla="*/ 4356668 w 8598687"/>
              <a:gd name="connsiteY7" fmla="*/ 0 h 4975657"/>
              <a:gd name="connsiteX8" fmla="*/ 5101888 w 8598687"/>
              <a:gd name="connsiteY8" fmla="*/ 0 h 4975657"/>
              <a:gd name="connsiteX9" fmla="*/ 5503160 w 8598687"/>
              <a:gd name="connsiteY9" fmla="*/ 0 h 4975657"/>
              <a:gd name="connsiteX10" fmla="*/ 6162392 w 8598687"/>
              <a:gd name="connsiteY10" fmla="*/ 0 h 4975657"/>
              <a:gd name="connsiteX11" fmla="*/ 6907612 w 8598687"/>
              <a:gd name="connsiteY11" fmla="*/ 0 h 4975657"/>
              <a:gd name="connsiteX12" fmla="*/ 7308884 w 8598687"/>
              <a:gd name="connsiteY12" fmla="*/ 0 h 4975657"/>
              <a:gd name="connsiteX13" fmla="*/ 8054103 w 8598687"/>
              <a:gd name="connsiteY13" fmla="*/ 0 h 4975657"/>
              <a:gd name="connsiteX14" fmla="*/ 8598687 w 8598687"/>
              <a:gd name="connsiteY14" fmla="*/ 0 h 4975657"/>
              <a:gd name="connsiteX15" fmla="*/ 8598687 w 8598687"/>
              <a:gd name="connsiteY15" fmla="*/ 652364 h 4975657"/>
              <a:gd name="connsiteX16" fmla="*/ 8598687 w 8598687"/>
              <a:gd name="connsiteY16" fmla="*/ 1205215 h 4975657"/>
              <a:gd name="connsiteX17" fmla="*/ 8598687 w 8598687"/>
              <a:gd name="connsiteY17" fmla="*/ 1857579 h 4975657"/>
              <a:gd name="connsiteX18" fmla="*/ 8598687 w 8598687"/>
              <a:gd name="connsiteY18" fmla="*/ 2410429 h 4975657"/>
              <a:gd name="connsiteX19" fmla="*/ 8598687 w 8598687"/>
              <a:gd name="connsiteY19" fmla="*/ 3062793 h 4975657"/>
              <a:gd name="connsiteX20" fmla="*/ 8598687 w 8598687"/>
              <a:gd name="connsiteY20" fmla="*/ 3715157 h 4975657"/>
              <a:gd name="connsiteX21" fmla="*/ 8598687 w 8598687"/>
              <a:gd name="connsiteY21" fmla="*/ 4118738 h 4975657"/>
              <a:gd name="connsiteX22" fmla="*/ 8598687 w 8598687"/>
              <a:gd name="connsiteY22" fmla="*/ 4975657 h 4975657"/>
              <a:gd name="connsiteX23" fmla="*/ 7939454 w 8598687"/>
              <a:gd name="connsiteY23" fmla="*/ 4975657 h 4975657"/>
              <a:gd name="connsiteX24" fmla="*/ 7366209 w 8598687"/>
              <a:gd name="connsiteY24" fmla="*/ 4975657 h 4975657"/>
              <a:gd name="connsiteX25" fmla="*/ 6964936 w 8598687"/>
              <a:gd name="connsiteY25" fmla="*/ 4975657 h 4975657"/>
              <a:gd name="connsiteX26" fmla="*/ 6477678 w 8598687"/>
              <a:gd name="connsiteY26" fmla="*/ 4975657 h 4975657"/>
              <a:gd name="connsiteX27" fmla="*/ 5990419 w 8598687"/>
              <a:gd name="connsiteY27" fmla="*/ 4975657 h 4975657"/>
              <a:gd name="connsiteX28" fmla="*/ 5245199 w 8598687"/>
              <a:gd name="connsiteY28" fmla="*/ 4975657 h 4975657"/>
              <a:gd name="connsiteX29" fmla="*/ 4843927 w 8598687"/>
              <a:gd name="connsiteY29" fmla="*/ 4975657 h 4975657"/>
              <a:gd name="connsiteX30" fmla="*/ 4270681 w 8598687"/>
              <a:gd name="connsiteY30" fmla="*/ 4975657 h 4975657"/>
              <a:gd name="connsiteX31" fmla="*/ 3611449 w 8598687"/>
              <a:gd name="connsiteY31" fmla="*/ 4975657 h 4975657"/>
              <a:gd name="connsiteX32" fmla="*/ 3210176 w 8598687"/>
              <a:gd name="connsiteY32" fmla="*/ 4975657 h 4975657"/>
              <a:gd name="connsiteX33" fmla="*/ 2464957 w 8598687"/>
              <a:gd name="connsiteY33" fmla="*/ 4975657 h 4975657"/>
              <a:gd name="connsiteX34" fmla="*/ 1719737 w 8598687"/>
              <a:gd name="connsiteY34" fmla="*/ 4975657 h 4975657"/>
              <a:gd name="connsiteX35" fmla="*/ 1060505 w 8598687"/>
              <a:gd name="connsiteY35" fmla="*/ 4975657 h 4975657"/>
              <a:gd name="connsiteX36" fmla="*/ 0 w 8598687"/>
              <a:gd name="connsiteY36" fmla="*/ 4975657 h 4975657"/>
              <a:gd name="connsiteX37" fmla="*/ 0 w 8598687"/>
              <a:gd name="connsiteY37" fmla="*/ 4323293 h 4975657"/>
              <a:gd name="connsiteX38" fmla="*/ 0 w 8598687"/>
              <a:gd name="connsiteY38" fmla="*/ 3820199 h 4975657"/>
              <a:gd name="connsiteX39" fmla="*/ 0 w 8598687"/>
              <a:gd name="connsiteY39" fmla="*/ 3416618 h 4975657"/>
              <a:gd name="connsiteX40" fmla="*/ 0 w 8598687"/>
              <a:gd name="connsiteY40" fmla="*/ 2764254 h 4975657"/>
              <a:gd name="connsiteX41" fmla="*/ 0 w 8598687"/>
              <a:gd name="connsiteY41" fmla="*/ 2261160 h 4975657"/>
              <a:gd name="connsiteX42" fmla="*/ 0 w 8598687"/>
              <a:gd name="connsiteY42" fmla="*/ 1608796 h 4975657"/>
              <a:gd name="connsiteX43" fmla="*/ 0 w 8598687"/>
              <a:gd name="connsiteY43" fmla="*/ 1055945 h 4975657"/>
              <a:gd name="connsiteX44" fmla="*/ 0 w 8598687"/>
              <a:gd name="connsiteY44" fmla="*/ 602607 h 4975657"/>
              <a:gd name="connsiteX45" fmla="*/ 0 w 8598687"/>
              <a:gd name="connsiteY45" fmla="*/ 0 h 49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98687" h="4975657" extrusionOk="0">
                <a:moveTo>
                  <a:pt x="0" y="0"/>
                </a:moveTo>
                <a:cubicBezTo>
                  <a:pt x="247522" y="-66675"/>
                  <a:pt x="372402" y="11533"/>
                  <a:pt x="659233" y="0"/>
                </a:cubicBezTo>
                <a:cubicBezTo>
                  <a:pt x="946064" y="-11533"/>
                  <a:pt x="932742" y="10739"/>
                  <a:pt x="1060505" y="0"/>
                </a:cubicBezTo>
                <a:cubicBezTo>
                  <a:pt x="1188268" y="-10739"/>
                  <a:pt x="1541492" y="3903"/>
                  <a:pt x="1805724" y="0"/>
                </a:cubicBezTo>
                <a:cubicBezTo>
                  <a:pt x="2069956" y="-3903"/>
                  <a:pt x="2260365" y="40528"/>
                  <a:pt x="2378970" y="0"/>
                </a:cubicBezTo>
                <a:cubicBezTo>
                  <a:pt x="2497575" y="-40528"/>
                  <a:pt x="2767802" y="12067"/>
                  <a:pt x="3124190" y="0"/>
                </a:cubicBezTo>
                <a:cubicBezTo>
                  <a:pt x="3480578" y="-12067"/>
                  <a:pt x="3611445" y="21215"/>
                  <a:pt x="3869409" y="0"/>
                </a:cubicBezTo>
                <a:cubicBezTo>
                  <a:pt x="4127373" y="-21215"/>
                  <a:pt x="4133157" y="26795"/>
                  <a:pt x="4356668" y="0"/>
                </a:cubicBezTo>
                <a:cubicBezTo>
                  <a:pt x="4580179" y="-26795"/>
                  <a:pt x="4943725" y="37882"/>
                  <a:pt x="5101888" y="0"/>
                </a:cubicBezTo>
                <a:cubicBezTo>
                  <a:pt x="5260051" y="-37882"/>
                  <a:pt x="5405649" y="28700"/>
                  <a:pt x="5503160" y="0"/>
                </a:cubicBezTo>
                <a:cubicBezTo>
                  <a:pt x="5600671" y="-28700"/>
                  <a:pt x="5850477" y="25105"/>
                  <a:pt x="6162392" y="0"/>
                </a:cubicBezTo>
                <a:cubicBezTo>
                  <a:pt x="6474307" y="-25105"/>
                  <a:pt x="6725471" y="88745"/>
                  <a:pt x="6907612" y="0"/>
                </a:cubicBezTo>
                <a:cubicBezTo>
                  <a:pt x="7089753" y="-88745"/>
                  <a:pt x="7195479" y="41332"/>
                  <a:pt x="7308884" y="0"/>
                </a:cubicBezTo>
                <a:cubicBezTo>
                  <a:pt x="7422289" y="-41332"/>
                  <a:pt x="7690908" y="67200"/>
                  <a:pt x="8054103" y="0"/>
                </a:cubicBezTo>
                <a:cubicBezTo>
                  <a:pt x="8417298" y="-67200"/>
                  <a:pt x="8342478" y="59699"/>
                  <a:pt x="8598687" y="0"/>
                </a:cubicBezTo>
                <a:cubicBezTo>
                  <a:pt x="8612653" y="271432"/>
                  <a:pt x="8558682" y="347644"/>
                  <a:pt x="8598687" y="652364"/>
                </a:cubicBezTo>
                <a:cubicBezTo>
                  <a:pt x="8638692" y="957084"/>
                  <a:pt x="8570564" y="997054"/>
                  <a:pt x="8598687" y="1205215"/>
                </a:cubicBezTo>
                <a:cubicBezTo>
                  <a:pt x="8626810" y="1413376"/>
                  <a:pt x="8532447" y="1556769"/>
                  <a:pt x="8598687" y="1857579"/>
                </a:cubicBezTo>
                <a:cubicBezTo>
                  <a:pt x="8664927" y="2158389"/>
                  <a:pt x="8549862" y="2197651"/>
                  <a:pt x="8598687" y="2410429"/>
                </a:cubicBezTo>
                <a:cubicBezTo>
                  <a:pt x="8647512" y="2623207"/>
                  <a:pt x="8524659" y="2851976"/>
                  <a:pt x="8598687" y="3062793"/>
                </a:cubicBezTo>
                <a:cubicBezTo>
                  <a:pt x="8672715" y="3273610"/>
                  <a:pt x="8559652" y="3559121"/>
                  <a:pt x="8598687" y="3715157"/>
                </a:cubicBezTo>
                <a:cubicBezTo>
                  <a:pt x="8637722" y="3871193"/>
                  <a:pt x="8562731" y="3964824"/>
                  <a:pt x="8598687" y="4118738"/>
                </a:cubicBezTo>
                <a:cubicBezTo>
                  <a:pt x="8634643" y="4272652"/>
                  <a:pt x="8550361" y="4731352"/>
                  <a:pt x="8598687" y="4975657"/>
                </a:cubicBezTo>
                <a:cubicBezTo>
                  <a:pt x="8340770" y="4975662"/>
                  <a:pt x="8257679" y="4975434"/>
                  <a:pt x="7939454" y="4975657"/>
                </a:cubicBezTo>
                <a:cubicBezTo>
                  <a:pt x="7621229" y="4975880"/>
                  <a:pt x="7612382" y="4967154"/>
                  <a:pt x="7366209" y="4975657"/>
                </a:cubicBezTo>
                <a:cubicBezTo>
                  <a:pt x="7120037" y="4984160"/>
                  <a:pt x="7139545" y="4939920"/>
                  <a:pt x="6964936" y="4975657"/>
                </a:cubicBezTo>
                <a:cubicBezTo>
                  <a:pt x="6790327" y="5011394"/>
                  <a:pt x="6663245" y="4921966"/>
                  <a:pt x="6477678" y="4975657"/>
                </a:cubicBezTo>
                <a:cubicBezTo>
                  <a:pt x="6292111" y="5029348"/>
                  <a:pt x="6103428" y="4975078"/>
                  <a:pt x="5990419" y="4975657"/>
                </a:cubicBezTo>
                <a:cubicBezTo>
                  <a:pt x="5877410" y="4976236"/>
                  <a:pt x="5562532" y="4939297"/>
                  <a:pt x="5245199" y="4975657"/>
                </a:cubicBezTo>
                <a:cubicBezTo>
                  <a:pt x="4927866" y="5012017"/>
                  <a:pt x="4970253" y="4949719"/>
                  <a:pt x="4843927" y="4975657"/>
                </a:cubicBezTo>
                <a:cubicBezTo>
                  <a:pt x="4717601" y="5001595"/>
                  <a:pt x="4412901" y="4959023"/>
                  <a:pt x="4270681" y="4975657"/>
                </a:cubicBezTo>
                <a:cubicBezTo>
                  <a:pt x="4128461" y="4992291"/>
                  <a:pt x="3880710" y="4958323"/>
                  <a:pt x="3611449" y="4975657"/>
                </a:cubicBezTo>
                <a:cubicBezTo>
                  <a:pt x="3342188" y="4992991"/>
                  <a:pt x="3410267" y="4938543"/>
                  <a:pt x="3210176" y="4975657"/>
                </a:cubicBezTo>
                <a:cubicBezTo>
                  <a:pt x="3010085" y="5012771"/>
                  <a:pt x="2663893" y="4935931"/>
                  <a:pt x="2464957" y="4975657"/>
                </a:cubicBezTo>
                <a:cubicBezTo>
                  <a:pt x="2266021" y="5015383"/>
                  <a:pt x="1991918" y="4904312"/>
                  <a:pt x="1719737" y="4975657"/>
                </a:cubicBezTo>
                <a:cubicBezTo>
                  <a:pt x="1447556" y="5047002"/>
                  <a:pt x="1354568" y="4903274"/>
                  <a:pt x="1060505" y="4975657"/>
                </a:cubicBezTo>
                <a:cubicBezTo>
                  <a:pt x="766442" y="5048040"/>
                  <a:pt x="351853" y="4878412"/>
                  <a:pt x="0" y="4975657"/>
                </a:cubicBezTo>
                <a:cubicBezTo>
                  <a:pt x="-30217" y="4788374"/>
                  <a:pt x="1138" y="4617808"/>
                  <a:pt x="0" y="4323293"/>
                </a:cubicBezTo>
                <a:cubicBezTo>
                  <a:pt x="-1138" y="4028778"/>
                  <a:pt x="14600" y="3964734"/>
                  <a:pt x="0" y="3820199"/>
                </a:cubicBezTo>
                <a:cubicBezTo>
                  <a:pt x="-14600" y="3675664"/>
                  <a:pt x="36381" y="3523506"/>
                  <a:pt x="0" y="3416618"/>
                </a:cubicBezTo>
                <a:cubicBezTo>
                  <a:pt x="-36381" y="3309730"/>
                  <a:pt x="25248" y="2948242"/>
                  <a:pt x="0" y="2764254"/>
                </a:cubicBezTo>
                <a:cubicBezTo>
                  <a:pt x="-25248" y="2580266"/>
                  <a:pt x="22662" y="2486553"/>
                  <a:pt x="0" y="2261160"/>
                </a:cubicBezTo>
                <a:cubicBezTo>
                  <a:pt x="-22662" y="2035767"/>
                  <a:pt x="9889" y="1823516"/>
                  <a:pt x="0" y="1608796"/>
                </a:cubicBezTo>
                <a:cubicBezTo>
                  <a:pt x="-9889" y="1394076"/>
                  <a:pt x="26092" y="1237436"/>
                  <a:pt x="0" y="1055945"/>
                </a:cubicBezTo>
                <a:cubicBezTo>
                  <a:pt x="-26092" y="874454"/>
                  <a:pt x="4521" y="811614"/>
                  <a:pt x="0" y="602607"/>
                </a:cubicBezTo>
                <a:cubicBezTo>
                  <a:pt x="-4521" y="393600"/>
                  <a:pt x="31444" y="192724"/>
                  <a:pt x="0" y="0"/>
                </a:cubicBezTo>
                <a:close/>
              </a:path>
            </a:pathLst>
          </a:custGeom>
          <a:noFill/>
          <a:ln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nguồn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chia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42.jpg">
            <a:extLst>
              <a:ext uri="{FF2B5EF4-FFF2-40B4-BE49-F238E27FC236}">
                <a16:creationId xmlns:a16="http://schemas.microsoft.com/office/drawing/2014/main" xmlns="" id="{A4296852-9838-4FA3-A640-ADB4D065635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285621" y="3384734"/>
            <a:ext cx="5723573" cy="429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456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66800" y="1708252"/>
            <a:ext cx="10591800" cy="7459749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13" name="AutoShape 13"/>
          <p:cNvSpPr/>
          <p:nvPr/>
        </p:nvSpPr>
        <p:spPr>
          <a:xfrm>
            <a:off x="1066800" y="1118998"/>
            <a:ext cx="3557337" cy="1119782"/>
          </a:xfrm>
          <a:prstGeom prst="roundRect">
            <a:avLst/>
          </a:prstGeom>
          <a:solidFill>
            <a:srgbClr val="FFCE6D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0C8E6A-BA97-4A16-A372-B7667BCDA936}"/>
              </a:ext>
            </a:extLst>
          </p:cNvPr>
          <p:cNvSpPr txBox="1"/>
          <p:nvPr/>
        </p:nvSpPr>
        <p:spPr>
          <a:xfrm>
            <a:off x="1589081" y="2054453"/>
            <a:ext cx="9231320" cy="4147739"/>
          </a:xfrm>
          <a:custGeom>
            <a:avLst/>
            <a:gdLst>
              <a:gd name="connsiteX0" fmla="*/ 0 w 9231320"/>
              <a:gd name="connsiteY0" fmla="*/ 0 h 4975657"/>
              <a:gd name="connsiteX1" fmla="*/ 669271 w 9231320"/>
              <a:gd name="connsiteY1" fmla="*/ 0 h 4975657"/>
              <a:gd name="connsiteX2" fmla="*/ 1061602 w 9231320"/>
              <a:gd name="connsiteY2" fmla="*/ 0 h 4975657"/>
              <a:gd name="connsiteX3" fmla="*/ 1823186 w 9231320"/>
              <a:gd name="connsiteY3" fmla="*/ 0 h 4975657"/>
              <a:gd name="connsiteX4" fmla="*/ 2400143 w 9231320"/>
              <a:gd name="connsiteY4" fmla="*/ 0 h 4975657"/>
              <a:gd name="connsiteX5" fmla="*/ 3161727 w 9231320"/>
              <a:gd name="connsiteY5" fmla="*/ 0 h 4975657"/>
              <a:gd name="connsiteX6" fmla="*/ 3923311 w 9231320"/>
              <a:gd name="connsiteY6" fmla="*/ 0 h 4975657"/>
              <a:gd name="connsiteX7" fmla="*/ 4407955 w 9231320"/>
              <a:gd name="connsiteY7" fmla="*/ 0 h 4975657"/>
              <a:gd name="connsiteX8" fmla="*/ 5169539 w 9231320"/>
              <a:gd name="connsiteY8" fmla="*/ 0 h 4975657"/>
              <a:gd name="connsiteX9" fmla="*/ 5561870 w 9231320"/>
              <a:gd name="connsiteY9" fmla="*/ 0 h 4975657"/>
              <a:gd name="connsiteX10" fmla="*/ 6231141 w 9231320"/>
              <a:gd name="connsiteY10" fmla="*/ 0 h 4975657"/>
              <a:gd name="connsiteX11" fmla="*/ 6992725 w 9231320"/>
              <a:gd name="connsiteY11" fmla="*/ 0 h 4975657"/>
              <a:gd name="connsiteX12" fmla="*/ 7385056 w 9231320"/>
              <a:gd name="connsiteY12" fmla="*/ 0 h 4975657"/>
              <a:gd name="connsiteX13" fmla="*/ 8146640 w 9231320"/>
              <a:gd name="connsiteY13" fmla="*/ 0 h 4975657"/>
              <a:gd name="connsiteX14" fmla="*/ 8538971 w 9231320"/>
              <a:gd name="connsiteY14" fmla="*/ 0 h 4975657"/>
              <a:gd name="connsiteX15" fmla="*/ 9231320 w 9231320"/>
              <a:gd name="connsiteY15" fmla="*/ 0 h 4975657"/>
              <a:gd name="connsiteX16" fmla="*/ 9231320 w 9231320"/>
              <a:gd name="connsiteY16" fmla="*/ 403581 h 4975657"/>
              <a:gd name="connsiteX17" fmla="*/ 9231320 w 9231320"/>
              <a:gd name="connsiteY17" fmla="*/ 1055945 h 4975657"/>
              <a:gd name="connsiteX18" fmla="*/ 9231320 w 9231320"/>
              <a:gd name="connsiteY18" fmla="*/ 1608796 h 4975657"/>
              <a:gd name="connsiteX19" fmla="*/ 9231320 w 9231320"/>
              <a:gd name="connsiteY19" fmla="*/ 2261160 h 4975657"/>
              <a:gd name="connsiteX20" fmla="*/ 9231320 w 9231320"/>
              <a:gd name="connsiteY20" fmla="*/ 2913524 h 4975657"/>
              <a:gd name="connsiteX21" fmla="*/ 9231320 w 9231320"/>
              <a:gd name="connsiteY21" fmla="*/ 3317105 h 4975657"/>
              <a:gd name="connsiteX22" fmla="*/ 9231320 w 9231320"/>
              <a:gd name="connsiteY22" fmla="*/ 3869955 h 4975657"/>
              <a:gd name="connsiteX23" fmla="*/ 9231320 w 9231320"/>
              <a:gd name="connsiteY23" fmla="*/ 4472563 h 4975657"/>
              <a:gd name="connsiteX24" fmla="*/ 9231320 w 9231320"/>
              <a:gd name="connsiteY24" fmla="*/ 4975657 h 4975657"/>
              <a:gd name="connsiteX25" fmla="*/ 8838989 w 9231320"/>
              <a:gd name="connsiteY25" fmla="*/ 4975657 h 4975657"/>
              <a:gd name="connsiteX26" fmla="*/ 8354345 w 9231320"/>
              <a:gd name="connsiteY26" fmla="*/ 4975657 h 4975657"/>
              <a:gd name="connsiteX27" fmla="*/ 7869700 w 9231320"/>
              <a:gd name="connsiteY27" fmla="*/ 4975657 h 4975657"/>
              <a:gd name="connsiteX28" fmla="*/ 7108116 w 9231320"/>
              <a:gd name="connsiteY28" fmla="*/ 4975657 h 4975657"/>
              <a:gd name="connsiteX29" fmla="*/ 6715785 w 9231320"/>
              <a:gd name="connsiteY29" fmla="*/ 4975657 h 4975657"/>
              <a:gd name="connsiteX30" fmla="*/ 6138828 w 9231320"/>
              <a:gd name="connsiteY30" fmla="*/ 4975657 h 4975657"/>
              <a:gd name="connsiteX31" fmla="*/ 5469557 w 9231320"/>
              <a:gd name="connsiteY31" fmla="*/ 4975657 h 4975657"/>
              <a:gd name="connsiteX32" fmla="*/ 5077226 w 9231320"/>
              <a:gd name="connsiteY32" fmla="*/ 4975657 h 4975657"/>
              <a:gd name="connsiteX33" fmla="*/ 4315642 w 9231320"/>
              <a:gd name="connsiteY33" fmla="*/ 4975657 h 4975657"/>
              <a:gd name="connsiteX34" fmla="*/ 3554058 w 9231320"/>
              <a:gd name="connsiteY34" fmla="*/ 4975657 h 4975657"/>
              <a:gd name="connsiteX35" fmla="*/ 2884788 w 9231320"/>
              <a:gd name="connsiteY35" fmla="*/ 4975657 h 4975657"/>
              <a:gd name="connsiteX36" fmla="*/ 2123204 w 9231320"/>
              <a:gd name="connsiteY36" fmla="*/ 4975657 h 4975657"/>
              <a:gd name="connsiteX37" fmla="*/ 1361620 w 9231320"/>
              <a:gd name="connsiteY37" fmla="*/ 4975657 h 4975657"/>
              <a:gd name="connsiteX38" fmla="*/ 876975 w 9231320"/>
              <a:gd name="connsiteY38" fmla="*/ 4975657 h 4975657"/>
              <a:gd name="connsiteX39" fmla="*/ 0 w 9231320"/>
              <a:gd name="connsiteY39" fmla="*/ 4975657 h 4975657"/>
              <a:gd name="connsiteX40" fmla="*/ 0 w 9231320"/>
              <a:gd name="connsiteY40" fmla="*/ 4422806 h 4975657"/>
              <a:gd name="connsiteX41" fmla="*/ 0 w 9231320"/>
              <a:gd name="connsiteY41" fmla="*/ 3919712 h 4975657"/>
              <a:gd name="connsiteX42" fmla="*/ 0 w 9231320"/>
              <a:gd name="connsiteY42" fmla="*/ 3267348 h 4975657"/>
              <a:gd name="connsiteX43" fmla="*/ 0 w 9231320"/>
              <a:gd name="connsiteY43" fmla="*/ 2714497 h 4975657"/>
              <a:gd name="connsiteX44" fmla="*/ 0 w 9231320"/>
              <a:gd name="connsiteY44" fmla="*/ 2261160 h 4975657"/>
              <a:gd name="connsiteX45" fmla="*/ 0 w 9231320"/>
              <a:gd name="connsiteY45" fmla="*/ 1758065 h 4975657"/>
              <a:gd name="connsiteX46" fmla="*/ 0 w 9231320"/>
              <a:gd name="connsiteY46" fmla="*/ 1354484 h 4975657"/>
              <a:gd name="connsiteX47" fmla="*/ 0 w 9231320"/>
              <a:gd name="connsiteY47" fmla="*/ 751877 h 4975657"/>
              <a:gd name="connsiteX48" fmla="*/ 0 w 9231320"/>
              <a:gd name="connsiteY48" fmla="*/ 0 h 49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231320" h="4975657" extrusionOk="0">
                <a:moveTo>
                  <a:pt x="0" y="0"/>
                </a:moveTo>
                <a:cubicBezTo>
                  <a:pt x="245022" y="-5562"/>
                  <a:pt x="519803" y="50913"/>
                  <a:pt x="669271" y="0"/>
                </a:cubicBezTo>
                <a:cubicBezTo>
                  <a:pt x="818739" y="-50913"/>
                  <a:pt x="950745" y="41389"/>
                  <a:pt x="1061602" y="0"/>
                </a:cubicBezTo>
                <a:cubicBezTo>
                  <a:pt x="1172459" y="-41389"/>
                  <a:pt x="1477780" y="21807"/>
                  <a:pt x="1823186" y="0"/>
                </a:cubicBezTo>
                <a:cubicBezTo>
                  <a:pt x="2168592" y="-21807"/>
                  <a:pt x="2259889" y="39922"/>
                  <a:pt x="2400143" y="0"/>
                </a:cubicBezTo>
                <a:cubicBezTo>
                  <a:pt x="2540397" y="-39922"/>
                  <a:pt x="2807054" y="75654"/>
                  <a:pt x="3161727" y="0"/>
                </a:cubicBezTo>
                <a:cubicBezTo>
                  <a:pt x="3516400" y="-75654"/>
                  <a:pt x="3753449" y="22871"/>
                  <a:pt x="3923311" y="0"/>
                </a:cubicBezTo>
                <a:cubicBezTo>
                  <a:pt x="4093173" y="-22871"/>
                  <a:pt x="4189120" y="25447"/>
                  <a:pt x="4407955" y="0"/>
                </a:cubicBezTo>
                <a:cubicBezTo>
                  <a:pt x="4626790" y="-25447"/>
                  <a:pt x="4963533" y="73888"/>
                  <a:pt x="5169539" y="0"/>
                </a:cubicBezTo>
                <a:cubicBezTo>
                  <a:pt x="5375545" y="-73888"/>
                  <a:pt x="5438355" y="16521"/>
                  <a:pt x="5561870" y="0"/>
                </a:cubicBezTo>
                <a:cubicBezTo>
                  <a:pt x="5685385" y="-16521"/>
                  <a:pt x="6019256" y="18486"/>
                  <a:pt x="6231141" y="0"/>
                </a:cubicBezTo>
                <a:cubicBezTo>
                  <a:pt x="6443026" y="-18486"/>
                  <a:pt x="6834995" y="35726"/>
                  <a:pt x="6992725" y="0"/>
                </a:cubicBezTo>
                <a:cubicBezTo>
                  <a:pt x="7150455" y="-35726"/>
                  <a:pt x="7265793" y="14557"/>
                  <a:pt x="7385056" y="0"/>
                </a:cubicBezTo>
                <a:cubicBezTo>
                  <a:pt x="7504319" y="-14557"/>
                  <a:pt x="7772450" y="1178"/>
                  <a:pt x="8146640" y="0"/>
                </a:cubicBezTo>
                <a:cubicBezTo>
                  <a:pt x="8520830" y="-1178"/>
                  <a:pt x="8437423" y="40534"/>
                  <a:pt x="8538971" y="0"/>
                </a:cubicBezTo>
                <a:cubicBezTo>
                  <a:pt x="8640519" y="-40534"/>
                  <a:pt x="9044740" y="21716"/>
                  <a:pt x="9231320" y="0"/>
                </a:cubicBezTo>
                <a:cubicBezTo>
                  <a:pt x="9241784" y="99982"/>
                  <a:pt x="9230262" y="301039"/>
                  <a:pt x="9231320" y="403581"/>
                </a:cubicBezTo>
                <a:cubicBezTo>
                  <a:pt x="9232378" y="506123"/>
                  <a:pt x="9165080" y="755135"/>
                  <a:pt x="9231320" y="1055945"/>
                </a:cubicBezTo>
                <a:cubicBezTo>
                  <a:pt x="9297560" y="1356755"/>
                  <a:pt x="9188049" y="1390683"/>
                  <a:pt x="9231320" y="1608796"/>
                </a:cubicBezTo>
                <a:cubicBezTo>
                  <a:pt x="9274591" y="1826909"/>
                  <a:pt x="9157292" y="2050343"/>
                  <a:pt x="9231320" y="2261160"/>
                </a:cubicBezTo>
                <a:cubicBezTo>
                  <a:pt x="9305348" y="2471977"/>
                  <a:pt x="9192285" y="2757488"/>
                  <a:pt x="9231320" y="2913524"/>
                </a:cubicBezTo>
                <a:cubicBezTo>
                  <a:pt x="9270355" y="3069560"/>
                  <a:pt x="9195364" y="3163191"/>
                  <a:pt x="9231320" y="3317105"/>
                </a:cubicBezTo>
                <a:cubicBezTo>
                  <a:pt x="9267276" y="3471019"/>
                  <a:pt x="9185528" y="3618630"/>
                  <a:pt x="9231320" y="3869955"/>
                </a:cubicBezTo>
                <a:cubicBezTo>
                  <a:pt x="9277112" y="4121280"/>
                  <a:pt x="9197428" y="4192495"/>
                  <a:pt x="9231320" y="4472563"/>
                </a:cubicBezTo>
                <a:cubicBezTo>
                  <a:pt x="9265212" y="4752631"/>
                  <a:pt x="9196241" y="4749592"/>
                  <a:pt x="9231320" y="4975657"/>
                </a:cubicBezTo>
                <a:cubicBezTo>
                  <a:pt x="9087546" y="5001392"/>
                  <a:pt x="8948173" y="4940291"/>
                  <a:pt x="8838989" y="4975657"/>
                </a:cubicBezTo>
                <a:cubicBezTo>
                  <a:pt x="8729805" y="5011023"/>
                  <a:pt x="8503527" y="4939729"/>
                  <a:pt x="8354345" y="4975657"/>
                </a:cubicBezTo>
                <a:cubicBezTo>
                  <a:pt x="8205163" y="5011585"/>
                  <a:pt x="8075674" y="4934974"/>
                  <a:pt x="7869700" y="4975657"/>
                </a:cubicBezTo>
                <a:cubicBezTo>
                  <a:pt x="7663726" y="5016340"/>
                  <a:pt x="7406219" y="4884711"/>
                  <a:pt x="7108116" y="4975657"/>
                </a:cubicBezTo>
                <a:cubicBezTo>
                  <a:pt x="6810013" y="5066603"/>
                  <a:pt x="6845133" y="4936239"/>
                  <a:pt x="6715785" y="4975657"/>
                </a:cubicBezTo>
                <a:cubicBezTo>
                  <a:pt x="6586437" y="5015075"/>
                  <a:pt x="6263325" y="4966217"/>
                  <a:pt x="6138828" y="4975657"/>
                </a:cubicBezTo>
                <a:cubicBezTo>
                  <a:pt x="6014331" y="4985097"/>
                  <a:pt x="5606018" y="4941427"/>
                  <a:pt x="5469557" y="4975657"/>
                </a:cubicBezTo>
                <a:cubicBezTo>
                  <a:pt x="5333096" y="5009887"/>
                  <a:pt x="5199746" y="4938338"/>
                  <a:pt x="5077226" y="4975657"/>
                </a:cubicBezTo>
                <a:cubicBezTo>
                  <a:pt x="4954706" y="5012976"/>
                  <a:pt x="4517259" y="4940180"/>
                  <a:pt x="4315642" y="4975657"/>
                </a:cubicBezTo>
                <a:cubicBezTo>
                  <a:pt x="4114025" y="5011134"/>
                  <a:pt x="3924125" y="4970884"/>
                  <a:pt x="3554058" y="4975657"/>
                </a:cubicBezTo>
                <a:cubicBezTo>
                  <a:pt x="3183991" y="4980430"/>
                  <a:pt x="3218588" y="4918505"/>
                  <a:pt x="2884788" y="4975657"/>
                </a:cubicBezTo>
                <a:cubicBezTo>
                  <a:pt x="2550988" y="5032809"/>
                  <a:pt x="2316278" y="4886044"/>
                  <a:pt x="2123204" y="4975657"/>
                </a:cubicBezTo>
                <a:cubicBezTo>
                  <a:pt x="1930130" y="5065270"/>
                  <a:pt x="1673519" y="4889316"/>
                  <a:pt x="1361620" y="4975657"/>
                </a:cubicBezTo>
                <a:cubicBezTo>
                  <a:pt x="1049721" y="5061998"/>
                  <a:pt x="1100422" y="4924041"/>
                  <a:pt x="876975" y="4975657"/>
                </a:cubicBezTo>
                <a:cubicBezTo>
                  <a:pt x="653529" y="5027273"/>
                  <a:pt x="388297" y="4882975"/>
                  <a:pt x="0" y="4975657"/>
                </a:cubicBezTo>
                <a:cubicBezTo>
                  <a:pt x="-16370" y="4791901"/>
                  <a:pt x="47968" y="4605327"/>
                  <a:pt x="0" y="4422806"/>
                </a:cubicBezTo>
                <a:cubicBezTo>
                  <a:pt x="-47968" y="4240285"/>
                  <a:pt x="22662" y="4145105"/>
                  <a:pt x="0" y="3919712"/>
                </a:cubicBezTo>
                <a:cubicBezTo>
                  <a:pt x="-22662" y="3694319"/>
                  <a:pt x="9889" y="3482068"/>
                  <a:pt x="0" y="3267348"/>
                </a:cubicBezTo>
                <a:cubicBezTo>
                  <a:pt x="-9889" y="3052628"/>
                  <a:pt x="26092" y="2895988"/>
                  <a:pt x="0" y="2714497"/>
                </a:cubicBezTo>
                <a:cubicBezTo>
                  <a:pt x="-26092" y="2533006"/>
                  <a:pt x="11774" y="2468777"/>
                  <a:pt x="0" y="2261160"/>
                </a:cubicBezTo>
                <a:cubicBezTo>
                  <a:pt x="-11774" y="2053543"/>
                  <a:pt x="41285" y="1980707"/>
                  <a:pt x="0" y="1758065"/>
                </a:cubicBezTo>
                <a:cubicBezTo>
                  <a:pt x="-41285" y="1535423"/>
                  <a:pt x="25256" y="1551558"/>
                  <a:pt x="0" y="1354484"/>
                </a:cubicBezTo>
                <a:cubicBezTo>
                  <a:pt x="-25256" y="1157410"/>
                  <a:pt x="57564" y="917121"/>
                  <a:pt x="0" y="751877"/>
                </a:cubicBezTo>
                <a:cubicBezTo>
                  <a:pt x="-57564" y="586633"/>
                  <a:pt x="74097" y="349508"/>
                  <a:pt x="0" y="0"/>
                </a:cubicBezTo>
                <a:close/>
              </a:path>
            </a:pathLst>
          </a:custGeom>
          <a:noFill/>
          <a:ln>
            <a:noFill/>
            <a:prstDash val="dashDot"/>
            <a:extLst>
              <a:ext uri="{C807C97D-BFC1-408E-A445-0C87EB9F89A2}">
                <ask:lineSketchStyleProps xmlns:ask="http://schemas.microsoft.com/office/drawing/2018/sketchyshapes" xmlns="" sd="9487311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nhu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nguồn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chia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6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hạn</a:t>
            </a:r>
            <a:r>
              <a:rPr kumimoji="0" lang="en-US" sz="36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600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hạn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hạn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chính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35.jpg" descr="Cây xương rồng ý nghĩa và tác dụng kỳ diệu ít ai biết">
            <a:extLst>
              <a:ext uri="{FF2B5EF4-FFF2-40B4-BE49-F238E27FC236}">
                <a16:creationId xmlns:a16="http://schemas.microsoft.com/office/drawing/2014/main" xmlns="" id="{CB85BEF9-AD42-4789-8360-083940AE4E8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801597" y="1708251"/>
            <a:ext cx="4719817" cy="308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37.jpg" descr="Cây Phi Lao • Sài Gòn Hoa 2022">
            <a:extLst>
              <a:ext uri="{FF2B5EF4-FFF2-40B4-BE49-F238E27FC236}">
                <a16:creationId xmlns:a16="http://schemas.microsoft.com/office/drawing/2014/main" xmlns="" id="{1B025955-D915-4447-86EC-0DD68090229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801598" y="5456988"/>
            <a:ext cx="4719818" cy="365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48D636-CFDF-4AA6-B989-EC4101D94A88}"/>
              </a:ext>
            </a:extLst>
          </p:cNvPr>
          <p:cNvSpPr/>
          <p:nvPr/>
        </p:nvSpPr>
        <p:spPr>
          <a:xfrm>
            <a:off x="1447800" y="7306005"/>
            <a:ext cx="4267200" cy="15861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B5CCB98-6815-4294-9C6A-9AA34DCBE98B}"/>
              </a:ext>
            </a:extLst>
          </p:cNvPr>
          <p:cNvSpPr/>
          <p:nvPr/>
        </p:nvSpPr>
        <p:spPr>
          <a:xfrm>
            <a:off x="6553200" y="7306005"/>
            <a:ext cx="4267200" cy="158610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(phi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7554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46DC267-7F47-4258-BADF-C01D3FE1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3073246" y="822459"/>
            <a:ext cx="13732620" cy="9070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4BA9E864-5F46-4DAA-B362-98A383F71EA6}"/>
              </a:ext>
            </a:extLst>
          </p:cNvPr>
          <p:cNvSpPr/>
          <p:nvPr/>
        </p:nvSpPr>
        <p:spPr>
          <a:xfrm>
            <a:off x="3847070" y="2476500"/>
            <a:ext cx="10210800" cy="6400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485CB9F-3B9A-414D-9D4D-10EB9BB77D70}"/>
              </a:ext>
            </a:extLst>
          </p:cNvPr>
          <p:cNvSpPr/>
          <p:nvPr/>
        </p:nvSpPr>
        <p:spPr>
          <a:xfrm>
            <a:off x="8186956" y="1600200"/>
            <a:ext cx="1752600" cy="1752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BE1B9-A4A2-4295-AB1E-8B9BC5330AF2}"/>
              </a:ext>
            </a:extLst>
          </p:cNvPr>
          <p:cNvSpPr txBox="1"/>
          <p:nvPr/>
        </p:nvSpPr>
        <p:spPr>
          <a:xfrm>
            <a:off x="3770870" y="3259650"/>
            <a:ext cx="10363200" cy="546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 SỐ YẾU TỐ CHỦ YẾU ẢNH HƯỞNG ĐẾN TRAO ĐỔI NƯỚC VÀ CÁC CHẤT DINH DƯỠNG Ở THỰC VẬT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1198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>
            <a:off x="16840200" y="0"/>
            <a:ext cx="3600506" cy="10508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526074" y="1219941"/>
            <a:ext cx="16535400" cy="14478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084" y="1250829"/>
            <a:ext cx="609600" cy="619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D7940-0B3A-4EF9-86FA-F215C6244ED8}"/>
              </a:ext>
            </a:extLst>
          </p:cNvPr>
          <p:cNvSpPr txBox="1"/>
          <p:nvPr/>
        </p:nvSpPr>
        <p:spPr>
          <a:xfrm>
            <a:off x="838200" y="3467974"/>
            <a:ext cx="154686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(SGK – tr134):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624783B-D633-4E58-819B-748B38E21218}"/>
              </a:ext>
            </a:extLst>
          </p:cNvPr>
          <p:cNvGrpSpPr/>
          <p:nvPr/>
        </p:nvGrpSpPr>
        <p:grpSpPr>
          <a:xfrm>
            <a:off x="838200" y="6351291"/>
            <a:ext cx="14280259" cy="1841382"/>
            <a:chOff x="685841" y="5908295"/>
            <a:chExt cx="14280259" cy="18413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2701C67-4872-4E7A-835C-57B63CD13715}"/>
                </a:ext>
              </a:extLst>
            </p:cNvPr>
            <p:cNvSpPr/>
            <p:nvPr/>
          </p:nvSpPr>
          <p:spPr>
            <a:xfrm>
              <a:off x="1666942" y="6113097"/>
              <a:ext cx="13299158" cy="1636580"/>
            </a:xfrm>
            <a:prstGeom prst="round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tố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môi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hưởng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quá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trao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muối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cây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B0CB90B-9A22-4C35-BCB9-A8A7120F2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41" y="5908295"/>
              <a:ext cx="1116676" cy="1841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828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254976" y="5309539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95691" y="9493271"/>
            <a:ext cx="19136809" cy="10764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60680" y="7906845"/>
            <a:ext cx="2133484" cy="2380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108487-25A9-4774-BAF4-704E6C10034D}"/>
              </a:ext>
            </a:extLst>
          </p:cNvPr>
          <p:cNvSpPr txBox="1"/>
          <p:nvPr/>
        </p:nvSpPr>
        <p:spPr>
          <a:xfrm>
            <a:off x="1143000" y="2043905"/>
            <a:ext cx="14899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546A34-8248-4884-B593-011FBC7E2953}"/>
              </a:ext>
            </a:extLst>
          </p:cNvPr>
          <p:cNvSpPr txBox="1"/>
          <p:nvPr/>
        </p:nvSpPr>
        <p:spPr>
          <a:xfrm>
            <a:off x="1171075" y="97822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AE3F6AA-3CF3-4428-9E7D-962EFFC8C03B}"/>
              </a:ext>
            </a:extLst>
          </p:cNvPr>
          <p:cNvSpPr/>
          <p:nvPr/>
        </p:nvSpPr>
        <p:spPr>
          <a:xfrm>
            <a:off x="1143000" y="4370365"/>
            <a:ext cx="4572000" cy="178308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1DFFB60-BBDF-4797-9C77-7D4DF322B09C}"/>
              </a:ext>
            </a:extLst>
          </p:cNvPr>
          <p:cNvSpPr/>
          <p:nvPr/>
        </p:nvSpPr>
        <p:spPr>
          <a:xfrm>
            <a:off x="7076248" y="4381500"/>
            <a:ext cx="4572000" cy="1783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A9F65F4-9908-4BE0-B3CB-357F41DB9B0B}"/>
              </a:ext>
            </a:extLst>
          </p:cNvPr>
          <p:cNvSpPr/>
          <p:nvPr/>
        </p:nvSpPr>
        <p:spPr>
          <a:xfrm>
            <a:off x="13009496" y="4354870"/>
            <a:ext cx="4572000" cy="1783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D11EFB6-2CB6-42F1-B04E-8791254B93A1}"/>
              </a:ext>
            </a:extLst>
          </p:cNvPr>
          <p:cNvSpPr/>
          <p:nvPr/>
        </p:nvSpPr>
        <p:spPr>
          <a:xfrm>
            <a:off x="1142999" y="6722421"/>
            <a:ext cx="4572001" cy="178509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470A856-659F-4689-A5C9-1EF7B5A54F1C}"/>
              </a:ext>
            </a:extLst>
          </p:cNvPr>
          <p:cNvSpPr/>
          <p:nvPr/>
        </p:nvSpPr>
        <p:spPr>
          <a:xfrm>
            <a:off x="7088279" y="6740781"/>
            <a:ext cx="4572001" cy="17850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067AF6A-5FF1-456D-A15E-04C436FE8F2D}"/>
              </a:ext>
            </a:extLst>
          </p:cNvPr>
          <p:cNvSpPr/>
          <p:nvPr/>
        </p:nvSpPr>
        <p:spPr>
          <a:xfrm>
            <a:off x="13009497" y="6722420"/>
            <a:ext cx="4572001" cy="17850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pH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800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2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87817" y="7925903"/>
            <a:ext cx="1330962" cy="148484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E4D26CC-13B0-48DB-AD5F-9071A93F93A7}"/>
              </a:ext>
            </a:extLst>
          </p:cNvPr>
          <p:cNvSpPr/>
          <p:nvPr/>
        </p:nvSpPr>
        <p:spPr>
          <a:xfrm>
            <a:off x="2247310" y="1257300"/>
            <a:ext cx="4572000" cy="178308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26AFD0F7-F13E-483A-BBCE-3F8CF99BA8D8}"/>
              </a:ext>
            </a:extLst>
          </p:cNvPr>
          <p:cNvSpPr/>
          <p:nvPr/>
        </p:nvSpPr>
        <p:spPr>
          <a:xfrm>
            <a:off x="2315025" y="4232747"/>
            <a:ext cx="4572000" cy="17830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9D722B10-5036-4B9F-8937-33E9896D242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819310" y="2148840"/>
            <a:ext cx="1971142" cy="891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719B0ECF-D335-4664-B61E-B38A47FD20ED}"/>
              </a:ext>
            </a:extLst>
          </p:cNvPr>
          <p:cNvCxnSpPr>
            <a:cxnSpLocks/>
          </p:cNvCxnSpPr>
          <p:nvPr/>
        </p:nvCxnSpPr>
        <p:spPr>
          <a:xfrm flipV="1">
            <a:off x="6895046" y="3040379"/>
            <a:ext cx="1895406" cy="18456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D0839C-41C0-4F8B-9EC4-DE229A3BA847}"/>
              </a:ext>
            </a:extLst>
          </p:cNvPr>
          <p:cNvSpPr txBox="1"/>
          <p:nvPr/>
        </p:nvSpPr>
        <p:spPr>
          <a:xfrm>
            <a:off x="8866188" y="1799046"/>
            <a:ext cx="7976324" cy="2482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xmlns="" id="{5C7D136A-03AA-462D-BFD1-54833F19A82C}"/>
              </a:ext>
            </a:extLst>
          </p:cNvPr>
          <p:cNvCxnSpPr>
            <a:cxnSpLocks/>
            <a:stCxn id="18" idx="2"/>
            <a:endCxn id="32" idx="1"/>
          </p:cNvCxnSpPr>
          <p:nvPr/>
        </p:nvCxnSpPr>
        <p:spPr>
          <a:xfrm rot="16200000" flipH="1">
            <a:off x="5750727" y="4866125"/>
            <a:ext cx="1910076" cy="420948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4F387B5-795D-4254-A3EC-45971F1139F9}"/>
                  </a:ext>
                </a:extLst>
              </p:cNvPr>
              <p:cNvSpPr txBox="1"/>
              <p:nvPr/>
            </p:nvSpPr>
            <p:spPr>
              <a:xfrm>
                <a:off x="8810505" y="6684569"/>
                <a:ext cx="8122439" cy="24826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Quá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hô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hấp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rễ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tang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giảm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quá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hấp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thụ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dinh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dưỡng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rễ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cây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4F387B5-795D-4254-A3EC-45971F113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505" y="6684569"/>
                <a:ext cx="8122439" cy="2482667"/>
              </a:xfrm>
              <a:prstGeom prst="rect">
                <a:avLst/>
              </a:prstGeom>
              <a:blipFill rotWithShape="1">
                <a:blip r:embed="rId6"/>
                <a:stretch>
                  <a:fillRect l="-1950" r="-2251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48E4590-11E1-4812-916F-A320445A16F2}"/>
              </a:ext>
            </a:extLst>
          </p:cNvPr>
          <p:cNvCxnSpPr>
            <a:cxnSpLocks/>
          </p:cNvCxnSpPr>
          <p:nvPr/>
        </p:nvCxnSpPr>
        <p:spPr>
          <a:xfrm>
            <a:off x="4601024" y="3040380"/>
            <a:ext cx="0" cy="11923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3" grpId="0" build="p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3861" y="8802153"/>
            <a:ext cx="1330962" cy="14848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4F387B5-795D-4254-A3EC-45971F1139F9}"/>
              </a:ext>
            </a:extLst>
          </p:cNvPr>
          <p:cNvSpPr txBox="1"/>
          <p:nvPr/>
        </p:nvSpPr>
        <p:spPr>
          <a:xfrm>
            <a:off x="8695434" y="7142637"/>
            <a:ext cx="8465608" cy="1651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C957CCD-E418-4497-8E2D-E6E8348AE389}"/>
              </a:ext>
            </a:extLst>
          </p:cNvPr>
          <p:cNvSpPr/>
          <p:nvPr/>
        </p:nvSpPr>
        <p:spPr>
          <a:xfrm>
            <a:off x="2207205" y="7011228"/>
            <a:ext cx="4572000" cy="1783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822AA49-842B-4F20-9A97-29E96F087317}"/>
              </a:ext>
            </a:extLst>
          </p:cNvPr>
          <p:cNvSpPr/>
          <p:nvPr/>
        </p:nvSpPr>
        <p:spPr>
          <a:xfrm>
            <a:off x="2207205" y="3962505"/>
            <a:ext cx="4551947" cy="17850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D998DB5-CADB-471C-A288-8C16F63A4205}"/>
              </a:ext>
            </a:extLst>
          </p:cNvPr>
          <p:cNvCxnSpPr>
            <a:cxnSpLocks/>
          </p:cNvCxnSpPr>
          <p:nvPr/>
        </p:nvCxnSpPr>
        <p:spPr>
          <a:xfrm>
            <a:off x="6759152" y="4931288"/>
            <a:ext cx="19202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F848081-A2AF-4895-B704-6B95BF2311CE}"/>
              </a:ext>
            </a:extLst>
          </p:cNvPr>
          <p:cNvCxnSpPr>
            <a:cxnSpLocks/>
          </p:cNvCxnSpPr>
          <p:nvPr/>
        </p:nvCxnSpPr>
        <p:spPr>
          <a:xfrm>
            <a:off x="4483178" y="1346045"/>
            <a:ext cx="0" cy="2616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FB774E-A09A-463A-A6B1-A8BEBF54DDA7}"/>
              </a:ext>
            </a:extLst>
          </p:cNvPr>
          <p:cNvSpPr txBox="1"/>
          <p:nvPr/>
        </p:nvSpPr>
        <p:spPr>
          <a:xfrm>
            <a:off x="4483178" y="1184989"/>
            <a:ext cx="2916243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khoáng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B09338-1B91-466F-9F54-FECB6FD87641}"/>
              </a:ext>
            </a:extLst>
          </p:cNvPr>
          <p:cNvSpPr txBox="1"/>
          <p:nvPr/>
        </p:nvSpPr>
        <p:spPr>
          <a:xfrm>
            <a:off x="8679392" y="4444713"/>
            <a:ext cx="84656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02936085-DD50-4C78-BD21-723DFD9B2F1C}"/>
              </a:ext>
            </a:extLst>
          </p:cNvPr>
          <p:cNvCxnSpPr>
            <a:cxnSpLocks/>
          </p:cNvCxnSpPr>
          <p:nvPr/>
        </p:nvCxnSpPr>
        <p:spPr>
          <a:xfrm>
            <a:off x="6759152" y="7982509"/>
            <a:ext cx="19202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252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3" grpId="0" animBg="1"/>
      <p:bldP spid="17" grpId="0" animBg="1"/>
      <p:bldP spid="11" grpId="0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3861" y="8802153"/>
            <a:ext cx="1330962" cy="14848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B09338-1B91-466F-9F54-FECB6FD87641}"/>
              </a:ext>
            </a:extLst>
          </p:cNvPr>
          <p:cNvSpPr txBox="1"/>
          <p:nvPr/>
        </p:nvSpPr>
        <p:spPr>
          <a:xfrm>
            <a:off x="8280324" y="905752"/>
            <a:ext cx="8880717" cy="820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hoà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tan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muối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khoáng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2C6BC64-BEAF-4AF9-9F5E-4D30BF0FAF1B}"/>
              </a:ext>
            </a:extLst>
          </p:cNvPr>
          <p:cNvSpPr/>
          <p:nvPr/>
        </p:nvSpPr>
        <p:spPr>
          <a:xfrm>
            <a:off x="1905000" y="2557423"/>
            <a:ext cx="4572001" cy="17850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" panose="020B0604020202020204"/>
              </a:rPr>
              <a:t>Độ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/>
              </a:rPr>
              <a:t> pH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xmlns="" id="{1FB57113-C077-4F88-832C-8A05A977A28D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5677935" y="5759"/>
            <a:ext cx="1064731" cy="403859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A0547D21-E6DF-4B6E-B5BB-CE2E1820CA1F}"/>
              </a:ext>
            </a:extLst>
          </p:cNvPr>
          <p:cNvCxnSpPr>
            <a:cxnSpLocks/>
          </p:cNvCxnSpPr>
          <p:nvPr/>
        </p:nvCxnSpPr>
        <p:spPr>
          <a:xfrm>
            <a:off x="12708650" y="1726426"/>
            <a:ext cx="0" cy="1207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C71C34-4834-4777-B469-737468583B57}"/>
              </a:ext>
            </a:extLst>
          </p:cNvPr>
          <p:cNvSpPr txBox="1"/>
          <p:nvPr/>
        </p:nvSpPr>
        <p:spPr>
          <a:xfrm>
            <a:off x="8225589" y="3039631"/>
            <a:ext cx="8880711" cy="820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Khả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năng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hấp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thụ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muối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khoáng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079BEB1-7B88-4410-B112-C6732A46EC65}"/>
              </a:ext>
            </a:extLst>
          </p:cNvPr>
          <p:cNvSpPr/>
          <p:nvPr/>
        </p:nvSpPr>
        <p:spPr>
          <a:xfrm>
            <a:off x="1917032" y="6023739"/>
            <a:ext cx="4572001" cy="178509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" panose="020B0604020202020204"/>
              </a:rPr>
              <a:t>Độ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/>
              </a:rPr>
              <a:t>tơi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/>
              </a:rPr>
              <a:t>xốp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xmlns="" id="{0B86CE4A-506C-414F-B087-67C84C054C2D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5565776" y="6446087"/>
            <a:ext cx="1297070" cy="40225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6E0F761-B95E-42C3-A21C-1B289BC8D37B}"/>
              </a:ext>
            </a:extLst>
          </p:cNvPr>
          <p:cNvSpPr txBox="1"/>
          <p:nvPr/>
        </p:nvSpPr>
        <p:spPr>
          <a:xfrm>
            <a:off x="8288345" y="8723902"/>
            <a:ext cx="8880717" cy="8206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Tăng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hàm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lượng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khí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oxygen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978F13D1-5CF3-43A3-AD42-910D5C59FAF5}"/>
              </a:ext>
            </a:extLst>
          </p:cNvPr>
          <p:cNvCxnSpPr>
            <a:cxnSpLocks/>
          </p:cNvCxnSpPr>
          <p:nvPr/>
        </p:nvCxnSpPr>
        <p:spPr>
          <a:xfrm flipV="1">
            <a:off x="12665944" y="6807007"/>
            <a:ext cx="0" cy="1807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D1601B6-2FBD-4EFD-AE2A-F35A51A5D50C}"/>
              </a:ext>
            </a:extLst>
          </p:cNvPr>
          <p:cNvSpPr txBox="1"/>
          <p:nvPr/>
        </p:nvSpPr>
        <p:spPr>
          <a:xfrm>
            <a:off x="8288351" y="5008732"/>
            <a:ext cx="8082617" cy="1651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Thúc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đẩy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hấp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thụ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nước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muối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khoáng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/>
              </a:rPr>
              <a:t>rễ</a:t>
            </a:r>
            <a:r>
              <a:rPr lang="en-US" sz="3600" dirty="0">
                <a:solidFill>
                  <a:prstClr val="black"/>
                </a:solidFill>
                <a:latin typeface="Arial" panose="020B0604020202020204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B6A531C-C19E-4768-B451-5C6ABB4B6851}"/>
              </a:ext>
            </a:extLst>
          </p:cNvPr>
          <p:cNvSpPr txBox="1"/>
          <p:nvPr/>
        </p:nvSpPr>
        <p:spPr>
          <a:xfrm>
            <a:off x="12708650" y="6807007"/>
            <a:ext cx="291624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/>
              <a:t>Rễ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mạnh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1265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" grpId="0" animBg="1"/>
      <p:bldP spid="21" grpId="0" animBg="1"/>
      <p:bldP spid="23" grpId="0" animBg="1"/>
      <p:bldP spid="34" grpId="0" animBg="1"/>
      <p:bldP spid="41" grpId="0" animBg="1"/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08095">
            <a:off x="15200313" y="339188"/>
            <a:ext cx="3018766" cy="720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1464" y="8783679"/>
            <a:ext cx="1330962" cy="14848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29732">
            <a:off x="16431525" y="8510667"/>
            <a:ext cx="1732518" cy="161596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5DFCDD7-5B41-4709-B4C2-E2F8E0B26AD6}"/>
              </a:ext>
            </a:extLst>
          </p:cNvPr>
          <p:cNvGrpSpPr/>
          <p:nvPr/>
        </p:nvGrpSpPr>
        <p:grpSpPr>
          <a:xfrm>
            <a:off x="2743200" y="1166951"/>
            <a:ext cx="13335000" cy="3839906"/>
            <a:chOff x="2590800" y="963580"/>
            <a:chExt cx="13335000" cy="383990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92B93196-6E86-498A-94E4-81E420AEB685}"/>
                </a:ext>
              </a:extLst>
            </p:cNvPr>
            <p:cNvSpPr/>
            <p:nvPr/>
          </p:nvSpPr>
          <p:spPr>
            <a:xfrm>
              <a:off x="3305274" y="1394835"/>
              <a:ext cx="12620526" cy="3408651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9017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trao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hoá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năng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biện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pháp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tưới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bón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lí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cho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lang="en-US" sz="3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54C3C6D4-9F70-4209-A598-476F97F6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963580"/>
              <a:ext cx="1428949" cy="1267002"/>
            </a:xfrm>
            <a:prstGeom prst="rect">
              <a:avLst/>
            </a:prstGeom>
          </p:spPr>
        </p:pic>
      </p:grpSp>
      <p:pic>
        <p:nvPicPr>
          <p:cNvPr id="5122" name="Picture 2" descr="Hẹn giờ tưới tự động: Những điều cần biết để mang lại hiệu quả cao">
            <a:extLst>
              <a:ext uri="{FF2B5EF4-FFF2-40B4-BE49-F238E27FC236}">
                <a16:creationId xmlns:a16="http://schemas.microsoft.com/office/drawing/2014/main" xmlns="" id="{C2CF9B52-3F5F-4A9D-A6B0-D7E1D2096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5450"/>
          <a:stretch/>
        </p:blipFill>
        <p:spPr bwMode="auto">
          <a:xfrm>
            <a:off x="3800708" y="5677309"/>
            <a:ext cx="5800436" cy="3408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ài viết chi tiết">
            <a:extLst>
              <a:ext uri="{FF2B5EF4-FFF2-40B4-BE49-F238E27FC236}">
                <a16:creationId xmlns:a16="http://schemas.microsoft.com/office/drawing/2014/main" xmlns="" id="{93D602D6-DF3E-4CA9-9459-A869415A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026" y="5711398"/>
            <a:ext cx="5445129" cy="3408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05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4188256" y="-3272334"/>
            <a:ext cx="9911490" cy="1698955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763001" y="2095500"/>
            <a:ext cx="8698614" cy="1915631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57618" y="342900"/>
            <a:ext cx="6192897" cy="1478019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8835253" y="4229100"/>
            <a:ext cx="8626286" cy="2708105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8" name="AutoShape 8"/>
          <p:cNvSpPr/>
          <p:nvPr/>
        </p:nvSpPr>
        <p:spPr>
          <a:xfrm>
            <a:off x="8763001" y="7277100"/>
            <a:ext cx="8698538" cy="2274848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38379">
            <a:off x="3632339" y="8148303"/>
            <a:ext cx="1769308" cy="33212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74689" flipH="1">
            <a:off x="5092119" y="9056544"/>
            <a:ext cx="1154391" cy="246091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76399" y="3238500"/>
            <a:ext cx="678180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800" b="1" u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 ĐỔI NƯỚC VÀ CÁC CHẤT DINH DƯỠNG Ở THỰC VẬT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63000" y="2075869"/>
            <a:ext cx="8698539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91B25"/>
                </a:solidFill>
                <a:latin typeface="Times New Roman" pitchFamily="18" charset="0"/>
                <a:cs typeface="Times New Roman" pitchFamily="18" charset="0"/>
              </a:rPr>
              <a:t>1. QUÁ TRÌNH TRAO ĐỔI NƯỚC VÀ CÁC CHẤT DINH DƯỠNG Ở THỰC VẬT</a:t>
            </a:r>
            <a:endParaRPr lang="en-US" sz="3600" b="1" u="none" dirty="0">
              <a:solidFill>
                <a:srgbClr val="291B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16ABA8-2856-4FA7-B52C-BDEDB3ED5FF0}"/>
              </a:ext>
            </a:extLst>
          </p:cNvPr>
          <p:cNvSpPr txBox="1"/>
          <p:nvPr/>
        </p:nvSpPr>
        <p:spPr>
          <a:xfrm>
            <a:off x="7105083" y="495300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48FA1272-385C-492B-A19A-A4CADF67A90D}"/>
              </a:ext>
            </a:extLst>
          </p:cNvPr>
          <p:cNvSpPr txBox="1"/>
          <p:nvPr/>
        </p:nvSpPr>
        <p:spPr>
          <a:xfrm>
            <a:off x="8835253" y="4326032"/>
            <a:ext cx="8626286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91B25"/>
                </a:solidFill>
                <a:latin typeface="Times New Roman" pitchFamily="18" charset="0"/>
                <a:cs typeface="Times New Roman" pitchFamily="18" charset="0"/>
              </a:rPr>
              <a:t>2. MỘT SỐ YẾU TỐ CHỦ YẾU ẢNH HƯỞNG ĐẾN TRAO ĐỔI NƯỚC VÀ CÁC CHẤT DINH DƯỠNG Ở THỰC VẬT</a:t>
            </a:r>
            <a:endParaRPr lang="en-US" sz="3600" b="1" u="none" dirty="0">
              <a:solidFill>
                <a:srgbClr val="291B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94AE4F44-DDA4-4402-9331-EFFEC048FC53}"/>
              </a:ext>
            </a:extLst>
          </p:cNvPr>
          <p:cNvSpPr txBox="1"/>
          <p:nvPr/>
        </p:nvSpPr>
        <p:spPr>
          <a:xfrm>
            <a:off x="8923873" y="7124700"/>
            <a:ext cx="8626286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91B25"/>
                </a:solidFill>
                <a:latin typeface="Times New Roman" pitchFamily="18" charset="0"/>
                <a:cs typeface="Times New Roman" pitchFamily="18" charset="0"/>
              </a:rPr>
              <a:t>3. VẬN DỤNG HIÊU BIẾT VỀ TRAO ĐỔI CHẤT VÀ CHUYỂN HOÁ NĂNG LƯỢNG Ở THỰC VẬT VÀO THỰC TIỄN</a:t>
            </a:r>
            <a:endParaRPr lang="en-US" sz="3600" b="1" u="none" dirty="0">
              <a:solidFill>
                <a:srgbClr val="291B2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08095">
            <a:off x="15200313" y="339188"/>
            <a:ext cx="3018766" cy="720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1464" y="8783679"/>
            <a:ext cx="1330962" cy="14848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29732">
            <a:off x="16431525" y="8510667"/>
            <a:ext cx="1732518" cy="1615966"/>
          </a:xfrm>
          <a:prstGeom prst="rect">
            <a:avLst/>
          </a:prstGeom>
        </p:spPr>
      </p:pic>
      <p:pic>
        <p:nvPicPr>
          <p:cNvPr id="5122" name="Picture 2" descr="Hẹn giờ tưới tự động: Những điều cần biết để mang lại hiệu quả cao">
            <a:extLst>
              <a:ext uri="{FF2B5EF4-FFF2-40B4-BE49-F238E27FC236}">
                <a16:creationId xmlns:a16="http://schemas.microsoft.com/office/drawing/2014/main" xmlns="" id="{C2CF9B52-3F5F-4A9D-A6B0-D7E1D2096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b="5450"/>
          <a:stretch/>
        </p:blipFill>
        <p:spPr bwMode="auto">
          <a:xfrm>
            <a:off x="6445130" y="6493433"/>
            <a:ext cx="5800436" cy="3408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31C488-A7CF-433B-B6D3-B8F5EA9EE81E}"/>
              </a:ext>
            </a:extLst>
          </p:cNvPr>
          <p:cNvSpPr txBox="1"/>
          <p:nvPr/>
        </p:nvSpPr>
        <p:spPr>
          <a:xfrm>
            <a:off x="3026384" y="439449"/>
            <a:ext cx="11900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biện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2C8242-CDA1-4824-B221-3D4B4A9740C1}"/>
              </a:ext>
            </a:extLst>
          </p:cNvPr>
          <p:cNvSpPr txBox="1"/>
          <p:nvPr/>
        </p:nvSpPr>
        <p:spPr>
          <a:xfrm>
            <a:off x="2334294" y="1507154"/>
            <a:ext cx="137922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B2EF5C-88E4-4F8E-A6B8-9E2B34D3CA0E}"/>
              </a:ext>
            </a:extLst>
          </p:cNvPr>
          <p:cNvSpPr txBox="1"/>
          <p:nvPr/>
        </p:nvSpPr>
        <p:spPr>
          <a:xfrm>
            <a:off x="2366128" y="3086100"/>
            <a:ext cx="137922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),…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688D96-227D-4C1D-A974-476484E4E659}"/>
              </a:ext>
            </a:extLst>
          </p:cNvPr>
          <p:cNvSpPr txBox="1"/>
          <p:nvPr/>
        </p:nvSpPr>
        <p:spPr>
          <a:xfrm>
            <a:off x="2366128" y="46101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420B5E-3A4D-476D-833D-AAF57B2A6CB9}"/>
              </a:ext>
            </a:extLst>
          </p:cNvPr>
          <p:cNvSpPr txBox="1"/>
          <p:nvPr/>
        </p:nvSpPr>
        <p:spPr>
          <a:xfrm>
            <a:off x="2366128" y="55245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974023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20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08095">
            <a:off x="15200313" y="339188"/>
            <a:ext cx="3018766" cy="720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1464" y="8783679"/>
            <a:ext cx="1330962" cy="14848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29732">
            <a:off x="16431525" y="8510667"/>
            <a:ext cx="1732518" cy="1615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31C488-A7CF-433B-B6D3-B8F5EA9EE81E}"/>
              </a:ext>
            </a:extLst>
          </p:cNvPr>
          <p:cNvSpPr txBox="1"/>
          <p:nvPr/>
        </p:nvSpPr>
        <p:spPr>
          <a:xfrm>
            <a:off x="2748740" y="202818"/>
            <a:ext cx="11900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2C8242-CDA1-4824-B221-3D4B4A9740C1}"/>
              </a:ext>
            </a:extLst>
          </p:cNvPr>
          <p:cNvSpPr txBox="1"/>
          <p:nvPr/>
        </p:nvSpPr>
        <p:spPr>
          <a:xfrm>
            <a:off x="2366128" y="1019829"/>
            <a:ext cx="1485507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axit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5688D96-227D-4C1D-A974-476484E4E659}"/>
              </a:ext>
            </a:extLst>
          </p:cNvPr>
          <p:cNvSpPr txBox="1"/>
          <p:nvPr/>
        </p:nvSpPr>
        <p:spPr>
          <a:xfrm>
            <a:off x="2358107" y="2358227"/>
            <a:ext cx="14626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chia ra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420B5E-3A4D-476D-833D-AAF57B2A6CB9}"/>
              </a:ext>
            </a:extLst>
          </p:cNvPr>
          <p:cNvSpPr txBox="1"/>
          <p:nvPr/>
        </p:nvSpPr>
        <p:spPr>
          <a:xfrm>
            <a:off x="2358107" y="3182424"/>
            <a:ext cx="14626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FE225-637C-4104-9428-36B2ECCFDA3E}"/>
              </a:ext>
            </a:extLst>
          </p:cNvPr>
          <p:cNvSpPr txBox="1"/>
          <p:nvPr/>
        </p:nvSpPr>
        <p:spPr>
          <a:xfrm>
            <a:off x="2380956" y="5133920"/>
            <a:ext cx="14626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tuỷ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Bài viết chi tiết">
            <a:extLst>
              <a:ext uri="{FF2B5EF4-FFF2-40B4-BE49-F238E27FC236}">
                <a16:creationId xmlns:a16="http://schemas.microsoft.com/office/drawing/2014/main" xmlns="" id="{55F289CE-1AC9-4168-AF74-753267B0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1" y="6677386"/>
            <a:ext cx="5736645" cy="3591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8DBA23-ADDD-40A4-B98E-097DC672955E}"/>
              </a:ext>
            </a:extLst>
          </p:cNvPr>
          <p:cNvSpPr txBox="1"/>
          <p:nvPr/>
        </p:nvSpPr>
        <p:spPr>
          <a:xfrm>
            <a:off x="2380956" y="5905653"/>
            <a:ext cx="14626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21" grpId="0"/>
      <p:bldP spid="22" grpId="0"/>
      <p:bldP spid="15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46DC267-7F47-4258-BADF-C01D3FE1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2472583" y="768495"/>
            <a:ext cx="15575185" cy="9070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4BA9E864-5F46-4DAA-B362-98A383F71EA6}"/>
              </a:ext>
            </a:extLst>
          </p:cNvPr>
          <p:cNvSpPr/>
          <p:nvPr/>
        </p:nvSpPr>
        <p:spPr>
          <a:xfrm>
            <a:off x="3048000" y="2476500"/>
            <a:ext cx="11963400" cy="6400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485CB9F-3B9A-414D-9D4D-10EB9BB77D70}"/>
              </a:ext>
            </a:extLst>
          </p:cNvPr>
          <p:cNvSpPr/>
          <p:nvPr/>
        </p:nvSpPr>
        <p:spPr>
          <a:xfrm>
            <a:off x="8186956" y="1600200"/>
            <a:ext cx="1752600" cy="1752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BE1B9-A4A2-4295-AB1E-8B9BC5330AF2}"/>
              </a:ext>
            </a:extLst>
          </p:cNvPr>
          <p:cNvSpPr txBox="1"/>
          <p:nvPr/>
        </p:nvSpPr>
        <p:spPr>
          <a:xfrm>
            <a:off x="3048000" y="3225561"/>
            <a:ext cx="12192000" cy="546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291B25"/>
                </a:solidFill>
                <a:latin typeface="Times New Roman" pitchFamily="18" charset="0"/>
                <a:cs typeface="Times New Roman" pitchFamily="18" charset="0"/>
              </a:rPr>
              <a:t>VẬN DỤNG </a:t>
            </a:r>
            <a:r>
              <a:rPr lang="en-US" sz="6000" b="1" dirty="0" smtClean="0">
                <a:solidFill>
                  <a:srgbClr val="291B25"/>
                </a:solidFill>
                <a:latin typeface="Times New Roman" pitchFamily="18" charset="0"/>
                <a:cs typeface="Times New Roman" pitchFamily="18" charset="0"/>
              </a:rPr>
              <a:t>HIỂU </a:t>
            </a:r>
            <a:r>
              <a:rPr lang="en-US" sz="6000" b="1" dirty="0">
                <a:solidFill>
                  <a:srgbClr val="291B25"/>
                </a:solidFill>
                <a:latin typeface="Times New Roman" pitchFamily="18" charset="0"/>
                <a:cs typeface="Times New Roman" pitchFamily="18" charset="0"/>
              </a:rPr>
              <a:t>BIẾT VỀ TRAO ĐỔI CHẤT VÀ CHUYỂN HOÁ NĂNG LƯỢNG Ở THỰC VẬT VÀO THỰC TIỄN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1994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95840">
            <a:off x="16145362" y="-75195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1066800" y="958428"/>
            <a:ext cx="14469284" cy="144780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6800" y="1372457"/>
            <a:ext cx="525379" cy="6197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532D03-3C47-450E-9B4A-6701BF2EBDDF}"/>
              </a:ext>
            </a:extLst>
          </p:cNvPr>
          <p:cNvSpPr txBox="1"/>
          <p:nvPr/>
        </p:nvSpPr>
        <p:spPr>
          <a:xfrm>
            <a:off x="2171700" y="3127481"/>
            <a:ext cx="12157911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; (2)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636D8C1-2C54-41D9-9ECD-1A76123079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7272142"/>
            <a:ext cx="2667000" cy="2628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DE3BA6-C781-4BC8-AC59-07AB4EBBB5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45301" y="6481980"/>
            <a:ext cx="3562437" cy="33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6747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354629F-D38C-4F55-AB9F-86A41E873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1984" y="7709598"/>
            <a:ext cx="3865199" cy="27190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E89617-03EF-47C6-8D0A-D01C2EED18B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6510" y="4290679"/>
            <a:ext cx="4804588" cy="60183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1ECBC06-870E-4E48-9EF6-EBDA6F82AF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4046" y="5869408"/>
            <a:ext cx="2447925" cy="4362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DAFEE51-6F84-4A56-9B1C-77D1A114FDD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1009" y="5334880"/>
            <a:ext cx="9927000" cy="50691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BFB4AB0-57B3-4BDA-B5DD-105DA95F0897}"/>
              </a:ext>
            </a:extLst>
          </p:cNvPr>
          <p:cNvSpPr/>
          <p:nvPr/>
        </p:nvSpPr>
        <p:spPr>
          <a:xfrm>
            <a:off x="5922261" y="1034066"/>
            <a:ext cx="7199009" cy="39040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VƯỜN CÂY CỦA 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3BD583-D04B-46B5-9908-A0C621839FC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316" y="358077"/>
            <a:ext cx="2343150" cy="2219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9BF281-16DB-44B8-A819-55FFF11E24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484"/>
          <a:stretch/>
        </p:blipFill>
        <p:spPr>
          <a:xfrm rot="17654462">
            <a:off x="14807195" y="5934602"/>
            <a:ext cx="396617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942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pic>
        <p:nvPicPr>
          <p:cNvPr id="7170" name="Picture 2" descr="Hoa hồng trong thời tiết nắng nóng bị cháy lá, làm theo cánh này vẫn nở hoa  đẹp ngất ngây">
            <a:extLst>
              <a:ext uri="{FF2B5EF4-FFF2-40B4-BE49-F238E27FC236}">
                <a16:creationId xmlns:a16="http://schemas.microsoft.com/office/drawing/2014/main" xmlns="" id="{CF2E6252-B20B-47DD-B82C-8CA70980E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4" b="20770"/>
          <a:stretch/>
        </p:blipFill>
        <p:spPr bwMode="auto">
          <a:xfrm>
            <a:off x="5429250" y="342900"/>
            <a:ext cx="7429500" cy="624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E34E8D-FBE9-49CB-87D5-869AD5609891}"/>
              </a:ext>
            </a:extLst>
          </p:cNvPr>
          <p:cNvSpPr txBox="1"/>
          <p:nvPr/>
        </p:nvSpPr>
        <p:spPr>
          <a:xfrm>
            <a:off x="4343400" y="6593305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C6863-B9A8-4AFD-A07A-6D207525FE7C}"/>
              </a:ext>
            </a:extLst>
          </p:cNvPr>
          <p:cNvSpPr txBox="1"/>
          <p:nvPr/>
        </p:nvSpPr>
        <p:spPr>
          <a:xfrm>
            <a:off x="2438400" y="8583532"/>
            <a:ext cx="5486400" cy="7315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35B309-79EA-488B-BBE1-8BAC9D90AB64}"/>
              </a:ext>
            </a:extLst>
          </p:cNvPr>
          <p:cNvSpPr txBox="1"/>
          <p:nvPr/>
        </p:nvSpPr>
        <p:spPr>
          <a:xfrm>
            <a:off x="10468478" y="8583532"/>
            <a:ext cx="5486400" cy="731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130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E34E8D-FBE9-49CB-87D5-869AD5609891}"/>
              </a:ext>
            </a:extLst>
          </p:cNvPr>
          <p:cNvSpPr txBox="1"/>
          <p:nvPr/>
        </p:nvSpPr>
        <p:spPr>
          <a:xfrm>
            <a:off x="4495800" y="6743700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tai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thỏ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C6863-B9A8-4AFD-A07A-6D207525FE7C}"/>
              </a:ext>
            </a:extLst>
          </p:cNvPr>
          <p:cNvSpPr txBox="1"/>
          <p:nvPr/>
        </p:nvSpPr>
        <p:spPr>
          <a:xfrm>
            <a:off x="2438400" y="8583532"/>
            <a:ext cx="5486400" cy="7315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(1)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35B309-79EA-488B-BBE1-8BAC9D90AB64}"/>
              </a:ext>
            </a:extLst>
          </p:cNvPr>
          <p:cNvSpPr txBox="1"/>
          <p:nvPr/>
        </p:nvSpPr>
        <p:spPr>
          <a:xfrm>
            <a:off x="10468478" y="8583532"/>
            <a:ext cx="5486400" cy="731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(2)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43.jpg" descr="Xương Rồng Tai Thỏ Mini | Xương Rồng Để Bàn | Giá từ 85k">
            <a:extLst>
              <a:ext uri="{FF2B5EF4-FFF2-40B4-BE49-F238E27FC236}">
                <a16:creationId xmlns:a16="http://schemas.microsoft.com/office/drawing/2014/main" xmlns="" id="{951872E4-E31F-4560-9BD8-BE09833ECA8D}"/>
              </a:ext>
            </a:extLst>
          </p:cNvPr>
          <p:cNvPicPr/>
          <p:nvPr/>
        </p:nvPicPr>
        <p:blipFill rotWithShape="1">
          <a:blip r:embed="rId4"/>
          <a:srcRect t="4499"/>
          <a:stretch/>
        </p:blipFill>
        <p:spPr>
          <a:xfrm>
            <a:off x="6075614" y="658624"/>
            <a:ext cx="6441572" cy="615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22178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E34E8D-FBE9-49CB-87D5-869AD5609891}"/>
              </a:ext>
            </a:extLst>
          </p:cNvPr>
          <p:cNvSpPr txBox="1"/>
          <p:nvPr/>
        </p:nvSpPr>
        <p:spPr>
          <a:xfrm>
            <a:off x="4495800" y="6743700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C6863-B9A8-4AFD-A07A-6D207525FE7C}"/>
              </a:ext>
            </a:extLst>
          </p:cNvPr>
          <p:cNvSpPr txBox="1"/>
          <p:nvPr/>
        </p:nvSpPr>
        <p:spPr>
          <a:xfrm>
            <a:off x="2438400" y="8583532"/>
            <a:ext cx="5486400" cy="7315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(1)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35B309-79EA-488B-BBE1-8BAC9D90AB64}"/>
              </a:ext>
            </a:extLst>
          </p:cNvPr>
          <p:cNvSpPr txBox="1"/>
          <p:nvPr/>
        </p:nvSpPr>
        <p:spPr>
          <a:xfrm>
            <a:off x="10468478" y="8583532"/>
            <a:ext cx="5486400" cy="731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(2)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46.jpg" descr="cay-xoai">
            <a:extLst>
              <a:ext uri="{FF2B5EF4-FFF2-40B4-BE49-F238E27FC236}">
                <a16:creationId xmlns:a16="http://schemas.microsoft.com/office/drawing/2014/main" xmlns="" id="{FBC39185-2D14-4A70-8A65-58062AF96D6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486400" y="1333500"/>
            <a:ext cx="7677706" cy="501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5417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E34E8D-FBE9-49CB-87D5-869AD5609891}"/>
              </a:ext>
            </a:extLst>
          </p:cNvPr>
          <p:cNvSpPr txBox="1"/>
          <p:nvPr/>
        </p:nvSpPr>
        <p:spPr>
          <a:xfrm>
            <a:off x="4343400" y="6593305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3C6863-B9A8-4AFD-A07A-6D207525FE7C}"/>
              </a:ext>
            </a:extLst>
          </p:cNvPr>
          <p:cNvSpPr txBox="1"/>
          <p:nvPr/>
        </p:nvSpPr>
        <p:spPr>
          <a:xfrm>
            <a:off x="2438400" y="8583532"/>
            <a:ext cx="5486400" cy="7315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(1)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35B309-79EA-488B-BBE1-8BAC9D90AB64}"/>
              </a:ext>
            </a:extLst>
          </p:cNvPr>
          <p:cNvSpPr txBox="1"/>
          <p:nvPr/>
        </p:nvSpPr>
        <p:spPr>
          <a:xfrm>
            <a:off x="10468478" y="8583532"/>
            <a:ext cx="5486400" cy="7315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(2)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ạt giống rau mầm đậu xanh - Vua hạt giống rau Việt Nam">
            <a:extLst>
              <a:ext uri="{FF2B5EF4-FFF2-40B4-BE49-F238E27FC236}">
                <a16:creationId xmlns:a16="http://schemas.microsoft.com/office/drawing/2014/main" xmlns="" id="{D5F66094-BDDB-4CE3-9A07-B43BDA7C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864770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7092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4" grpId="0" animBg="1"/>
      <p:bldP spid="1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>
            <a:off x="16840200" y="0"/>
            <a:ext cx="3600506" cy="10508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304800" y="1138373"/>
            <a:ext cx="150876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lnSpc>
                <a:spcPct val="130000"/>
              </a:lnSpc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7202" y="1361045"/>
            <a:ext cx="609600" cy="61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35EE0A-E9DE-4ED3-8FA3-FC01802B2A78}"/>
              </a:ext>
            </a:extLst>
          </p:cNvPr>
          <p:cNvSpPr/>
          <p:nvPr/>
        </p:nvSpPr>
        <p:spPr>
          <a:xfrm>
            <a:off x="4858011" y="3280398"/>
            <a:ext cx="5181600" cy="1447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D7940-0B3A-4EF9-86FA-F215C6244ED8}"/>
              </a:ext>
            </a:extLst>
          </p:cNvPr>
          <p:cNvSpPr txBox="1"/>
          <p:nvPr/>
        </p:nvSpPr>
        <p:spPr>
          <a:xfrm>
            <a:off x="1321587" y="5375759"/>
            <a:ext cx="1436370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cặp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9, 10, 11 SGK.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9802E-9710-4B89-8ED8-005C6A56F254}"/>
              </a:ext>
            </a:extLst>
          </p:cNvPr>
          <p:cNvSpPr txBox="1"/>
          <p:nvPr/>
        </p:nvSpPr>
        <p:spPr>
          <a:xfrm>
            <a:off x="1321587" y="7223046"/>
            <a:ext cx="154686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422CD7-F453-4837-B136-E748C58FA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71" y="3161443"/>
            <a:ext cx="2619375" cy="1743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04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46DC267-7F47-4258-BADF-C01D3FE1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3073246" y="822459"/>
            <a:ext cx="13732620" cy="9070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4BA9E864-5F46-4DAA-B362-98A383F71EA6}"/>
              </a:ext>
            </a:extLst>
          </p:cNvPr>
          <p:cNvSpPr/>
          <p:nvPr/>
        </p:nvSpPr>
        <p:spPr>
          <a:xfrm>
            <a:off x="3847070" y="2476500"/>
            <a:ext cx="10210800" cy="640080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485CB9F-3B9A-414D-9D4D-10EB9BB77D70}"/>
              </a:ext>
            </a:extLst>
          </p:cNvPr>
          <p:cNvSpPr/>
          <p:nvPr/>
        </p:nvSpPr>
        <p:spPr>
          <a:xfrm>
            <a:off x="8186956" y="1600200"/>
            <a:ext cx="1752600" cy="1752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BE1B9-A4A2-4295-AB1E-8B9BC5330AF2}"/>
              </a:ext>
            </a:extLst>
          </p:cNvPr>
          <p:cNvSpPr txBox="1"/>
          <p:nvPr/>
        </p:nvSpPr>
        <p:spPr>
          <a:xfrm>
            <a:off x="3657600" y="3638778"/>
            <a:ext cx="10363200" cy="407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 TRÌNH TRAO ĐỔI NƯỚC VÀ CÁC CHẤT DINH DƯỠNG Ở THỰC VẬT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50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67740" y="667437"/>
            <a:ext cx="12774878" cy="2458124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52787" y="8796137"/>
            <a:ext cx="1330962" cy="14848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95840">
            <a:off x="16126566" y="-551900"/>
            <a:ext cx="1732518" cy="161596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D14BF8B-B397-4B3C-B0C7-DE8FED05D592}"/>
              </a:ext>
            </a:extLst>
          </p:cNvPr>
          <p:cNvSpPr/>
          <p:nvPr/>
        </p:nvSpPr>
        <p:spPr>
          <a:xfrm>
            <a:off x="2224055" y="1312267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xmlns="" id="{B1C082D8-AFD6-4308-9DC7-8F3983E8E9A6}"/>
              </a:ext>
            </a:extLst>
          </p:cNvPr>
          <p:cNvSpPr/>
          <p:nvPr/>
        </p:nvSpPr>
        <p:spPr>
          <a:xfrm>
            <a:off x="3973898" y="3650996"/>
            <a:ext cx="12778889" cy="248744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C0EEF77-AC7B-4FFB-8E5C-EDE8B3F58F67}"/>
              </a:ext>
            </a:extLst>
          </p:cNvPr>
          <p:cNvSpPr/>
          <p:nvPr/>
        </p:nvSpPr>
        <p:spPr>
          <a:xfrm>
            <a:off x="2216398" y="4208916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xmlns="" id="{FAF93454-4DCB-463E-8C77-F6BF59803FE5}"/>
              </a:ext>
            </a:extLst>
          </p:cNvPr>
          <p:cNvSpPr/>
          <p:nvPr/>
        </p:nvSpPr>
        <p:spPr>
          <a:xfrm>
            <a:off x="3973898" y="6663872"/>
            <a:ext cx="12778889" cy="315248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9F9FA6-E26D-4692-8D67-74A1D6E287F0}"/>
              </a:ext>
            </a:extLst>
          </p:cNvPr>
          <p:cNvSpPr/>
          <p:nvPr/>
        </p:nvSpPr>
        <p:spPr>
          <a:xfrm>
            <a:off x="2171075" y="7473938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A31C68-E45B-4A06-8870-FFE26F6E741F}"/>
              </a:ext>
            </a:extLst>
          </p:cNvPr>
          <p:cNvSpPr txBox="1"/>
          <p:nvPr/>
        </p:nvSpPr>
        <p:spPr>
          <a:xfrm>
            <a:off x="4267200" y="80010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yếu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89E0FE-1CB0-4822-BE15-6335A42BC848}"/>
              </a:ext>
            </a:extLst>
          </p:cNvPr>
          <p:cNvSpPr txBox="1"/>
          <p:nvPr/>
        </p:nvSpPr>
        <p:spPr>
          <a:xfrm>
            <a:off x="4227095" y="3692519"/>
            <a:ext cx="12208042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hặc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5FDEB3-B541-45F2-9DDF-29336C991D82}"/>
              </a:ext>
            </a:extLst>
          </p:cNvPr>
          <p:cNvSpPr txBox="1"/>
          <p:nvPr/>
        </p:nvSpPr>
        <p:spPr>
          <a:xfrm>
            <a:off x="4251158" y="6629783"/>
            <a:ext cx="1250162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giai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Giải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r>
              <a:rPr lang="en-US" sz="3200" i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a)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ra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thời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kì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thu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hoạch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quả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c)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đâm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chồi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đẻ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nhanh</a:t>
            </a:r>
            <a:r>
              <a:rPr lang="en-US" sz="3200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51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/>
      <p:bldP spid="22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81086" y="1233821"/>
            <a:ext cx="2702789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08162" y="1366109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583360" y="1366109"/>
            <a:ext cx="1919513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40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2455553" y="2879835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04171F7-52AA-4ABA-8CD4-D440969A3D47}"/>
              </a:ext>
            </a:extLst>
          </p:cNvPr>
          <p:cNvSpPr/>
          <p:nvPr/>
        </p:nvSpPr>
        <p:spPr>
          <a:xfrm>
            <a:off x="4845279" y="5105795"/>
            <a:ext cx="2332711" cy="9955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913590-0361-490C-8A53-FE297584F1B5}"/>
              </a:ext>
            </a:extLst>
          </p:cNvPr>
          <p:cNvSpPr txBox="1"/>
          <p:nvPr/>
        </p:nvSpPr>
        <p:spPr>
          <a:xfrm>
            <a:off x="8096705" y="4864385"/>
            <a:ext cx="8534400" cy="1569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7424AB24-34AF-44EF-9C84-F4A16488FA21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7177990" y="5603594"/>
            <a:ext cx="918715" cy="456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0ADBCE8-CD61-4F07-A2F4-7A17001B5D8F}"/>
              </a:ext>
            </a:extLst>
          </p:cNvPr>
          <p:cNvSpPr/>
          <p:nvPr/>
        </p:nvSpPr>
        <p:spPr>
          <a:xfrm>
            <a:off x="4845279" y="7206877"/>
            <a:ext cx="2332711" cy="99559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774360D-43CC-4988-9D1B-FCA8FA2FC043}"/>
              </a:ext>
            </a:extLst>
          </p:cNvPr>
          <p:cNvSpPr txBox="1"/>
          <p:nvPr/>
        </p:nvSpPr>
        <p:spPr>
          <a:xfrm>
            <a:off x="8096705" y="6965467"/>
            <a:ext cx="8534400" cy="15696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A59ED82B-7746-42AF-A044-F4E1C2D1B687}"/>
              </a:ext>
            </a:extLst>
          </p:cNvPr>
          <p:cNvCxnSpPr>
            <a:stCxn id="26" idx="3"/>
            <a:endCxn id="27" idx="1"/>
          </p:cNvCxnSpPr>
          <p:nvPr/>
        </p:nvCxnSpPr>
        <p:spPr>
          <a:xfrm>
            <a:off x="7177990" y="7704676"/>
            <a:ext cx="918715" cy="456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F94506-E519-4B07-A2D2-139A6C2820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0228" y="6965467"/>
            <a:ext cx="1330962" cy="1389338"/>
          </a:xfrm>
          <a:prstGeom prst="rect">
            <a:avLst/>
          </a:prstGeom>
        </p:spPr>
      </p:pic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3769097" y="2929747"/>
            <a:ext cx="13845578" cy="1183511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777118" y="3058598"/>
            <a:ext cx="13837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</a:t>
            </a:r>
            <a:r>
              <a:rPr lang="en-US" sz="32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05D629B-4DA2-4471-8D73-FCC4FC32D88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913" y="4280930"/>
            <a:ext cx="1757033" cy="18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90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21" grpId="0" animBg="1"/>
      <p:bldP spid="22" grpId="0" animBg="1"/>
      <p:bldP spid="26" grpId="0" animBg="1"/>
      <p:bldP spid="27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35246" y="441465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62322" y="573753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637520" y="573753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869919" y="1912799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913590-0361-490C-8A53-FE297584F1B5}"/>
              </a:ext>
            </a:extLst>
          </p:cNvPr>
          <p:cNvSpPr txBox="1"/>
          <p:nvPr/>
        </p:nvSpPr>
        <p:spPr>
          <a:xfrm>
            <a:off x="2995864" y="4003499"/>
            <a:ext cx="14462325" cy="221708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774360D-43CC-4988-9D1B-FCA8FA2FC043}"/>
              </a:ext>
            </a:extLst>
          </p:cNvPr>
          <p:cNvSpPr txBox="1"/>
          <p:nvPr/>
        </p:nvSpPr>
        <p:spPr>
          <a:xfrm>
            <a:off x="3059350" y="6555016"/>
            <a:ext cx="14462326" cy="230832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(2)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3183462" y="1729624"/>
            <a:ext cx="14214103" cy="1732151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244087" y="1757125"/>
            <a:ext cx="14214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hặc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85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22" grpId="0" animBg="1"/>
      <p:bldP spid="27" grpId="0" animBg="1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35246" y="642702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62322" y="774990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637520" y="774990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869919" y="2126591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913590-0361-490C-8A53-FE297584F1B5}"/>
              </a:ext>
            </a:extLst>
          </p:cNvPr>
          <p:cNvSpPr txBox="1"/>
          <p:nvPr/>
        </p:nvSpPr>
        <p:spPr>
          <a:xfrm>
            <a:off x="2995864" y="4003499"/>
            <a:ext cx="14462325" cy="147841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prstClr val="black"/>
                </a:solidFill>
              </a:rPr>
              <a:t>Lượng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hấp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thụ</a:t>
            </a:r>
            <a:r>
              <a:rPr lang="en-US" sz="3200" dirty="0">
                <a:solidFill>
                  <a:prstClr val="black"/>
                </a:solidFill>
              </a:rPr>
              <a:t> &lt; </a:t>
            </a:r>
            <a:r>
              <a:rPr lang="en-US" sz="3200" dirty="0" err="1">
                <a:solidFill>
                  <a:prstClr val="black"/>
                </a:solidFill>
              </a:rPr>
              <a:t>lượng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mất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đi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r>
              <a:rPr lang="en-US" sz="3200" dirty="0" err="1">
                <a:solidFill>
                  <a:prstClr val="black"/>
                </a:solidFill>
              </a:rPr>
              <a:t>cây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sẽ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khô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héo</a:t>
            </a:r>
            <a:r>
              <a:rPr lang="en-US" sz="3200" dirty="0">
                <a:solidFill>
                  <a:prstClr val="black"/>
                </a:solidFill>
              </a:rPr>
              <a:t>, </a:t>
            </a:r>
            <a:r>
              <a:rPr lang="en-US" sz="3200" dirty="0" err="1">
                <a:solidFill>
                  <a:prstClr val="black"/>
                </a:solidFill>
              </a:rPr>
              <a:t>gầy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gò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có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thể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bị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thiếu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nước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774360D-43CC-4988-9D1B-FCA8FA2FC043}"/>
              </a:ext>
            </a:extLst>
          </p:cNvPr>
          <p:cNvSpPr txBox="1"/>
          <p:nvPr/>
        </p:nvSpPr>
        <p:spPr>
          <a:xfrm>
            <a:off x="2995864" y="5748287"/>
            <a:ext cx="14462326" cy="369440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/>
              <a:t>Quang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ngừng</a:t>
            </a:r>
            <a:r>
              <a:rPr lang="en-US" sz="3200" dirty="0"/>
              <a:t> </a:t>
            </a:r>
            <a:r>
              <a:rPr lang="en-US" sz="3200" dirty="0" err="1"/>
              <a:t>quang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dưỡng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.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/>
              <a:t>Cường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hô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,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phản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hoá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,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,...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3183462" y="1943416"/>
            <a:ext cx="14214103" cy="1732151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244087" y="1970917"/>
            <a:ext cx="1421410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Điều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sẽ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lượng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hấp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thụ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được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rễ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lớn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hặc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lượng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mất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qua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quá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thoát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ở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lá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2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2809" y="1306344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519885" y="1438632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695083" y="1438632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927482" y="2777678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913590-0361-490C-8A53-FE297584F1B5}"/>
              </a:ext>
            </a:extLst>
          </p:cNvPr>
          <p:cNvSpPr txBox="1"/>
          <p:nvPr/>
        </p:nvSpPr>
        <p:spPr>
          <a:xfrm>
            <a:off x="3218657" y="4513802"/>
            <a:ext cx="13918569" cy="331674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ra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3365136" y="2781520"/>
            <a:ext cx="14214103" cy="109728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581400" y="2857500"/>
            <a:ext cx="1421410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9017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giai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65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22" grpId="0" animBg="1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>
            <a:off x="16840200" y="0"/>
            <a:ext cx="3600506" cy="10508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654411" y="1541029"/>
            <a:ext cx="150876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6813" y="1763701"/>
            <a:ext cx="609600" cy="6197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DFF258-4F4A-4F22-903C-F40FCBC03BD2}"/>
              </a:ext>
            </a:extLst>
          </p:cNvPr>
          <p:cNvSpPr/>
          <p:nvPr/>
        </p:nvSpPr>
        <p:spPr>
          <a:xfrm>
            <a:off x="1066800" y="3632099"/>
            <a:ext cx="14088282" cy="31874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BD6E5-AC2F-408B-941D-6B5A365141E4}"/>
              </a:ext>
            </a:extLst>
          </p:cNvPr>
          <p:cNvSpPr txBox="1"/>
          <p:nvPr/>
        </p:nvSpPr>
        <p:spPr>
          <a:xfrm>
            <a:off x="1701646" y="3901966"/>
            <a:ext cx="12920036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đảm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đạt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suất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cấp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nguyên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khoáng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trưởng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triển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42C465-BB7B-421E-8501-A3C46E84DE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043" y="6134100"/>
            <a:ext cx="2457793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5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>
            <a:off x="16840200" y="0"/>
            <a:ext cx="3600506" cy="10508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304800" y="1138373"/>
            <a:ext cx="15087600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7202" y="1361045"/>
            <a:ext cx="609600" cy="61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35EE0A-E9DE-4ED3-8FA3-FC01802B2A78}"/>
              </a:ext>
            </a:extLst>
          </p:cNvPr>
          <p:cNvSpPr/>
          <p:nvPr/>
        </p:nvSpPr>
        <p:spPr>
          <a:xfrm>
            <a:off x="4858011" y="3280398"/>
            <a:ext cx="5181600" cy="1447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D7940-0B3A-4EF9-86FA-F215C6244ED8}"/>
              </a:ext>
            </a:extLst>
          </p:cNvPr>
          <p:cNvSpPr txBox="1"/>
          <p:nvPr/>
        </p:nvSpPr>
        <p:spPr>
          <a:xfrm>
            <a:off x="1321587" y="5564718"/>
            <a:ext cx="14363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12, 13, 14 SGK.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9802E-9710-4B89-8ED8-005C6A56F254}"/>
              </a:ext>
            </a:extLst>
          </p:cNvPr>
          <p:cNvSpPr txBox="1"/>
          <p:nvPr/>
        </p:nvSpPr>
        <p:spPr>
          <a:xfrm>
            <a:off x="1325598" y="7489623"/>
            <a:ext cx="154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Thời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422CD7-F453-4837-B136-E748C58FA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271" y="3161443"/>
            <a:ext cx="2619375" cy="1743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67740" y="667437"/>
            <a:ext cx="12774878" cy="2458124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52787" y="8796137"/>
            <a:ext cx="1330962" cy="14848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95840">
            <a:off x="16126566" y="-551900"/>
            <a:ext cx="1732518" cy="161596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D14BF8B-B397-4B3C-B0C7-DE8FED05D592}"/>
              </a:ext>
            </a:extLst>
          </p:cNvPr>
          <p:cNvSpPr/>
          <p:nvPr/>
        </p:nvSpPr>
        <p:spPr>
          <a:xfrm>
            <a:off x="2224055" y="1312267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xmlns="" id="{B1C082D8-AFD6-4308-9DC7-8F3983E8E9A6}"/>
              </a:ext>
            </a:extLst>
          </p:cNvPr>
          <p:cNvSpPr/>
          <p:nvPr/>
        </p:nvSpPr>
        <p:spPr>
          <a:xfrm>
            <a:off x="3955491" y="4200308"/>
            <a:ext cx="12778889" cy="1813293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C0EEF77-AC7B-4FFB-8E5C-EDE8B3F58F67}"/>
              </a:ext>
            </a:extLst>
          </p:cNvPr>
          <p:cNvSpPr/>
          <p:nvPr/>
        </p:nvSpPr>
        <p:spPr>
          <a:xfrm>
            <a:off x="2185491" y="4485137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xmlns="" id="{FAF93454-4DCB-463E-8C77-F6BF59803FE5}"/>
              </a:ext>
            </a:extLst>
          </p:cNvPr>
          <p:cNvSpPr/>
          <p:nvPr/>
        </p:nvSpPr>
        <p:spPr>
          <a:xfrm>
            <a:off x="3973898" y="7131529"/>
            <a:ext cx="12778889" cy="181329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9F9FA6-E26D-4692-8D67-74A1D6E287F0}"/>
              </a:ext>
            </a:extLst>
          </p:cNvPr>
          <p:cNvSpPr/>
          <p:nvPr/>
        </p:nvSpPr>
        <p:spPr>
          <a:xfrm>
            <a:off x="2171075" y="7473938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A31C68-E45B-4A06-8870-FFE26F6E741F}"/>
              </a:ext>
            </a:extLst>
          </p:cNvPr>
          <p:cNvSpPr txBox="1"/>
          <p:nvPr/>
        </p:nvSpPr>
        <p:spPr>
          <a:xfrm>
            <a:off x="4267200" y="80010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endParaRPr kumimoji="0" lang="en-US" sz="3200" b="0" i="1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3200" i="1" baseline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89E0FE-1CB0-4822-BE15-6335A42BC848}"/>
              </a:ext>
            </a:extLst>
          </p:cNvPr>
          <p:cNvSpPr txBox="1"/>
          <p:nvPr/>
        </p:nvSpPr>
        <p:spPr>
          <a:xfrm>
            <a:off x="4208688" y="4241831"/>
            <a:ext cx="12208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5FDEB3-B541-45F2-9DDF-29336C991D82}"/>
              </a:ext>
            </a:extLst>
          </p:cNvPr>
          <p:cNvSpPr txBox="1"/>
          <p:nvPr/>
        </p:nvSpPr>
        <p:spPr>
          <a:xfrm>
            <a:off x="4251158" y="7097440"/>
            <a:ext cx="1250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9017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đẫn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hậu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98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/>
      <p:bldP spid="22" grpId="0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81086" y="1233821"/>
            <a:ext cx="2702789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08162" y="1366109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583360" y="1366109"/>
            <a:ext cx="1919513" cy="70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2455553" y="2879835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04171F7-52AA-4ABA-8CD4-D440969A3D47}"/>
              </a:ext>
            </a:extLst>
          </p:cNvPr>
          <p:cNvSpPr/>
          <p:nvPr/>
        </p:nvSpPr>
        <p:spPr>
          <a:xfrm>
            <a:off x="2757548" y="4827032"/>
            <a:ext cx="2910790" cy="14784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3913590-0361-490C-8A53-FE297584F1B5}"/>
                  </a:ext>
                </a:extLst>
              </p:cNvPr>
              <p:cNvSpPr txBox="1"/>
              <p:nvPr/>
            </p:nvSpPr>
            <p:spPr>
              <a:xfrm>
                <a:off x="8096705" y="4457700"/>
                <a:ext cx="8534400" cy="230832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Cây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thiếu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dưỡng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chất</a:t>
                </a:r>
                <a:endParaRPr lang="en-US" sz="3200" i="1" dirty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chậm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quá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sinh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phát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triển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cây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3913590-0361-490C-8A53-FE297584F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705" y="4457700"/>
                <a:ext cx="8534400" cy="2308324"/>
              </a:xfrm>
              <a:prstGeom prst="rect">
                <a:avLst/>
              </a:prstGeom>
              <a:blipFill rotWithShape="1">
                <a:blip r:embed="rId12"/>
                <a:stretch>
                  <a:fillRect l="-1712" b="-3412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7424AB24-34AF-44EF-9C84-F4A16488FA21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5668338" y="5566241"/>
            <a:ext cx="2428367" cy="456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0ADBCE8-CD61-4F07-A2F4-7A17001B5D8F}"/>
              </a:ext>
            </a:extLst>
          </p:cNvPr>
          <p:cNvSpPr/>
          <p:nvPr/>
        </p:nvSpPr>
        <p:spPr>
          <a:xfrm>
            <a:off x="2812754" y="7403815"/>
            <a:ext cx="2907792" cy="1481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7774360D-43CC-4988-9D1B-FCA8FA2FC043}"/>
                  </a:ext>
                </a:extLst>
              </p:cNvPr>
              <p:cNvSpPr txBox="1"/>
              <p:nvPr/>
            </p:nvSpPr>
            <p:spPr>
              <a:xfrm>
                <a:off x="7955220" y="7406725"/>
                <a:ext cx="8534400" cy="15696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hấp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thụ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nhiều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nước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3200" b="0" i="1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cây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chết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gây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nhiễm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môi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774360D-43CC-4988-9D1B-FCA8FA2F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220" y="7406725"/>
                <a:ext cx="8534400" cy="1569660"/>
              </a:xfrm>
              <a:prstGeom prst="rect">
                <a:avLst/>
              </a:prstGeom>
              <a:blipFill rotWithShape="1">
                <a:blip r:embed="rId13"/>
                <a:stretch>
                  <a:fillRect l="-1783" b="-5385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A59ED82B-7746-42AF-A044-F4E1C2D1B687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5720546" y="8144479"/>
            <a:ext cx="22387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703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35246" y="441465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62322" y="573753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637520" y="573753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869919" y="1912799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3183462" y="1729624"/>
            <a:ext cx="14214103" cy="121405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244087" y="1757125"/>
            <a:ext cx="14214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069E2E5-8059-400D-BE77-6C075591FA74}"/>
              </a:ext>
            </a:extLst>
          </p:cNvPr>
          <p:cNvSpPr/>
          <p:nvPr/>
        </p:nvSpPr>
        <p:spPr>
          <a:xfrm>
            <a:off x="1600200" y="4343287"/>
            <a:ext cx="4572000" cy="178308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D123C35-8859-4EE6-887F-62C36E072491}"/>
              </a:ext>
            </a:extLst>
          </p:cNvPr>
          <p:cNvSpPr/>
          <p:nvPr/>
        </p:nvSpPr>
        <p:spPr>
          <a:xfrm>
            <a:off x="7533448" y="4354422"/>
            <a:ext cx="4572000" cy="178308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459F809-5C9D-4262-B93D-AD7BE48D68D7}"/>
              </a:ext>
            </a:extLst>
          </p:cNvPr>
          <p:cNvSpPr/>
          <p:nvPr/>
        </p:nvSpPr>
        <p:spPr>
          <a:xfrm>
            <a:off x="13466696" y="4327792"/>
            <a:ext cx="4572000" cy="1783080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229055F-1517-461F-8BB7-B8327EAC40B8}"/>
              </a:ext>
            </a:extLst>
          </p:cNvPr>
          <p:cNvSpPr/>
          <p:nvPr/>
        </p:nvSpPr>
        <p:spPr>
          <a:xfrm>
            <a:off x="1600199" y="6695343"/>
            <a:ext cx="4572001" cy="178509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ủa</a:t>
            </a: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41AEBD4-1FF1-4F89-8744-64D06955B372}"/>
              </a:ext>
            </a:extLst>
          </p:cNvPr>
          <p:cNvSpPr/>
          <p:nvPr/>
        </p:nvSpPr>
        <p:spPr>
          <a:xfrm>
            <a:off x="7545479" y="6713703"/>
            <a:ext cx="4572001" cy="178509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84F9CF2-1CAD-4CFC-9949-201832BAF2C4}"/>
              </a:ext>
            </a:extLst>
          </p:cNvPr>
          <p:cNvSpPr/>
          <p:nvPr/>
        </p:nvSpPr>
        <p:spPr>
          <a:xfrm>
            <a:off x="13466697" y="6695342"/>
            <a:ext cx="4572001" cy="178509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46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9" grpId="0"/>
      <p:bldP spid="15" grpId="0" animBg="1"/>
      <p:bldP spid="16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>
            <a:off x="16840200" y="0"/>
            <a:ext cx="3600506" cy="105087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595840">
            <a:off x="-389897" y="8872406"/>
            <a:ext cx="2016426" cy="1880776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33B62444-E8A5-487C-A5EC-81C17D547D15}"/>
              </a:ext>
            </a:extLst>
          </p:cNvPr>
          <p:cNvSpPr/>
          <p:nvPr/>
        </p:nvSpPr>
        <p:spPr>
          <a:xfrm>
            <a:off x="0" y="400065"/>
            <a:ext cx="17526002" cy="10650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E6E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2" y="622737"/>
            <a:ext cx="609600" cy="6197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35EE0A-E9DE-4ED3-8FA3-FC01802B2A78}"/>
              </a:ext>
            </a:extLst>
          </p:cNvPr>
          <p:cNvSpPr/>
          <p:nvPr/>
        </p:nvSpPr>
        <p:spPr>
          <a:xfrm>
            <a:off x="6172199" y="1840044"/>
            <a:ext cx="5181600" cy="14478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3D7940-0B3A-4EF9-86FA-F215C6244ED8}"/>
              </a:ext>
            </a:extLst>
          </p:cNvPr>
          <p:cNvSpPr txBox="1"/>
          <p:nvPr/>
        </p:nvSpPr>
        <p:spPr>
          <a:xfrm>
            <a:off x="1367481" y="3365798"/>
            <a:ext cx="154686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29.1,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1, 2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(SGK – tr131)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9802E-9710-4B89-8ED8-005C6A56F254}"/>
              </a:ext>
            </a:extLst>
          </p:cNvPr>
          <p:cNvSpPr txBox="1"/>
          <p:nvPr/>
        </p:nvSpPr>
        <p:spPr>
          <a:xfrm>
            <a:off x="1409700" y="8807891"/>
            <a:ext cx="1546860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BD7DC2-A3FD-4C97-B597-E81404305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2161" y="5063603"/>
            <a:ext cx="5481638" cy="37442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06981" y="1732559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34057" y="1864847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609255" y="1864847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841654" y="3216448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" panose="020B0604020202020204"/>
              </a:rPr>
              <a:t>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913590-0361-490C-8A53-FE297584F1B5}"/>
              </a:ext>
            </a:extLst>
          </p:cNvPr>
          <p:cNvSpPr txBox="1"/>
          <p:nvPr/>
        </p:nvSpPr>
        <p:spPr>
          <a:xfrm>
            <a:off x="3024696" y="4637888"/>
            <a:ext cx="14462325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774360D-43CC-4988-9D1B-FCA8FA2FC043}"/>
              </a:ext>
            </a:extLst>
          </p:cNvPr>
          <p:cNvSpPr txBox="1"/>
          <p:nvPr/>
        </p:nvSpPr>
        <p:spPr>
          <a:xfrm>
            <a:off x="2995864" y="5748287"/>
            <a:ext cx="14462326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do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3155198" y="3033273"/>
            <a:ext cx="9999138" cy="121577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215822" y="3060774"/>
            <a:ext cx="1421410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Hậu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tưới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bón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447619-5456-4EF3-AA85-8ECE0FC0769E}"/>
              </a:ext>
            </a:extLst>
          </p:cNvPr>
          <p:cNvSpPr txBox="1"/>
          <p:nvPr/>
        </p:nvSpPr>
        <p:spPr>
          <a:xfrm>
            <a:off x="2995864" y="6905343"/>
            <a:ext cx="14462326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14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build="p" animBg="1"/>
      <p:bldP spid="15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216771">
            <a:off x="129646" y="147070"/>
            <a:ext cx="1920183" cy="89375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BC76A10-9A7B-4060-9C7A-166F438FD076}"/>
              </a:ext>
            </a:extLst>
          </p:cNvPr>
          <p:cNvSpPr/>
          <p:nvPr/>
        </p:nvSpPr>
        <p:spPr>
          <a:xfrm>
            <a:off x="1524000" y="2345372"/>
            <a:ext cx="16078200" cy="55644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309429" y="1651520"/>
            <a:ext cx="3862771" cy="121285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81007F-1F64-4E29-BEE2-5A2CD8775F7F}"/>
              </a:ext>
            </a:extLst>
          </p:cNvPr>
          <p:cNvSpPr txBox="1"/>
          <p:nvPr/>
        </p:nvSpPr>
        <p:spPr>
          <a:xfrm>
            <a:off x="1752601" y="1800004"/>
            <a:ext cx="4991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07763">
            <a:off x="194631" y="7119802"/>
            <a:ext cx="1790213" cy="33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3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6095" y="-9639300"/>
            <a:ext cx="19136809" cy="107644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5573D43-C7AC-446F-9491-55E4DE21F1F4}"/>
              </a:ext>
            </a:extLst>
          </p:cNvPr>
          <p:cNvGrpSpPr/>
          <p:nvPr/>
        </p:nvGrpSpPr>
        <p:grpSpPr>
          <a:xfrm>
            <a:off x="2626841" y="1866900"/>
            <a:ext cx="13034318" cy="6553198"/>
            <a:chOff x="2053282" y="3209861"/>
            <a:chExt cx="13034318" cy="624036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8EB43A3-3319-48B8-A9DB-322DA9B301AB}"/>
                </a:ext>
              </a:extLst>
            </p:cNvPr>
            <p:cNvSpPr/>
            <p:nvPr/>
          </p:nvSpPr>
          <p:spPr>
            <a:xfrm>
              <a:off x="2362200" y="4395857"/>
              <a:ext cx="12725400" cy="5054373"/>
            </a:xfrm>
            <a:prstGeom prst="roundRect">
              <a:avLst/>
            </a:prstGeom>
            <a:solidFill>
              <a:srgbClr val="F6F6E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CA41136C-ECC1-4F29-B290-435B69F86DDD}"/>
                </a:ext>
              </a:extLst>
            </p:cNvPr>
            <p:cNvSpPr/>
            <p:nvPr/>
          </p:nvSpPr>
          <p:spPr>
            <a:xfrm>
              <a:off x="2053282" y="3209861"/>
              <a:ext cx="1792760" cy="1227240"/>
            </a:xfrm>
            <a:prstGeom prst="wedgeEllipseCallout">
              <a:avLst>
                <a:gd name="adj1" fmla="val 19144"/>
                <a:gd name="adj2" fmla="val 74006"/>
              </a:avLst>
            </a:prstGeom>
            <a:solidFill>
              <a:srgbClr val="FCDC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A683A0-CE0F-4E8D-8269-E4437F25CC62}"/>
              </a:ext>
            </a:extLst>
          </p:cNvPr>
          <p:cNvSpPr txBox="1"/>
          <p:nvPr/>
        </p:nvSpPr>
        <p:spPr>
          <a:xfrm>
            <a:off x="3523221" y="3339575"/>
            <a:ext cx="115062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00BFBD-F746-4F32-9042-1B5366A7E22D}"/>
              </a:ext>
            </a:extLst>
          </p:cNvPr>
          <p:cNvSpPr txBox="1"/>
          <p:nvPr/>
        </p:nvSpPr>
        <p:spPr>
          <a:xfrm>
            <a:off x="3545359" y="5054000"/>
            <a:ext cx="115062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2AA193-E9CF-4DE5-9019-F8844E7E8DBF}"/>
              </a:ext>
            </a:extLst>
          </p:cNvPr>
          <p:cNvSpPr txBox="1"/>
          <p:nvPr/>
        </p:nvSpPr>
        <p:spPr>
          <a:xfrm>
            <a:off x="3545359" y="6702593"/>
            <a:ext cx="115062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27496" y="243332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54572" y="375620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429770" y="375620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913590-0361-490C-8A53-FE297584F1B5}"/>
              </a:ext>
            </a:extLst>
          </p:cNvPr>
          <p:cNvSpPr txBox="1"/>
          <p:nvPr/>
        </p:nvSpPr>
        <p:spPr>
          <a:xfrm>
            <a:off x="2995403" y="2728826"/>
            <a:ext cx="12989957" cy="175432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2532197" y="1470709"/>
            <a:ext cx="13980557" cy="121577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2592822" y="1498210"/>
            <a:ext cx="1376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54A5FC-5EAA-4AF6-8195-0F0A6B525061}"/>
              </a:ext>
            </a:extLst>
          </p:cNvPr>
          <p:cNvSpPr txBox="1"/>
          <p:nvPr/>
        </p:nvSpPr>
        <p:spPr>
          <a:xfrm>
            <a:off x="2920984" y="5936379"/>
            <a:ext cx="12989957" cy="175432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xmlns="" id="{6606DA44-96BE-4413-A9F3-D69888AF42EE}"/>
              </a:ext>
            </a:extLst>
          </p:cNvPr>
          <p:cNvSpPr/>
          <p:nvPr/>
        </p:nvSpPr>
        <p:spPr>
          <a:xfrm>
            <a:off x="2471572" y="4748101"/>
            <a:ext cx="13980557" cy="121577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0BA03A-7235-4110-AC74-E63435DE883F}"/>
              </a:ext>
            </a:extLst>
          </p:cNvPr>
          <p:cNvSpPr txBox="1"/>
          <p:nvPr/>
        </p:nvSpPr>
        <p:spPr>
          <a:xfrm>
            <a:off x="2532197" y="4775602"/>
            <a:ext cx="1376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7D82C74-1082-42A6-A403-E08FE2665375}"/>
              </a:ext>
            </a:extLst>
          </p:cNvPr>
          <p:cNvSpPr txBox="1"/>
          <p:nvPr/>
        </p:nvSpPr>
        <p:spPr>
          <a:xfrm>
            <a:off x="2966871" y="8977711"/>
            <a:ext cx="12989957" cy="92333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xmlns="" id="{6D74319B-3D6B-4015-B8A1-45A371E0911A}"/>
              </a:ext>
            </a:extLst>
          </p:cNvPr>
          <p:cNvSpPr/>
          <p:nvPr/>
        </p:nvSpPr>
        <p:spPr>
          <a:xfrm>
            <a:off x="2471572" y="7665620"/>
            <a:ext cx="13980557" cy="121577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EABACB-CE36-4740-80FE-DBE968D3D41E}"/>
              </a:ext>
            </a:extLst>
          </p:cNvPr>
          <p:cNvSpPr txBox="1"/>
          <p:nvPr/>
        </p:nvSpPr>
        <p:spPr>
          <a:xfrm>
            <a:off x="2532197" y="7693121"/>
            <a:ext cx="1376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73971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46DC267-7F47-4258-BADF-C01D3FE1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2472583" y="768495"/>
            <a:ext cx="15575185" cy="9070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4BA9E864-5F46-4DAA-B362-98A383F71EA6}"/>
              </a:ext>
            </a:extLst>
          </p:cNvPr>
          <p:cNvSpPr/>
          <p:nvPr/>
        </p:nvSpPr>
        <p:spPr>
          <a:xfrm>
            <a:off x="4686300" y="2743201"/>
            <a:ext cx="8915400" cy="41910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485CB9F-3B9A-414D-9D4D-10EB9BB77D70}"/>
              </a:ext>
            </a:extLst>
          </p:cNvPr>
          <p:cNvSpPr/>
          <p:nvPr/>
        </p:nvSpPr>
        <p:spPr>
          <a:xfrm>
            <a:off x="8186956" y="1600200"/>
            <a:ext cx="1752600" cy="1752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BE1B9-A4A2-4295-AB1E-8B9BC5330AF2}"/>
              </a:ext>
            </a:extLst>
          </p:cNvPr>
          <p:cNvSpPr txBox="1"/>
          <p:nvPr/>
        </p:nvSpPr>
        <p:spPr>
          <a:xfrm>
            <a:off x="2967256" y="4074542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2272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xmlns="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75364" y="474683"/>
            <a:ext cx="2211368" cy="22113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7" y="3293876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60975"/>
            <a:ext cx="1666383" cy="1628891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347" y="5977778"/>
            <a:ext cx="2809520" cy="2852304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xmlns="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73698" y="7018680"/>
            <a:ext cx="2038190" cy="1877682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xmlns="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585" y="6998107"/>
            <a:ext cx="772602" cy="18468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DBAF44B-A559-0A7F-FB6B-EC7481EEF3E1}"/>
              </a:ext>
            </a:extLst>
          </p:cNvPr>
          <p:cNvGrpSpPr/>
          <p:nvPr/>
        </p:nvGrpSpPr>
        <p:grpSpPr>
          <a:xfrm>
            <a:off x="44716" y="8119541"/>
            <a:ext cx="18183980" cy="1027136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xmlns="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xmlns="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xmlns="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xmlns="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xmlns="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xmlns="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xmlns="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xmlns="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xmlns="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xmlns="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xmlns="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xmlns="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xmlns="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00951" y="-8907"/>
            <a:ext cx="8697198" cy="10277337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305342" y="6619658"/>
            <a:ext cx="4188315" cy="36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xmlns="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160975"/>
            <a:ext cx="1666383" cy="1628891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xmlns="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0347" y="5977778"/>
            <a:ext cx="2809520" cy="2852304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xmlns="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73698" y="7018680"/>
            <a:ext cx="2038190" cy="1877682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xmlns="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7585" y="6998107"/>
            <a:ext cx="772602" cy="184685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0871AAE-94C1-BF6C-136C-7AD2DEEF3295}"/>
              </a:ext>
            </a:extLst>
          </p:cNvPr>
          <p:cNvGrpSpPr/>
          <p:nvPr/>
        </p:nvGrpSpPr>
        <p:grpSpPr>
          <a:xfrm>
            <a:off x="44716" y="8119541"/>
            <a:ext cx="18183980" cy="1027136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xmlns="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xmlns="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xmlns="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xmlns="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xmlns="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xmlns="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xmlns="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xmlns="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xmlns="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xmlns="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xmlns="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xmlns="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xmlns="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xmlns="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76737" y="7524431"/>
            <a:ext cx="2807451" cy="2798307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xmlns="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43483" y="264365"/>
            <a:ext cx="8965721" cy="9961913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xmlns="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594654" y="871862"/>
            <a:ext cx="2211368" cy="2211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0246" y="2098225"/>
            <a:ext cx="1828959" cy="22313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4451" y="779529"/>
            <a:ext cx="1828959" cy="221304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38227" y="1572478"/>
            <a:ext cx="1828959" cy="22313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3757" y="1724593"/>
            <a:ext cx="1828959" cy="223133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74371" y="3760855"/>
            <a:ext cx="1828959" cy="2231330"/>
          </a:xfrm>
          <a:prstGeom prst="rect">
            <a:avLst/>
          </a:prstGeom>
        </p:spPr>
      </p:pic>
      <p:pic>
        <p:nvPicPr>
          <p:cNvPr id="16" name="Picture 15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4935" y="2104162"/>
            <a:ext cx="1828959" cy="2231330"/>
          </a:xfrm>
          <a:prstGeom prst="rect">
            <a:avLst/>
          </a:prstGeom>
        </p:spPr>
      </p:pic>
      <p:pic>
        <p:nvPicPr>
          <p:cNvPr id="17" name="Picture 16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7450" y="785466"/>
            <a:ext cx="1828959" cy="2213040"/>
          </a:xfrm>
          <a:prstGeom prst="rect">
            <a:avLst/>
          </a:prstGeom>
        </p:spPr>
      </p:pic>
      <p:pic>
        <p:nvPicPr>
          <p:cNvPr id="18" name="Picture 17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19432" y="1572478"/>
            <a:ext cx="1828959" cy="2231330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xmlns="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68971" y="1724593"/>
            <a:ext cx="1828959" cy="2231330"/>
          </a:xfrm>
          <a:prstGeom prst="rect">
            <a:avLst/>
          </a:prstGeom>
        </p:spPr>
      </p:pic>
      <p:pic>
        <p:nvPicPr>
          <p:cNvPr id="20" name="Picture 19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79060" y="3746449"/>
            <a:ext cx="1828959" cy="22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4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1</a:t>
            </a:r>
            <a:r>
              <a:rPr lang="en-US" sz="4400" b="1" noProof="1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Vỏ rễ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Mạch gỗ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Mạch rây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xmlns="" id="{11BB9100-C4D0-5C15-D5DF-538AB5813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286" y="8174183"/>
            <a:ext cx="2780024" cy="2112818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5972F006-448B-76AB-4F16-32DD34898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6406" y="8387084"/>
            <a:ext cx="2607023" cy="1833686"/>
          </a:xfrm>
          <a:prstGeom prst="rect">
            <a:avLst/>
          </a:prstGeom>
        </p:spPr>
      </p:pic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Lông hút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21871" y="4317949"/>
            <a:ext cx="6802583" cy="19950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Lông hút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18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573131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4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4400" b="1" noProof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Lông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hút</a:t>
            </a:r>
            <a:r>
              <a:rPr lang="en-US" sz="4400" dirty="0">
                <a:solidFill>
                  <a:schemeClr val="tx1"/>
                </a:solidFill>
              </a:rPr>
              <a:t> ở </a:t>
            </a:r>
            <a:r>
              <a:rPr lang="en-US" sz="4400" dirty="0" err="1">
                <a:solidFill>
                  <a:schemeClr val="tx1"/>
                </a:solidFill>
              </a:rPr>
              <a:t>rễ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có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nguồn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gốc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từ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đâu</a:t>
            </a:r>
            <a:r>
              <a:rPr lang="en-US" sz="4400" dirty="0">
                <a:solidFill>
                  <a:schemeClr val="tx1"/>
                </a:solidFill>
              </a:rPr>
              <a:t>?</a:t>
            </a:r>
          </a:p>
          <a:p>
            <a:pPr algn="ctr" defTabSz="1371600">
              <a:defRPr/>
            </a:pPr>
            <a:endParaRPr lang="vi-VN" sz="4400" b="1" noProof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402291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 các tế bào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647516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6475163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 defTabSz="1371600">
              <a:lnSpc>
                <a:spcPct val="150000"/>
              </a:lnSpc>
              <a:defRPr/>
            </a:pP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xmlns="" id="{5B56948F-3406-0063-17CE-FC0D6F123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286" y="8174183"/>
            <a:ext cx="2780024" cy="2112818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8CA887E8-C4D1-31FB-D2FB-3569746D5A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6406" y="8387084"/>
            <a:ext cx="2607023" cy="1833686"/>
          </a:xfrm>
          <a:prstGeom prst="rect">
            <a:avLst/>
          </a:prstGeom>
        </p:spPr>
      </p:pic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4" y="402291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1371600">
              <a:lnSpc>
                <a:spcPct val="150000"/>
              </a:lnSpc>
              <a:defRPr/>
            </a:pP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796932" y="6475163"/>
            <a:ext cx="6802583" cy="19950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0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434589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3621133"/>
            <a:ext cx="6802584" cy="22582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32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i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6104276"/>
            <a:ext cx="7038111" cy="2227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32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3652025"/>
            <a:ext cx="6802584" cy="2227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r>
              <a:rPr lang="en-US" sz="32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6334796"/>
            <a:ext cx="6802583" cy="2227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30000"/>
              </a:lnSpc>
              <a:defRPr/>
            </a:pPr>
            <a:endParaRPr lang="en-US" sz="3200" i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30000"/>
              </a:lnSpc>
              <a:defRPr/>
            </a:pPr>
            <a:r>
              <a:rPr lang="en-US" sz="3200" i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 defTabSz="1371600">
              <a:lnSpc>
                <a:spcPct val="130000"/>
              </a:lnSpc>
              <a:defRPr/>
            </a:pPr>
            <a:endParaRPr lang="vi-VN" sz="3200" i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939635" y="6182351"/>
            <a:ext cx="6802583" cy="19950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xmlns="" id="{A48C5F6E-9B18-44DF-D6D6-C43C8BFE1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286" y="8174183"/>
            <a:ext cx="2780024" cy="2112818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C434E-14A3-4D03-9074-EA93111460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6406" y="8387084"/>
            <a:ext cx="2607023" cy="18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56959" y="3882983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95691" y="9493271"/>
            <a:ext cx="19136809" cy="10764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49225" y="1597512"/>
            <a:ext cx="5525686" cy="59474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871957" y="2661598"/>
            <a:ext cx="4880222" cy="488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sát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29.1,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tả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hấp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thụ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chuyển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muối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khoáng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mạch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gỗ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rễ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400" u="none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60680" y="7906845"/>
            <a:ext cx="2133484" cy="23801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87711C8-2CD6-43EE-9AD6-B2FB795F5E1A}"/>
              </a:ext>
            </a:extLst>
          </p:cNvPr>
          <p:cNvGrpSpPr/>
          <p:nvPr/>
        </p:nvGrpSpPr>
        <p:grpSpPr>
          <a:xfrm>
            <a:off x="1947734" y="1565407"/>
            <a:ext cx="5525686" cy="5947411"/>
            <a:chOff x="1028701" y="1299283"/>
            <a:chExt cx="5525686" cy="594741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28701" y="1299283"/>
              <a:ext cx="5525686" cy="59474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7186C4-9DDB-4B4A-93EA-66462F792FD3}"/>
                </a:ext>
              </a:extLst>
            </p:cNvPr>
            <p:cNvSpPr txBox="1"/>
            <p:nvPr/>
          </p:nvSpPr>
          <p:spPr>
            <a:xfrm>
              <a:off x="3495093" y="1737337"/>
              <a:ext cx="924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D9A7046-9BD0-4E17-9E8D-74D2B7F72A70}"/>
                </a:ext>
              </a:extLst>
            </p:cNvPr>
            <p:cNvSpPr txBox="1"/>
            <p:nvPr/>
          </p:nvSpPr>
          <p:spPr>
            <a:xfrm>
              <a:off x="1400752" y="3206558"/>
              <a:ext cx="4781583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Nhờ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rễ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hút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muối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khoáng</a:t>
              </a:r>
              <a:r>
                <a:rPr lang="en-US" sz="3600" i="1" dirty="0">
                  <a:solidFill>
                    <a:schemeClr val="accent2">
                      <a:lumMod val="50000"/>
                    </a:schemeClr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F47D58-2020-43D4-926D-2C31D46C024B}"/>
              </a:ext>
            </a:extLst>
          </p:cNvPr>
          <p:cNvSpPr txBox="1"/>
          <p:nvPr/>
        </p:nvSpPr>
        <p:spPr>
          <a:xfrm>
            <a:off x="12039759" y="2015267"/>
            <a:ext cx="92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lnSpc>
                <a:spcPct val="150000"/>
              </a:lnSpc>
              <a:defRPr/>
            </a:pP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531569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defTabSz="1371600">
              <a:lnSpc>
                <a:spcPct val="150000"/>
              </a:lnSpc>
              <a:defRPr/>
            </a:pP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3981350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643360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3749006"/>
            <a:ext cx="6802584" cy="22273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xmlns="" id="{39170EEF-8452-D761-9524-3629836006CB}"/>
              </a:ext>
            </a:extLst>
          </p:cNvPr>
          <p:cNvSpPr/>
          <p:nvPr/>
        </p:nvSpPr>
        <p:spPr>
          <a:xfrm>
            <a:off x="9663544" y="643360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21871" y="3981350"/>
            <a:ext cx="6802583" cy="19950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xmlns="" id="{EFAB49F1-3BF0-1AF1-10F8-CF194CEE2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286" y="8174183"/>
            <a:ext cx="2780024" cy="2112818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77C95628-BA17-3538-E674-C23A669F51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6406" y="8387084"/>
            <a:ext cx="2607023" cy="18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xmlns="" id="{1AB69979-1D5C-6D4F-6590-E0650E70A5B4}"/>
              </a:ext>
            </a:extLst>
          </p:cNvPr>
          <p:cNvSpPr/>
          <p:nvPr/>
        </p:nvSpPr>
        <p:spPr>
          <a:xfrm>
            <a:off x="1821872" y="434585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400" b="1" noProof="1">
                <a:solidFill>
                  <a:schemeClr val="tx1"/>
                </a:solidFill>
                <a:cs typeface="Arial" panose="020B0604020202020204" pitchFamily="34" charset="0"/>
              </a:rPr>
              <a:t>Câu hỏi </a:t>
            </a:r>
            <a:r>
              <a:rPr lang="en-US" sz="4400" b="1" noProof="1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</a:t>
            </a:r>
            <a:r>
              <a:rPr lang="en-US" sz="4400" b="1" noProof="1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xmlns="" id="{2FB644CA-CB55-3594-B5C2-C9F8A867CDF0}"/>
              </a:ext>
            </a:extLst>
          </p:cNvPr>
          <p:cNvSpPr/>
          <p:nvPr/>
        </p:nvSpPr>
        <p:spPr>
          <a:xfrm>
            <a:off x="1821872" y="3884366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xmlns="" id="{30828281-61AD-7A62-0775-C0E24C9C1DEB}"/>
              </a:ext>
            </a:extLst>
          </p:cNvPr>
          <p:cNvSpPr/>
          <p:nvPr/>
        </p:nvSpPr>
        <p:spPr>
          <a:xfrm>
            <a:off x="1821872" y="6336617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xmlns="" id="{E6A889FC-D3A7-FA7C-0DE3-0EA076B22F62}"/>
              </a:ext>
            </a:extLst>
          </p:cNvPr>
          <p:cNvSpPr/>
          <p:nvPr/>
        </p:nvSpPr>
        <p:spPr>
          <a:xfrm>
            <a:off x="9663545" y="503826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xmlns="" id="{73F5B725-A6FC-F5A2-F2A4-6047B0B0A3CC}"/>
              </a:ext>
            </a:extLst>
          </p:cNvPr>
          <p:cNvSpPr/>
          <p:nvPr/>
        </p:nvSpPr>
        <p:spPr>
          <a:xfrm>
            <a:off x="1821872" y="3847891"/>
            <a:ext cx="6802583" cy="19950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3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xmlns="" id="{4A60F95D-CDF7-EF7C-1B3C-41F57F58D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286" y="8174183"/>
            <a:ext cx="2780024" cy="2112818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E0BE1B3E-4366-84F8-5AE1-305AA60C9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76406" y="8387084"/>
            <a:ext cx="2607023" cy="18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F90AB81-16E7-48FD-8D0C-9CC50A9C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1400" y="1104900"/>
            <a:ext cx="12954000" cy="7591496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46D44960-872D-4524-B331-98F4C9FD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10408" y="5843910"/>
            <a:ext cx="2047086" cy="3422180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D61FEE32-1030-48EC-AA25-03726DE24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68458">
            <a:off x="13939206" y="8302806"/>
            <a:ext cx="1471586" cy="684957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4BA9E864-5F46-4DAA-B362-98A383F71EA6}"/>
              </a:ext>
            </a:extLst>
          </p:cNvPr>
          <p:cNvSpPr/>
          <p:nvPr/>
        </p:nvSpPr>
        <p:spPr>
          <a:xfrm>
            <a:off x="4805144" y="3656663"/>
            <a:ext cx="8915400" cy="2770193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485CB9F-3B9A-414D-9D4D-10EB9BB77D70}"/>
              </a:ext>
            </a:extLst>
          </p:cNvPr>
          <p:cNvSpPr/>
          <p:nvPr/>
        </p:nvSpPr>
        <p:spPr>
          <a:xfrm>
            <a:off x="8386544" y="2380336"/>
            <a:ext cx="1752600" cy="1752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BE1B9-A4A2-4295-AB1E-8B9BC5330AF2}"/>
              </a:ext>
            </a:extLst>
          </p:cNvPr>
          <p:cNvSpPr txBox="1"/>
          <p:nvPr/>
        </p:nvSpPr>
        <p:spPr>
          <a:xfrm>
            <a:off x="3086100" y="4274638"/>
            <a:ext cx="12192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70652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60160" y="-1416650"/>
            <a:ext cx="7368853" cy="2543880"/>
          </a:xfrm>
          <a:prstGeom prst="rect">
            <a:avLst/>
          </a:prstGeom>
        </p:spPr>
      </p:pic>
      <p:sp>
        <p:nvSpPr>
          <p:cNvPr id="16" name="AutoShape 2">
            <a:extLst>
              <a:ext uri="{FF2B5EF4-FFF2-40B4-BE49-F238E27FC236}">
                <a16:creationId xmlns:a16="http://schemas.microsoft.com/office/drawing/2014/main" xmlns="" id="{6CA9CF34-87D1-46AD-A906-3493F136F8A8}"/>
              </a:ext>
            </a:extLst>
          </p:cNvPr>
          <p:cNvSpPr/>
          <p:nvPr/>
        </p:nvSpPr>
        <p:spPr>
          <a:xfrm>
            <a:off x="2748539" y="748812"/>
            <a:ext cx="13329659" cy="201643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82A713B-E648-4B9A-9C2D-70D0BEE1F5A7}"/>
              </a:ext>
            </a:extLst>
          </p:cNvPr>
          <p:cNvSpPr/>
          <p:nvPr/>
        </p:nvSpPr>
        <p:spPr>
          <a:xfrm>
            <a:off x="1093522" y="1071227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BD97AA-C6C3-4384-A760-C15EC3864379}"/>
              </a:ext>
            </a:extLst>
          </p:cNvPr>
          <p:cNvSpPr txBox="1"/>
          <p:nvPr/>
        </p:nvSpPr>
        <p:spPr>
          <a:xfrm>
            <a:off x="3048000" y="881475"/>
            <a:ext cx="12192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xmlns="" id="{A8A37C2F-A82D-4A77-BDA9-0129DB385FCE}"/>
              </a:ext>
            </a:extLst>
          </p:cNvPr>
          <p:cNvSpPr/>
          <p:nvPr/>
        </p:nvSpPr>
        <p:spPr>
          <a:xfrm>
            <a:off x="2738241" y="3030307"/>
            <a:ext cx="13339957" cy="211319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1D9FE89-ED94-4E13-8674-A3C074DBFE9A}"/>
              </a:ext>
            </a:extLst>
          </p:cNvPr>
          <p:cNvSpPr/>
          <p:nvPr/>
        </p:nvSpPr>
        <p:spPr>
          <a:xfrm>
            <a:off x="1083224" y="3352723"/>
            <a:ext cx="1371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E40A26F-F347-422A-93CD-2D5F174D4379}"/>
              </a:ext>
            </a:extLst>
          </p:cNvPr>
          <p:cNvSpPr txBox="1"/>
          <p:nvPr/>
        </p:nvSpPr>
        <p:spPr>
          <a:xfrm>
            <a:off x="3037701" y="3162971"/>
            <a:ext cx="1281189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(+),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( – ).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xmlns="" id="{7F44AE43-391D-49F3-AAF4-DAD58CF10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54747"/>
              </p:ext>
            </p:extLst>
          </p:nvPr>
        </p:nvGraphicFramePr>
        <p:xfrm>
          <a:off x="2053252" y="5472893"/>
          <a:ext cx="14780794" cy="415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148">
                  <a:extLst>
                    <a:ext uri="{9D8B030D-6E8A-4147-A177-3AD203B41FA5}">
                      <a16:colId xmlns:a16="http://schemas.microsoft.com/office/drawing/2014/main" xmlns="" val="57261424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371973431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151600620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xmlns="" val="748373235"/>
                    </a:ext>
                  </a:extLst>
                </a:gridCol>
                <a:gridCol w="2203646">
                  <a:extLst>
                    <a:ext uri="{9D8B030D-6E8A-4147-A177-3AD203B41FA5}">
                      <a16:colId xmlns:a16="http://schemas.microsoft.com/office/drawing/2014/main" xmlns="" val="2854199657"/>
                    </a:ext>
                  </a:extLst>
                </a:gridCol>
              </a:tblGrid>
              <a:tr h="17535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Loài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Lượng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vào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đất</a:t>
                      </a:r>
                      <a:r>
                        <a:rPr lang="en-US" sz="3200" dirty="0"/>
                        <a:t> (mL/</a:t>
                      </a:r>
                      <a:r>
                        <a:rPr lang="en-US" sz="3200" dirty="0" err="1"/>
                        <a:t>ngày</a:t>
                      </a:r>
                      <a:r>
                        <a:rPr lang="en-US" sz="3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Lượng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hút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vào</a:t>
                      </a:r>
                      <a:r>
                        <a:rPr lang="en-US" sz="3200" dirty="0"/>
                        <a:t> (mL/</a:t>
                      </a:r>
                      <a:r>
                        <a:rPr lang="en-US" sz="3200" dirty="0" err="1"/>
                        <a:t>ngày</a:t>
                      </a:r>
                      <a:r>
                        <a:rPr lang="en-US" sz="3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Lượng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thoát</a:t>
                      </a:r>
                      <a:r>
                        <a:rPr lang="en-US" sz="3200" dirty="0"/>
                        <a:t> qua </a:t>
                      </a:r>
                      <a:r>
                        <a:rPr lang="en-US" sz="3200" dirty="0" err="1"/>
                        <a:t>lá</a:t>
                      </a:r>
                      <a:r>
                        <a:rPr lang="en-US" sz="3200" dirty="0"/>
                        <a:t> (mL/</a:t>
                      </a:r>
                      <a:r>
                        <a:rPr lang="en-US" sz="3200" dirty="0" err="1"/>
                        <a:t>ngày</a:t>
                      </a:r>
                      <a:r>
                        <a:rPr lang="en-US" sz="3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Khả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năng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phát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triển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315019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2422494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172740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1809815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817448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7" grpId="0" animBg="1"/>
      <p:bldP spid="2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2073246" y="-304991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59832" y="1841807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86908" y="1974095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362106" y="1974095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612576" y="3142522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3913590-0361-490C-8A53-FE297584F1B5}"/>
                  </a:ext>
                </a:extLst>
              </p:cNvPr>
              <p:cNvSpPr txBox="1"/>
              <p:nvPr/>
            </p:nvSpPr>
            <p:spPr>
              <a:xfrm>
                <a:off x="2858641" y="4544919"/>
                <a:ext cx="14462325" cy="3313664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khỏi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rễ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muối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khoáng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bớt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cành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thoát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hơi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hạn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chế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mất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913590-0361-490C-8A53-FE297584F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641" y="4544919"/>
                <a:ext cx="14462325" cy="3313664"/>
              </a:xfrm>
              <a:prstGeom prst="rect">
                <a:avLst/>
              </a:prstGeom>
              <a:blipFill>
                <a:blip r:embed="rId12"/>
                <a:stretch>
                  <a:fillRect l="-1307" r="-1265" b="-6077"/>
                </a:stretch>
              </a:blipFill>
              <a:ln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2908048" y="3142522"/>
            <a:ext cx="14462325" cy="109728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2968672" y="3170022"/>
            <a:ext cx="1446232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50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56031" y="1091004"/>
            <a:ext cx="232178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83107" y="1223292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3858305" y="1223292"/>
            <a:ext cx="1919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Trả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lời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450C7C6-E4E8-443D-AF42-A3AD04666357}"/>
              </a:ext>
            </a:extLst>
          </p:cNvPr>
          <p:cNvSpPr/>
          <p:nvPr/>
        </p:nvSpPr>
        <p:spPr>
          <a:xfrm>
            <a:off x="1635211" y="2836201"/>
            <a:ext cx="1097280" cy="109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2926386" y="2653026"/>
            <a:ext cx="14601321" cy="1676318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3032493" y="2645632"/>
            <a:ext cx="1449521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 err="1">
                <a:ea typeface="Times New Roman" panose="02020603050405020304" pitchFamily="18" charset="0"/>
              </a:rPr>
              <a:t>D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ự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đoán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khả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năng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phát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triển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loài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thực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vật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đây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ở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mức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độ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bình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thường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(+),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bị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héo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hoặc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thể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ea typeface="Times New Roman" panose="02020603050405020304" pitchFamily="18" charset="0"/>
              </a:rPr>
              <a:t>chết</a:t>
            </a:r>
            <a:r>
              <a:rPr lang="en-US" sz="3600" i="1" dirty="0">
                <a:effectLst/>
                <a:ea typeface="Times New Roman" panose="02020603050405020304" pitchFamily="18" charset="0"/>
              </a:rPr>
              <a:t> ( – 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aphicFrame>
        <p:nvGraphicFramePr>
          <p:cNvPr id="16" name="Table 31">
            <a:extLst>
              <a:ext uri="{FF2B5EF4-FFF2-40B4-BE49-F238E27FC236}">
                <a16:creationId xmlns:a16="http://schemas.microsoft.com/office/drawing/2014/main" xmlns="" id="{D343E495-0C4F-424B-B3CC-EBB25D864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527041"/>
              </p:ext>
            </p:extLst>
          </p:nvPr>
        </p:nvGraphicFramePr>
        <p:xfrm>
          <a:off x="2356032" y="5043798"/>
          <a:ext cx="14780794" cy="415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148">
                  <a:extLst>
                    <a:ext uri="{9D8B030D-6E8A-4147-A177-3AD203B41FA5}">
                      <a16:colId xmlns:a16="http://schemas.microsoft.com/office/drawing/2014/main" xmlns="" val="57261424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371973431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xmlns="" val="151600620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xmlns="" val="748373235"/>
                    </a:ext>
                  </a:extLst>
                </a:gridCol>
                <a:gridCol w="2203646">
                  <a:extLst>
                    <a:ext uri="{9D8B030D-6E8A-4147-A177-3AD203B41FA5}">
                      <a16:colId xmlns:a16="http://schemas.microsoft.com/office/drawing/2014/main" xmlns="" val="2854199657"/>
                    </a:ext>
                  </a:extLst>
                </a:gridCol>
              </a:tblGrid>
              <a:tr h="17535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Loài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Lượng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vào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đất</a:t>
                      </a:r>
                      <a:r>
                        <a:rPr lang="en-US" sz="3200" dirty="0"/>
                        <a:t> (mL/</a:t>
                      </a:r>
                      <a:r>
                        <a:rPr lang="en-US" sz="3200" dirty="0" err="1"/>
                        <a:t>ngày</a:t>
                      </a:r>
                      <a:r>
                        <a:rPr lang="en-US" sz="3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Lượng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hút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vào</a:t>
                      </a:r>
                      <a:r>
                        <a:rPr lang="en-US" sz="3200" dirty="0"/>
                        <a:t> (mL/</a:t>
                      </a:r>
                      <a:r>
                        <a:rPr lang="en-US" sz="3200" dirty="0" err="1"/>
                        <a:t>ngày</a:t>
                      </a:r>
                      <a:r>
                        <a:rPr lang="en-US" sz="3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Lượng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thoát</a:t>
                      </a:r>
                      <a:r>
                        <a:rPr lang="en-US" sz="3200" dirty="0"/>
                        <a:t> qua </a:t>
                      </a:r>
                      <a:r>
                        <a:rPr lang="en-US" sz="3200" dirty="0" err="1"/>
                        <a:t>lá</a:t>
                      </a:r>
                      <a:r>
                        <a:rPr lang="en-US" sz="3200" dirty="0"/>
                        <a:t> (mL/</a:t>
                      </a:r>
                      <a:r>
                        <a:rPr lang="en-US" sz="3200" dirty="0" err="1"/>
                        <a:t>ngày</a:t>
                      </a:r>
                      <a:r>
                        <a:rPr lang="en-US" sz="3200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/>
                        <a:t>Khả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năng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phát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triển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7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315019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2422494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172740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1809815"/>
                  </a:ext>
                </a:extLst>
              </a:tr>
              <a:tr h="599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81744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B4C0BB-34DE-493C-AC6D-FDA15D7582C7}"/>
              </a:ext>
            </a:extLst>
          </p:cNvPr>
          <p:cNvSpPr txBox="1"/>
          <p:nvPr/>
        </p:nvSpPr>
        <p:spPr>
          <a:xfrm>
            <a:off x="15697200" y="68961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5B3A9C9-88EB-4349-8EB2-E5CFAFD58317}"/>
              </a:ext>
            </a:extLst>
          </p:cNvPr>
          <p:cNvSpPr txBox="1"/>
          <p:nvPr/>
        </p:nvSpPr>
        <p:spPr>
          <a:xfrm>
            <a:off x="15756194" y="742338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8E49C9C-BA15-448C-B349-247492F238A1}"/>
              </a:ext>
            </a:extLst>
          </p:cNvPr>
          <p:cNvSpPr txBox="1"/>
          <p:nvPr/>
        </p:nvSpPr>
        <p:spPr>
          <a:xfrm>
            <a:off x="15756194" y="8017304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553FFF-3C3F-45A5-BBFE-7FF526BD2DC1}"/>
              </a:ext>
            </a:extLst>
          </p:cNvPr>
          <p:cNvSpPr txBox="1"/>
          <p:nvPr/>
        </p:nvSpPr>
        <p:spPr>
          <a:xfrm>
            <a:off x="15756194" y="8633757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619102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866767" y="-304990"/>
            <a:ext cx="3733533" cy="108969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038600" y="1395254"/>
            <a:ext cx="11372747" cy="9955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137226" y="8802153"/>
            <a:ext cx="1330962" cy="1484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65677" y="1527542"/>
            <a:ext cx="698772" cy="710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595840">
            <a:off x="16302743" y="-286932"/>
            <a:ext cx="1732518" cy="1615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BDA2-8465-4A9E-9CEA-5682C14D0B00}"/>
              </a:ext>
            </a:extLst>
          </p:cNvPr>
          <p:cNvSpPr txBox="1"/>
          <p:nvPr/>
        </p:nvSpPr>
        <p:spPr>
          <a:xfrm>
            <a:off x="5136964" y="1339055"/>
            <a:ext cx="9840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HƯỚNG DẪN VỀ NHÀ</a:t>
            </a: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xmlns="" id="{CF1E9329-1624-4137-9A78-F679071B0BCB}"/>
              </a:ext>
            </a:extLst>
          </p:cNvPr>
          <p:cNvSpPr/>
          <p:nvPr/>
        </p:nvSpPr>
        <p:spPr>
          <a:xfrm>
            <a:off x="2576983" y="3134799"/>
            <a:ext cx="13980557" cy="121577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247C3D-A94D-4033-927E-51DC3B319AB1}"/>
              </a:ext>
            </a:extLst>
          </p:cNvPr>
          <p:cNvSpPr txBox="1"/>
          <p:nvPr/>
        </p:nvSpPr>
        <p:spPr>
          <a:xfrm>
            <a:off x="2637608" y="3162300"/>
            <a:ext cx="1376753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Ôn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nhớ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kiến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vừa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  <a:endParaRPr lang="en-US" sz="36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xmlns="" id="{6606DA44-96BE-4413-A9F3-D69888AF42EE}"/>
              </a:ext>
            </a:extLst>
          </p:cNvPr>
          <p:cNvSpPr/>
          <p:nvPr/>
        </p:nvSpPr>
        <p:spPr>
          <a:xfrm>
            <a:off x="2591730" y="5053652"/>
            <a:ext cx="13980557" cy="1215779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0BA03A-7235-4110-AC74-E63435DE883F}"/>
              </a:ext>
            </a:extLst>
          </p:cNvPr>
          <p:cNvSpPr txBox="1"/>
          <p:nvPr/>
        </p:nvSpPr>
        <p:spPr>
          <a:xfrm>
            <a:off x="2591731" y="5081153"/>
            <a:ext cx="1376753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3, 4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sgk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  <a:endParaRPr lang="en-US" sz="36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xmlns="" id="{6D74319B-3D6B-4015-B8A1-45A371E0911A}"/>
              </a:ext>
            </a:extLst>
          </p:cNvPr>
          <p:cNvSpPr/>
          <p:nvPr/>
        </p:nvSpPr>
        <p:spPr>
          <a:xfrm>
            <a:off x="2591731" y="6972505"/>
            <a:ext cx="13980557" cy="2333597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EABACB-CE36-4740-80FE-DBE968D3D41E}"/>
              </a:ext>
            </a:extLst>
          </p:cNvPr>
          <p:cNvSpPr txBox="1"/>
          <p:nvPr/>
        </p:nvSpPr>
        <p:spPr>
          <a:xfrm>
            <a:off x="2591731" y="7313467"/>
            <a:ext cx="13987931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30.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Trao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đổi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dinh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dưỡng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endParaRPr lang="en-US" sz="3600" dirty="0">
              <a:effectLst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123827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57475">
            <a:off x="-4229600" y="4984833"/>
            <a:ext cx="9144144" cy="116418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4650">
            <a:off x="12871252" y="-6056838"/>
            <a:ext cx="7771975" cy="103500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78937">
            <a:off x="2369084" y="2526740"/>
            <a:ext cx="13549831" cy="5502878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5" name="AutoShape 5"/>
          <p:cNvSpPr/>
          <p:nvPr/>
        </p:nvSpPr>
        <p:spPr>
          <a:xfrm>
            <a:off x="2645130" y="2721682"/>
            <a:ext cx="13007265" cy="5123206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07110">
            <a:off x="-1527793" y="-7744881"/>
            <a:ext cx="7211280" cy="8973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77071">
            <a:off x="13776348" y="9564071"/>
            <a:ext cx="3752093" cy="10915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50842">
            <a:off x="14642442" y="4676476"/>
            <a:ext cx="1790213" cy="33604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003523" y="2038857"/>
            <a:ext cx="1491940" cy="16644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323304">
            <a:off x="1742622" y="6869573"/>
            <a:ext cx="1505652" cy="566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A92E35-EBFE-41A8-8AF5-630F234D1013}"/>
              </a:ext>
            </a:extLst>
          </p:cNvPr>
          <p:cNvSpPr txBox="1"/>
          <p:nvPr/>
        </p:nvSpPr>
        <p:spPr>
          <a:xfrm>
            <a:off x="2307697" y="3703293"/>
            <a:ext cx="13603011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CÁC EM ĐÃ CHÚ Ý THEO DÕI BÀI GIẢNG!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254976" y="5309539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95691" y="9493271"/>
            <a:ext cx="19136809" cy="10764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60680" y="7906845"/>
            <a:ext cx="2133484" cy="2380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108487-25A9-4774-BAF4-704E6C10034D}"/>
              </a:ext>
            </a:extLst>
          </p:cNvPr>
          <p:cNvSpPr txBox="1"/>
          <p:nvPr/>
        </p:nvSpPr>
        <p:spPr>
          <a:xfrm>
            <a:off x="1206843" y="2338394"/>
            <a:ext cx="1381035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593BEF-C76D-4A28-A6A9-420EE29679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371" y="4864189"/>
            <a:ext cx="6482430" cy="4427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546A34-8248-4884-B593-011FBC7E2953}"/>
              </a:ext>
            </a:extLst>
          </p:cNvPr>
          <p:cNvSpPr txBox="1"/>
          <p:nvPr/>
        </p:nvSpPr>
        <p:spPr>
          <a:xfrm>
            <a:off x="1206843" y="124389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657706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254976" y="5309539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3810" y="9623208"/>
            <a:ext cx="19136809" cy="107644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216771">
            <a:off x="15792628" y="1384856"/>
            <a:ext cx="1920183" cy="893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72256"/>
          <a:stretch>
            <a:fillRect/>
          </a:stretch>
        </p:blipFill>
        <p:spPr>
          <a:xfrm rot="1081854">
            <a:off x="11470975" y="-1390749"/>
            <a:ext cx="8057164" cy="2781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5011" y="7948606"/>
            <a:ext cx="2133484" cy="2380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108487-25A9-4774-BAF4-704E6C10034D}"/>
              </a:ext>
            </a:extLst>
          </p:cNvPr>
          <p:cNvSpPr txBox="1"/>
          <p:nvPr/>
        </p:nvSpPr>
        <p:spPr>
          <a:xfrm>
            <a:off x="1031731" y="1156407"/>
            <a:ext cx="14871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(do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546A34-8248-4884-B593-011FBC7E2953}"/>
              </a:ext>
            </a:extLst>
          </p:cNvPr>
          <p:cNvSpPr txBox="1"/>
          <p:nvPr/>
        </p:nvSpPr>
        <p:spPr>
          <a:xfrm>
            <a:off x="1043763" y="388917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image34.png">
            <a:extLst>
              <a:ext uri="{FF2B5EF4-FFF2-40B4-BE49-F238E27FC236}">
                <a16:creationId xmlns:a16="http://schemas.microsoft.com/office/drawing/2014/main" xmlns="" id="{6DB6D5D6-A791-44A8-B4C3-41EC00C9BCFD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5218793" y="2869208"/>
            <a:ext cx="6946700" cy="2913173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869108-0E06-4D0B-B094-8ABBD9951B4D}"/>
              </a:ext>
            </a:extLst>
          </p:cNvPr>
          <p:cNvSpPr txBox="1"/>
          <p:nvPr/>
        </p:nvSpPr>
        <p:spPr>
          <a:xfrm>
            <a:off x="1079858" y="5902903"/>
            <a:ext cx="8100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BB99DB7-80F3-445C-BE71-E3C5F285D5B6}"/>
              </a:ext>
            </a:extLst>
          </p:cNvPr>
          <p:cNvSpPr/>
          <p:nvPr/>
        </p:nvSpPr>
        <p:spPr>
          <a:xfrm>
            <a:off x="1892616" y="6691814"/>
            <a:ext cx="2133484" cy="104839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A69854E3-C17D-45ED-94BC-1AC636ABD0E8}"/>
              </a:ext>
            </a:extLst>
          </p:cNvPr>
          <p:cNvCxnSpPr>
            <a:cxnSpLocks/>
          </p:cNvCxnSpPr>
          <p:nvPr/>
        </p:nvCxnSpPr>
        <p:spPr>
          <a:xfrm>
            <a:off x="4411623" y="720009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B97555E-486A-4CF0-A7FC-D1D742478B6F}"/>
              </a:ext>
            </a:extLst>
          </p:cNvPr>
          <p:cNvSpPr/>
          <p:nvPr/>
        </p:nvSpPr>
        <p:spPr>
          <a:xfrm>
            <a:off x="5473900" y="6741242"/>
            <a:ext cx="2133484" cy="1048399"/>
          </a:xfrm>
          <a:prstGeom prst="roundRect">
            <a:avLst/>
          </a:prstGeom>
          <a:solidFill>
            <a:srgbClr val="B478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42CC941-AECB-45CD-B945-220FF1777967}"/>
              </a:ext>
            </a:extLst>
          </p:cNvPr>
          <p:cNvCxnSpPr>
            <a:cxnSpLocks/>
          </p:cNvCxnSpPr>
          <p:nvPr/>
        </p:nvCxnSpPr>
        <p:spPr>
          <a:xfrm>
            <a:off x="7884973" y="720009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499F4A7-5A0F-4DE0-9DFB-A40D02C8CACE}"/>
              </a:ext>
            </a:extLst>
          </p:cNvPr>
          <p:cNvSpPr/>
          <p:nvPr/>
        </p:nvSpPr>
        <p:spPr>
          <a:xfrm>
            <a:off x="8947250" y="6741242"/>
            <a:ext cx="2133484" cy="10483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vỏ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D6155CE0-1F8F-42B4-A010-13A490CCFCF9}"/>
              </a:ext>
            </a:extLst>
          </p:cNvPr>
          <p:cNvCxnSpPr>
            <a:cxnSpLocks/>
          </p:cNvCxnSpPr>
          <p:nvPr/>
        </p:nvCxnSpPr>
        <p:spPr>
          <a:xfrm>
            <a:off x="11358323" y="720009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2EAC3E0-1DCB-45C7-94FE-9712975189DE}"/>
              </a:ext>
            </a:extLst>
          </p:cNvPr>
          <p:cNvSpPr/>
          <p:nvPr/>
        </p:nvSpPr>
        <p:spPr>
          <a:xfrm>
            <a:off x="12420600" y="6741242"/>
            <a:ext cx="4406984" cy="1048399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xmlns="" id="{7091AA36-FAB5-488B-B322-0C03B61FD743}"/>
              </a:ext>
            </a:extLst>
          </p:cNvPr>
          <p:cNvCxnSpPr>
            <a:stCxn id="25" idx="2"/>
          </p:cNvCxnSpPr>
          <p:nvPr/>
        </p:nvCxnSpPr>
        <p:spPr>
          <a:xfrm rot="5400000">
            <a:off x="13223657" y="7415784"/>
            <a:ext cx="1026578" cy="177429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1A8F77F-B324-4945-B60D-15018FDC83FC}"/>
              </a:ext>
            </a:extLst>
          </p:cNvPr>
          <p:cNvSpPr/>
          <p:nvPr/>
        </p:nvSpPr>
        <p:spPr>
          <a:xfrm>
            <a:off x="8198640" y="8195130"/>
            <a:ext cx="4406984" cy="10483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66FD6DAE-482A-4AD1-BADB-CB4AEED17DA1}"/>
              </a:ext>
            </a:extLst>
          </p:cNvPr>
          <p:cNvCxnSpPr>
            <a:cxnSpLocks/>
          </p:cNvCxnSpPr>
          <p:nvPr/>
        </p:nvCxnSpPr>
        <p:spPr>
          <a:xfrm flipH="1">
            <a:off x="7079897" y="8719329"/>
            <a:ext cx="10549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2E3EDEE8-4BC2-4301-9222-3E3DA03FC174}"/>
              </a:ext>
            </a:extLst>
          </p:cNvPr>
          <p:cNvSpPr/>
          <p:nvPr/>
        </p:nvSpPr>
        <p:spPr>
          <a:xfrm>
            <a:off x="2705054" y="8195130"/>
            <a:ext cx="4406984" cy="104839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23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21" grpId="0" animBg="1"/>
      <p:bldP spid="23" grpId="0" animBg="1"/>
      <p:bldP spid="25" grpId="0" animBg="1"/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4216</Words>
  <Application>Microsoft Office PowerPoint</Application>
  <PresentationFormat>Custom</PresentationFormat>
  <Paragraphs>357</Paragraphs>
  <Slides>77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Arial</vt:lpstr>
      <vt:lpstr>Calibri Light</vt:lpstr>
      <vt:lpstr>Times New Roman</vt:lpstr>
      <vt:lpstr>Cambria Math</vt:lpstr>
      <vt:lpstr>Wingdings</vt:lpstr>
      <vt:lpstr>Arial Black</vt:lpstr>
      <vt:lpstr>Calibri</vt:lpstr>
      <vt:lpstr>Noto Sans Symbols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iTCARE</cp:lastModifiedBy>
  <cp:revision>105</cp:revision>
  <dcterms:created xsi:type="dcterms:W3CDTF">2006-08-16T00:00:00Z</dcterms:created>
  <dcterms:modified xsi:type="dcterms:W3CDTF">2023-11-12T08:00:12Z</dcterms:modified>
  <dc:identifier>DAFARKD_w7U</dc:identifier>
</cp:coreProperties>
</file>