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audio1.wav" ContentType="audio/x-wav"/>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43"/>
  </p:notesMasterIdLst>
  <p:sldIdLst>
    <p:sldId id="327" r:id="rId2"/>
    <p:sldId id="262" r:id="rId3"/>
    <p:sldId id="335" r:id="rId4"/>
    <p:sldId id="256" r:id="rId5"/>
    <p:sldId id="258" r:id="rId6"/>
    <p:sldId id="281" r:id="rId7"/>
    <p:sldId id="257" r:id="rId8"/>
    <p:sldId id="337" r:id="rId9"/>
    <p:sldId id="338" r:id="rId10"/>
    <p:sldId id="339" r:id="rId11"/>
    <p:sldId id="340" r:id="rId12"/>
    <p:sldId id="341" r:id="rId13"/>
    <p:sldId id="288" r:id="rId14"/>
    <p:sldId id="293" r:id="rId15"/>
    <p:sldId id="344" r:id="rId16"/>
    <p:sldId id="345" r:id="rId17"/>
    <p:sldId id="347" r:id="rId18"/>
    <p:sldId id="348" r:id="rId19"/>
    <p:sldId id="349" r:id="rId20"/>
    <p:sldId id="350" r:id="rId21"/>
    <p:sldId id="336" r:id="rId22"/>
    <p:sldId id="271" r:id="rId23"/>
    <p:sldId id="351" r:id="rId24"/>
    <p:sldId id="352" r:id="rId25"/>
    <p:sldId id="353" r:id="rId26"/>
    <p:sldId id="354" r:id="rId27"/>
    <p:sldId id="355" r:id="rId28"/>
    <p:sldId id="368" r:id="rId29"/>
    <p:sldId id="356" r:id="rId30"/>
    <p:sldId id="360" r:id="rId31"/>
    <p:sldId id="363" r:id="rId32"/>
    <p:sldId id="366" r:id="rId33"/>
    <p:sldId id="364" r:id="rId34"/>
    <p:sldId id="367" r:id="rId35"/>
    <p:sldId id="362" r:id="rId36"/>
    <p:sldId id="369" r:id="rId37"/>
    <p:sldId id="343" r:id="rId38"/>
    <p:sldId id="358" r:id="rId39"/>
    <p:sldId id="359" r:id="rId40"/>
    <p:sldId id="290" r:id="rId41"/>
    <p:sldId id="334" r:id="rId42"/>
  </p:sldIdLst>
  <p:sldSz cx="9144000" cy="5143500" type="screen16x9"/>
  <p:notesSz cx="6858000" cy="9144000"/>
  <p:embeddedFontLst>
    <p:embeddedFont>
      <p:font typeface="Calibri" pitchFamily="34" charset="0"/>
      <p:regular r:id="rId44"/>
      <p:bold r:id="rId45"/>
      <p:italic r:id="rId46"/>
      <p:boldItalic r:id="rId47"/>
    </p:embeddedFont>
    <p:embeddedFont>
      <p:font typeface="Tahoma" pitchFamily="34" charset="0"/>
      <p:regular r:id="rId48"/>
      <p:bold r:id="rId49"/>
    </p:embeddedFont>
    <p:embeddedFont>
      <p:font typeface="Catamaran" charset="0"/>
      <p:regular r:id="rId50"/>
      <p:bold r:id="rId51"/>
    </p:embeddedFont>
    <p:embeddedFont>
      <p:font typeface="Roboto Slab Light" charset="0"/>
      <p:regular r:id="rId52"/>
      <p:bold r:id="rId53"/>
    </p:embeddedFont>
    <p:embeddedFont>
      <p:font typeface="Comfortaa" charset="0"/>
      <p:regular r:id="rId54"/>
      <p:bold r:id="rId55"/>
    </p:embeddedFont>
    <p:embeddedFont>
      <p:font typeface="Vibur" charset="0"/>
      <p:regular r:id="rId56"/>
    </p:embeddedFont>
    <p:embeddedFont>
      <p:font typeface="Work Sans" charset="-93"/>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45282458-F04E-4DF4-97A4-536D45407DBE}">
  <a:tblStyle styleId="{45282458-F04E-4DF4-97A4-536D45407D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44"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772841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6"/>
        <p:cNvGrpSpPr/>
        <p:nvPr/>
      </p:nvGrpSpPr>
      <p:grpSpPr>
        <a:xfrm>
          <a:off x="0" y="0"/>
          <a:ext cx="0" cy="0"/>
          <a:chOff x="0" y="0"/>
          <a:chExt cx="0" cy="0"/>
        </a:xfrm>
      </p:grpSpPr>
      <p:sp>
        <p:nvSpPr>
          <p:cNvPr id="4817" name="Google Shape;4817;gd768e69cfa_0_11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8" name="Google Shape;4818;gd768e69cfa_0_11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4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83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0968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4"/>
        <p:cNvGrpSpPr/>
        <p:nvPr/>
      </p:nvGrpSpPr>
      <p:grpSpPr>
        <a:xfrm>
          <a:off x="0" y="0"/>
          <a:ext cx="0" cy="0"/>
          <a:chOff x="0" y="0"/>
          <a:chExt cx="0" cy="0"/>
        </a:xfrm>
      </p:grpSpPr>
      <p:sp>
        <p:nvSpPr>
          <p:cNvPr id="2495" name="Google Shape;2495;gd4d592a5c7_0_10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6" name="Google Shape;2496;gd4d592a5c7_0_1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227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7486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622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4"/>
        <p:cNvGrpSpPr/>
        <p:nvPr/>
      </p:nvGrpSpPr>
      <p:grpSpPr>
        <a:xfrm>
          <a:off x="0" y="0"/>
          <a:ext cx="0" cy="0"/>
          <a:chOff x="0" y="0"/>
          <a:chExt cx="0" cy="0"/>
        </a:xfrm>
      </p:grpSpPr>
      <p:sp>
        <p:nvSpPr>
          <p:cNvPr id="2495" name="Google Shape;2495;gd4d592a5c7_0_10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6" name="Google Shape;2496;gd4d592a5c7_0_1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5796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4549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ba464eb60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ba464eb60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92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d768e69cfa_0_5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d768e69cfa_0_5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9923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8" name="Google Shape;2028;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8" name="Google Shape;2028;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146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8" name="Google Shape;2028;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483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8" name="Google Shape;2028;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739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8" name="Google Shape;2028;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445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8" name="Google Shape;2028;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454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8" name="Google Shape;2028;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454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gd768e69c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8" name="Google Shape;2028;gd768e69c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649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ba464eb60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ba464eb60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94310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fld id="{78202F42-8E37-417F-B7D4-5F68870918A3}" type="slidenum">
              <a:rPr lang="en-US" smtClean="0"/>
              <a:t>30</a:t>
            </a:fld>
            <a:endParaRPr lang="en-US"/>
          </a:p>
        </p:txBody>
      </p:sp>
    </p:spTree>
    <p:extLst>
      <p:ext uri="{BB962C8B-B14F-4D97-AF65-F5344CB8AC3E}">
        <p14:creationId xmlns:p14="http://schemas.microsoft.com/office/powerpoint/2010/main" val="3911665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3462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339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476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224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d768e69cfa_0_7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d768e69cfa_0_7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6"/>
        <p:cNvGrpSpPr/>
        <p:nvPr/>
      </p:nvGrpSpPr>
      <p:grpSpPr>
        <a:xfrm>
          <a:off x="0" y="0"/>
          <a:ext cx="0" cy="0"/>
          <a:chOff x="0" y="0"/>
          <a:chExt cx="0" cy="0"/>
        </a:xfrm>
      </p:grpSpPr>
      <p:sp>
        <p:nvSpPr>
          <p:cNvPr id="4817" name="Google Shape;4817;gd768e69cfa_0_11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8" name="Google Shape;4818;gd768e69cfa_0_11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857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cb044da2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cb044da2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d768e69cfa_0_5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d768e69cfa_0_5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211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32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1780650" y="1329750"/>
            <a:ext cx="5582700" cy="2370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6500"/>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 name="Google Shape;10;p2"/>
          <p:cNvSpPr txBox="1">
            <a:spLocks noGrp="1"/>
          </p:cNvSpPr>
          <p:nvPr>
            <p:ph type="subTitle" idx="1"/>
          </p:nvPr>
        </p:nvSpPr>
        <p:spPr>
          <a:xfrm>
            <a:off x="2322000" y="3717725"/>
            <a:ext cx="4500000" cy="442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Font typeface="Roboto Slab Light"/>
              <a:buNone/>
              <a:defRPr>
                <a:solidFill>
                  <a:schemeClr val="dk1"/>
                </a:solidFill>
                <a:latin typeface="Comfortaa"/>
                <a:ea typeface="Comfortaa"/>
                <a:cs typeface="Comfortaa"/>
                <a:sym typeface="Comfortaa"/>
              </a:defRPr>
            </a:lvl1pPr>
            <a:lvl2pPr lvl="1">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2pPr>
            <a:lvl3pPr lvl="2">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3pPr>
            <a:lvl4pPr lvl="3">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4pPr>
            <a:lvl5pPr lvl="4">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5pPr>
            <a:lvl6pPr lvl="5">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6pPr>
            <a:lvl7pPr lvl="6">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7pPr>
            <a:lvl8pPr lvl="7">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8pPr>
            <a:lvl9pPr lvl="8">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9pPr>
          </a:lstStyle>
          <a:p>
            <a:endParaRPr/>
          </a:p>
        </p:txBody>
      </p:sp>
      <p:grpSp>
        <p:nvGrpSpPr>
          <p:cNvPr id="11" name="Google Shape;11;p2"/>
          <p:cNvGrpSpPr/>
          <p:nvPr/>
        </p:nvGrpSpPr>
        <p:grpSpPr>
          <a:xfrm>
            <a:off x="1804588" y="680830"/>
            <a:ext cx="918671" cy="667251"/>
            <a:chOff x="5211663" y="1358969"/>
            <a:chExt cx="483893" cy="351481"/>
          </a:xfrm>
        </p:grpSpPr>
        <p:sp>
          <p:nvSpPr>
            <p:cNvPr id="12" name="Google Shape;12;p2"/>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288687" y="2161953"/>
            <a:ext cx="1217483" cy="962421"/>
            <a:chOff x="855987" y="2204128"/>
            <a:chExt cx="1217483" cy="962421"/>
          </a:xfrm>
        </p:grpSpPr>
        <p:grpSp>
          <p:nvGrpSpPr>
            <p:cNvPr id="18" name="Google Shape;18;p2"/>
            <p:cNvGrpSpPr/>
            <p:nvPr/>
          </p:nvGrpSpPr>
          <p:grpSpPr>
            <a:xfrm>
              <a:off x="855987" y="2204128"/>
              <a:ext cx="1146639" cy="962421"/>
              <a:chOff x="958238" y="2157575"/>
              <a:chExt cx="1115191" cy="936025"/>
            </a:xfrm>
          </p:grpSpPr>
          <p:sp>
            <p:nvSpPr>
              <p:cNvPr id="19" name="Google Shape;19;p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3899728" y="427073"/>
            <a:ext cx="1651683" cy="719972"/>
            <a:chOff x="3965010" y="571479"/>
            <a:chExt cx="1651683" cy="719972"/>
          </a:xfrm>
        </p:grpSpPr>
        <p:grpSp>
          <p:nvGrpSpPr>
            <p:cNvPr id="27" name="Google Shape;27;p2"/>
            <p:cNvGrpSpPr/>
            <p:nvPr/>
          </p:nvGrpSpPr>
          <p:grpSpPr>
            <a:xfrm>
              <a:off x="3965010" y="571479"/>
              <a:ext cx="1446820" cy="719972"/>
              <a:chOff x="3953250" y="571500"/>
              <a:chExt cx="1383325" cy="766825"/>
            </a:xfrm>
          </p:grpSpPr>
          <p:grpSp>
            <p:nvGrpSpPr>
              <p:cNvPr id="28" name="Google Shape;28;p2"/>
              <p:cNvGrpSpPr/>
              <p:nvPr/>
            </p:nvGrpSpPr>
            <p:grpSpPr>
              <a:xfrm>
                <a:off x="3953250" y="571500"/>
                <a:ext cx="1383166" cy="669650"/>
                <a:chOff x="897088" y="2374675"/>
                <a:chExt cx="1383166" cy="669650"/>
              </a:xfrm>
            </p:grpSpPr>
            <p:sp>
              <p:nvSpPr>
                <p:cNvPr id="29" name="Google Shape;29;p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7251412" y="3717734"/>
            <a:ext cx="1015806" cy="1444639"/>
            <a:chOff x="-1047799" y="3300294"/>
            <a:chExt cx="413467" cy="588041"/>
          </a:xfrm>
        </p:grpSpPr>
        <p:sp>
          <p:nvSpPr>
            <p:cNvPr id="36" name="Google Shape;36;p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2"/>
          <p:cNvGrpSpPr/>
          <p:nvPr/>
        </p:nvGrpSpPr>
        <p:grpSpPr>
          <a:xfrm rot="1386123">
            <a:off x="880040" y="3648935"/>
            <a:ext cx="1073209" cy="1808370"/>
            <a:chOff x="-653265" y="1899986"/>
            <a:chExt cx="171302" cy="288619"/>
          </a:xfrm>
        </p:grpSpPr>
        <p:sp>
          <p:nvSpPr>
            <p:cNvPr id="49" name="Google Shape;49;p2"/>
            <p:cNvSpPr/>
            <p:nvPr/>
          </p:nvSpPr>
          <p:spPr>
            <a:xfrm>
              <a:off x="-651356" y="1997166"/>
              <a:ext cx="32212" cy="26798"/>
            </a:xfrm>
            <a:custGeom>
              <a:avLst/>
              <a:gdLst/>
              <a:ahLst/>
              <a:cxnLst/>
              <a:rect l="l" t="t" r="r" b="b"/>
              <a:pathLst>
                <a:path w="827" h="688" extrusionOk="0">
                  <a:moveTo>
                    <a:pt x="462" y="80"/>
                  </a:moveTo>
                  <a:cubicBezTo>
                    <a:pt x="802" y="80"/>
                    <a:pt x="802" y="591"/>
                    <a:pt x="462" y="591"/>
                  </a:cubicBezTo>
                  <a:cubicBezTo>
                    <a:pt x="122" y="591"/>
                    <a:pt x="122" y="80"/>
                    <a:pt x="462" y="80"/>
                  </a:cubicBezTo>
                  <a:close/>
                  <a:moveTo>
                    <a:pt x="470" y="0"/>
                  </a:moveTo>
                  <a:cubicBezTo>
                    <a:pt x="381" y="0"/>
                    <a:pt x="291" y="33"/>
                    <a:pt x="219" y="105"/>
                  </a:cubicBezTo>
                  <a:cubicBezTo>
                    <a:pt x="0" y="323"/>
                    <a:pt x="146" y="688"/>
                    <a:pt x="462" y="688"/>
                  </a:cubicBezTo>
                  <a:cubicBezTo>
                    <a:pt x="656" y="688"/>
                    <a:pt x="826" y="542"/>
                    <a:pt x="826" y="348"/>
                  </a:cubicBezTo>
                  <a:cubicBezTo>
                    <a:pt x="826" y="136"/>
                    <a:pt x="651"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rot="8903269">
            <a:off x="-62368" y="122449"/>
            <a:ext cx="1100970" cy="787622"/>
            <a:chOff x="1202177" y="4613417"/>
            <a:chExt cx="528376" cy="377938"/>
          </a:xfrm>
        </p:grpSpPr>
        <p:sp>
          <p:nvSpPr>
            <p:cNvPr id="56" name="Google Shape;56;p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a:off x="7532342" y="1264395"/>
            <a:ext cx="2525833" cy="1610805"/>
            <a:chOff x="7239867" y="1514545"/>
            <a:chExt cx="2525833" cy="1610805"/>
          </a:xfrm>
        </p:grpSpPr>
        <p:grpSp>
          <p:nvGrpSpPr>
            <p:cNvPr id="63" name="Google Shape;63;p2"/>
            <p:cNvGrpSpPr/>
            <p:nvPr/>
          </p:nvGrpSpPr>
          <p:grpSpPr>
            <a:xfrm>
              <a:off x="7346663" y="1514545"/>
              <a:ext cx="2419037" cy="1551678"/>
              <a:chOff x="7410211" y="1555302"/>
              <a:chExt cx="2355440" cy="1510884"/>
            </a:xfrm>
          </p:grpSpPr>
          <p:grpSp>
            <p:nvGrpSpPr>
              <p:cNvPr id="64" name="Google Shape;64;p2"/>
              <p:cNvGrpSpPr/>
              <p:nvPr/>
            </p:nvGrpSpPr>
            <p:grpSpPr>
              <a:xfrm>
                <a:off x="7410211" y="1555302"/>
                <a:ext cx="2355440" cy="1510884"/>
                <a:chOff x="761258" y="2062480"/>
                <a:chExt cx="1646470" cy="1056119"/>
              </a:xfrm>
            </p:grpSpPr>
            <p:sp>
              <p:nvSpPr>
                <p:cNvPr id="65" name="Google Shape;65;p2"/>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2"/>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2"/>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2"/>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10_1_1">
    <p:bg>
      <p:bgPr>
        <a:blipFill>
          <a:blip r:embed="rId2">
            <a:alphaModFix/>
          </a:blip>
          <a:stretch>
            <a:fillRect/>
          </a:stretch>
        </a:blipFill>
        <a:effectLst/>
      </p:bgPr>
    </p:bg>
    <p:spTree>
      <p:nvGrpSpPr>
        <p:cNvPr id="1" name="Shape 1145"/>
        <p:cNvGrpSpPr/>
        <p:nvPr/>
      </p:nvGrpSpPr>
      <p:grpSpPr>
        <a:xfrm>
          <a:off x="0" y="0"/>
          <a:ext cx="0" cy="0"/>
          <a:chOff x="0" y="0"/>
          <a:chExt cx="0" cy="0"/>
        </a:xfrm>
      </p:grpSpPr>
      <p:sp>
        <p:nvSpPr>
          <p:cNvPr id="1146" name="Google Shape;1146;p26"/>
          <p:cNvSpPr txBox="1">
            <a:spLocks noGrp="1"/>
          </p:cNvSpPr>
          <p:nvPr>
            <p:ph type="title"/>
          </p:nvPr>
        </p:nvSpPr>
        <p:spPr>
          <a:xfrm>
            <a:off x="1255000" y="1907800"/>
            <a:ext cx="2937600" cy="454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147" name="Google Shape;1147;p26"/>
          <p:cNvSpPr txBox="1">
            <a:spLocks noGrp="1"/>
          </p:cNvSpPr>
          <p:nvPr>
            <p:ph type="subTitle" idx="1"/>
          </p:nvPr>
        </p:nvSpPr>
        <p:spPr>
          <a:xfrm>
            <a:off x="1255001" y="2585850"/>
            <a:ext cx="2787300" cy="1175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Comfortaa"/>
                <a:ea typeface="Comfortaa"/>
                <a:cs typeface="Comfortaa"/>
                <a:sym typeface="Comfortaa"/>
              </a:defRPr>
            </a:lvl1pPr>
            <a:lvl2pPr lvl="1" rtl="0">
              <a:spcBef>
                <a:spcPts val="0"/>
              </a:spcBef>
              <a:spcAft>
                <a:spcPts val="0"/>
              </a:spcAft>
              <a:buNone/>
              <a:defRPr sz="1400">
                <a:solidFill>
                  <a:schemeClr val="dk1"/>
                </a:solidFill>
                <a:latin typeface="Comfortaa"/>
                <a:ea typeface="Comfortaa"/>
                <a:cs typeface="Comfortaa"/>
                <a:sym typeface="Comfortaa"/>
              </a:defRPr>
            </a:lvl2pPr>
            <a:lvl3pPr lvl="2" rtl="0">
              <a:spcBef>
                <a:spcPts val="0"/>
              </a:spcBef>
              <a:spcAft>
                <a:spcPts val="0"/>
              </a:spcAft>
              <a:buNone/>
              <a:defRPr sz="1400">
                <a:solidFill>
                  <a:schemeClr val="dk1"/>
                </a:solidFill>
                <a:latin typeface="Comfortaa"/>
                <a:ea typeface="Comfortaa"/>
                <a:cs typeface="Comfortaa"/>
                <a:sym typeface="Comfortaa"/>
              </a:defRPr>
            </a:lvl3pPr>
            <a:lvl4pPr lvl="3" rtl="0">
              <a:spcBef>
                <a:spcPts val="0"/>
              </a:spcBef>
              <a:spcAft>
                <a:spcPts val="0"/>
              </a:spcAft>
              <a:buNone/>
              <a:defRPr sz="1400">
                <a:solidFill>
                  <a:schemeClr val="dk1"/>
                </a:solidFill>
                <a:latin typeface="Comfortaa"/>
                <a:ea typeface="Comfortaa"/>
                <a:cs typeface="Comfortaa"/>
                <a:sym typeface="Comfortaa"/>
              </a:defRPr>
            </a:lvl4pPr>
            <a:lvl5pPr lvl="4" rtl="0">
              <a:spcBef>
                <a:spcPts val="0"/>
              </a:spcBef>
              <a:spcAft>
                <a:spcPts val="0"/>
              </a:spcAft>
              <a:buNone/>
              <a:defRPr sz="1400">
                <a:solidFill>
                  <a:schemeClr val="dk1"/>
                </a:solidFill>
                <a:latin typeface="Comfortaa"/>
                <a:ea typeface="Comfortaa"/>
                <a:cs typeface="Comfortaa"/>
                <a:sym typeface="Comfortaa"/>
              </a:defRPr>
            </a:lvl5pPr>
            <a:lvl6pPr lvl="5" rtl="0">
              <a:spcBef>
                <a:spcPts val="0"/>
              </a:spcBef>
              <a:spcAft>
                <a:spcPts val="0"/>
              </a:spcAft>
              <a:buNone/>
              <a:defRPr sz="1400">
                <a:solidFill>
                  <a:schemeClr val="dk1"/>
                </a:solidFill>
                <a:latin typeface="Comfortaa"/>
                <a:ea typeface="Comfortaa"/>
                <a:cs typeface="Comfortaa"/>
                <a:sym typeface="Comfortaa"/>
              </a:defRPr>
            </a:lvl6pPr>
            <a:lvl7pPr lvl="6" rtl="0">
              <a:spcBef>
                <a:spcPts val="0"/>
              </a:spcBef>
              <a:spcAft>
                <a:spcPts val="0"/>
              </a:spcAft>
              <a:buNone/>
              <a:defRPr sz="1400">
                <a:solidFill>
                  <a:schemeClr val="dk1"/>
                </a:solidFill>
                <a:latin typeface="Comfortaa"/>
                <a:ea typeface="Comfortaa"/>
                <a:cs typeface="Comfortaa"/>
                <a:sym typeface="Comfortaa"/>
              </a:defRPr>
            </a:lvl7pPr>
            <a:lvl8pPr lvl="7" rtl="0">
              <a:spcBef>
                <a:spcPts val="0"/>
              </a:spcBef>
              <a:spcAft>
                <a:spcPts val="0"/>
              </a:spcAft>
              <a:buNone/>
              <a:defRPr sz="1400">
                <a:solidFill>
                  <a:schemeClr val="dk1"/>
                </a:solidFill>
                <a:latin typeface="Comfortaa"/>
                <a:ea typeface="Comfortaa"/>
                <a:cs typeface="Comfortaa"/>
                <a:sym typeface="Comfortaa"/>
              </a:defRPr>
            </a:lvl8pPr>
            <a:lvl9pPr lvl="8" rtl="0">
              <a:spcBef>
                <a:spcPts val="0"/>
              </a:spcBef>
              <a:spcAft>
                <a:spcPts val="0"/>
              </a:spcAft>
              <a:buNone/>
              <a:defRPr sz="1400">
                <a:solidFill>
                  <a:schemeClr val="dk1"/>
                </a:solidFill>
                <a:latin typeface="Comfortaa"/>
                <a:ea typeface="Comfortaa"/>
                <a:cs typeface="Comfortaa"/>
                <a:sym typeface="Comfortaa"/>
              </a:defRPr>
            </a:lvl9pPr>
          </a:lstStyle>
          <a:p>
            <a:endParaRPr/>
          </a:p>
        </p:txBody>
      </p:sp>
      <p:grpSp>
        <p:nvGrpSpPr>
          <p:cNvPr id="1148" name="Google Shape;1148;p26"/>
          <p:cNvGrpSpPr/>
          <p:nvPr/>
        </p:nvGrpSpPr>
        <p:grpSpPr>
          <a:xfrm>
            <a:off x="8069369" y="226063"/>
            <a:ext cx="1130209" cy="811073"/>
            <a:chOff x="6102329" y="3283426"/>
            <a:chExt cx="654776" cy="469888"/>
          </a:xfrm>
        </p:grpSpPr>
        <p:sp>
          <p:nvSpPr>
            <p:cNvPr id="1149" name="Google Shape;1149;p26"/>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6"/>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6"/>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6"/>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6"/>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6"/>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6"/>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6"/>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6"/>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6"/>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6"/>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26"/>
          <p:cNvGrpSpPr/>
          <p:nvPr/>
        </p:nvGrpSpPr>
        <p:grpSpPr>
          <a:xfrm rot="2150482">
            <a:off x="1999164" y="3379352"/>
            <a:ext cx="1415632" cy="2385312"/>
            <a:chOff x="-653265" y="1899986"/>
            <a:chExt cx="171302" cy="288619"/>
          </a:xfrm>
        </p:grpSpPr>
        <p:sp>
          <p:nvSpPr>
            <p:cNvPr id="1161" name="Google Shape;1161;p26"/>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6"/>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6"/>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6"/>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6"/>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26"/>
          <p:cNvGrpSpPr/>
          <p:nvPr/>
        </p:nvGrpSpPr>
        <p:grpSpPr>
          <a:xfrm flipH="1">
            <a:off x="8168563" y="3756793"/>
            <a:ext cx="1277992" cy="1010253"/>
            <a:chOff x="855987" y="2204128"/>
            <a:chExt cx="1217483" cy="962421"/>
          </a:xfrm>
        </p:grpSpPr>
        <p:grpSp>
          <p:nvGrpSpPr>
            <p:cNvPr id="1167" name="Google Shape;1167;p26"/>
            <p:cNvGrpSpPr/>
            <p:nvPr/>
          </p:nvGrpSpPr>
          <p:grpSpPr>
            <a:xfrm>
              <a:off x="855987" y="2204128"/>
              <a:ext cx="1146639" cy="962421"/>
              <a:chOff x="958238" y="2157575"/>
              <a:chExt cx="1115191" cy="936025"/>
            </a:xfrm>
          </p:grpSpPr>
          <p:sp>
            <p:nvSpPr>
              <p:cNvPr id="1168" name="Google Shape;1168;p26"/>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6"/>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6"/>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6"/>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6"/>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6"/>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4" name="Google Shape;1174;p26"/>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5" name="Google Shape;1175;p26"/>
          <p:cNvGrpSpPr/>
          <p:nvPr/>
        </p:nvGrpSpPr>
        <p:grpSpPr>
          <a:xfrm>
            <a:off x="431221" y="571494"/>
            <a:ext cx="1860621" cy="811048"/>
            <a:chOff x="3965010" y="571479"/>
            <a:chExt cx="1651683" cy="719972"/>
          </a:xfrm>
        </p:grpSpPr>
        <p:grpSp>
          <p:nvGrpSpPr>
            <p:cNvPr id="1176" name="Google Shape;1176;p26"/>
            <p:cNvGrpSpPr/>
            <p:nvPr/>
          </p:nvGrpSpPr>
          <p:grpSpPr>
            <a:xfrm>
              <a:off x="3965010" y="571479"/>
              <a:ext cx="1446820" cy="719972"/>
              <a:chOff x="3953250" y="571500"/>
              <a:chExt cx="1383325" cy="766825"/>
            </a:xfrm>
          </p:grpSpPr>
          <p:grpSp>
            <p:nvGrpSpPr>
              <p:cNvPr id="1177" name="Google Shape;1177;p26"/>
              <p:cNvGrpSpPr/>
              <p:nvPr/>
            </p:nvGrpSpPr>
            <p:grpSpPr>
              <a:xfrm>
                <a:off x="3953250" y="571500"/>
                <a:ext cx="1383166" cy="669650"/>
                <a:chOff x="897088" y="2374675"/>
                <a:chExt cx="1383166" cy="669650"/>
              </a:xfrm>
            </p:grpSpPr>
            <p:sp>
              <p:nvSpPr>
                <p:cNvPr id="1178" name="Google Shape;1178;p26"/>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6"/>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6"/>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6"/>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2" name="Google Shape;1182;p26"/>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3" name="Google Shape;1183;p26"/>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1_1_1_1">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7336950" y="5125975"/>
            <a:ext cx="109250" cy="17525"/>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4" name="Google Shape;1454;p32"/>
          <p:cNvGrpSpPr/>
          <p:nvPr/>
        </p:nvGrpSpPr>
        <p:grpSpPr>
          <a:xfrm flipH="1">
            <a:off x="-297197" y="926675"/>
            <a:ext cx="1025973" cy="811032"/>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32"/>
          <p:cNvGrpSpPr/>
          <p:nvPr/>
        </p:nvGrpSpPr>
        <p:grpSpPr>
          <a:xfrm rot="-3617422" flipH="1">
            <a:off x="8490995" y="4604956"/>
            <a:ext cx="639248" cy="382014"/>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32"/>
          <p:cNvGrpSpPr/>
          <p:nvPr/>
        </p:nvGrpSpPr>
        <p:grpSpPr>
          <a:xfrm flipH="1">
            <a:off x="62659" y="4194779"/>
            <a:ext cx="666115" cy="973447"/>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32"/>
          <p:cNvGrpSpPr/>
          <p:nvPr/>
        </p:nvGrpSpPr>
        <p:grpSpPr>
          <a:xfrm rot="10800000" flipH="1">
            <a:off x="7820175" y="-221970"/>
            <a:ext cx="1590405" cy="693261"/>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2"/>
          <p:cNvGrpSpPr/>
          <p:nvPr/>
        </p:nvGrpSpPr>
        <p:grpSpPr>
          <a:xfrm rot="2839265">
            <a:off x="571315" y="-170365"/>
            <a:ext cx="799290" cy="1039885"/>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1_1_1_1_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7532356" y="3641559"/>
            <a:ext cx="884679" cy="1501939"/>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33"/>
          <p:cNvGrpSpPr/>
          <p:nvPr/>
        </p:nvGrpSpPr>
        <p:grpSpPr>
          <a:xfrm flipH="1">
            <a:off x="7725441" y="1082982"/>
            <a:ext cx="2037701" cy="1610804"/>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33"/>
          <p:cNvGrpSpPr/>
          <p:nvPr/>
        </p:nvGrpSpPr>
        <p:grpSpPr>
          <a:xfrm flipH="1">
            <a:off x="2898506" y="-686743"/>
            <a:ext cx="2525833" cy="1610805"/>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7" name="Google Shape;1527;p33"/>
          <p:cNvGrpSpPr/>
          <p:nvPr/>
        </p:nvGrpSpPr>
        <p:grpSpPr>
          <a:xfrm rot="615299" flipH="1">
            <a:off x="279417" y="1059091"/>
            <a:ext cx="1651651" cy="1499645"/>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33"/>
          <p:cNvGrpSpPr/>
          <p:nvPr/>
        </p:nvGrpSpPr>
        <p:grpSpPr>
          <a:xfrm>
            <a:off x="875207" y="3470549"/>
            <a:ext cx="1020386" cy="1732392"/>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9" name="Google Shape;1549;p33"/>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3"/>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3"/>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3"/>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3"/>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3"/>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3"/>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5">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59449" y="4092702"/>
            <a:ext cx="1068261" cy="957550"/>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0" name="Google Shape;1570;p34"/>
          <p:cNvGrpSpPr/>
          <p:nvPr/>
        </p:nvGrpSpPr>
        <p:grpSpPr>
          <a:xfrm rot="-4477981" flipH="1">
            <a:off x="8390416" y="4219637"/>
            <a:ext cx="799388" cy="704718"/>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1" name="Google Shape;1581;p34"/>
          <p:cNvGrpSpPr/>
          <p:nvPr/>
        </p:nvGrpSpPr>
        <p:grpSpPr>
          <a:xfrm flipH="1">
            <a:off x="366691" y="-180577"/>
            <a:ext cx="2121888" cy="141459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34"/>
          <p:cNvGrpSpPr/>
          <p:nvPr/>
        </p:nvGrpSpPr>
        <p:grpSpPr>
          <a:xfrm flipH="1">
            <a:off x="8230789" y="1786718"/>
            <a:ext cx="1277992" cy="1010253"/>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8" name="Google Shape;1598;p34"/>
          <p:cNvGrpSpPr/>
          <p:nvPr/>
        </p:nvGrpSpPr>
        <p:grpSpPr>
          <a:xfrm rot="10800000" flipH="1">
            <a:off x="3699498" y="-186820"/>
            <a:ext cx="1590405" cy="693261"/>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11/12/2023</a:t>
            </a:fld>
            <a:endParaRPr lang="en-US"/>
          </a:p>
        </p:txBody>
      </p:sp>
      <p:sp>
        <p:nvSpPr>
          <p:cNvPr id="5" name="Footer Placeholder 4">
            <a:extLst>
              <a:ext uri="{FF2B5EF4-FFF2-40B4-BE49-F238E27FC236}">
                <a16:creationId xmlns=""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87775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753825" y="1084825"/>
            <a:ext cx="7590300" cy="3487200"/>
          </a:xfrm>
          <a:prstGeom prst="rect">
            <a:avLst/>
          </a:prstGeom>
          <a:noFill/>
          <a:ln>
            <a:noFill/>
          </a:ln>
        </p:spPr>
        <p:txBody>
          <a:bodyPr spcFirstLastPara="1" wrap="square" lIns="91425" tIns="91425" rIns="91425" bIns="91425" anchor="t" anchorCtr="0">
            <a:noAutofit/>
          </a:bodyPr>
          <a:lstStyle>
            <a:lvl1pPr marL="457200" lvl="0" indent="-381000" rtl="0">
              <a:spcBef>
                <a:spcPts val="0"/>
              </a:spcBef>
              <a:spcAft>
                <a:spcPts val="0"/>
              </a:spcAft>
              <a:buClr>
                <a:schemeClr val="lt1"/>
              </a:buClr>
              <a:buSzPts val="2400"/>
              <a:buFont typeface="Work Sans"/>
              <a:buAutoNum type="arabicPeriod"/>
              <a:defRPr sz="1100">
                <a:solidFill>
                  <a:schemeClr val="dk1"/>
                </a:solidFill>
                <a:latin typeface="Comfortaa"/>
                <a:ea typeface="Comfortaa"/>
                <a:cs typeface="Comfortaa"/>
                <a:sym typeface="Comfortaa"/>
              </a:defRPr>
            </a:lvl1pPr>
            <a:lvl2pPr marL="914400" lvl="1" indent="-317500" rtl="0">
              <a:spcBef>
                <a:spcPts val="0"/>
              </a:spcBef>
              <a:spcAft>
                <a:spcPts val="0"/>
              </a:spcAft>
              <a:buClr>
                <a:schemeClr val="lt1"/>
              </a:buClr>
              <a:buSzPts val="1400"/>
              <a:buFont typeface="Roboto Slab Light"/>
              <a:buAutoNum type="alphaLcPeriod"/>
              <a:defRPr>
                <a:solidFill>
                  <a:schemeClr val="dk1"/>
                </a:solidFill>
                <a:latin typeface="Roboto Slab Light"/>
                <a:ea typeface="Roboto Slab Light"/>
                <a:cs typeface="Roboto Slab Light"/>
                <a:sym typeface="Roboto Slab Light"/>
              </a:defRPr>
            </a:lvl2pPr>
            <a:lvl3pPr marL="1371600" lvl="2" indent="-317500" rtl="0">
              <a:spcBef>
                <a:spcPts val="0"/>
              </a:spcBef>
              <a:spcAft>
                <a:spcPts val="0"/>
              </a:spcAft>
              <a:buClr>
                <a:schemeClr val="lt1"/>
              </a:buClr>
              <a:buSzPts val="1400"/>
              <a:buFont typeface="Roboto Slab Light"/>
              <a:buAutoNum type="romanLcPeriod"/>
              <a:defRPr>
                <a:solidFill>
                  <a:schemeClr val="dk1"/>
                </a:solidFill>
                <a:latin typeface="Roboto Slab Light"/>
                <a:ea typeface="Roboto Slab Light"/>
                <a:cs typeface="Roboto Slab Light"/>
                <a:sym typeface="Roboto Slab Light"/>
              </a:defRPr>
            </a:lvl3pPr>
            <a:lvl4pPr marL="1828800" lvl="3" indent="-317500" rtl="0">
              <a:spcBef>
                <a:spcPts val="0"/>
              </a:spcBef>
              <a:spcAft>
                <a:spcPts val="0"/>
              </a:spcAft>
              <a:buClr>
                <a:schemeClr val="lt1"/>
              </a:buClr>
              <a:buSzPts val="1400"/>
              <a:buFont typeface="Roboto Slab Light"/>
              <a:buAutoNum type="arabicPeriod"/>
              <a:defRPr>
                <a:solidFill>
                  <a:schemeClr val="dk1"/>
                </a:solidFill>
                <a:latin typeface="Roboto Slab Light"/>
                <a:ea typeface="Roboto Slab Light"/>
                <a:cs typeface="Roboto Slab Light"/>
                <a:sym typeface="Roboto Slab Light"/>
              </a:defRPr>
            </a:lvl4pPr>
            <a:lvl5pPr marL="2286000" lvl="4" indent="-317500" rtl="0">
              <a:spcBef>
                <a:spcPts val="0"/>
              </a:spcBef>
              <a:spcAft>
                <a:spcPts val="0"/>
              </a:spcAft>
              <a:buClr>
                <a:schemeClr val="lt1"/>
              </a:buClr>
              <a:buSzPts val="1400"/>
              <a:buFont typeface="Roboto Slab Light"/>
              <a:buAutoNum type="alphaLcPeriod"/>
              <a:defRPr>
                <a:solidFill>
                  <a:schemeClr val="dk1"/>
                </a:solidFill>
                <a:latin typeface="Roboto Slab Light"/>
                <a:ea typeface="Roboto Slab Light"/>
                <a:cs typeface="Roboto Slab Light"/>
                <a:sym typeface="Roboto Slab Light"/>
              </a:defRPr>
            </a:lvl5pPr>
            <a:lvl6pPr marL="2743200" lvl="5" indent="-317500" rtl="0">
              <a:spcBef>
                <a:spcPts val="0"/>
              </a:spcBef>
              <a:spcAft>
                <a:spcPts val="0"/>
              </a:spcAft>
              <a:buClr>
                <a:schemeClr val="lt1"/>
              </a:buClr>
              <a:buSzPts val="1400"/>
              <a:buFont typeface="Roboto Slab Light"/>
              <a:buAutoNum type="romanLcPeriod"/>
              <a:defRPr>
                <a:solidFill>
                  <a:schemeClr val="dk1"/>
                </a:solidFill>
                <a:latin typeface="Roboto Slab Light"/>
                <a:ea typeface="Roboto Slab Light"/>
                <a:cs typeface="Roboto Slab Light"/>
                <a:sym typeface="Roboto Slab Light"/>
              </a:defRPr>
            </a:lvl6pPr>
            <a:lvl7pPr marL="3200400" lvl="6" indent="-317500" rtl="0">
              <a:spcBef>
                <a:spcPts val="0"/>
              </a:spcBef>
              <a:spcAft>
                <a:spcPts val="0"/>
              </a:spcAft>
              <a:buClr>
                <a:schemeClr val="lt1"/>
              </a:buClr>
              <a:buSzPts val="1400"/>
              <a:buFont typeface="Roboto Slab Light"/>
              <a:buAutoNum type="arabicPeriod"/>
              <a:defRPr>
                <a:solidFill>
                  <a:schemeClr val="dk1"/>
                </a:solidFill>
                <a:latin typeface="Roboto Slab Light"/>
                <a:ea typeface="Roboto Slab Light"/>
                <a:cs typeface="Roboto Slab Light"/>
                <a:sym typeface="Roboto Slab Light"/>
              </a:defRPr>
            </a:lvl7pPr>
            <a:lvl8pPr marL="3657600" lvl="7" indent="-317500" rtl="0">
              <a:spcBef>
                <a:spcPts val="0"/>
              </a:spcBef>
              <a:spcAft>
                <a:spcPts val="0"/>
              </a:spcAft>
              <a:buClr>
                <a:schemeClr val="lt1"/>
              </a:buClr>
              <a:buSzPts val="1400"/>
              <a:buFont typeface="Roboto Slab Light"/>
              <a:buAutoNum type="alphaLcPeriod"/>
              <a:defRPr>
                <a:solidFill>
                  <a:schemeClr val="dk1"/>
                </a:solidFill>
                <a:latin typeface="Roboto Slab Light"/>
                <a:ea typeface="Roboto Slab Light"/>
                <a:cs typeface="Roboto Slab Light"/>
                <a:sym typeface="Roboto Slab Light"/>
              </a:defRPr>
            </a:lvl8pPr>
            <a:lvl9pPr marL="4114800" lvl="8" indent="-317500" rtl="0">
              <a:spcBef>
                <a:spcPts val="0"/>
              </a:spcBef>
              <a:spcAft>
                <a:spcPts val="0"/>
              </a:spcAft>
              <a:buClr>
                <a:schemeClr val="lt1"/>
              </a:buClr>
              <a:buSzPts val="1400"/>
              <a:buFont typeface="Roboto Slab Light"/>
              <a:buAutoNum type="romanLcPeriod"/>
              <a:defRPr>
                <a:solidFill>
                  <a:schemeClr val="dk1"/>
                </a:solidFill>
                <a:latin typeface="Roboto Slab Light"/>
                <a:ea typeface="Roboto Slab Light"/>
                <a:cs typeface="Roboto Slab Light"/>
                <a:sym typeface="Roboto Slab Light"/>
              </a:defRPr>
            </a:lvl9pPr>
          </a:lstStyle>
          <a:p>
            <a:endParaRPr/>
          </a:p>
        </p:txBody>
      </p:sp>
      <p:sp>
        <p:nvSpPr>
          <p:cNvPr id="109" name="Google Shape;109;p4"/>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0" name="Google Shape;110;p4"/>
          <p:cNvGrpSpPr/>
          <p:nvPr/>
        </p:nvGrpSpPr>
        <p:grpSpPr>
          <a:xfrm>
            <a:off x="7844079" y="226728"/>
            <a:ext cx="1373387" cy="1246991"/>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4"/>
          <p:cNvGrpSpPr/>
          <p:nvPr/>
        </p:nvGrpSpPr>
        <p:grpSpPr>
          <a:xfrm>
            <a:off x="91757" y="3957734"/>
            <a:ext cx="708344" cy="1228537"/>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a:off x="8410820" y="4473980"/>
            <a:ext cx="537853" cy="555858"/>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4"/>
          <p:cNvGrpSpPr/>
          <p:nvPr/>
        </p:nvGrpSpPr>
        <p:grpSpPr>
          <a:xfrm>
            <a:off x="122839" y="125316"/>
            <a:ext cx="604654" cy="578037"/>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p8"/>
          <p:cNvSpPr txBox="1">
            <a:spLocks noGrp="1"/>
          </p:cNvSpPr>
          <p:nvPr>
            <p:ph type="title"/>
          </p:nvPr>
        </p:nvSpPr>
        <p:spPr>
          <a:xfrm>
            <a:off x="1779150" y="1042825"/>
            <a:ext cx="5585700" cy="3180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10000"/>
            </a:lvl1pPr>
            <a:lvl2pPr lvl="1" rtl="0">
              <a:spcBef>
                <a:spcPts val="0"/>
              </a:spcBef>
              <a:spcAft>
                <a:spcPts val="0"/>
              </a:spcAft>
              <a:buSzPts val="4800"/>
              <a:buNone/>
              <a:defRPr sz="4800" b="0"/>
            </a:lvl2pPr>
            <a:lvl3pPr lvl="2" rtl="0">
              <a:spcBef>
                <a:spcPts val="0"/>
              </a:spcBef>
              <a:spcAft>
                <a:spcPts val="0"/>
              </a:spcAft>
              <a:buSzPts val="4800"/>
              <a:buNone/>
              <a:defRPr sz="4800" b="0"/>
            </a:lvl3pPr>
            <a:lvl4pPr lvl="3" rtl="0">
              <a:spcBef>
                <a:spcPts val="0"/>
              </a:spcBef>
              <a:spcAft>
                <a:spcPts val="0"/>
              </a:spcAft>
              <a:buSzPts val="4800"/>
              <a:buNone/>
              <a:defRPr sz="4800" b="0"/>
            </a:lvl4pPr>
            <a:lvl5pPr lvl="4" rtl="0">
              <a:spcBef>
                <a:spcPts val="0"/>
              </a:spcBef>
              <a:spcAft>
                <a:spcPts val="0"/>
              </a:spcAft>
              <a:buSzPts val="4800"/>
              <a:buNone/>
              <a:defRPr sz="4800" b="0"/>
            </a:lvl5pPr>
            <a:lvl6pPr lvl="5" rtl="0">
              <a:spcBef>
                <a:spcPts val="0"/>
              </a:spcBef>
              <a:spcAft>
                <a:spcPts val="0"/>
              </a:spcAft>
              <a:buSzPts val="4800"/>
              <a:buNone/>
              <a:defRPr sz="4800" b="0"/>
            </a:lvl6pPr>
            <a:lvl7pPr lvl="6" rtl="0">
              <a:spcBef>
                <a:spcPts val="0"/>
              </a:spcBef>
              <a:spcAft>
                <a:spcPts val="0"/>
              </a:spcAft>
              <a:buSzPts val="4800"/>
              <a:buNone/>
              <a:defRPr sz="4800" b="0"/>
            </a:lvl7pPr>
            <a:lvl8pPr lvl="7" rtl="0">
              <a:spcBef>
                <a:spcPts val="0"/>
              </a:spcBef>
              <a:spcAft>
                <a:spcPts val="0"/>
              </a:spcAft>
              <a:buSzPts val="4800"/>
              <a:buNone/>
              <a:defRPr sz="4800" b="0"/>
            </a:lvl8pPr>
            <a:lvl9pPr lvl="8" rtl="0">
              <a:spcBef>
                <a:spcPts val="0"/>
              </a:spcBef>
              <a:spcAft>
                <a:spcPts val="0"/>
              </a:spcAft>
              <a:buSzPts val="4800"/>
              <a:buNone/>
              <a:defRPr sz="4800" b="0"/>
            </a:lvl9pPr>
          </a:lstStyle>
          <a:p>
            <a:endParaRPr/>
          </a:p>
        </p:txBody>
      </p:sp>
      <p:grpSp>
        <p:nvGrpSpPr>
          <p:cNvPr id="297" name="Google Shape;297;p8"/>
          <p:cNvGrpSpPr/>
          <p:nvPr/>
        </p:nvGrpSpPr>
        <p:grpSpPr>
          <a:xfrm>
            <a:off x="-187098" y="2289785"/>
            <a:ext cx="2037701" cy="1610804"/>
            <a:chOff x="855987" y="2204128"/>
            <a:chExt cx="1217483" cy="962421"/>
          </a:xfrm>
        </p:grpSpPr>
        <p:grpSp>
          <p:nvGrpSpPr>
            <p:cNvPr id="298" name="Google Shape;298;p8"/>
            <p:cNvGrpSpPr/>
            <p:nvPr/>
          </p:nvGrpSpPr>
          <p:grpSpPr>
            <a:xfrm>
              <a:off x="855987" y="2204128"/>
              <a:ext cx="1146639" cy="962421"/>
              <a:chOff x="958238" y="2157575"/>
              <a:chExt cx="1115191" cy="936025"/>
            </a:xfrm>
          </p:grpSpPr>
          <p:sp>
            <p:nvSpPr>
              <p:cNvPr id="299" name="Google Shape;299;p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8"/>
          <p:cNvGrpSpPr/>
          <p:nvPr/>
        </p:nvGrpSpPr>
        <p:grpSpPr>
          <a:xfrm>
            <a:off x="5520628" y="156273"/>
            <a:ext cx="1651683" cy="719972"/>
            <a:chOff x="3965010" y="571479"/>
            <a:chExt cx="1651683" cy="719972"/>
          </a:xfrm>
        </p:grpSpPr>
        <p:grpSp>
          <p:nvGrpSpPr>
            <p:cNvPr id="307" name="Google Shape;307;p8"/>
            <p:cNvGrpSpPr/>
            <p:nvPr/>
          </p:nvGrpSpPr>
          <p:grpSpPr>
            <a:xfrm>
              <a:off x="3965010" y="571479"/>
              <a:ext cx="1446820" cy="719972"/>
              <a:chOff x="3953250" y="571500"/>
              <a:chExt cx="1383325" cy="766825"/>
            </a:xfrm>
          </p:grpSpPr>
          <p:grpSp>
            <p:nvGrpSpPr>
              <p:cNvPr id="308" name="Google Shape;308;p8"/>
              <p:cNvGrpSpPr/>
              <p:nvPr/>
            </p:nvGrpSpPr>
            <p:grpSpPr>
              <a:xfrm>
                <a:off x="3953250" y="571500"/>
                <a:ext cx="1383166" cy="669650"/>
                <a:chOff x="897088" y="2374675"/>
                <a:chExt cx="1383166" cy="669650"/>
              </a:xfrm>
            </p:grpSpPr>
            <p:sp>
              <p:nvSpPr>
                <p:cNvPr id="309" name="Google Shape;309;p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8"/>
          <p:cNvGrpSpPr/>
          <p:nvPr/>
        </p:nvGrpSpPr>
        <p:grpSpPr>
          <a:xfrm rot="8903269">
            <a:off x="-62368" y="122449"/>
            <a:ext cx="1100970" cy="787622"/>
            <a:chOff x="1202177" y="4613417"/>
            <a:chExt cx="528376" cy="377938"/>
          </a:xfrm>
        </p:grpSpPr>
        <p:sp>
          <p:nvSpPr>
            <p:cNvPr id="316" name="Google Shape;316;p8"/>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322;p8"/>
          <p:cNvGrpSpPr/>
          <p:nvPr/>
        </p:nvGrpSpPr>
        <p:grpSpPr>
          <a:xfrm>
            <a:off x="7224067" y="2171120"/>
            <a:ext cx="2525833" cy="1610805"/>
            <a:chOff x="7239867" y="1514545"/>
            <a:chExt cx="2525833" cy="1610805"/>
          </a:xfrm>
        </p:grpSpPr>
        <p:grpSp>
          <p:nvGrpSpPr>
            <p:cNvPr id="323" name="Google Shape;323;p8"/>
            <p:cNvGrpSpPr/>
            <p:nvPr/>
          </p:nvGrpSpPr>
          <p:grpSpPr>
            <a:xfrm>
              <a:off x="7346663" y="1514545"/>
              <a:ext cx="2419037" cy="1551678"/>
              <a:chOff x="7410211" y="1555302"/>
              <a:chExt cx="2355440" cy="1510884"/>
            </a:xfrm>
          </p:grpSpPr>
          <p:grpSp>
            <p:nvGrpSpPr>
              <p:cNvPr id="324" name="Google Shape;324;p8"/>
              <p:cNvGrpSpPr/>
              <p:nvPr/>
            </p:nvGrpSpPr>
            <p:grpSpPr>
              <a:xfrm>
                <a:off x="7410211" y="1555302"/>
                <a:ext cx="2355440" cy="1510884"/>
                <a:chOff x="761258" y="2062480"/>
                <a:chExt cx="1646470" cy="1056119"/>
              </a:xfrm>
            </p:grpSpPr>
            <p:sp>
              <p:nvSpPr>
                <p:cNvPr id="325" name="Google Shape;325;p8"/>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8"/>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 name="Google Shape;333;p8"/>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8"/>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8"/>
          <p:cNvGrpSpPr/>
          <p:nvPr/>
        </p:nvGrpSpPr>
        <p:grpSpPr>
          <a:xfrm rot="615299" flipH="1">
            <a:off x="1158717" y="284141"/>
            <a:ext cx="1651651" cy="1499645"/>
            <a:chOff x="7844079" y="226728"/>
            <a:chExt cx="1373387" cy="1246991"/>
          </a:xfrm>
        </p:grpSpPr>
        <p:sp>
          <p:nvSpPr>
            <p:cNvPr id="342" name="Google Shape;342;p8"/>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8"/>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8"/>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8"/>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8"/>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8"/>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56"/>
        <p:cNvGrpSpPr/>
        <p:nvPr/>
      </p:nvGrpSpPr>
      <p:grpSpPr>
        <a:xfrm>
          <a:off x="0" y="0"/>
          <a:ext cx="0" cy="0"/>
          <a:chOff x="0" y="0"/>
          <a:chExt cx="0" cy="0"/>
        </a:xfrm>
      </p:grpSpPr>
      <p:sp>
        <p:nvSpPr>
          <p:cNvPr id="357" name="Google Shape;357;p9"/>
          <p:cNvSpPr txBox="1">
            <a:spLocks noGrp="1"/>
          </p:cNvSpPr>
          <p:nvPr>
            <p:ph type="subTitle" idx="1"/>
          </p:nvPr>
        </p:nvSpPr>
        <p:spPr>
          <a:xfrm>
            <a:off x="4417600" y="2168750"/>
            <a:ext cx="3472500" cy="2189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chemeClr val="dk1"/>
                </a:solidFill>
                <a:latin typeface="Comfortaa"/>
                <a:ea typeface="Comfortaa"/>
                <a:cs typeface="Comfortaa"/>
                <a:sym typeface="Comfortaa"/>
              </a:defRPr>
            </a:lvl1pPr>
            <a:lvl2pPr lvl="1" rtl="0">
              <a:spcBef>
                <a:spcPts val="1600"/>
              </a:spcBef>
              <a:spcAft>
                <a:spcPts val="0"/>
              </a:spcAft>
              <a:buNone/>
              <a:defRPr sz="1800">
                <a:solidFill>
                  <a:schemeClr val="dk1"/>
                </a:solidFill>
                <a:latin typeface="Comfortaa"/>
                <a:ea typeface="Comfortaa"/>
                <a:cs typeface="Comfortaa"/>
                <a:sym typeface="Comfortaa"/>
              </a:defRPr>
            </a:lvl2pPr>
            <a:lvl3pPr lvl="2" rtl="0">
              <a:spcBef>
                <a:spcPts val="1600"/>
              </a:spcBef>
              <a:spcAft>
                <a:spcPts val="0"/>
              </a:spcAft>
              <a:buNone/>
              <a:defRPr sz="1800">
                <a:solidFill>
                  <a:schemeClr val="dk1"/>
                </a:solidFill>
                <a:latin typeface="Comfortaa"/>
                <a:ea typeface="Comfortaa"/>
                <a:cs typeface="Comfortaa"/>
                <a:sym typeface="Comfortaa"/>
              </a:defRPr>
            </a:lvl3pPr>
            <a:lvl4pPr lvl="3" rtl="0">
              <a:spcBef>
                <a:spcPts val="1600"/>
              </a:spcBef>
              <a:spcAft>
                <a:spcPts val="0"/>
              </a:spcAft>
              <a:buNone/>
              <a:defRPr sz="1800">
                <a:solidFill>
                  <a:schemeClr val="dk1"/>
                </a:solidFill>
                <a:latin typeface="Comfortaa"/>
                <a:ea typeface="Comfortaa"/>
                <a:cs typeface="Comfortaa"/>
                <a:sym typeface="Comfortaa"/>
              </a:defRPr>
            </a:lvl4pPr>
            <a:lvl5pPr lvl="4" rtl="0">
              <a:spcBef>
                <a:spcPts val="1600"/>
              </a:spcBef>
              <a:spcAft>
                <a:spcPts val="0"/>
              </a:spcAft>
              <a:buNone/>
              <a:defRPr sz="1800">
                <a:solidFill>
                  <a:schemeClr val="dk1"/>
                </a:solidFill>
                <a:latin typeface="Comfortaa"/>
                <a:ea typeface="Comfortaa"/>
                <a:cs typeface="Comfortaa"/>
                <a:sym typeface="Comfortaa"/>
              </a:defRPr>
            </a:lvl5pPr>
            <a:lvl6pPr lvl="5" rtl="0">
              <a:spcBef>
                <a:spcPts val="1600"/>
              </a:spcBef>
              <a:spcAft>
                <a:spcPts val="0"/>
              </a:spcAft>
              <a:buNone/>
              <a:defRPr sz="1800">
                <a:solidFill>
                  <a:schemeClr val="dk1"/>
                </a:solidFill>
                <a:latin typeface="Comfortaa"/>
                <a:ea typeface="Comfortaa"/>
                <a:cs typeface="Comfortaa"/>
                <a:sym typeface="Comfortaa"/>
              </a:defRPr>
            </a:lvl6pPr>
            <a:lvl7pPr lvl="6" rtl="0">
              <a:spcBef>
                <a:spcPts val="1600"/>
              </a:spcBef>
              <a:spcAft>
                <a:spcPts val="0"/>
              </a:spcAft>
              <a:buNone/>
              <a:defRPr sz="1800">
                <a:solidFill>
                  <a:schemeClr val="dk1"/>
                </a:solidFill>
                <a:latin typeface="Comfortaa"/>
                <a:ea typeface="Comfortaa"/>
                <a:cs typeface="Comfortaa"/>
                <a:sym typeface="Comfortaa"/>
              </a:defRPr>
            </a:lvl7pPr>
            <a:lvl8pPr lvl="7" rtl="0">
              <a:spcBef>
                <a:spcPts val="1600"/>
              </a:spcBef>
              <a:spcAft>
                <a:spcPts val="0"/>
              </a:spcAft>
              <a:buNone/>
              <a:defRPr sz="1800">
                <a:solidFill>
                  <a:schemeClr val="dk1"/>
                </a:solidFill>
                <a:latin typeface="Comfortaa"/>
                <a:ea typeface="Comfortaa"/>
                <a:cs typeface="Comfortaa"/>
                <a:sym typeface="Comfortaa"/>
              </a:defRPr>
            </a:lvl8pPr>
            <a:lvl9pPr lvl="8" rtl="0">
              <a:spcBef>
                <a:spcPts val="1600"/>
              </a:spcBef>
              <a:spcAft>
                <a:spcPts val="1600"/>
              </a:spcAft>
              <a:buNone/>
              <a:defRPr sz="1800">
                <a:solidFill>
                  <a:schemeClr val="dk1"/>
                </a:solidFill>
                <a:latin typeface="Comfortaa"/>
                <a:ea typeface="Comfortaa"/>
                <a:cs typeface="Comfortaa"/>
                <a:sym typeface="Comfortaa"/>
              </a:defRPr>
            </a:lvl9pPr>
          </a:lstStyle>
          <a:p>
            <a:endParaRPr/>
          </a:p>
        </p:txBody>
      </p:sp>
      <p:sp>
        <p:nvSpPr>
          <p:cNvPr id="358" name="Google Shape;358;p9"/>
          <p:cNvSpPr txBox="1">
            <a:spLocks noGrp="1"/>
          </p:cNvSpPr>
          <p:nvPr>
            <p:ph type="title"/>
          </p:nvPr>
        </p:nvSpPr>
        <p:spPr>
          <a:xfrm>
            <a:off x="4417600" y="954100"/>
            <a:ext cx="3633300" cy="108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500"/>
              <a:buNone/>
              <a:defRPr b="0"/>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grpSp>
        <p:nvGrpSpPr>
          <p:cNvPr id="359" name="Google Shape;359;p9"/>
          <p:cNvGrpSpPr/>
          <p:nvPr/>
        </p:nvGrpSpPr>
        <p:grpSpPr>
          <a:xfrm>
            <a:off x="-362575" y="107879"/>
            <a:ext cx="2010058" cy="1281879"/>
            <a:chOff x="7239867" y="1514545"/>
            <a:chExt cx="2525833" cy="1610805"/>
          </a:xfrm>
        </p:grpSpPr>
        <p:grpSp>
          <p:nvGrpSpPr>
            <p:cNvPr id="360" name="Google Shape;360;p9"/>
            <p:cNvGrpSpPr/>
            <p:nvPr/>
          </p:nvGrpSpPr>
          <p:grpSpPr>
            <a:xfrm>
              <a:off x="7346663" y="1514545"/>
              <a:ext cx="2419037" cy="1551678"/>
              <a:chOff x="7410211" y="1555302"/>
              <a:chExt cx="2355440" cy="1510884"/>
            </a:xfrm>
          </p:grpSpPr>
          <p:grpSp>
            <p:nvGrpSpPr>
              <p:cNvPr id="361" name="Google Shape;361;p9"/>
              <p:cNvGrpSpPr/>
              <p:nvPr/>
            </p:nvGrpSpPr>
            <p:grpSpPr>
              <a:xfrm>
                <a:off x="7410211" y="1555302"/>
                <a:ext cx="2355440" cy="1510884"/>
                <a:chOff x="761258" y="2062480"/>
                <a:chExt cx="1646470" cy="1056119"/>
              </a:xfrm>
            </p:grpSpPr>
            <p:sp>
              <p:nvSpPr>
                <p:cNvPr id="362" name="Google Shape;362;p9"/>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9"/>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9"/>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9"/>
          <p:cNvGrpSpPr/>
          <p:nvPr/>
        </p:nvGrpSpPr>
        <p:grpSpPr>
          <a:xfrm rot="-2398771" flipH="1">
            <a:off x="8091903" y="4376591"/>
            <a:ext cx="1016105" cy="607224"/>
            <a:chOff x="1202177" y="4613417"/>
            <a:chExt cx="528376" cy="315757"/>
          </a:xfrm>
        </p:grpSpPr>
        <p:sp>
          <p:nvSpPr>
            <p:cNvPr id="372" name="Google Shape;372;p9"/>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9"/>
          <p:cNvGrpSpPr/>
          <p:nvPr/>
        </p:nvGrpSpPr>
        <p:grpSpPr>
          <a:xfrm>
            <a:off x="8434827" y="188005"/>
            <a:ext cx="495544" cy="469263"/>
            <a:chOff x="2736573" y="4286656"/>
            <a:chExt cx="316076" cy="299294"/>
          </a:xfrm>
        </p:grpSpPr>
        <p:sp>
          <p:nvSpPr>
            <p:cNvPr id="379" name="Google Shape;379;p9"/>
            <p:cNvSpPr/>
            <p:nvPr/>
          </p:nvSpPr>
          <p:spPr>
            <a:xfrm>
              <a:off x="2867907" y="4291145"/>
              <a:ext cx="173578" cy="177388"/>
            </a:xfrm>
            <a:custGeom>
              <a:avLst/>
              <a:gdLst/>
              <a:ahLst/>
              <a:cxnLst/>
              <a:rect l="l" t="t" r="r" b="b"/>
              <a:pathLst>
                <a:path w="1508" h="1541" extrusionOk="0">
                  <a:moveTo>
                    <a:pt x="900" y="132"/>
                  </a:moveTo>
                  <a:lnTo>
                    <a:pt x="900" y="132"/>
                  </a:lnTo>
                  <a:cubicBezTo>
                    <a:pt x="778" y="472"/>
                    <a:pt x="608" y="812"/>
                    <a:pt x="390" y="1103"/>
                  </a:cubicBezTo>
                  <a:cubicBezTo>
                    <a:pt x="365" y="1128"/>
                    <a:pt x="365" y="1152"/>
                    <a:pt x="390" y="1176"/>
                  </a:cubicBezTo>
                  <a:cubicBezTo>
                    <a:pt x="402" y="1188"/>
                    <a:pt x="420" y="1194"/>
                    <a:pt x="435" y="1194"/>
                  </a:cubicBezTo>
                  <a:cubicBezTo>
                    <a:pt x="450" y="1194"/>
                    <a:pt x="463" y="1188"/>
                    <a:pt x="463" y="1176"/>
                  </a:cubicBezTo>
                  <a:cubicBezTo>
                    <a:pt x="705" y="1006"/>
                    <a:pt x="973" y="885"/>
                    <a:pt x="1264" y="812"/>
                  </a:cubicBezTo>
                  <a:cubicBezTo>
                    <a:pt x="1337" y="812"/>
                    <a:pt x="1361" y="860"/>
                    <a:pt x="1361" y="860"/>
                  </a:cubicBezTo>
                  <a:cubicBezTo>
                    <a:pt x="1361" y="860"/>
                    <a:pt x="1361" y="885"/>
                    <a:pt x="1361" y="885"/>
                  </a:cubicBezTo>
                  <a:cubicBezTo>
                    <a:pt x="1313" y="1030"/>
                    <a:pt x="875" y="1273"/>
                    <a:pt x="584" y="1395"/>
                  </a:cubicBezTo>
                  <a:lnTo>
                    <a:pt x="147" y="1055"/>
                  </a:lnTo>
                  <a:cubicBezTo>
                    <a:pt x="365" y="666"/>
                    <a:pt x="730" y="156"/>
                    <a:pt x="900" y="132"/>
                  </a:cubicBezTo>
                  <a:close/>
                  <a:moveTo>
                    <a:pt x="958" y="1"/>
                  </a:moveTo>
                  <a:cubicBezTo>
                    <a:pt x="948" y="1"/>
                    <a:pt x="937" y="4"/>
                    <a:pt x="924" y="10"/>
                  </a:cubicBezTo>
                  <a:cubicBezTo>
                    <a:pt x="608" y="10"/>
                    <a:pt x="122" y="860"/>
                    <a:pt x="25" y="1055"/>
                  </a:cubicBezTo>
                  <a:cubicBezTo>
                    <a:pt x="1" y="1079"/>
                    <a:pt x="1" y="1103"/>
                    <a:pt x="25" y="1128"/>
                  </a:cubicBezTo>
                  <a:lnTo>
                    <a:pt x="511" y="1516"/>
                  </a:lnTo>
                  <a:cubicBezTo>
                    <a:pt x="535" y="1516"/>
                    <a:pt x="535" y="1516"/>
                    <a:pt x="560" y="1540"/>
                  </a:cubicBezTo>
                  <a:lnTo>
                    <a:pt x="608" y="1540"/>
                  </a:lnTo>
                  <a:cubicBezTo>
                    <a:pt x="730" y="1468"/>
                    <a:pt x="1410" y="1200"/>
                    <a:pt x="1483" y="933"/>
                  </a:cubicBezTo>
                  <a:cubicBezTo>
                    <a:pt x="1507" y="885"/>
                    <a:pt x="1507" y="836"/>
                    <a:pt x="1483" y="787"/>
                  </a:cubicBezTo>
                  <a:cubicBezTo>
                    <a:pt x="1434" y="715"/>
                    <a:pt x="1361" y="690"/>
                    <a:pt x="1264" y="690"/>
                  </a:cubicBezTo>
                  <a:cubicBezTo>
                    <a:pt x="1046" y="715"/>
                    <a:pt x="851" y="787"/>
                    <a:pt x="657" y="909"/>
                  </a:cubicBezTo>
                  <a:cubicBezTo>
                    <a:pt x="851" y="617"/>
                    <a:pt x="1094" y="204"/>
                    <a:pt x="1021" y="59"/>
                  </a:cubicBezTo>
                  <a:cubicBezTo>
                    <a:pt x="1003" y="23"/>
                    <a:pt x="986" y="1"/>
                    <a:pt x="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2775708" y="4407871"/>
              <a:ext cx="166672" cy="178079"/>
            </a:xfrm>
            <a:custGeom>
              <a:avLst/>
              <a:gdLst/>
              <a:ahLst/>
              <a:cxnLst/>
              <a:rect l="l" t="t" r="r" b="b"/>
              <a:pathLst>
                <a:path w="1448" h="1547" extrusionOk="0">
                  <a:moveTo>
                    <a:pt x="876" y="0"/>
                  </a:moveTo>
                  <a:cubicBezTo>
                    <a:pt x="862" y="0"/>
                    <a:pt x="846" y="6"/>
                    <a:pt x="826" y="16"/>
                  </a:cubicBezTo>
                  <a:cubicBezTo>
                    <a:pt x="802" y="41"/>
                    <a:pt x="73" y="551"/>
                    <a:pt x="25" y="1061"/>
                  </a:cubicBezTo>
                  <a:cubicBezTo>
                    <a:pt x="0" y="1207"/>
                    <a:pt x="73" y="1255"/>
                    <a:pt x="97" y="1255"/>
                  </a:cubicBezTo>
                  <a:cubicBezTo>
                    <a:pt x="104" y="1256"/>
                    <a:pt x="111" y="1257"/>
                    <a:pt x="118" y="1257"/>
                  </a:cubicBezTo>
                  <a:cubicBezTo>
                    <a:pt x="292" y="1257"/>
                    <a:pt x="593" y="978"/>
                    <a:pt x="826" y="745"/>
                  </a:cubicBezTo>
                  <a:lnTo>
                    <a:pt x="826" y="745"/>
                  </a:lnTo>
                  <a:cubicBezTo>
                    <a:pt x="705" y="964"/>
                    <a:pt x="681" y="1207"/>
                    <a:pt x="681" y="1450"/>
                  </a:cubicBezTo>
                  <a:cubicBezTo>
                    <a:pt x="705" y="1498"/>
                    <a:pt x="753" y="1547"/>
                    <a:pt x="826" y="1547"/>
                  </a:cubicBezTo>
                  <a:lnTo>
                    <a:pt x="851" y="1547"/>
                  </a:lnTo>
                  <a:cubicBezTo>
                    <a:pt x="1191" y="1547"/>
                    <a:pt x="1385" y="648"/>
                    <a:pt x="1434" y="478"/>
                  </a:cubicBezTo>
                  <a:cubicBezTo>
                    <a:pt x="1447" y="423"/>
                    <a:pt x="1415" y="392"/>
                    <a:pt x="1380" y="392"/>
                  </a:cubicBezTo>
                  <a:cubicBezTo>
                    <a:pt x="1352" y="392"/>
                    <a:pt x="1323" y="411"/>
                    <a:pt x="1312" y="454"/>
                  </a:cubicBezTo>
                  <a:cubicBezTo>
                    <a:pt x="1215" y="939"/>
                    <a:pt x="996" y="1425"/>
                    <a:pt x="851" y="1425"/>
                  </a:cubicBezTo>
                  <a:lnTo>
                    <a:pt x="826" y="1425"/>
                  </a:lnTo>
                  <a:cubicBezTo>
                    <a:pt x="753" y="1255"/>
                    <a:pt x="1069" y="551"/>
                    <a:pt x="1093" y="478"/>
                  </a:cubicBezTo>
                  <a:lnTo>
                    <a:pt x="1093" y="454"/>
                  </a:lnTo>
                  <a:cubicBezTo>
                    <a:pt x="1118" y="429"/>
                    <a:pt x="1093" y="405"/>
                    <a:pt x="1069" y="381"/>
                  </a:cubicBezTo>
                  <a:cubicBezTo>
                    <a:pt x="1057" y="369"/>
                    <a:pt x="1045" y="363"/>
                    <a:pt x="1033" y="363"/>
                  </a:cubicBezTo>
                  <a:cubicBezTo>
                    <a:pt x="1021" y="363"/>
                    <a:pt x="1008" y="369"/>
                    <a:pt x="996" y="381"/>
                  </a:cubicBezTo>
                  <a:cubicBezTo>
                    <a:pt x="759" y="642"/>
                    <a:pt x="267" y="1135"/>
                    <a:pt x="153" y="1135"/>
                  </a:cubicBezTo>
                  <a:cubicBezTo>
                    <a:pt x="151" y="1135"/>
                    <a:pt x="148" y="1134"/>
                    <a:pt x="146" y="1134"/>
                  </a:cubicBezTo>
                  <a:lnTo>
                    <a:pt x="146" y="1061"/>
                  </a:lnTo>
                  <a:cubicBezTo>
                    <a:pt x="195" y="624"/>
                    <a:pt x="899" y="114"/>
                    <a:pt x="899" y="114"/>
                  </a:cubicBezTo>
                  <a:cubicBezTo>
                    <a:pt x="948" y="89"/>
                    <a:pt x="948" y="65"/>
                    <a:pt x="923" y="41"/>
                  </a:cubicBezTo>
                  <a:cubicBezTo>
                    <a:pt x="909" y="12"/>
                    <a:pt x="895"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2736573" y="4286656"/>
              <a:ext cx="137090" cy="122480"/>
            </a:xfrm>
            <a:custGeom>
              <a:avLst/>
              <a:gdLst/>
              <a:ahLst/>
              <a:cxnLst/>
              <a:rect l="l" t="t" r="r" b="b"/>
              <a:pathLst>
                <a:path w="1191" h="1064" extrusionOk="0">
                  <a:moveTo>
                    <a:pt x="923" y="0"/>
                  </a:moveTo>
                  <a:cubicBezTo>
                    <a:pt x="875" y="0"/>
                    <a:pt x="850" y="25"/>
                    <a:pt x="826" y="49"/>
                  </a:cubicBezTo>
                  <a:cubicBezTo>
                    <a:pt x="729" y="268"/>
                    <a:pt x="729" y="511"/>
                    <a:pt x="802" y="754"/>
                  </a:cubicBezTo>
                  <a:cubicBezTo>
                    <a:pt x="691" y="743"/>
                    <a:pt x="585" y="738"/>
                    <a:pt x="481" y="738"/>
                  </a:cubicBezTo>
                  <a:cubicBezTo>
                    <a:pt x="333" y="738"/>
                    <a:pt x="191" y="749"/>
                    <a:pt x="49" y="778"/>
                  </a:cubicBezTo>
                  <a:cubicBezTo>
                    <a:pt x="25" y="778"/>
                    <a:pt x="0" y="826"/>
                    <a:pt x="0" y="851"/>
                  </a:cubicBezTo>
                  <a:cubicBezTo>
                    <a:pt x="25" y="875"/>
                    <a:pt x="49" y="899"/>
                    <a:pt x="97" y="899"/>
                  </a:cubicBezTo>
                  <a:cubicBezTo>
                    <a:pt x="219" y="863"/>
                    <a:pt x="346" y="845"/>
                    <a:pt x="477" y="845"/>
                  </a:cubicBezTo>
                  <a:cubicBezTo>
                    <a:pt x="608" y="845"/>
                    <a:pt x="741" y="863"/>
                    <a:pt x="875" y="899"/>
                  </a:cubicBezTo>
                  <a:cubicBezTo>
                    <a:pt x="923" y="972"/>
                    <a:pt x="1021" y="1021"/>
                    <a:pt x="1093" y="1045"/>
                  </a:cubicBezTo>
                  <a:cubicBezTo>
                    <a:pt x="1106" y="1057"/>
                    <a:pt x="1118" y="1063"/>
                    <a:pt x="1130" y="1063"/>
                  </a:cubicBezTo>
                  <a:cubicBezTo>
                    <a:pt x="1142" y="1063"/>
                    <a:pt x="1154" y="1057"/>
                    <a:pt x="1166" y="1045"/>
                  </a:cubicBezTo>
                  <a:cubicBezTo>
                    <a:pt x="1191" y="1021"/>
                    <a:pt x="1191" y="996"/>
                    <a:pt x="1166" y="972"/>
                  </a:cubicBezTo>
                  <a:cubicBezTo>
                    <a:pt x="1118" y="899"/>
                    <a:pt x="1045" y="851"/>
                    <a:pt x="972" y="802"/>
                  </a:cubicBezTo>
                  <a:cubicBezTo>
                    <a:pt x="948" y="802"/>
                    <a:pt x="948" y="778"/>
                    <a:pt x="923" y="754"/>
                  </a:cubicBezTo>
                  <a:cubicBezTo>
                    <a:pt x="850" y="535"/>
                    <a:pt x="850" y="292"/>
                    <a:pt x="948" y="98"/>
                  </a:cubicBezTo>
                  <a:cubicBezTo>
                    <a:pt x="972" y="49"/>
                    <a:pt x="948" y="25"/>
                    <a:pt x="9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2921890" y="4453916"/>
              <a:ext cx="130759" cy="109702"/>
            </a:xfrm>
            <a:custGeom>
              <a:avLst/>
              <a:gdLst/>
              <a:ahLst/>
              <a:cxnLst/>
              <a:rect l="l" t="t" r="r" b="b"/>
              <a:pathLst>
                <a:path w="1136" h="953" extrusionOk="0">
                  <a:moveTo>
                    <a:pt x="110" y="0"/>
                  </a:moveTo>
                  <a:cubicBezTo>
                    <a:pt x="49" y="0"/>
                    <a:pt x="0" y="63"/>
                    <a:pt x="42" y="126"/>
                  </a:cubicBezTo>
                  <a:lnTo>
                    <a:pt x="1038" y="928"/>
                  </a:lnTo>
                  <a:cubicBezTo>
                    <a:pt x="1038" y="952"/>
                    <a:pt x="1062" y="952"/>
                    <a:pt x="1062" y="952"/>
                  </a:cubicBezTo>
                  <a:cubicBezTo>
                    <a:pt x="1087" y="952"/>
                    <a:pt x="1111" y="952"/>
                    <a:pt x="1111" y="928"/>
                  </a:cubicBezTo>
                  <a:cubicBezTo>
                    <a:pt x="1135" y="904"/>
                    <a:pt x="1135" y="855"/>
                    <a:pt x="1111" y="831"/>
                  </a:cubicBezTo>
                  <a:lnTo>
                    <a:pt x="139" y="5"/>
                  </a:lnTo>
                  <a:cubicBezTo>
                    <a:pt x="130" y="2"/>
                    <a:pt x="120"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423"/>
        <p:cNvGrpSpPr/>
        <p:nvPr/>
      </p:nvGrpSpPr>
      <p:grpSpPr>
        <a:xfrm>
          <a:off x="0" y="0"/>
          <a:ext cx="0" cy="0"/>
          <a:chOff x="0" y="0"/>
          <a:chExt cx="0" cy="0"/>
        </a:xfrm>
      </p:grpSpPr>
      <p:grpSp>
        <p:nvGrpSpPr>
          <p:cNvPr id="424" name="Google Shape;424;p11"/>
          <p:cNvGrpSpPr/>
          <p:nvPr/>
        </p:nvGrpSpPr>
        <p:grpSpPr>
          <a:xfrm flipH="1">
            <a:off x="7532356" y="3641559"/>
            <a:ext cx="884679" cy="1501939"/>
            <a:chOff x="-1056319" y="1385262"/>
            <a:chExt cx="212940" cy="361495"/>
          </a:xfrm>
        </p:grpSpPr>
        <p:sp>
          <p:nvSpPr>
            <p:cNvPr id="425" name="Google Shape;425;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 name="Google Shape;431;p11"/>
          <p:cNvSpPr txBox="1">
            <a:spLocks noGrp="1"/>
          </p:cNvSpPr>
          <p:nvPr>
            <p:ph type="title" hasCustomPrompt="1"/>
          </p:nvPr>
        </p:nvSpPr>
        <p:spPr>
          <a:xfrm>
            <a:off x="1749750" y="1834775"/>
            <a:ext cx="5644500" cy="13212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81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432" name="Google Shape;432;p11"/>
          <p:cNvSpPr txBox="1">
            <a:spLocks noGrp="1"/>
          </p:cNvSpPr>
          <p:nvPr>
            <p:ph type="body" idx="1"/>
          </p:nvPr>
        </p:nvSpPr>
        <p:spPr>
          <a:xfrm>
            <a:off x="1542750" y="3211625"/>
            <a:ext cx="6058500" cy="530700"/>
          </a:xfrm>
          <a:prstGeom prst="rect">
            <a:avLst/>
          </a:prstGeom>
          <a:noFill/>
          <a:ln>
            <a:noFill/>
          </a:ln>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solidFill>
                  <a:schemeClr val="dk1"/>
                </a:solidFill>
                <a:latin typeface="Comfortaa"/>
                <a:ea typeface="Comfortaa"/>
                <a:cs typeface="Comfortaa"/>
                <a:sym typeface="Comfortaa"/>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433" name="Google Shape;433;p11"/>
          <p:cNvGrpSpPr/>
          <p:nvPr/>
        </p:nvGrpSpPr>
        <p:grpSpPr>
          <a:xfrm flipH="1">
            <a:off x="7725441" y="1082982"/>
            <a:ext cx="2037701" cy="1610804"/>
            <a:chOff x="855987" y="2204128"/>
            <a:chExt cx="1217483" cy="962421"/>
          </a:xfrm>
        </p:grpSpPr>
        <p:grpSp>
          <p:nvGrpSpPr>
            <p:cNvPr id="434" name="Google Shape;434;p11"/>
            <p:cNvGrpSpPr/>
            <p:nvPr/>
          </p:nvGrpSpPr>
          <p:grpSpPr>
            <a:xfrm>
              <a:off x="855987" y="2204128"/>
              <a:ext cx="1146639" cy="962421"/>
              <a:chOff x="958238" y="2157575"/>
              <a:chExt cx="1115191" cy="936025"/>
            </a:xfrm>
          </p:grpSpPr>
          <p:sp>
            <p:nvSpPr>
              <p:cNvPr id="435" name="Google Shape;435;p11"/>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11"/>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1"/>
          <p:cNvGrpSpPr/>
          <p:nvPr/>
        </p:nvGrpSpPr>
        <p:grpSpPr>
          <a:xfrm flipH="1">
            <a:off x="2898506" y="-686743"/>
            <a:ext cx="2525833" cy="1610805"/>
            <a:chOff x="7239867" y="1514545"/>
            <a:chExt cx="2525833" cy="1610805"/>
          </a:xfrm>
        </p:grpSpPr>
        <p:grpSp>
          <p:nvGrpSpPr>
            <p:cNvPr id="443" name="Google Shape;443;p11"/>
            <p:cNvGrpSpPr/>
            <p:nvPr/>
          </p:nvGrpSpPr>
          <p:grpSpPr>
            <a:xfrm>
              <a:off x="7346663" y="1514545"/>
              <a:ext cx="2419037" cy="1551678"/>
              <a:chOff x="7410211" y="1555302"/>
              <a:chExt cx="2355440" cy="1510884"/>
            </a:xfrm>
          </p:grpSpPr>
          <p:grpSp>
            <p:nvGrpSpPr>
              <p:cNvPr id="444" name="Google Shape;444;p11"/>
              <p:cNvGrpSpPr/>
              <p:nvPr/>
            </p:nvGrpSpPr>
            <p:grpSpPr>
              <a:xfrm>
                <a:off x="7410211" y="1555302"/>
                <a:ext cx="2355440" cy="1510884"/>
                <a:chOff x="761258" y="2062480"/>
                <a:chExt cx="1646470" cy="1056119"/>
              </a:xfrm>
            </p:grpSpPr>
            <p:sp>
              <p:nvSpPr>
                <p:cNvPr id="445" name="Google Shape;445;p11"/>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 name="Google Shape;451;p11"/>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11"/>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1"/>
          <p:cNvGrpSpPr/>
          <p:nvPr/>
        </p:nvGrpSpPr>
        <p:grpSpPr>
          <a:xfrm rot="615299" flipH="1">
            <a:off x="279417" y="1059091"/>
            <a:ext cx="1651651" cy="1499645"/>
            <a:chOff x="7844079" y="226728"/>
            <a:chExt cx="1373387" cy="1246991"/>
          </a:xfrm>
        </p:grpSpPr>
        <p:sp>
          <p:nvSpPr>
            <p:cNvPr id="455" name="Google Shape;455;p11"/>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11"/>
          <p:cNvGrpSpPr/>
          <p:nvPr/>
        </p:nvGrpSpPr>
        <p:grpSpPr>
          <a:xfrm>
            <a:off x="875207" y="3470549"/>
            <a:ext cx="1020386" cy="1732392"/>
            <a:chOff x="-1056319" y="1385262"/>
            <a:chExt cx="212940" cy="361495"/>
          </a:xfrm>
        </p:grpSpPr>
        <p:sp>
          <p:nvSpPr>
            <p:cNvPr id="470" name="Google Shape;470;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 name="Google Shape;476;p11"/>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
  <p:cSld name="CUSTOM_19_1">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1589800" y="3026613"/>
            <a:ext cx="879000" cy="401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88" name="Google Shape;488;p13"/>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txBox="1">
            <a:spLocks noGrp="1"/>
          </p:cNvSpPr>
          <p:nvPr>
            <p:ph type="title" idx="2"/>
          </p:nvPr>
        </p:nvSpPr>
        <p:spPr>
          <a:xfrm>
            <a:off x="849600"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108600" y="1994751"/>
            <a:ext cx="18414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2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791950" y="225822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6117800" y="2001701"/>
            <a:ext cx="18414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2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5801150" y="225822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3651300" y="3710257"/>
            <a:ext cx="18414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2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3334650" y="403667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3651300" y="2001701"/>
            <a:ext cx="18414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2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3334650" y="225822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108600" y="3710257"/>
            <a:ext cx="18414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2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791950" y="403667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6117800" y="3710257"/>
            <a:ext cx="1841400" cy="401700"/>
          </a:xfrm>
          <a:prstGeom prst="rect">
            <a:avLst/>
          </a:prstGeom>
          <a:noFill/>
          <a:ln>
            <a:noFill/>
          </a:ln>
        </p:spPr>
        <p:txBody>
          <a:bodyPr spcFirstLastPara="1" wrap="square" lIns="0" tIns="0" rIns="0" bIns="0" anchor="t" anchorCtr="0">
            <a:noAutofit/>
          </a:bodyPr>
          <a:lstStyle>
            <a:lvl1pPr marR="38100" lvl="0" algn="ctr" rtl="0">
              <a:lnSpc>
                <a:spcPct val="128571"/>
              </a:lnSpc>
              <a:spcBef>
                <a:spcPts val="0"/>
              </a:spcBef>
              <a:spcAft>
                <a:spcPts val="0"/>
              </a:spcAft>
              <a:buSzPts val="1800"/>
              <a:buFont typeface="Catamaran"/>
              <a:buNone/>
              <a:defRPr sz="2200" i="0">
                <a:solidFill>
                  <a:srgbClr val="202124"/>
                </a:solidFill>
              </a:defRPr>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5801150" y="4036675"/>
            <a:ext cx="2474700" cy="56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4132500" y="3026613"/>
            <a:ext cx="879000" cy="401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503" name="Google Shape;503;p13"/>
          <p:cNvSpPr txBox="1">
            <a:spLocks noGrp="1"/>
          </p:cNvSpPr>
          <p:nvPr>
            <p:ph type="title" idx="18" hasCustomPrompt="1"/>
          </p:nvPr>
        </p:nvSpPr>
        <p:spPr>
          <a:xfrm>
            <a:off x="6599000" y="3026613"/>
            <a:ext cx="879000" cy="401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504" name="Google Shape;504;p13"/>
          <p:cNvSpPr txBox="1">
            <a:spLocks noGrp="1"/>
          </p:cNvSpPr>
          <p:nvPr>
            <p:ph type="title" idx="19" hasCustomPrompt="1"/>
          </p:nvPr>
        </p:nvSpPr>
        <p:spPr>
          <a:xfrm>
            <a:off x="1589800" y="1381882"/>
            <a:ext cx="879000" cy="401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505" name="Google Shape;505;p13"/>
          <p:cNvSpPr txBox="1">
            <a:spLocks noGrp="1"/>
          </p:cNvSpPr>
          <p:nvPr>
            <p:ph type="title" idx="20" hasCustomPrompt="1"/>
          </p:nvPr>
        </p:nvSpPr>
        <p:spPr>
          <a:xfrm>
            <a:off x="4132500" y="1381882"/>
            <a:ext cx="879000" cy="401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506" name="Google Shape;506;p13"/>
          <p:cNvSpPr txBox="1">
            <a:spLocks noGrp="1"/>
          </p:cNvSpPr>
          <p:nvPr>
            <p:ph type="title" idx="21" hasCustomPrompt="1"/>
          </p:nvPr>
        </p:nvSpPr>
        <p:spPr>
          <a:xfrm>
            <a:off x="6599000" y="1381882"/>
            <a:ext cx="879000" cy="401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grpSp>
        <p:nvGrpSpPr>
          <p:cNvPr id="507" name="Google Shape;507;p13"/>
          <p:cNvGrpSpPr/>
          <p:nvPr/>
        </p:nvGrpSpPr>
        <p:grpSpPr>
          <a:xfrm>
            <a:off x="-272142" y="1163263"/>
            <a:ext cx="1025973" cy="811032"/>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13"/>
          <p:cNvGrpSpPr/>
          <p:nvPr/>
        </p:nvGrpSpPr>
        <p:grpSpPr>
          <a:xfrm>
            <a:off x="7206765" y="153898"/>
            <a:ext cx="1651683" cy="719972"/>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13"/>
          <p:cNvGrpSpPr/>
          <p:nvPr/>
        </p:nvGrpSpPr>
        <p:grpSpPr>
          <a:xfrm>
            <a:off x="5249331" y="105967"/>
            <a:ext cx="1456109" cy="488736"/>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13"/>
          <p:cNvGrpSpPr/>
          <p:nvPr/>
        </p:nvGrpSpPr>
        <p:grpSpPr>
          <a:xfrm rot="3617422">
            <a:off x="80016" y="4521081"/>
            <a:ext cx="639248" cy="382014"/>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13"/>
          <p:cNvGrpSpPr/>
          <p:nvPr/>
        </p:nvGrpSpPr>
        <p:grpSpPr>
          <a:xfrm>
            <a:off x="8308410" y="4194779"/>
            <a:ext cx="666115" cy="973447"/>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_ONLY_1_1">
    <p:bg>
      <p:bgPr>
        <a:blipFill>
          <a:blip r:embed="rId2">
            <a:alphaModFix/>
          </a:blip>
          <a:stretch>
            <a:fillRect/>
          </a:stretch>
        </a:blipFill>
        <a:effectLst/>
      </p:bgPr>
    </p:bg>
    <p:spTree>
      <p:nvGrpSpPr>
        <p:cNvPr id="1" name="Shape 804"/>
        <p:cNvGrpSpPr/>
        <p:nvPr/>
      </p:nvGrpSpPr>
      <p:grpSpPr>
        <a:xfrm>
          <a:off x="0" y="0"/>
          <a:ext cx="0" cy="0"/>
          <a:chOff x="0" y="0"/>
          <a:chExt cx="0" cy="0"/>
        </a:xfrm>
      </p:grpSpPr>
      <p:sp>
        <p:nvSpPr>
          <p:cNvPr id="805" name="Google Shape;805;p19"/>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6" name="Google Shape;806;p19"/>
          <p:cNvGrpSpPr/>
          <p:nvPr/>
        </p:nvGrpSpPr>
        <p:grpSpPr>
          <a:xfrm>
            <a:off x="8460808" y="926675"/>
            <a:ext cx="1025973" cy="811032"/>
            <a:chOff x="855987" y="2204128"/>
            <a:chExt cx="1217483" cy="962421"/>
          </a:xfrm>
        </p:grpSpPr>
        <p:grpSp>
          <p:nvGrpSpPr>
            <p:cNvPr id="807" name="Google Shape;807;p19"/>
            <p:cNvGrpSpPr/>
            <p:nvPr/>
          </p:nvGrpSpPr>
          <p:grpSpPr>
            <a:xfrm>
              <a:off x="855987" y="2204128"/>
              <a:ext cx="1146639" cy="962421"/>
              <a:chOff x="958238" y="2157575"/>
              <a:chExt cx="1115191" cy="936025"/>
            </a:xfrm>
          </p:grpSpPr>
          <p:sp>
            <p:nvSpPr>
              <p:cNvPr id="808" name="Google Shape;808;p19"/>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9"/>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9"/>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9"/>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9"/>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9"/>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4" name="Google Shape;814;p19"/>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 name="Google Shape;815;p19"/>
          <p:cNvGrpSpPr/>
          <p:nvPr/>
        </p:nvGrpSpPr>
        <p:grpSpPr>
          <a:xfrm rot="3617422">
            <a:off x="59341" y="4604956"/>
            <a:ext cx="639248" cy="382014"/>
            <a:chOff x="1202177" y="4613417"/>
            <a:chExt cx="528376" cy="315757"/>
          </a:xfrm>
        </p:grpSpPr>
        <p:sp>
          <p:nvSpPr>
            <p:cNvPr id="816" name="Google Shape;816;p19"/>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9"/>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9"/>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9"/>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9"/>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9"/>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9"/>
          <p:cNvGrpSpPr/>
          <p:nvPr/>
        </p:nvGrpSpPr>
        <p:grpSpPr>
          <a:xfrm>
            <a:off x="8460810" y="4194779"/>
            <a:ext cx="666115" cy="973447"/>
            <a:chOff x="-1047799" y="3300294"/>
            <a:chExt cx="439014" cy="641607"/>
          </a:xfrm>
        </p:grpSpPr>
        <p:sp>
          <p:nvSpPr>
            <p:cNvPr id="823" name="Google Shape;823;p19"/>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9"/>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9"/>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9"/>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9"/>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9"/>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9"/>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9"/>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9"/>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9"/>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9"/>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9"/>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9"/>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19"/>
          <p:cNvGrpSpPr/>
          <p:nvPr/>
        </p:nvGrpSpPr>
        <p:grpSpPr>
          <a:xfrm rot="10800000">
            <a:off x="-220997" y="-221970"/>
            <a:ext cx="1590405" cy="693261"/>
            <a:chOff x="3965010" y="571479"/>
            <a:chExt cx="1651683" cy="719972"/>
          </a:xfrm>
        </p:grpSpPr>
        <p:grpSp>
          <p:nvGrpSpPr>
            <p:cNvPr id="837" name="Google Shape;837;p19"/>
            <p:cNvGrpSpPr/>
            <p:nvPr/>
          </p:nvGrpSpPr>
          <p:grpSpPr>
            <a:xfrm>
              <a:off x="3965010" y="571479"/>
              <a:ext cx="1446820" cy="719972"/>
              <a:chOff x="3953250" y="571500"/>
              <a:chExt cx="1383325" cy="766825"/>
            </a:xfrm>
          </p:grpSpPr>
          <p:grpSp>
            <p:nvGrpSpPr>
              <p:cNvPr id="838" name="Google Shape;838;p19"/>
              <p:cNvGrpSpPr/>
              <p:nvPr/>
            </p:nvGrpSpPr>
            <p:grpSpPr>
              <a:xfrm>
                <a:off x="3953250" y="571500"/>
                <a:ext cx="1383166" cy="669650"/>
                <a:chOff x="897088" y="2374675"/>
                <a:chExt cx="1383166" cy="669650"/>
              </a:xfrm>
            </p:grpSpPr>
            <p:sp>
              <p:nvSpPr>
                <p:cNvPr id="839" name="Google Shape;839;p19"/>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9"/>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9"/>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9"/>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19"/>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19"/>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19"/>
          <p:cNvGrpSpPr/>
          <p:nvPr/>
        </p:nvGrpSpPr>
        <p:grpSpPr>
          <a:xfrm rot="-2839265" flipH="1">
            <a:off x="7818980" y="-170365"/>
            <a:ext cx="799290" cy="1039885"/>
            <a:chOff x="4318023" y="4113296"/>
            <a:chExt cx="716422" cy="932073"/>
          </a:xfrm>
        </p:grpSpPr>
        <p:sp>
          <p:nvSpPr>
            <p:cNvPr id="846" name="Google Shape;846;p19"/>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9"/>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9"/>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9"/>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CUSTOM_7">
    <p:bg>
      <p:bgPr>
        <a:blipFill>
          <a:blip r:embed="rId2">
            <a:alphaModFix/>
          </a:blip>
          <a:stretch>
            <a:fillRect/>
          </a:stretch>
        </a:blipFill>
        <a:effectLst/>
      </p:bgPr>
    </p:bg>
    <p:spTree>
      <p:nvGrpSpPr>
        <p:cNvPr id="1" name="Shape 850"/>
        <p:cNvGrpSpPr/>
        <p:nvPr/>
      </p:nvGrpSpPr>
      <p:grpSpPr>
        <a:xfrm>
          <a:off x="0" y="0"/>
          <a:ext cx="0" cy="0"/>
          <a:chOff x="0" y="0"/>
          <a:chExt cx="0" cy="0"/>
        </a:xfrm>
      </p:grpSpPr>
      <p:sp>
        <p:nvSpPr>
          <p:cNvPr id="851" name="Google Shape;851;p20"/>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2" name="Google Shape;852;p20"/>
          <p:cNvGrpSpPr/>
          <p:nvPr/>
        </p:nvGrpSpPr>
        <p:grpSpPr>
          <a:xfrm>
            <a:off x="-410092" y="165975"/>
            <a:ext cx="1025973" cy="811032"/>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20"/>
          <p:cNvGrpSpPr/>
          <p:nvPr/>
        </p:nvGrpSpPr>
        <p:grpSpPr>
          <a:xfrm flipH="1">
            <a:off x="7488815" y="243963"/>
            <a:ext cx="1724333" cy="472838"/>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20"/>
          <p:cNvGrpSpPr/>
          <p:nvPr/>
        </p:nvGrpSpPr>
        <p:grpSpPr>
          <a:xfrm rot="3617422">
            <a:off x="12541" y="4635556"/>
            <a:ext cx="639248" cy="382014"/>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20"/>
          <p:cNvGrpSpPr/>
          <p:nvPr/>
        </p:nvGrpSpPr>
        <p:grpSpPr>
          <a:xfrm>
            <a:off x="8487535" y="4225366"/>
            <a:ext cx="666115" cy="973447"/>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12_1_1">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127981" y="1918525"/>
            <a:ext cx="1886700" cy="369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200">
                <a:solidFill>
                  <a:schemeClr val="dk1"/>
                </a:solidFill>
                <a:latin typeface="Vibur"/>
                <a:ea typeface="Vibur"/>
                <a:cs typeface="Vibur"/>
                <a:sym typeface="Vibur"/>
              </a:defRPr>
            </a:lvl1pPr>
            <a:lvl2pPr lvl="1" algn="r" rtl="0">
              <a:spcBef>
                <a:spcPts val="0"/>
              </a:spcBef>
              <a:spcAft>
                <a:spcPts val="0"/>
              </a:spcAft>
              <a:buNone/>
              <a:defRPr sz="2200">
                <a:solidFill>
                  <a:schemeClr val="dk1"/>
                </a:solidFill>
                <a:latin typeface="Vibur"/>
                <a:ea typeface="Vibur"/>
                <a:cs typeface="Vibur"/>
                <a:sym typeface="Vibur"/>
              </a:defRPr>
            </a:lvl2pPr>
            <a:lvl3pPr lvl="2" algn="r" rtl="0">
              <a:spcBef>
                <a:spcPts val="0"/>
              </a:spcBef>
              <a:spcAft>
                <a:spcPts val="0"/>
              </a:spcAft>
              <a:buNone/>
              <a:defRPr sz="2200">
                <a:solidFill>
                  <a:schemeClr val="dk1"/>
                </a:solidFill>
                <a:latin typeface="Vibur"/>
                <a:ea typeface="Vibur"/>
                <a:cs typeface="Vibur"/>
                <a:sym typeface="Vibur"/>
              </a:defRPr>
            </a:lvl3pPr>
            <a:lvl4pPr lvl="3" algn="r" rtl="0">
              <a:spcBef>
                <a:spcPts val="0"/>
              </a:spcBef>
              <a:spcAft>
                <a:spcPts val="0"/>
              </a:spcAft>
              <a:buNone/>
              <a:defRPr sz="2200">
                <a:solidFill>
                  <a:schemeClr val="dk1"/>
                </a:solidFill>
                <a:latin typeface="Vibur"/>
                <a:ea typeface="Vibur"/>
                <a:cs typeface="Vibur"/>
                <a:sym typeface="Vibur"/>
              </a:defRPr>
            </a:lvl4pPr>
            <a:lvl5pPr lvl="4" algn="r" rtl="0">
              <a:spcBef>
                <a:spcPts val="0"/>
              </a:spcBef>
              <a:spcAft>
                <a:spcPts val="0"/>
              </a:spcAft>
              <a:buNone/>
              <a:defRPr sz="2200">
                <a:solidFill>
                  <a:schemeClr val="dk1"/>
                </a:solidFill>
                <a:latin typeface="Vibur"/>
                <a:ea typeface="Vibur"/>
                <a:cs typeface="Vibur"/>
                <a:sym typeface="Vibur"/>
              </a:defRPr>
            </a:lvl5pPr>
            <a:lvl6pPr lvl="5" algn="r" rtl="0">
              <a:spcBef>
                <a:spcPts val="0"/>
              </a:spcBef>
              <a:spcAft>
                <a:spcPts val="0"/>
              </a:spcAft>
              <a:buNone/>
              <a:defRPr sz="2200">
                <a:solidFill>
                  <a:schemeClr val="dk1"/>
                </a:solidFill>
                <a:latin typeface="Vibur"/>
                <a:ea typeface="Vibur"/>
                <a:cs typeface="Vibur"/>
                <a:sym typeface="Vibur"/>
              </a:defRPr>
            </a:lvl6pPr>
            <a:lvl7pPr lvl="6" algn="r" rtl="0">
              <a:spcBef>
                <a:spcPts val="0"/>
              </a:spcBef>
              <a:spcAft>
                <a:spcPts val="0"/>
              </a:spcAft>
              <a:buNone/>
              <a:defRPr sz="2200">
                <a:solidFill>
                  <a:schemeClr val="dk1"/>
                </a:solidFill>
                <a:latin typeface="Vibur"/>
                <a:ea typeface="Vibur"/>
                <a:cs typeface="Vibur"/>
                <a:sym typeface="Vibur"/>
              </a:defRPr>
            </a:lvl7pPr>
            <a:lvl8pPr lvl="7" algn="r" rtl="0">
              <a:spcBef>
                <a:spcPts val="0"/>
              </a:spcBef>
              <a:spcAft>
                <a:spcPts val="0"/>
              </a:spcAft>
              <a:buNone/>
              <a:defRPr sz="2200">
                <a:solidFill>
                  <a:schemeClr val="dk1"/>
                </a:solidFill>
                <a:latin typeface="Vibur"/>
                <a:ea typeface="Vibur"/>
                <a:cs typeface="Vibur"/>
                <a:sym typeface="Vibur"/>
              </a:defRPr>
            </a:lvl8pPr>
            <a:lvl9pPr lvl="8" algn="r" rtl="0">
              <a:spcBef>
                <a:spcPts val="0"/>
              </a:spcBef>
              <a:spcAft>
                <a:spcPts val="0"/>
              </a:spcAft>
              <a:buNone/>
              <a:defRPr sz="2200">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250694" y="2278300"/>
            <a:ext cx="1764000" cy="7611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400">
                <a:solidFill>
                  <a:schemeClr val="dk1"/>
                </a:solidFill>
                <a:latin typeface="Comfortaa"/>
                <a:ea typeface="Comfortaa"/>
                <a:cs typeface="Comfortaa"/>
                <a:sym typeface="Comfortaa"/>
              </a:defRPr>
            </a:lvl1pPr>
            <a:lvl2pPr lvl="1" algn="r" rtl="0">
              <a:spcBef>
                <a:spcPts val="0"/>
              </a:spcBef>
              <a:spcAft>
                <a:spcPts val="0"/>
              </a:spcAft>
              <a:buNone/>
              <a:defRPr sz="1400">
                <a:solidFill>
                  <a:schemeClr val="dk1"/>
                </a:solidFill>
                <a:latin typeface="Comfortaa"/>
                <a:ea typeface="Comfortaa"/>
                <a:cs typeface="Comfortaa"/>
                <a:sym typeface="Comfortaa"/>
              </a:defRPr>
            </a:lvl2pPr>
            <a:lvl3pPr lvl="2" algn="r" rtl="0">
              <a:spcBef>
                <a:spcPts val="0"/>
              </a:spcBef>
              <a:spcAft>
                <a:spcPts val="0"/>
              </a:spcAft>
              <a:buNone/>
              <a:defRPr sz="1400">
                <a:solidFill>
                  <a:schemeClr val="dk1"/>
                </a:solidFill>
                <a:latin typeface="Comfortaa"/>
                <a:ea typeface="Comfortaa"/>
                <a:cs typeface="Comfortaa"/>
                <a:sym typeface="Comfortaa"/>
              </a:defRPr>
            </a:lvl3pPr>
            <a:lvl4pPr lvl="3" algn="r" rtl="0">
              <a:spcBef>
                <a:spcPts val="0"/>
              </a:spcBef>
              <a:spcAft>
                <a:spcPts val="0"/>
              </a:spcAft>
              <a:buNone/>
              <a:defRPr sz="1400">
                <a:solidFill>
                  <a:schemeClr val="dk1"/>
                </a:solidFill>
                <a:latin typeface="Comfortaa"/>
                <a:ea typeface="Comfortaa"/>
                <a:cs typeface="Comfortaa"/>
                <a:sym typeface="Comfortaa"/>
              </a:defRPr>
            </a:lvl4pPr>
            <a:lvl5pPr lvl="4" algn="r" rtl="0">
              <a:spcBef>
                <a:spcPts val="0"/>
              </a:spcBef>
              <a:spcAft>
                <a:spcPts val="0"/>
              </a:spcAft>
              <a:buNone/>
              <a:defRPr sz="1400">
                <a:solidFill>
                  <a:schemeClr val="dk1"/>
                </a:solidFill>
                <a:latin typeface="Comfortaa"/>
                <a:ea typeface="Comfortaa"/>
                <a:cs typeface="Comfortaa"/>
                <a:sym typeface="Comfortaa"/>
              </a:defRPr>
            </a:lvl5pPr>
            <a:lvl6pPr lvl="5" algn="r" rtl="0">
              <a:spcBef>
                <a:spcPts val="0"/>
              </a:spcBef>
              <a:spcAft>
                <a:spcPts val="0"/>
              </a:spcAft>
              <a:buNone/>
              <a:defRPr sz="1400">
                <a:solidFill>
                  <a:schemeClr val="dk1"/>
                </a:solidFill>
                <a:latin typeface="Comfortaa"/>
                <a:ea typeface="Comfortaa"/>
                <a:cs typeface="Comfortaa"/>
                <a:sym typeface="Comfortaa"/>
              </a:defRPr>
            </a:lvl6pPr>
            <a:lvl7pPr lvl="6" algn="r" rtl="0">
              <a:spcBef>
                <a:spcPts val="0"/>
              </a:spcBef>
              <a:spcAft>
                <a:spcPts val="0"/>
              </a:spcAft>
              <a:buNone/>
              <a:defRPr sz="1400">
                <a:solidFill>
                  <a:schemeClr val="dk1"/>
                </a:solidFill>
                <a:latin typeface="Comfortaa"/>
                <a:ea typeface="Comfortaa"/>
                <a:cs typeface="Comfortaa"/>
                <a:sym typeface="Comfortaa"/>
              </a:defRPr>
            </a:lvl7pPr>
            <a:lvl8pPr lvl="7" algn="r" rtl="0">
              <a:spcBef>
                <a:spcPts val="0"/>
              </a:spcBef>
              <a:spcAft>
                <a:spcPts val="0"/>
              </a:spcAft>
              <a:buNone/>
              <a:defRPr sz="1400">
                <a:solidFill>
                  <a:schemeClr val="dk1"/>
                </a:solidFill>
                <a:latin typeface="Comfortaa"/>
                <a:ea typeface="Comfortaa"/>
                <a:cs typeface="Comfortaa"/>
                <a:sym typeface="Comfortaa"/>
              </a:defRPr>
            </a:lvl8pPr>
            <a:lvl9pPr lvl="8" algn="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6129319" y="1918513"/>
            <a:ext cx="1886700" cy="36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200">
                <a:solidFill>
                  <a:schemeClr val="dk1"/>
                </a:solidFill>
                <a:latin typeface="Vibur"/>
                <a:ea typeface="Vibur"/>
                <a:cs typeface="Vibur"/>
                <a:sym typeface="Vibur"/>
              </a:defRPr>
            </a:lvl1pPr>
            <a:lvl2pPr lvl="1" rtl="0">
              <a:spcBef>
                <a:spcPts val="0"/>
              </a:spcBef>
              <a:spcAft>
                <a:spcPts val="0"/>
              </a:spcAft>
              <a:buNone/>
              <a:defRPr sz="2200">
                <a:solidFill>
                  <a:schemeClr val="dk1"/>
                </a:solidFill>
                <a:latin typeface="Vibur"/>
                <a:ea typeface="Vibur"/>
                <a:cs typeface="Vibur"/>
                <a:sym typeface="Vibur"/>
              </a:defRPr>
            </a:lvl2pPr>
            <a:lvl3pPr lvl="2" rtl="0">
              <a:spcBef>
                <a:spcPts val="0"/>
              </a:spcBef>
              <a:spcAft>
                <a:spcPts val="0"/>
              </a:spcAft>
              <a:buNone/>
              <a:defRPr sz="2200">
                <a:solidFill>
                  <a:schemeClr val="dk1"/>
                </a:solidFill>
                <a:latin typeface="Vibur"/>
                <a:ea typeface="Vibur"/>
                <a:cs typeface="Vibur"/>
                <a:sym typeface="Vibur"/>
              </a:defRPr>
            </a:lvl3pPr>
            <a:lvl4pPr lvl="3" rtl="0">
              <a:spcBef>
                <a:spcPts val="0"/>
              </a:spcBef>
              <a:spcAft>
                <a:spcPts val="0"/>
              </a:spcAft>
              <a:buNone/>
              <a:defRPr sz="2200">
                <a:solidFill>
                  <a:schemeClr val="dk1"/>
                </a:solidFill>
                <a:latin typeface="Vibur"/>
                <a:ea typeface="Vibur"/>
                <a:cs typeface="Vibur"/>
                <a:sym typeface="Vibur"/>
              </a:defRPr>
            </a:lvl4pPr>
            <a:lvl5pPr lvl="4" rtl="0">
              <a:spcBef>
                <a:spcPts val="0"/>
              </a:spcBef>
              <a:spcAft>
                <a:spcPts val="0"/>
              </a:spcAft>
              <a:buNone/>
              <a:defRPr sz="2200">
                <a:solidFill>
                  <a:schemeClr val="dk1"/>
                </a:solidFill>
                <a:latin typeface="Vibur"/>
                <a:ea typeface="Vibur"/>
                <a:cs typeface="Vibur"/>
                <a:sym typeface="Vibur"/>
              </a:defRPr>
            </a:lvl5pPr>
            <a:lvl6pPr lvl="5" rtl="0">
              <a:spcBef>
                <a:spcPts val="0"/>
              </a:spcBef>
              <a:spcAft>
                <a:spcPts val="0"/>
              </a:spcAft>
              <a:buNone/>
              <a:defRPr sz="2200">
                <a:solidFill>
                  <a:schemeClr val="dk1"/>
                </a:solidFill>
                <a:latin typeface="Vibur"/>
                <a:ea typeface="Vibur"/>
                <a:cs typeface="Vibur"/>
                <a:sym typeface="Vibur"/>
              </a:defRPr>
            </a:lvl6pPr>
            <a:lvl7pPr lvl="6" rtl="0">
              <a:spcBef>
                <a:spcPts val="0"/>
              </a:spcBef>
              <a:spcAft>
                <a:spcPts val="0"/>
              </a:spcAft>
              <a:buNone/>
              <a:defRPr sz="2200">
                <a:solidFill>
                  <a:schemeClr val="dk1"/>
                </a:solidFill>
                <a:latin typeface="Vibur"/>
                <a:ea typeface="Vibur"/>
                <a:cs typeface="Vibur"/>
                <a:sym typeface="Vibur"/>
              </a:defRPr>
            </a:lvl7pPr>
            <a:lvl8pPr lvl="7" rtl="0">
              <a:spcBef>
                <a:spcPts val="0"/>
              </a:spcBef>
              <a:spcAft>
                <a:spcPts val="0"/>
              </a:spcAft>
              <a:buNone/>
              <a:defRPr sz="2200">
                <a:solidFill>
                  <a:schemeClr val="dk1"/>
                </a:solidFill>
                <a:latin typeface="Vibur"/>
                <a:ea typeface="Vibur"/>
                <a:cs typeface="Vibur"/>
                <a:sym typeface="Vibur"/>
              </a:defRPr>
            </a:lvl8pPr>
            <a:lvl9pPr lvl="8" rtl="0">
              <a:spcBef>
                <a:spcPts val="0"/>
              </a:spcBef>
              <a:spcAft>
                <a:spcPts val="0"/>
              </a:spcAft>
              <a:buNone/>
              <a:defRPr sz="2200">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6129331" y="2278300"/>
            <a:ext cx="1764000" cy="76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Comfortaa"/>
                <a:ea typeface="Comfortaa"/>
                <a:cs typeface="Comfortaa"/>
                <a:sym typeface="Comfortaa"/>
              </a:defRPr>
            </a:lvl1pPr>
            <a:lvl2pPr lvl="1" rtl="0">
              <a:spcBef>
                <a:spcPts val="0"/>
              </a:spcBef>
              <a:spcAft>
                <a:spcPts val="0"/>
              </a:spcAft>
              <a:buNone/>
              <a:defRPr sz="1400">
                <a:solidFill>
                  <a:schemeClr val="dk1"/>
                </a:solidFill>
                <a:latin typeface="Comfortaa"/>
                <a:ea typeface="Comfortaa"/>
                <a:cs typeface="Comfortaa"/>
                <a:sym typeface="Comfortaa"/>
              </a:defRPr>
            </a:lvl2pPr>
            <a:lvl3pPr lvl="2" rtl="0">
              <a:spcBef>
                <a:spcPts val="0"/>
              </a:spcBef>
              <a:spcAft>
                <a:spcPts val="0"/>
              </a:spcAft>
              <a:buNone/>
              <a:defRPr sz="1400">
                <a:solidFill>
                  <a:schemeClr val="dk1"/>
                </a:solidFill>
                <a:latin typeface="Comfortaa"/>
                <a:ea typeface="Comfortaa"/>
                <a:cs typeface="Comfortaa"/>
                <a:sym typeface="Comfortaa"/>
              </a:defRPr>
            </a:lvl3pPr>
            <a:lvl4pPr lvl="3" rtl="0">
              <a:spcBef>
                <a:spcPts val="0"/>
              </a:spcBef>
              <a:spcAft>
                <a:spcPts val="0"/>
              </a:spcAft>
              <a:buNone/>
              <a:defRPr sz="1400">
                <a:solidFill>
                  <a:schemeClr val="dk1"/>
                </a:solidFill>
                <a:latin typeface="Comfortaa"/>
                <a:ea typeface="Comfortaa"/>
                <a:cs typeface="Comfortaa"/>
                <a:sym typeface="Comfortaa"/>
              </a:defRPr>
            </a:lvl4pPr>
            <a:lvl5pPr lvl="4" rtl="0">
              <a:spcBef>
                <a:spcPts val="0"/>
              </a:spcBef>
              <a:spcAft>
                <a:spcPts val="0"/>
              </a:spcAft>
              <a:buNone/>
              <a:defRPr sz="1400">
                <a:solidFill>
                  <a:schemeClr val="dk1"/>
                </a:solidFill>
                <a:latin typeface="Comfortaa"/>
                <a:ea typeface="Comfortaa"/>
                <a:cs typeface="Comfortaa"/>
                <a:sym typeface="Comfortaa"/>
              </a:defRPr>
            </a:lvl5pPr>
            <a:lvl6pPr lvl="5" rtl="0">
              <a:spcBef>
                <a:spcPts val="0"/>
              </a:spcBef>
              <a:spcAft>
                <a:spcPts val="0"/>
              </a:spcAft>
              <a:buNone/>
              <a:defRPr sz="1400">
                <a:solidFill>
                  <a:schemeClr val="dk1"/>
                </a:solidFill>
                <a:latin typeface="Comfortaa"/>
                <a:ea typeface="Comfortaa"/>
                <a:cs typeface="Comfortaa"/>
                <a:sym typeface="Comfortaa"/>
              </a:defRPr>
            </a:lvl6pPr>
            <a:lvl7pPr lvl="6" rtl="0">
              <a:spcBef>
                <a:spcPts val="0"/>
              </a:spcBef>
              <a:spcAft>
                <a:spcPts val="0"/>
              </a:spcAft>
              <a:buNone/>
              <a:defRPr sz="1400">
                <a:solidFill>
                  <a:schemeClr val="dk1"/>
                </a:solidFill>
                <a:latin typeface="Comfortaa"/>
                <a:ea typeface="Comfortaa"/>
                <a:cs typeface="Comfortaa"/>
                <a:sym typeface="Comfortaa"/>
              </a:defRPr>
            </a:lvl7pPr>
            <a:lvl8pPr lvl="7" rtl="0">
              <a:spcBef>
                <a:spcPts val="0"/>
              </a:spcBef>
              <a:spcAft>
                <a:spcPts val="0"/>
              </a:spcAft>
              <a:buNone/>
              <a:defRPr sz="1400">
                <a:solidFill>
                  <a:schemeClr val="dk1"/>
                </a:solidFill>
                <a:latin typeface="Comfortaa"/>
                <a:ea typeface="Comfortaa"/>
                <a:cs typeface="Comfortaa"/>
                <a:sym typeface="Comfortaa"/>
              </a:defRPr>
            </a:lvl8pPr>
            <a:lvl9pPr lvl="8"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127981" y="3301125"/>
            <a:ext cx="1886700" cy="369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200">
                <a:solidFill>
                  <a:schemeClr val="dk1"/>
                </a:solidFill>
                <a:latin typeface="Vibur"/>
                <a:ea typeface="Vibur"/>
                <a:cs typeface="Vibur"/>
                <a:sym typeface="Vibur"/>
              </a:defRPr>
            </a:lvl1pPr>
            <a:lvl2pPr lvl="1" algn="r" rtl="0">
              <a:spcBef>
                <a:spcPts val="0"/>
              </a:spcBef>
              <a:spcAft>
                <a:spcPts val="0"/>
              </a:spcAft>
              <a:buNone/>
              <a:defRPr sz="2200">
                <a:solidFill>
                  <a:schemeClr val="dk1"/>
                </a:solidFill>
                <a:latin typeface="Vibur"/>
                <a:ea typeface="Vibur"/>
                <a:cs typeface="Vibur"/>
                <a:sym typeface="Vibur"/>
              </a:defRPr>
            </a:lvl2pPr>
            <a:lvl3pPr lvl="2" algn="r" rtl="0">
              <a:spcBef>
                <a:spcPts val="0"/>
              </a:spcBef>
              <a:spcAft>
                <a:spcPts val="0"/>
              </a:spcAft>
              <a:buNone/>
              <a:defRPr sz="2200">
                <a:solidFill>
                  <a:schemeClr val="dk1"/>
                </a:solidFill>
                <a:latin typeface="Vibur"/>
                <a:ea typeface="Vibur"/>
                <a:cs typeface="Vibur"/>
                <a:sym typeface="Vibur"/>
              </a:defRPr>
            </a:lvl3pPr>
            <a:lvl4pPr lvl="3" algn="r" rtl="0">
              <a:spcBef>
                <a:spcPts val="0"/>
              </a:spcBef>
              <a:spcAft>
                <a:spcPts val="0"/>
              </a:spcAft>
              <a:buNone/>
              <a:defRPr sz="2200">
                <a:solidFill>
                  <a:schemeClr val="dk1"/>
                </a:solidFill>
                <a:latin typeface="Vibur"/>
                <a:ea typeface="Vibur"/>
                <a:cs typeface="Vibur"/>
                <a:sym typeface="Vibur"/>
              </a:defRPr>
            </a:lvl4pPr>
            <a:lvl5pPr lvl="4" algn="r" rtl="0">
              <a:spcBef>
                <a:spcPts val="0"/>
              </a:spcBef>
              <a:spcAft>
                <a:spcPts val="0"/>
              </a:spcAft>
              <a:buNone/>
              <a:defRPr sz="2200">
                <a:solidFill>
                  <a:schemeClr val="dk1"/>
                </a:solidFill>
                <a:latin typeface="Vibur"/>
                <a:ea typeface="Vibur"/>
                <a:cs typeface="Vibur"/>
                <a:sym typeface="Vibur"/>
              </a:defRPr>
            </a:lvl5pPr>
            <a:lvl6pPr lvl="5" algn="r" rtl="0">
              <a:spcBef>
                <a:spcPts val="0"/>
              </a:spcBef>
              <a:spcAft>
                <a:spcPts val="0"/>
              </a:spcAft>
              <a:buNone/>
              <a:defRPr sz="2200">
                <a:solidFill>
                  <a:schemeClr val="dk1"/>
                </a:solidFill>
                <a:latin typeface="Vibur"/>
                <a:ea typeface="Vibur"/>
                <a:cs typeface="Vibur"/>
                <a:sym typeface="Vibur"/>
              </a:defRPr>
            </a:lvl6pPr>
            <a:lvl7pPr lvl="6" algn="r" rtl="0">
              <a:spcBef>
                <a:spcPts val="0"/>
              </a:spcBef>
              <a:spcAft>
                <a:spcPts val="0"/>
              </a:spcAft>
              <a:buNone/>
              <a:defRPr sz="2200">
                <a:solidFill>
                  <a:schemeClr val="dk1"/>
                </a:solidFill>
                <a:latin typeface="Vibur"/>
                <a:ea typeface="Vibur"/>
                <a:cs typeface="Vibur"/>
                <a:sym typeface="Vibur"/>
              </a:defRPr>
            </a:lvl7pPr>
            <a:lvl8pPr lvl="7" algn="r" rtl="0">
              <a:spcBef>
                <a:spcPts val="0"/>
              </a:spcBef>
              <a:spcAft>
                <a:spcPts val="0"/>
              </a:spcAft>
              <a:buNone/>
              <a:defRPr sz="2200">
                <a:solidFill>
                  <a:schemeClr val="dk1"/>
                </a:solidFill>
                <a:latin typeface="Vibur"/>
                <a:ea typeface="Vibur"/>
                <a:cs typeface="Vibur"/>
                <a:sym typeface="Vibur"/>
              </a:defRPr>
            </a:lvl8pPr>
            <a:lvl9pPr lvl="8" algn="r" rtl="0">
              <a:spcBef>
                <a:spcPts val="0"/>
              </a:spcBef>
              <a:spcAft>
                <a:spcPts val="0"/>
              </a:spcAft>
              <a:buNone/>
              <a:defRPr sz="2200">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250681" y="3662075"/>
            <a:ext cx="1764000" cy="7611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400">
                <a:solidFill>
                  <a:schemeClr val="dk1"/>
                </a:solidFill>
                <a:latin typeface="Comfortaa"/>
                <a:ea typeface="Comfortaa"/>
                <a:cs typeface="Comfortaa"/>
                <a:sym typeface="Comfortaa"/>
              </a:defRPr>
            </a:lvl1pPr>
            <a:lvl2pPr lvl="1" algn="r" rtl="0">
              <a:spcBef>
                <a:spcPts val="0"/>
              </a:spcBef>
              <a:spcAft>
                <a:spcPts val="0"/>
              </a:spcAft>
              <a:buNone/>
              <a:defRPr sz="1400">
                <a:solidFill>
                  <a:schemeClr val="dk1"/>
                </a:solidFill>
                <a:latin typeface="Comfortaa"/>
                <a:ea typeface="Comfortaa"/>
                <a:cs typeface="Comfortaa"/>
                <a:sym typeface="Comfortaa"/>
              </a:defRPr>
            </a:lvl2pPr>
            <a:lvl3pPr lvl="2" algn="r" rtl="0">
              <a:spcBef>
                <a:spcPts val="0"/>
              </a:spcBef>
              <a:spcAft>
                <a:spcPts val="0"/>
              </a:spcAft>
              <a:buNone/>
              <a:defRPr sz="1400">
                <a:solidFill>
                  <a:schemeClr val="dk1"/>
                </a:solidFill>
                <a:latin typeface="Comfortaa"/>
                <a:ea typeface="Comfortaa"/>
                <a:cs typeface="Comfortaa"/>
                <a:sym typeface="Comfortaa"/>
              </a:defRPr>
            </a:lvl3pPr>
            <a:lvl4pPr lvl="3" algn="r" rtl="0">
              <a:spcBef>
                <a:spcPts val="0"/>
              </a:spcBef>
              <a:spcAft>
                <a:spcPts val="0"/>
              </a:spcAft>
              <a:buNone/>
              <a:defRPr sz="1400">
                <a:solidFill>
                  <a:schemeClr val="dk1"/>
                </a:solidFill>
                <a:latin typeface="Comfortaa"/>
                <a:ea typeface="Comfortaa"/>
                <a:cs typeface="Comfortaa"/>
                <a:sym typeface="Comfortaa"/>
              </a:defRPr>
            </a:lvl4pPr>
            <a:lvl5pPr lvl="4" algn="r" rtl="0">
              <a:spcBef>
                <a:spcPts val="0"/>
              </a:spcBef>
              <a:spcAft>
                <a:spcPts val="0"/>
              </a:spcAft>
              <a:buNone/>
              <a:defRPr sz="1400">
                <a:solidFill>
                  <a:schemeClr val="dk1"/>
                </a:solidFill>
                <a:latin typeface="Comfortaa"/>
                <a:ea typeface="Comfortaa"/>
                <a:cs typeface="Comfortaa"/>
                <a:sym typeface="Comfortaa"/>
              </a:defRPr>
            </a:lvl5pPr>
            <a:lvl6pPr lvl="5" algn="r" rtl="0">
              <a:spcBef>
                <a:spcPts val="0"/>
              </a:spcBef>
              <a:spcAft>
                <a:spcPts val="0"/>
              </a:spcAft>
              <a:buNone/>
              <a:defRPr sz="1400">
                <a:solidFill>
                  <a:schemeClr val="dk1"/>
                </a:solidFill>
                <a:latin typeface="Comfortaa"/>
                <a:ea typeface="Comfortaa"/>
                <a:cs typeface="Comfortaa"/>
                <a:sym typeface="Comfortaa"/>
              </a:defRPr>
            </a:lvl6pPr>
            <a:lvl7pPr lvl="6" algn="r" rtl="0">
              <a:spcBef>
                <a:spcPts val="0"/>
              </a:spcBef>
              <a:spcAft>
                <a:spcPts val="0"/>
              </a:spcAft>
              <a:buNone/>
              <a:defRPr sz="1400">
                <a:solidFill>
                  <a:schemeClr val="dk1"/>
                </a:solidFill>
                <a:latin typeface="Comfortaa"/>
                <a:ea typeface="Comfortaa"/>
                <a:cs typeface="Comfortaa"/>
                <a:sym typeface="Comfortaa"/>
              </a:defRPr>
            </a:lvl7pPr>
            <a:lvl8pPr lvl="7" algn="r" rtl="0">
              <a:spcBef>
                <a:spcPts val="0"/>
              </a:spcBef>
              <a:spcAft>
                <a:spcPts val="0"/>
              </a:spcAft>
              <a:buNone/>
              <a:defRPr sz="1400">
                <a:solidFill>
                  <a:schemeClr val="dk1"/>
                </a:solidFill>
                <a:latin typeface="Comfortaa"/>
                <a:ea typeface="Comfortaa"/>
                <a:cs typeface="Comfortaa"/>
                <a:sym typeface="Comfortaa"/>
              </a:defRPr>
            </a:lvl8pPr>
            <a:lvl9pPr lvl="8" algn="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6129319" y="3301125"/>
            <a:ext cx="1886700" cy="369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200">
                <a:solidFill>
                  <a:schemeClr val="dk1"/>
                </a:solidFill>
                <a:latin typeface="Vibur"/>
                <a:ea typeface="Vibur"/>
                <a:cs typeface="Vibur"/>
                <a:sym typeface="Vibur"/>
              </a:defRPr>
            </a:lvl1pPr>
            <a:lvl2pPr lvl="1" rtl="0">
              <a:spcBef>
                <a:spcPts val="0"/>
              </a:spcBef>
              <a:spcAft>
                <a:spcPts val="0"/>
              </a:spcAft>
              <a:buNone/>
              <a:defRPr sz="2200">
                <a:solidFill>
                  <a:schemeClr val="dk1"/>
                </a:solidFill>
                <a:latin typeface="Vibur"/>
                <a:ea typeface="Vibur"/>
                <a:cs typeface="Vibur"/>
                <a:sym typeface="Vibur"/>
              </a:defRPr>
            </a:lvl2pPr>
            <a:lvl3pPr lvl="2" rtl="0">
              <a:spcBef>
                <a:spcPts val="0"/>
              </a:spcBef>
              <a:spcAft>
                <a:spcPts val="0"/>
              </a:spcAft>
              <a:buNone/>
              <a:defRPr sz="2200">
                <a:solidFill>
                  <a:schemeClr val="dk1"/>
                </a:solidFill>
                <a:latin typeface="Vibur"/>
                <a:ea typeface="Vibur"/>
                <a:cs typeface="Vibur"/>
                <a:sym typeface="Vibur"/>
              </a:defRPr>
            </a:lvl3pPr>
            <a:lvl4pPr lvl="3" rtl="0">
              <a:spcBef>
                <a:spcPts val="0"/>
              </a:spcBef>
              <a:spcAft>
                <a:spcPts val="0"/>
              </a:spcAft>
              <a:buNone/>
              <a:defRPr sz="2200">
                <a:solidFill>
                  <a:schemeClr val="dk1"/>
                </a:solidFill>
                <a:latin typeface="Vibur"/>
                <a:ea typeface="Vibur"/>
                <a:cs typeface="Vibur"/>
                <a:sym typeface="Vibur"/>
              </a:defRPr>
            </a:lvl4pPr>
            <a:lvl5pPr lvl="4" rtl="0">
              <a:spcBef>
                <a:spcPts val="0"/>
              </a:spcBef>
              <a:spcAft>
                <a:spcPts val="0"/>
              </a:spcAft>
              <a:buNone/>
              <a:defRPr sz="2200">
                <a:solidFill>
                  <a:schemeClr val="dk1"/>
                </a:solidFill>
                <a:latin typeface="Vibur"/>
                <a:ea typeface="Vibur"/>
                <a:cs typeface="Vibur"/>
                <a:sym typeface="Vibur"/>
              </a:defRPr>
            </a:lvl5pPr>
            <a:lvl6pPr lvl="5" rtl="0">
              <a:spcBef>
                <a:spcPts val="0"/>
              </a:spcBef>
              <a:spcAft>
                <a:spcPts val="0"/>
              </a:spcAft>
              <a:buNone/>
              <a:defRPr sz="2200">
                <a:solidFill>
                  <a:schemeClr val="dk1"/>
                </a:solidFill>
                <a:latin typeface="Vibur"/>
                <a:ea typeface="Vibur"/>
                <a:cs typeface="Vibur"/>
                <a:sym typeface="Vibur"/>
              </a:defRPr>
            </a:lvl6pPr>
            <a:lvl7pPr lvl="6" rtl="0">
              <a:spcBef>
                <a:spcPts val="0"/>
              </a:spcBef>
              <a:spcAft>
                <a:spcPts val="0"/>
              </a:spcAft>
              <a:buNone/>
              <a:defRPr sz="2200">
                <a:solidFill>
                  <a:schemeClr val="dk1"/>
                </a:solidFill>
                <a:latin typeface="Vibur"/>
                <a:ea typeface="Vibur"/>
                <a:cs typeface="Vibur"/>
                <a:sym typeface="Vibur"/>
              </a:defRPr>
            </a:lvl7pPr>
            <a:lvl8pPr lvl="7" rtl="0">
              <a:spcBef>
                <a:spcPts val="0"/>
              </a:spcBef>
              <a:spcAft>
                <a:spcPts val="0"/>
              </a:spcAft>
              <a:buNone/>
              <a:defRPr sz="2200">
                <a:solidFill>
                  <a:schemeClr val="dk1"/>
                </a:solidFill>
                <a:latin typeface="Vibur"/>
                <a:ea typeface="Vibur"/>
                <a:cs typeface="Vibur"/>
                <a:sym typeface="Vibur"/>
              </a:defRPr>
            </a:lvl8pPr>
            <a:lvl9pPr lvl="8" rtl="0">
              <a:spcBef>
                <a:spcPts val="0"/>
              </a:spcBef>
              <a:spcAft>
                <a:spcPts val="0"/>
              </a:spcAft>
              <a:buNone/>
              <a:defRPr sz="2200">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6129318" y="3662075"/>
            <a:ext cx="1764000" cy="761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Comfortaa"/>
                <a:ea typeface="Comfortaa"/>
                <a:cs typeface="Comfortaa"/>
                <a:sym typeface="Comfortaa"/>
              </a:defRPr>
            </a:lvl1pPr>
            <a:lvl2pPr lvl="1" rtl="0">
              <a:spcBef>
                <a:spcPts val="0"/>
              </a:spcBef>
              <a:spcAft>
                <a:spcPts val="0"/>
              </a:spcAft>
              <a:buNone/>
              <a:defRPr sz="1400">
                <a:solidFill>
                  <a:schemeClr val="dk1"/>
                </a:solidFill>
                <a:latin typeface="Comfortaa"/>
                <a:ea typeface="Comfortaa"/>
                <a:cs typeface="Comfortaa"/>
                <a:sym typeface="Comfortaa"/>
              </a:defRPr>
            </a:lvl2pPr>
            <a:lvl3pPr lvl="2" rtl="0">
              <a:spcBef>
                <a:spcPts val="0"/>
              </a:spcBef>
              <a:spcAft>
                <a:spcPts val="0"/>
              </a:spcAft>
              <a:buNone/>
              <a:defRPr sz="1400">
                <a:solidFill>
                  <a:schemeClr val="dk1"/>
                </a:solidFill>
                <a:latin typeface="Comfortaa"/>
                <a:ea typeface="Comfortaa"/>
                <a:cs typeface="Comfortaa"/>
                <a:sym typeface="Comfortaa"/>
              </a:defRPr>
            </a:lvl3pPr>
            <a:lvl4pPr lvl="3" rtl="0">
              <a:spcBef>
                <a:spcPts val="0"/>
              </a:spcBef>
              <a:spcAft>
                <a:spcPts val="0"/>
              </a:spcAft>
              <a:buNone/>
              <a:defRPr sz="1400">
                <a:solidFill>
                  <a:schemeClr val="dk1"/>
                </a:solidFill>
                <a:latin typeface="Comfortaa"/>
                <a:ea typeface="Comfortaa"/>
                <a:cs typeface="Comfortaa"/>
                <a:sym typeface="Comfortaa"/>
              </a:defRPr>
            </a:lvl4pPr>
            <a:lvl5pPr lvl="4" rtl="0">
              <a:spcBef>
                <a:spcPts val="0"/>
              </a:spcBef>
              <a:spcAft>
                <a:spcPts val="0"/>
              </a:spcAft>
              <a:buNone/>
              <a:defRPr sz="1400">
                <a:solidFill>
                  <a:schemeClr val="dk1"/>
                </a:solidFill>
                <a:latin typeface="Comfortaa"/>
                <a:ea typeface="Comfortaa"/>
                <a:cs typeface="Comfortaa"/>
                <a:sym typeface="Comfortaa"/>
              </a:defRPr>
            </a:lvl5pPr>
            <a:lvl6pPr lvl="5" rtl="0">
              <a:spcBef>
                <a:spcPts val="0"/>
              </a:spcBef>
              <a:spcAft>
                <a:spcPts val="0"/>
              </a:spcAft>
              <a:buNone/>
              <a:defRPr sz="1400">
                <a:solidFill>
                  <a:schemeClr val="dk1"/>
                </a:solidFill>
                <a:latin typeface="Comfortaa"/>
                <a:ea typeface="Comfortaa"/>
                <a:cs typeface="Comfortaa"/>
                <a:sym typeface="Comfortaa"/>
              </a:defRPr>
            </a:lvl6pPr>
            <a:lvl7pPr lvl="6" rtl="0">
              <a:spcBef>
                <a:spcPts val="0"/>
              </a:spcBef>
              <a:spcAft>
                <a:spcPts val="0"/>
              </a:spcAft>
              <a:buNone/>
              <a:defRPr sz="1400">
                <a:solidFill>
                  <a:schemeClr val="dk1"/>
                </a:solidFill>
                <a:latin typeface="Comfortaa"/>
                <a:ea typeface="Comfortaa"/>
                <a:cs typeface="Comfortaa"/>
                <a:sym typeface="Comfortaa"/>
              </a:defRPr>
            </a:lvl7pPr>
            <a:lvl8pPr lvl="7" rtl="0">
              <a:spcBef>
                <a:spcPts val="0"/>
              </a:spcBef>
              <a:spcAft>
                <a:spcPts val="0"/>
              </a:spcAft>
              <a:buNone/>
              <a:defRPr sz="1400">
                <a:solidFill>
                  <a:schemeClr val="dk1"/>
                </a:solidFill>
                <a:latin typeface="Comfortaa"/>
                <a:ea typeface="Comfortaa"/>
                <a:cs typeface="Comfortaa"/>
                <a:sym typeface="Comfortaa"/>
              </a:defRPr>
            </a:lvl8pPr>
            <a:lvl9pPr lvl="8"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8135720" y="4092702"/>
            <a:ext cx="1068261" cy="957550"/>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24"/>
          <p:cNvGrpSpPr/>
          <p:nvPr/>
        </p:nvGrpSpPr>
        <p:grpSpPr>
          <a:xfrm rot="4477981">
            <a:off x="-45273" y="4219637"/>
            <a:ext cx="799388" cy="704718"/>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24"/>
          <p:cNvGrpSpPr/>
          <p:nvPr/>
        </p:nvGrpSpPr>
        <p:grpSpPr>
          <a:xfrm>
            <a:off x="6655952" y="-180577"/>
            <a:ext cx="2121888" cy="141459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0" name="Google Shape;1060;p24"/>
          <p:cNvGrpSpPr/>
          <p:nvPr/>
        </p:nvGrpSpPr>
        <p:grpSpPr>
          <a:xfrm>
            <a:off x="-364249" y="1786718"/>
            <a:ext cx="1277992" cy="1010253"/>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4"/>
          <p:cNvGrpSpPr/>
          <p:nvPr/>
        </p:nvGrpSpPr>
        <p:grpSpPr>
          <a:xfrm rot="10800000">
            <a:off x="4388028" y="-186820"/>
            <a:ext cx="1590405" cy="693261"/>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825" y="1161025"/>
            <a:ext cx="7630200" cy="34614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1pPr>
            <a:lvl2pPr lvl="1"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2pPr>
            <a:lvl3pPr lvl="2"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3pPr>
            <a:lvl4pPr lvl="3"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4pPr>
            <a:lvl5pPr lvl="4"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5pPr>
            <a:lvl6pPr lvl="5"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6pPr>
            <a:lvl7pPr lvl="6"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7pPr>
            <a:lvl8pPr lvl="7"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8pPr>
            <a:lvl9pPr lvl="8"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7" r:id="rId5"/>
    <p:sldLayoutId id="2147483659" r:id="rId6"/>
    <p:sldLayoutId id="2147483665" r:id="rId7"/>
    <p:sldLayoutId id="2147483666" r:id="rId8"/>
    <p:sldLayoutId id="2147483670" r:id="rId9"/>
    <p:sldLayoutId id="2147483672" r:id="rId10"/>
    <p:sldLayoutId id="2147483678" r:id="rId11"/>
    <p:sldLayoutId id="2147483679" r:id="rId12"/>
    <p:sldLayoutId id="2147483680" r:id="rId13"/>
    <p:sldLayoutId id="214748368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29.png"/><Relationship Id="rId12" Type="http://schemas.openxmlformats.org/officeDocument/2006/relationships/image" Target="../media/image3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notesSlide" Target="../notesSlides/notesSlide30.xml"/><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18" Type="http://schemas.openxmlformats.org/officeDocument/2006/relationships/image" Target="../media/image45.png"/><Relationship Id="rId3" Type="http://schemas.microsoft.com/office/2007/relationships/media" Target="../media/media5.mp3"/><Relationship Id="rId7" Type="http://schemas.openxmlformats.org/officeDocument/2006/relationships/image" Target="../media/image36.png"/><Relationship Id="rId12" Type="http://schemas.openxmlformats.org/officeDocument/2006/relationships/image" Target="../media/image40.png"/><Relationship Id="rId17" Type="http://schemas.openxmlformats.org/officeDocument/2006/relationships/image" Target="../media/image44.png"/><Relationship Id="rId2" Type="http://schemas.openxmlformats.org/officeDocument/2006/relationships/audio" Target="../media/media4.wav"/><Relationship Id="rId16" Type="http://schemas.openxmlformats.org/officeDocument/2006/relationships/image" Target="../media/image31.png"/><Relationship Id="rId1" Type="http://schemas.microsoft.com/office/2007/relationships/media" Target="../media/media4.wav"/><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slideLayout" Target="../slideLayouts/slideLayout14.xml"/><Relationship Id="rId15" Type="http://schemas.openxmlformats.org/officeDocument/2006/relationships/image" Target="../media/image43.emf"/><Relationship Id="rId10" Type="http://schemas.openxmlformats.org/officeDocument/2006/relationships/image" Target="../media/image38.png"/><Relationship Id="rId19" Type="http://schemas.openxmlformats.org/officeDocument/2006/relationships/image" Target="../media/image33.png"/><Relationship Id="rId4" Type="http://schemas.openxmlformats.org/officeDocument/2006/relationships/audio" Target="../media/media5.mp3"/><Relationship Id="rId9" Type="http://schemas.openxmlformats.org/officeDocument/2006/relationships/image" Target="../media/image27.png"/><Relationship Id="rId1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18" Type="http://schemas.openxmlformats.org/officeDocument/2006/relationships/image" Target="../media/image45.png"/><Relationship Id="rId3" Type="http://schemas.microsoft.com/office/2007/relationships/media" Target="../media/media5.mp3"/><Relationship Id="rId7" Type="http://schemas.openxmlformats.org/officeDocument/2006/relationships/image" Target="../media/image36.png"/><Relationship Id="rId12" Type="http://schemas.openxmlformats.org/officeDocument/2006/relationships/image" Target="../media/image40.png"/><Relationship Id="rId17" Type="http://schemas.openxmlformats.org/officeDocument/2006/relationships/image" Target="../media/image44.png"/><Relationship Id="rId2" Type="http://schemas.openxmlformats.org/officeDocument/2006/relationships/audio" Target="../media/media4.wav"/><Relationship Id="rId16" Type="http://schemas.openxmlformats.org/officeDocument/2006/relationships/image" Target="../media/image31.png"/><Relationship Id="rId1" Type="http://schemas.microsoft.com/office/2007/relationships/media" Target="../media/media4.wav"/><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slideLayout" Target="../slideLayouts/slideLayout14.xml"/><Relationship Id="rId15" Type="http://schemas.openxmlformats.org/officeDocument/2006/relationships/image" Target="../media/image43.emf"/><Relationship Id="rId10" Type="http://schemas.openxmlformats.org/officeDocument/2006/relationships/image" Target="../media/image38.png"/><Relationship Id="rId19" Type="http://schemas.openxmlformats.org/officeDocument/2006/relationships/image" Target="../media/image33.png"/><Relationship Id="rId4" Type="http://schemas.openxmlformats.org/officeDocument/2006/relationships/audio" Target="../media/media5.mp3"/><Relationship Id="rId9" Type="http://schemas.openxmlformats.org/officeDocument/2006/relationships/image" Target="../media/image27.png"/><Relationship Id="rId1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4.png"/><Relationship Id="rId18" Type="http://schemas.openxmlformats.org/officeDocument/2006/relationships/image" Target="../media/image45.png"/><Relationship Id="rId3" Type="http://schemas.microsoft.com/office/2007/relationships/media" Target="../media/media5.mp3"/><Relationship Id="rId7" Type="http://schemas.openxmlformats.org/officeDocument/2006/relationships/image" Target="../media/image36.png"/><Relationship Id="rId12" Type="http://schemas.openxmlformats.org/officeDocument/2006/relationships/image" Target="../media/image39.png"/><Relationship Id="rId17" Type="http://schemas.openxmlformats.org/officeDocument/2006/relationships/image" Target="../media/image31.png"/><Relationship Id="rId2" Type="http://schemas.openxmlformats.org/officeDocument/2006/relationships/audio" Target="../media/media4.wav"/><Relationship Id="rId16" Type="http://schemas.openxmlformats.org/officeDocument/2006/relationships/image" Target="../media/image43.emf"/><Relationship Id="rId1" Type="http://schemas.microsoft.com/office/2007/relationships/media" Target="../media/media4.wav"/><Relationship Id="rId6" Type="http://schemas.openxmlformats.org/officeDocument/2006/relationships/audio" Target="../media/audio1.wav"/><Relationship Id="rId11" Type="http://schemas.openxmlformats.org/officeDocument/2006/relationships/image" Target="../media/image47.png"/><Relationship Id="rId5" Type="http://schemas.openxmlformats.org/officeDocument/2006/relationships/slideLayout" Target="../slideLayouts/slideLayout14.xml"/><Relationship Id="rId15" Type="http://schemas.openxmlformats.org/officeDocument/2006/relationships/image" Target="../media/image42.png"/><Relationship Id="rId10" Type="http://schemas.openxmlformats.org/officeDocument/2006/relationships/image" Target="../media/image46.png"/><Relationship Id="rId19" Type="http://schemas.openxmlformats.org/officeDocument/2006/relationships/image" Target="../media/image33.png"/><Relationship Id="rId4" Type="http://schemas.openxmlformats.org/officeDocument/2006/relationships/audio" Target="../media/media5.mp3"/><Relationship Id="rId9" Type="http://schemas.openxmlformats.org/officeDocument/2006/relationships/image" Target="../media/image27.png"/><Relationship Id="rId1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4.png"/><Relationship Id="rId18" Type="http://schemas.openxmlformats.org/officeDocument/2006/relationships/image" Target="../media/image45.png"/><Relationship Id="rId3" Type="http://schemas.microsoft.com/office/2007/relationships/media" Target="../media/media5.mp3"/><Relationship Id="rId7" Type="http://schemas.openxmlformats.org/officeDocument/2006/relationships/image" Target="../media/image36.png"/><Relationship Id="rId12" Type="http://schemas.openxmlformats.org/officeDocument/2006/relationships/image" Target="../media/image39.png"/><Relationship Id="rId17" Type="http://schemas.openxmlformats.org/officeDocument/2006/relationships/image" Target="../media/image31.png"/><Relationship Id="rId2" Type="http://schemas.openxmlformats.org/officeDocument/2006/relationships/audio" Target="../media/media4.wav"/><Relationship Id="rId16" Type="http://schemas.openxmlformats.org/officeDocument/2006/relationships/image" Target="../media/image43.emf"/><Relationship Id="rId1" Type="http://schemas.microsoft.com/office/2007/relationships/media" Target="../media/media4.wav"/><Relationship Id="rId6" Type="http://schemas.openxmlformats.org/officeDocument/2006/relationships/audio" Target="../media/audio1.wav"/><Relationship Id="rId11" Type="http://schemas.openxmlformats.org/officeDocument/2006/relationships/image" Target="../media/image47.png"/><Relationship Id="rId5" Type="http://schemas.openxmlformats.org/officeDocument/2006/relationships/slideLayout" Target="../slideLayouts/slideLayout14.xml"/><Relationship Id="rId15" Type="http://schemas.openxmlformats.org/officeDocument/2006/relationships/image" Target="../media/image42.png"/><Relationship Id="rId10" Type="http://schemas.openxmlformats.org/officeDocument/2006/relationships/image" Target="../media/image46.png"/><Relationship Id="rId19" Type="http://schemas.openxmlformats.org/officeDocument/2006/relationships/image" Target="../media/image33.png"/><Relationship Id="rId4" Type="http://schemas.openxmlformats.org/officeDocument/2006/relationships/audio" Target="../media/media5.mp3"/><Relationship Id="rId9" Type="http://schemas.openxmlformats.org/officeDocument/2006/relationships/image" Target="../media/image27.png"/><Relationship Id="rId14"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6.png"/><Relationship Id="rId18" Type="http://schemas.openxmlformats.org/officeDocument/2006/relationships/image" Target="../media/image45.png"/><Relationship Id="rId3" Type="http://schemas.microsoft.com/office/2007/relationships/media" Target="../media/media5.mp3"/><Relationship Id="rId7" Type="http://schemas.openxmlformats.org/officeDocument/2006/relationships/image" Target="../media/image36.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audio" Target="../media/media4.wav"/><Relationship Id="rId16" Type="http://schemas.openxmlformats.org/officeDocument/2006/relationships/image" Target="../media/image31.png"/><Relationship Id="rId1" Type="http://schemas.microsoft.com/office/2007/relationships/media" Target="../media/media4.wav"/><Relationship Id="rId6" Type="http://schemas.openxmlformats.org/officeDocument/2006/relationships/audio" Target="../media/audio1.wav"/><Relationship Id="rId11" Type="http://schemas.openxmlformats.org/officeDocument/2006/relationships/image" Target="../media/image47.png"/><Relationship Id="rId5" Type="http://schemas.openxmlformats.org/officeDocument/2006/relationships/slideLayout" Target="../slideLayouts/slideLayout14.xml"/><Relationship Id="rId15" Type="http://schemas.openxmlformats.org/officeDocument/2006/relationships/image" Target="../media/image43.emf"/><Relationship Id="rId10" Type="http://schemas.openxmlformats.org/officeDocument/2006/relationships/image" Target="../media/image38.png"/><Relationship Id="rId19" Type="http://schemas.openxmlformats.org/officeDocument/2006/relationships/image" Target="../media/image33.png"/><Relationship Id="rId4" Type="http://schemas.openxmlformats.org/officeDocument/2006/relationships/audio" Target="../media/media5.mp3"/><Relationship Id="rId9" Type="http://schemas.openxmlformats.org/officeDocument/2006/relationships/image" Target="../media/image27.png"/><Relationship Id="rId1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19"/>
        <p:cNvGrpSpPr/>
        <p:nvPr/>
      </p:nvGrpSpPr>
      <p:grpSpPr>
        <a:xfrm>
          <a:off x="0" y="0"/>
          <a:ext cx="0" cy="0"/>
          <a:chOff x="0" y="0"/>
          <a:chExt cx="0" cy="0"/>
        </a:xfrm>
      </p:grpSpPr>
      <p:sp>
        <p:nvSpPr>
          <p:cNvPr id="4824" name="Google Shape;4824;p108"/>
          <p:cNvSpPr txBox="1">
            <a:spLocks noGrp="1"/>
          </p:cNvSpPr>
          <p:nvPr>
            <p:ph type="title"/>
          </p:nvPr>
        </p:nvSpPr>
        <p:spPr>
          <a:xfrm>
            <a:off x="763163" y="1499091"/>
            <a:ext cx="7743527" cy="2151582"/>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4000" b="1" dirty="0">
                <a:latin typeface="+mn-lt"/>
              </a:rPr>
              <a:t>CHÀO MỪNG CÁC EM ĐẾN VỚI BÀI HỌC NGÀY HÔM NAY!</a:t>
            </a:r>
            <a:endParaRPr sz="4000" b="1" dirty="0">
              <a:latin typeface="+mn-lt"/>
            </a:endParaRPr>
          </a:p>
        </p:txBody>
      </p:sp>
      <p:grpSp>
        <p:nvGrpSpPr>
          <p:cNvPr id="10" name="Google Shape;4845;p109"/>
          <p:cNvGrpSpPr/>
          <p:nvPr/>
        </p:nvGrpSpPr>
        <p:grpSpPr>
          <a:xfrm>
            <a:off x="0" y="3865418"/>
            <a:ext cx="1392956" cy="1361209"/>
            <a:chOff x="4980000" y="1498426"/>
            <a:chExt cx="3115579" cy="3044572"/>
          </a:xfrm>
        </p:grpSpPr>
        <p:sp>
          <p:nvSpPr>
            <p:cNvPr id="11" name="Google Shape;4846;p109"/>
            <p:cNvSpPr/>
            <p:nvPr/>
          </p:nvSpPr>
          <p:spPr>
            <a:xfrm>
              <a:off x="5042945" y="3604613"/>
              <a:ext cx="2868575" cy="247020"/>
            </a:xfrm>
            <a:custGeom>
              <a:avLst/>
              <a:gdLst/>
              <a:ahLst/>
              <a:cxnLst/>
              <a:rect l="l" t="t" r="r" b="b"/>
              <a:pathLst>
                <a:path w="13854" h="1193" extrusionOk="0">
                  <a:moveTo>
                    <a:pt x="0" y="0"/>
                  </a:moveTo>
                  <a:lnTo>
                    <a:pt x="0" y="1192"/>
                  </a:lnTo>
                  <a:lnTo>
                    <a:pt x="13854" y="1192"/>
                  </a:lnTo>
                  <a:lnTo>
                    <a:pt x="138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47;p109"/>
            <p:cNvSpPr/>
            <p:nvPr/>
          </p:nvSpPr>
          <p:spPr>
            <a:xfrm>
              <a:off x="5190990" y="3083864"/>
              <a:ext cx="435649" cy="1301978"/>
            </a:xfrm>
            <a:custGeom>
              <a:avLst/>
              <a:gdLst/>
              <a:ahLst/>
              <a:cxnLst/>
              <a:rect l="l" t="t" r="r" b="b"/>
              <a:pathLst>
                <a:path w="2104" h="6288" extrusionOk="0">
                  <a:moveTo>
                    <a:pt x="1106" y="0"/>
                  </a:moveTo>
                  <a:lnTo>
                    <a:pt x="1063" y="43"/>
                  </a:lnTo>
                  <a:lnTo>
                    <a:pt x="434" y="694"/>
                  </a:lnTo>
                  <a:lnTo>
                    <a:pt x="391" y="737"/>
                  </a:lnTo>
                  <a:lnTo>
                    <a:pt x="196" y="911"/>
                  </a:lnTo>
                  <a:lnTo>
                    <a:pt x="174" y="954"/>
                  </a:lnTo>
                  <a:lnTo>
                    <a:pt x="109" y="997"/>
                  </a:lnTo>
                  <a:lnTo>
                    <a:pt x="22" y="5312"/>
                  </a:lnTo>
                  <a:lnTo>
                    <a:pt x="1" y="6092"/>
                  </a:lnTo>
                  <a:lnTo>
                    <a:pt x="1" y="6287"/>
                  </a:lnTo>
                  <a:lnTo>
                    <a:pt x="2104" y="6287"/>
                  </a:lnTo>
                  <a:lnTo>
                    <a:pt x="2104" y="997"/>
                  </a:lnTo>
                  <a:lnTo>
                    <a:pt x="1800" y="672"/>
                  </a:lnTo>
                  <a:lnTo>
                    <a:pt x="1757" y="629"/>
                  </a:lnTo>
                  <a:lnTo>
                    <a:pt x="11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48;p109"/>
            <p:cNvSpPr/>
            <p:nvPr/>
          </p:nvSpPr>
          <p:spPr>
            <a:xfrm>
              <a:off x="5186435" y="3272286"/>
              <a:ext cx="98973" cy="1113555"/>
            </a:xfrm>
            <a:custGeom>
              <a:avLst/>
              <a:gdLst/>
              <a:ahLst/>
              <a:cxnLst/>
              <a:rect l="l" t="t" r="r" b="b"/>
              <a:pathLst>
                <a:path w="478" h="5378" extrusionOk="0">
                  <a:moveTo>
                    <a:pt x="239" y="1"/>
                  </a:moveTo>
                  <a:lnTo>
                    <a:pt x="196" y="22"/>
                  </a:lnTo>
                  <a:cubicBezTo>
                    <a:pt x="196" y="109"/>
                    <a:pt x="196" y="196"/>
                    <a:pt x="196" y="261"/>
                  </a:cubicBezTo>
                  <a:cubicBezTo>
                    <a:pt x="218" y="478"/>
                    <a:pt x="261" y="673"/>
                    <a:pt x="283" y="890"/>
                  </a:cubicBezTo>
                  <a:cubicBezTo>
                    <a:pt x="304" y="976"/>
                    <a:pt x="326" y="1085"/>
                    <a:pt x="348" y="1193"/>
                  </a:cubicBezTo>
                  <a:cubicBezTo>
                    <a:pt x="434" y="1887"/>
                    <a:pt x="434" y="2581"/>
                    <a:pt x="304" y="3274"/>
                  </a:cubicBezTo>
                  <a:cubicBezTo>
                    <a:pt x="261" y="3426"/>
                    <a:pt x="239" y="3578"/>
                    <a:pt x="196" y="3730"/>
                  </a:cubicBezTo>
                  <a:cubicBezTo>
                    <a:pt x="131" y="3947"/>
                    <a:pt x="88" y="4185"/>
                    <a:pt x="44" y="4402"/>
                  </a:cubicBezTo>
                  <a:cubicBezTo>
                    <a:pt x="1" y="4662"/>
                    <a:pt x="1" y="4922"/>
                    <a:pt x="44" y="5182"/>
                  </a:cubicBezTo>
                  <a:lnTo>
                    <a:pt x="44" y="5226"/>
                  </a:lnTo>
                  <a:cubicBezTo>
                    <a:pt x="44" y="5269"/>
                    <a:pt x="66" y="5312"/>
                    <a:pt x="66" y="5377"/>
                  </a:cubicBezTo>
                  <a:lnTo>
                    <a:pt x="109" y="5377"/>
                  </a:lnTo>
                  <a:cubicBezTo>
                    <a:pt x="88" y="5334"/>
                    <a:pt x="88" y="5269"/>
                    <a:pt x="88" y="5226"/>
                  </a:cubicBezTo>
                  <a:cubicBezTo>
                    <a:pt x="23" y="4727"/>
                    <a:pt x="66" y="4207"/>
                    <a:pt x="218" y="3730"/>
                  </a:cubicBezTo>
                  <a:cubicBezTo>
                    <a:pt x="261" y="3578"/>
                    <a:pt x="304" y="3426"/>
                    <a:pt x="326" y="3274"/>
                  </a:cubicBezTo>
                  <a:cubicBezTo>
                    <a:pt x="456" y="2581"/>
                    <a:pt x="478" y="1887"/>
                    <a:pt x="369" y="1193"/>
                  </a:cubicBezTo>
                  <a:cubicBezTo>
                    <a:pt x="348" y="1085"/>
                    <a:pt x="348" y="976"/>
                    <a:pt x="326" y="868"/>
                  </a:cubicBezTo>
                  <a:cubicBezTo>
                    <a:pt x="304" y="673"/>
                    <a:pt x="261" y="478"/>
                    <a:pt x="239" y="261"/>
                  </a:cubicBezTo>
                  <a:lnTo>
                    <a:pt x="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49;p109"/>
            <p:cNvSpPr/>
            <p:nvPr/>
          </p:nvSpPr>
          <p:spPr>
            <a:xfrm>
              <a:off x="5330132" y="3088212"/>
              <a:ext cx="135001" cy="1297629"/>
            </a:xfrm>
            <a:custGeom>
              <a:avLst/>
              <a:gdLst/>
              <a:ahLst/>
              <a:cxnLst/>
              <a:rect l="l" t="t" r="r" b="b"/>
              <a:pathLst>
                <a:path w="652" h="6267" extrusionOk="0">
                  <a:moveTo>
                    <a:pt x="434" y="1"/>
                  </a:moveTo>
                  <a:lnTo>
                    <a:pt x="413" y="44"/>
                  </a:lnTo>
                  <a:cubicBezTo>
                    <a:pt x="608" y="1150"/>
                    <a:pt x="434" y="2299"/>
                    <a:pt x="261" y="3405"/>
                  </a:cubicBezTo>
                  <a:cubicBezTo>
                    <a:pt x="87" y="4359"/>
                    <a:pt x="1" y="5313"/>
                    <a:pt x="44" y="6266"/>
                  </a:cubicBezTo>
                  <a:lnTo>
                    <a:pt x="87" y="6266"/>
                  </a:lnTo>
                  <a:cubicBezTo>
                    <a:pt x="44" y="5313"/>
                    <a:pt x="109" y="4359"/>
                    <a:pt x="304" y="3426"/>
                  </a:cubicBezTo>
                  <a:cubicBezTo>
                    <a:pt x="456" y="2321"/>
                    <a:pt x="651" y="1172"/>
                    <a:pt x="434" y="44"/>
                  </a:cubicBezTo>
                  <a:lnTo>
                    <a:pt x="4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850;p109"/>
            <p:cNvSpPr/>
            <p:nvPr/>
          </p:nvSpPr>
          <p:spPr>
            <a:xfrm>
              <a:off x="5568039" y="3290300"/>
              <a:ext cx="63153" cy="1095541"/>
            </a:xfrm>
            <a:custGeom>
              <a:avLst/>
              <a:gdLst/>
              <a:ahLst/>
              <a:cxnLst/>
              <a:rect l="l" t="t" r="r" b="b"/>
              <a:pathLst>
                <a:path w="305" h="5291" extrusionOk="0">
                  <a:moveTo>
                    <a:pt x="283" y="0"/>
                  </a:moveTo>
                  <a:cubicBezTo>
                    <a:pt x="66" y="1171"/>
                    <a:pt x="1" y="2342"/>
                    <a:pt x="66" y="3534"/>
                  </a:cubicBezTo>
                  <a:cubicBezTo>
                    <a:pt x="66" y="3621"/>
                    <a:pt x="87" y="3729"/>
                    <a:pt x="87" y="3838"/>
                  </a:cubicBezTo>
                  <a:cubicBezTo>
                    <a:pt x="152" y="4315"/>
                    <a:pt x="152" y="4792"/>
                    <a:pt x="87" y="5290"/>
                  </a:cubicBezTo>
                  <a:lnTo>
                    <a:pt x="131" y="5290"/>
                  </a:lnTo>
                  <a:cubicBezTo>
                    <a:pt x="196" y="4792"/>
                    <a:pt x="196" y="4315"/>
                    <a:pt x="131" y="3838"/>
                  </a:cubicBezTo>
                  <a:cubicBezTo>
                    <a:pt x="131" y="3729"/>
                    <a:pt x="109" y="3621"/>
                    <a:pt x="109" y="3534"/>
                  </a:cubicBezTo>
                  <a:cubicBezTo>
                    <a:pt x="44" y="2407"/>
                    <a:pt x="87" y="1301"/>
                    <a:pt x="304" y="196"/>
                  </a:cubicBezTo>
                  <a:lnTo>
                    <a:pt x="2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851;p109"/>
            <p:cNvSpPr/>
            <p:nvPr/>
          </p:nvSpPr>
          <p:spPr>
            <a:xfrm>
              <a:off x="6344707" y="3604613"/>
              <a:ext cx="45139" cy="247020"/>
            </a:xfrm>
            <a:custGeom>
              <a:avLst/>
              <a:gdLst/>
              <a:ahLst/>
              <a:cxnLst/>
              <a:rect l="l" t="t" r="r" b="b"/>
              <a:pathLst>
                <a:path w="218" h="1193" extrusionOk="0">
                  <a:moveTo>
                    <a:pt x="0" y="0"/>
                  </a:moveTo>
                  <a:lnTo>
                    <a:pt x="0" y="1192"/>
                  </a:lnTo>
                  <a:lnTo>
                    <a:pt x="217" y="1192"/>
                  </a:lnTo>
                  <a:lnTo>
                    <a:pt x="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852;p109"/>
            <p:cNvSpPr/>
            <p:nvPr/>
          </p:nvSpPr>
          <p:spPr>
            <a:xfrm>
              <a:off x="5904713" y="3272286"/>
              <a:ext cx="98973" cy="1113555"/>
            </a:xfrm>
            <a:custGeom>
              <a:avLst/>
              <a:gdLst/>
              <a:ahLst/>
              <a:cxnLst/>
              <a:rect l="l" t="t" r="r" b="b"/>
              <a:pathLst>
                <a:path w="478" h="5378" extrusionOk="0">
                  <a:moveTo>
                    <a:pt x="239" y="1"/>
                  </a:moveTo>
                  <a:lnTo>
                    <a:pt x="196" y="22"/>
                  </a:lnTo>
                  <a:lnTo>
                    <a:pt x="196" y="261"/>
                  </a:lnTo>
                  <a:cubicBezTo>
                    <a:pt x="218" y="478"/>
                    <a:pt x="261" y="673"/>
                    <a:pt x="304" y="890"/>
                  </a:cubicBezTo>
                  <a:cubicBezTo>
                    <a:pt x="304" y="976"/>
                    <a:pt x="326" y="1085"/>
                    <a:pt x="348" y="1193"/>
                  </a:cubicBezTo>
                  <a:cubicBezTo>
                    <a:pt x="456" y="1887"/>
                    <a:pt x="434" y="2581"/>
                    <a:pt x="304" y="3274"/>
                  </a:cubicBezTo>
                  <a:cubicBezTo>
                    <a:pt x="261" y="3426"/>
                    <a:pt x="239" y="3578"/>
                    <a:pt x="196" y="3730"/>
                  </a:cubicBezTo>
                  <a:cubicBezTo>
                    <a:pt x="152" y="3947"/>
                    <a:pt x="87" y="4185"/>
                    <a:pt x="66" y="4402"/>
                  </a:cubicBezTo>
                  <a:cubicBezTo>
                    <a:pt x="22" y="4662"/>
                    <a:pt x="1" y="4922"/>
                    <a:pt x="44" y="5182"/>
                  </a:cubicBezTo>
                  <a:lnTo>
                    <a:pt x="44" y="5226"/>
                  </a:lnTo>
                  <a:cubicBezTo>
                    <a:pt x="44" y="5291"/>
                    <a:pt x="66" y="5334"/>
                    <a:pt x="87" y="5377"/>
                  </a:cubicBezTo>
                  <a:lnTo>
                    <a:pt x="109" y="5377"/>
                  </a:lnTo>
                  <a:cubicBezTo>
                    <a:pt x="109" y="5312"/>
                    <a:pt x="87" y="5269"/>
                    <a:pt x="87" y="5226"/>
                  </a:cubicBezTo>
                  <a:cubicBezTo>
                    <a:pt x="22" y="4727"/>
                    <a:pt x="87" y="4207"/>
                    <a:pt x="239" y="3730"/>
                  </a:cubicBezTo>
                  <a:cubicBezTo>
                    <a:pt x="261" y="3578"/>
                    <a:pt x="304" y="3426"/>
                    <a:pt x="326" y="3274"/>
                  </a:cubicBezTo>
                  <a:cubicBezTo>
                    <a:pt x="456" y="2581"/>
                    <a:pt x="478" y="1887"/>
                    <a:pt x="369" y="1193"/>
                  </a:cubicBezTo>
                  <a:cubicBezTo>
                    <a:pt x="369" y="1085"/>
                    <a:pt x="348" y="976"/>
                    <a:pt x="326" y="868"/>
                  </a:cubicBezTo>
                  <a:cubicBezTo>
                    <a:pt x="304" y="673"/>
                    <a:pt x="261" y="478"/>
                    <a:pt x="239" y="261"/>
                  </a:cubicBezTo>
                  <a:cubicBezTo>
                    <a:pt x="239" y="174"/>
                    <a:pt x="239" y="87"/>
                    <a:pt x="239" y="1"/>
                  </a:cubicBez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853;p109"/>
            <p:cNvSpPr/>
            <p:nvPr/>
          </p:nvSpPr>
          <p:spPr>
            <a:xfrm>
              <a:off x="5985465" y="3227355"/>
              <a:ext cx="67708" cy="1158487"/>
            </a:xfrm>
            <a:custGeom>
              <a:avLst/>
              <a:gdLst/>
              <a:ahLst/>
              <a:cxnLst/>
              <a:rect l="l" t="t" r="r" b="b"/>
              <a:pathLst>
                <a:path w="327" h="5595" extrusionOk="0">
                  <a:moveTo>
                    <a:pt x="66" y="1"/>
                  </a:moveTo>
                  <a:lnTo>
                    <a:pt x="23" y="44"/>
                  </a:lnTo>
                  <a:cubicBezTo>
                    <a:pt x="1" y="283"/>
                    <a:pt x="1" y="521"/>
                    <a:pt x="23" y="760"/>
                  </a:cubicBezTo>
                  <a:cubicBezTo>
                    <a:pt x="66" y="977"/>
                    <a:pt x="88" y="1215"/>
                    <a:pt x="131" y="1410"/>
                  </a:cubicBezTo>
                  <a:cubicBezTo>
                    <a:pt x="196" y="1692"/>
                    <a:pt x="239" y="1996"/>
                    <a:pt x="261" y="2277"/>
                  </a:cubicBezTo>
                  <a:cubicBezTo>
                    <a:pt x="261" y="2668"/>
                    <a:pt x="261" y="3036"/>
                    <a:pt x="218" y="3426"/>
                  </a:cubicBezTo>
                  <a:cubicBezTo>
                    <a:pt x="153" y="3860"/>
                    <a:pt x="153" y="4337"/>
                    <a:pt x="196" y="4792"/>
                  </a:cubicBezTo>
                  <a:cubicBezTo>
                    <a:pt x="218" y="4836"/>
                    <a:pt x="239" y="4901"/>
                    <a:pt x="239" y="4966"/>
                  </a:cubicBezTo>
                  <a:cubicBezTo>
                    <a:pt x="283" y="5161"/>
                    <a:pt x="283" y="5356"/>
                    <a:pt x="261" y="5573"/>
                  </a:cubicBezTo>
                  <a:lnTo>
                    <a:pt x="261" y="5594"/>
                  </a:lnTo>
                  <a:lnTo>
                    <a:pt x="305" y="5594"/>
                  </a:lnTo>
                  <a:cubicBezTo>
                    <a:pt x="283" y="5573"/>
                    <a:pt x="283" y="5573"/>
                    <a:pt x="305" y="5573"/>
                  </a:cubicBezTo>
                  <a:cubicBezTo>
                    <a:pt x="326" y="5356"/>
                    <a:pt x="305" y="5161"/>
                    <a:pt x="283" y="4944"/>
                  </a:cubicBezTo>
                  <a:lnTo>
                    <a:pt x="239" y="4771"/>
                  </a:lnTo>
                  <a:cubicBezTo>
                    <a:pt x="196" y="4315"/>
                    <a:pt x="218" y="3860"/>
                    <a:pt x="261" y="3426"/>
                  </a:cubicBezTo>
                  <a:cubicBezTo>
                    <a:pt x="305" y="3036"/>
                    <a:pt x="326" y="2668"/>
                    <a:pt x="305" y="2277"/>
                  </a:cubicBezTo>
                  <a:cubicBezTo>
                    <a:pt x="283" y="1996"/>
                    <a:pt x="239" y="1692"/>
                    <a:pt x="174" y="1410"/>
                  </a:cubicBezTo>
                  <a:cubicBezTo>
                    <a:pt x="131" y="1193"/>
                    <a:pt x="88" y="977"/>
                    <a:pt x="66" y="760"/>
                  </a:cubicBezTo>
                  <a:cubicBezTo>
                    <a:pt x="44" y="500"/>
                    <a:pt x="44" y="239"/>
                    <a:pt x="66" y="1"/>
                  </a:cubicBez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54;p109"/>
            <p:cNvSpPr/>
            <p:nvPr/>
          </p:nvSpPr>
          <p:spPr>
            <a:xfrm>
              <a:off x="6048410" y="3088212"/>
              <a:ext cx="130446" cy="1297629"/>
            </a:xfrm>
            <a:custGeom>
              <a:avLst/>
              <a:gdLst/>
              <a:ahLst/>
              <a:cxnLst/>
              <a:rect l="l" t="t" r="r" b="b"/>
              <a:pathLst>
                <a:path w="630" h="6267" extrusionOk="0">
                  <a:moveTo>
                    <a:pt x="434" y="1"/>
                  </a:moveTo>
                  <a:lnTo>
                    <a:pt x="391" y="44"/>
                  </a:lnTo>
                  <a:cubicBezTo>
                    <a:pt x="608" y="1150"/>
                    <a:pt x="434" y="2299"/>
                    <a:pt x="261" y="3405"/>
                  </a:cubicBezTo>
                  <a:cubicBezTo>
                    <a:pt x="87" y="4359"/>
                    <a:pt x="1" y="5313"/>
                    <a:pt x="44" y="6266"/>
                  </a:cubicBezTo>
                  <a:lnTo>
                    <a:pt x="87" y="6266"/>
                  </a:lnTo>
                  <a:cubicBezTo>
                    <a:pt x="44" y="5313"/>
                    <a:pt x="109" y="4359"/>
                    <a:pt x="282" y="3426"/>
                  </a:cubicBezTo>
                  <a:cubicBezTo>
                    <a:pt x="456" y="2321"/>
                    <a:pt x="629" y="1172"/>
                    <a:pt x="434" y="44"/>
                  </a:cubicBezTo>
                  <a:lnTo>
                    <a:pt x="434" y="1"/>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55;p109"/>
            <p:cNvSpPr/>
            <p:nvPr/>
          </p:nvSpPr>
          <p:spPr>
            <a:xfrm>
              <a:off x="6106800" y="3137699"/>
              <a:ext cx="112432" cy="1248143"/>
            </a:xfrm>
            <a:custGeom>
              <a:avLst/>
              <a:gdLst/>
              <a:ahLst/>
              <a:cxnLst/>
              <a:rect l="l" t="t" r="r" b="b"/>
              <a:pathLst>
                <a:path w="543" h="6028" extrusionOk="0">
                  <a:moveTo>
                    <a:pt x="412" y="0"/>
                  </a:moveTo>
                  <a:lnTo>
                    <a:pt x="412" y="0"/>
                  </a:lnTo>
                  <a:cubicBezTo>
                    <a:pt x="391" y="195"/>
                    <a:pt x="391" y="412"/>
                    <a:pt x="434" y="629"/>
                  </a:cubicBezTo>
                  <a:cubicBezTo>
                    <a:pt x="434" y="672"/>
                    <a:pt x="456" y="737"/>
                    <a:pt x="456" y="802"/>
                  </a:cubicBezTo>
                  <a:cubicBezTo>
                    <a:pt x="499" y="1475"/>
                    <a:pt x="434" y="2147"/>
                    <a:pt x="304" y="2797"/>
                  </a:cubicBezTo>
                  <a:cubicBezTo>
                    <a:pt x="282" y="2927"/>
                    <a:pt x="261" y="3057"/>
                    <a:pt x="239" y="3187"/>
                  </a:cubicBezTo>
                  <a:cubicBezTo>
                    <a:pt x="87" y="4120"/>
                    <a:pt x="0" y="5074"/>
                    <a:pt x="0" y="6027"/>
                  </a:cubicBezTo>
                  <a:lnTo>
                    <a:pt x="44" y="6027"/>
                  </a:lnTo>
                  <a:cubicBezTo>
                    <a:pt x="44" y="5074"/>
                    <a:pt x="130" y="4120"/>
                    <a:pt x="282" y="3187"/>
                  </a:cubicBezTo>
                  <a:lnTo>
                    <a:pt x="347" y="2819"/>
                  </a:lnTo>
                  <a:cubicBezTo>
                    <a:pt x="477" y="2147"/>
                    <a:pt x="542" y="1475"/>
                    <a:pt x="499" y="781"/>
                  </a:cubicBezTo>
                  <a:cubicBezTo>
                    <a:pt x="477" y="737"/>
                    <a:pt x="477" y="672"/>
                    <a:pt x="477" y="629"/>
                  </a:cubicBezTo>
                  <a:cubicBezTo>
                    <a:pt x="434" y="412"/>
                    <a:pt x="434" y="217"/>
                    <a:pt x="456" y="22"/>
                  </a:cubicBezTo>
                  <a:lnTo>
                    <a:pt x="412" y="0"/>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856;p109"/>
            <p:cNvSpPr/>
            <p:nvPr/>
          </p:nvSpPr>
          <p:spPr>
            <a:xfrm>
              <a:off x="6196455" y="3213896"/>
              <a:ext cx="94625" cy="1167390"/>
            </a:xfrm>
            <a:custGeom>
              <a:avLst/>
              <a:gdLst/>
              <a:ahLst/>
              <a:cxnLst/>
              <a:rect l="l" t="t" r="r" b="b"/>
              <a:pathLst>
                <a:path w="457" h="5638" extrusionOk="0">
                  <a:moveTo>
                    <a:pt x="370" y="1"/>
                  </a:moveTo>
                  <a:lnTo>
                    <a:pt x="370" y="1"/>
                  </a:lnTo>
                  <a:cubicBezTo>
                    <a:pt x="435" y="1280"/>
                    <a:pt x="348" y="2559"/>
                    <a:pt x="131" y="3838"/>
                  </a:cubicBezTo>
                  <a:lnTo>
                    <a:pt x="131" y="3860"/>
                  </a:lnTo>
                  <a:cubicBezTo>
                    <a:pt x="1" y="4445"/>
                    <a:pt x="1" y="5052"/>
                    <a:pt x="131" y="5638"/>
                  </a:cubicBezTo>
                  <a:lnTo>
                    <a:pt x="174" y="5638"/>
                  </a:lnTo>
                  <a:cubicBezTo>
                    <a:pt x="1" y="5074"/>
                    <a:pt x="88" y="4467"/>
                    <a:pt x="174" y="3860"/>
                  </a:cubicBezTo>
                  <a:lnTo>
                    <a:pt x="174" y="3838"/>
                  </a:lnTo>
                  <a:cubicBezTo>
                    <a:pt x="391" y="2581"/>
                    <a:pt x="456" y="1323"/>
                    <a:pt x="413" y="44"/>
                  </a:cubicBezTo>
                  <a:lnTo>
                    <a:pt x="370" y="1"/>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857;p109"/>
            <p:cNvSpPr/>
            <p:nvPr/>
          </p:nvSpPr>
          <p:spPr>
            <a:xfrm>
              <a:off x="6281762" y="3290300"/>
              <a:ext cx="63153" cy="1095541"/>
            </a:xfrm>
            <a:custGeom>
              <a:avLst/>
              <a:gdLst/>
              <a:ahLst/>
              <a:cxnLst/>
              <a:rect l="l" t="t" r="r" b="b"/>
              <a:pathLst>
                <a:path w="305" h="5291" extrusionOk="0">
                  <a:moveTo>
                    <a:pt x="304" y="0"/>
                  </a:moveTo>
                  <a:cubicBezTo>
                    <a:pt x="66" y="1171"/>
                    <a:pt x="1" y="2342"/>
                    <a:pt x="88" y="3534"/>
                  </a:cubicBezTo>
                  <a:cubicBezTo>
                    <a:pt x="109" y="3621"/>
                    <a:pt x="109" y="3729"/>
                    <a:pt x="109" y="3838"/>
                  </a:cubicBezTo>
                  <a:cubicBezTo>
                    <a:pt x="153" y="4315"/>
                    <a:pt x="153" y="4792"/>
                    <a:pt x="109" y="5290"/>
                  </a:cubicBezTo>
                  <a:lnTo>
                    <a:pt x="153" y="5290"/>
                  </a:lnTo>
                  <a:cubicBezTo>
                    <a:pt x="196" y="4792"/>
                    <a:pt x="196" y="4315"/>
                    <a:pt x="153" y="3838"/>
                  </a:cubicBezTo>
                  <a:cubicBezTo>
                    <a:pt x="131" y="3729"/>
                    <a:pt x="131" y="3621"/>
                    <a:pt x="131" y="3534"/>
                  </a:cubicBezTo>
                  <a:cubicBezTo>
                    <a:pt x="66" y="2407"/>
                    <a:pt x="109" y="1301"/>
                    <a:pt x="304" y="196"/>
                  </a:cubicBezTo>
                  <a:lnTo>
                    <a:pt x="304" y="0"/>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58;p109"/>
            <p:cNvSpPr/>
            <p:nvPr/>
          </p:nvSpPr>
          <p:spPr>
            <a:xfrm>
              <a:off x="6596073" y="3604613"/>
              <a:ext cx="45139" cy="247020"/>
            </a:xfrm>
            <a:custGeom>
              <a:avLst/>
              <a:gdLst/>
              <a:ahLst/>
              <a:cxnLst/>
              <a:rect l="l" t="t" r="r" b="b"/>
              <a:pathLst>
                <a:path w="218" h="1193" extrusionOk="0">
                  <a:moveTo>
                    <a:pt x="1" y="0"/>
                  </a:moveTo>
                  <a:lnTo>
                    <a:pt x="1" y="1192"/>
                  </a:lnTo>
                  <a:lnTo>
                    <a:pt x="217" y="1192"/>
                  </a:lnTo>
                  <a:lnTo>
                    <a:pt x="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859;p109"/>
            <p:cNvSpPr/>
            <p:nvPr/>
          </p:nvSpPr>
          <p:spPr>
            <a:xfrm>
              <a:off x="7067540" y="3604613"/>
              <a:ext cx="40583" cy="247020"/>
            </a:xfrm>
            <a:custGeom>
              <a:avLst/>
              <a:gdLst/>
              <a:ahLst/>
              <a:cxnLst/>
              <a:rect l="l" t="t" r="r" b="b"/>
              <a:pathLst>
                <a:path w="196" h="1193" extrusionOk="0">
                  <a:moveTo>
                    <a:pt x="0" y="0"/>
                  </a:moveTo>
                  <a:lnTo>
                    <a:pt x="0" y="1192"/>
                  </a:lnTo>
                  <a:lnTo>
                    <a:pt x="195" y="1192"/>
                  </a:lnTo>
                  <a:lnTo>
                    <a:pt x="1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860;p109"/>
            <p:cNvSpPr/>
            <p:nvPr/>
          </p:nvSpPr>
          <p:spPr>
            <a:xfrm>
              <a:off x="6622991" y="3272286"/>
              <a:ext cx="103529" cy="1113555"/>
            </a:xfrm>
            <a:custGeom>
              <a:avLst/>
              <a:gdLst/>
              <a:ahLst/>
              <a:cxnLst/>
              <a:rect l="l" t="t" r="r" b="b"/>
              <a:pathLst>
                <a:path w="500" h="5378" extrusionOk="0">
                  <a:moveTo>
                    <a:pt x="239" y="1"/>
                  </a:moveTo>
                  <a:lnTo>
                    <a:pt x="196" y="44"/>
                  </a:lnTo>
                  <a:cubicBezTo>
                    <a:pt x="196" y="131"/>
                    <a:pt x="196" y="196"/>
                    <a:pt x="196" y="283"/>
                  </a:cubicBezTo>
                  <a:cubicBezTo>
                    <a:pt x="217" y="478"/>
                    <a:pt x="261" y="694"/>
                    <a:pt x="304" y="890"/>
                  </a:cubicBezTo>
                  <a:cubicBezTo>
                    <a:pt x="304" y="998"/>
                    <a:pt x="326" y="1106"/>
                    <a:pt x="348" y="1215"/>
                  </a:cubicBezTo>
                  <a:cubicBezTo>
                    <a:pt x="434" y="1887"/>
                    <a:pt x="434" y="2581"/>
                    <a:pt x="282" y="3274"/>
                  </a:cubicBezTo>
                  <a:cubicBezTo>
                    <a:pt x="261" y="3426"/>
                    <a:pt x="217" y="3578"/>
                    <a:pt x="196" y="3730"/>
                  </a:cubicBezTo>
                  <a:cubicBezTo>
                    <a:pt x="131" y="3947"/>
                    <a:pt x="87" y="4185"/>
                    <a:pt x="44" y="4402"/>
                  </a:cubicBezTo>
                  <a:cubicBezTo>
                    <a:pt x="1" y="4662"/>
                    <a:pt x="1" y="4922"/>
                    <a:pt x="44" y="5182"/>
                  </a:cubicBezTo>
                  <a:cubicBezTo>
                    <a:pt x="44" y="5204"/>
                    <a:pt x="44" y="5226"/>
                    <a:pt x="44" y="5226"/>
                  </a:cubicBezTo>
                  <a:cubicBezTo>
                    <a:pt x="44" y="5269"/>
                    <a:pt x="87" y="5312"/>
                    <a:pt x="87" y="5377"/>
                  </a:cubicBezTo>
                  <a:lnTo>
                    <a:pt x="131" y="5377"/>
                  </a:lnTo>
                  <a:cubicBezTo>
                    <a:pt x="109" y="5312"/>
                    <a:pt x="87" y="5269"/>
                    <a:pt x="87" y="5226"/>
                  </a:cubicBezTo>
                  <a:cubicBezTo>
                    <a:pt x="44" y="4727"/>
                    <a:pt x="87" y="4207"/>
                    <a:pt x="239" y="3730"/>
                  </a:cubicBezTo>
                  <a:cubicBezTo>
                    <a:pt x="282" y="3578"/>
                    <a:pt x="304" y="3426"/>
                    <a:pt x="348" y="3274"/>
                  </a:cubicBezTo>
                  <a:cubicBezTo>
                    <a:pt x="478" y="2581"/>
                    <a:pt x="499" y="1887"/>
                    <a:pt x="391" y="1193"/>
                  </a:cubicBezTo>
                  <a:cubicBezTo>
                    <a:pt x="369" y="1085"/>
                    <a:pt x="348" y="976"/>
                    <a:pt x="326" y="890"/>
                  </a:cubicBezTo>
                  <a:cubicBezTo>
                    <a:pt x="304" y="673"/>
                    <a:pt x="261" y="478"/>
                    <a:pt x="239" y="283"/>
                  </a:cubicBezTo>
                  <a:cubicBezTo>
                    <a:pt x="239" y="174"/>
                    <a:pt x="239" y="87"/>
                    <a:pt x="239" y="1"/>
                  </a:cubicBez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861;p109"/>
            <p:cNvSpPr/>
            <p:nvPr/>
          </p:nvSpPr>
          <p:spPr>
            <a:xfrm>
              <a:off x="6703742" y="3223006"/>
              <a:ext cx="67708" cy="1162835"/>
            </a:xfrm>
            <a:custGeom>
              <a:avLst/>
              <a:gdLst/>
              <a:ahLst/>
              <a:cxnLst/>
              <a:rect l="l" t="t" r="r" b="b"/>
              <a:pathLst>
                <a:path w="327" h="5616" extrusionOk="0">
                  <a:moveTo>
                    <a:pt x="66" y="0"/>
                  </a:moveTo>
                  <a:lnTo>
                    <a:pt x="23" y="44"/>
                  </a:lnTo>
                  <a:cubicBezTo>
                    <a:pt x="1" y="282"/>
                    <a:pt x="1" y="521"/>
                    <a:pt x="23" y="759"/>
                  </a:cubicBezTo>
                  <a:cubicBezTo>
                    <a:pt x="44" y="998"/>
                    <a:pt x="88" y="1214"/>
                    <a:pt x="131" y="1431"/>
                  </a:cubicBezTo>
                  <a:cubicBezTo>
                    <a:pt x="196" y="1713"/>
                    <a:pt x="239" y="1995"/>
                    <a:pt x="261" y="2298"/>
                  </a:cubicBezTo>
                  <a:cubicBezTo>
                    <a:pt x="283" y="2667"/>
                    <a:pt x="261" y="3057"/>
                    <a:pt x="218" y="3426"/>
                  </a:cubicBezTo>
                  <a:cubicBezTo>
                    <a:pt x="174" y="3881"/>
                    <a:pt x="153" y="4336"/>
                    <a:pt x="196" y="4792"/>
                  </a:cubicBezTo>
                  <a:lnTo>
                    <a:pt x="239" y="4965"/>
                  </a:lnTo>
                  <a:cubicBezTo>
                    <a:pt x="283" y="5160"/>
                    <a:pt x="283" y="5377"/>
                    <a:pt x="261" y="5594"/>
                  </a:cubicBezTo>
                  <a:cubicBezTo>
                    <a:pt x="261" y="5594"/>
                    <a:pt x="261" y="5594"/>
                    <a:pt x="261" y="5615"/>
                  </a:cubicBezTo>
                  <a:lnTo>
                    <a:pt x="304" y="5615"/>
                  </a:lnTo>
                  <a:lnTo>
                    <a:pt x="304" y="5594"/>
                  </a:lnTo>
                  <a:cubicBezTo>
                    <a:pt x="326" y="5377"/>
                    <a:pt x="326" y="5160"/>
                    <a:pt x="283" y="4943"/>
                  </a:cubicBezTo>
                  <a:cubicBezTo>
                    <a:pt x="261" y="4900"/>
                    <a:pt x="239" y="4835"/>
                    <a:pt x="239" y="4792"/>
                  </a:cubicBezTo>
                  <a:cubicBezTo>
                    <a:pt x="196" y="4336"/>
                    <a:pt x="218" y="3881"/>
                    <a:pt x="261" y="3426"/>
                  </a:cubicBezTo>
                  <a:cubicBezTo>
                    <a:pt x="304" y="3057"/>
                    <a:pt x="304" y="2667"/>
                    <a:pt x="304" y="2277"/>
                  </a:cubicBezTo>
                  <a:cubicBezTo>
                    <a:pt x="283" y="1995"/>
                    <a:pt x="239" y="1713"/>
                    <a:pt x="174" y="1431"/>
                  </a:cubicBezTo>
                  <a:cubicBezTo>
                    <a:pt x="131" y="1214"/>
                    <a:pt x="88" y="976"/>
                    <a:pt x="66" y="759"/>
                  </a:cubicBezTo>
                  <a:cubicBezTo>
                    <a:pt x="44" y="499"/>
                    <a:pt x="44" y="260"/>
                    <a:pt x="66" y="0"/>
                  </a:cubicBez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62;p109"/>
            <p:cNvSpPr/>
            <p:nvPr/>
          </p:nvSpPr>
          <p:spPr>
            <a:xfrm>
              <a:off x="6771243" y="3088212"/>
              <a:ext cx="130239" cy="1297629"/>
            </a:xfrm>
            <a:custGeom>
              <a:avLst/>
              <a:gdLst/>
              <a:ahLst/>
              <a:cxnLst/>
              <a:rect l="l" t="t" r="r" b="b"/>
              <a:pathLst>
                <a:path w="629" h="6267" extrusionOk="0">
                  <a:moveTo>
                    <a:pt x="412" y="1"/>
                  </a:moveTo>
                  <a:lnTo>
                    <a:pt x="390" y="44"/>
                  </a:lnTo>
                  <a:cubicBezTo>
                    <a:pt x="585" y="1150"/>
                    <a:pt x="412" y="2299"/>
                    <a:pt x="239" y="3405"/>
                  </a:cubicBezTo>
                  <a:cubicBezTo>
                    <a:pt x="65" y="4359"/>
                    <a:pt x="0" y="5313"/>
                    <a:pt x="22" y="6266"/>
                  </a:cubicBezTo>
                  <a:lnTo>
                    <a:pt x="65" y="6266"/>
                  </a:lnTo>
                  <a:cubicBezTo>
                    <a:pt x="22" y="5313"/>
                    <a:pt x="108" y="4359"/>
                    <a:pt x="282" y="3426"/>
                  </a:cubicBezTo>
                  <a:cubicBezTo>
                    <a:pt x="455" y="2321"/>
                    <a:pt x="629" y="1172"/>
                    <a:pt x="412" y="44"/>
                  </a:cubicBezTo>
                  <a:lnTo>
                    <a:pt x="412" y="1"/>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863;p109"/>
            <p:cNvSpPr/>
            <p:nvPr/>
          </p:nvSpPr>
          <p:spPr>
            <a:xfrm>
              <a:off x="6825077" y="3137699"/>
              <a:ext cx="112432" cy="1248143"/>
            </a:xfrm>
            <a:custGeom>
              <a:avLst/>
              <a:gdLst/>
              <a:ahLst/>
              <a:cxnLst/>
              <a:rect l="l" t="t" r="r" b="b"/>
              <a:pathLst>
                <a:path w="543" h="6028" extrusionOk="0">
                  <a:moveTo>
                    <a:pt x="434" y="0"/>
                  </a:moveTo>
                  <a:cubicBezTo>
                    <a:pt x="391" y="195"/>
                    <a:pt x="391" y="412"/>
                    <a:pt x="434" y="629"/>
                  </a:cubicBezTo>
                  <a:cubicBezTo>
                    <a:pt x="456" y="672"/>
                    <a:pt x="456" y="737"/>
                    <a:pt x="456" y="802"/>
                  </a:cubicBezTo>
                  <a:cubicBezTo>
                    <a:pt x="499" y="1475"/>
                    <a:pt x="456" y="2147"/>
                    <a:pt x="304" y="2797"/>
                  </a:cubicBezTo>
                  <a:lnTo>
                    <a:pt x="239" y="3187"/>
                  </a:lnTo>
                  <a:cubicBezTo>
                    <a:pt x="87" y="4120"/>
                    <a:pt x="22" y="5074"/>
                    <a:pt x="0" y="6027"/>
                  </a:cubicBezTo>
                  <a:lnTo>
                    <a:pt x="44" y="6027"/>
                  </a:lnTo>
                  <a:cubicBezTo>
                    <a:pt x="44" y="5074"/>
                    <a:pt x="130" y="4120"/>
                    <a:pt x="282" y="3187"/>
                  </a:cubicBezTo>
                  <a:cubicBezTo>
                    <a:pt x="304" y="3079"/>
                    <a:pt x="325" y="2949"/>
                    <a:pt x="347" y="2819"/>
                  </a:cubicBezTo>
                  <a:cubicBezTo>
                    <a:pt x="477" y="2147"/>
                    <a:pt x="542" y="1475"/>
                    <a:pt x="499" y="781"/>
                  </a:cubicBezTo>
                  <a:cubicBezTo>
                    <a:pt x="499" y="737"/>
                    <a:pt x="477" y="672"/>
                    <a:pt x="477" y="629"/>
                  </a:cubicBezTo>
                  <a:cubicBezTo>
                    <a:pt x="434" y="412"/>
                    <a:pt x="434" y="217"/>
                    <a:pt x="456" y="22"/>
                  </a:cubicBezTo>
                  <a:lnTo>
                    <a:pt x="434" y="0"/>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864;p109"/>
            <p:cNvSpPr/>
            <p:nvPr/>
          </p:nvSpPr>
          <p:spPr>
            <a:xfrm>
              <a:off x="7004595" y="3290300"/>
              <a:ext cx="62945" cy="1095541"/>
            </a:xfrm>
            <a:custGeom>
              <a:avLst/>
              <a:gdLst/>
              <a:ahLst/>
              <a:cxnLst/>
              <a:rect l="l" t="t" r="r" b="b"/>
              <a:pathLst>
                <a:path w="304" h="5291" extrusionOk="0">
                  <a:moveTo>
                    <a:pt x="304" y="0"/>
                  </a:moveTo>
                  <a:cubicBezTo>
                    <a:pt x="66" y="1171"/>
                    <a:pt x="0" y="2342"/>
                    <a:pt x="66" y="3534"/>
                  </a:cubicBezTo>
                  <a:cubicBezTo>
                    <a:pt x="87" y="3621"/>
                    <a:pt x="87" y="3729"/>
                    <a:pt x="87" y="3838"/>
                  </a:cubicBezTo>
                  <a:cubicBezTo>
                    <a:pt x="152" y="4315"/>
                    <a:pt x="152" y="4792"/>
                    <a:pt x="87" y="5290"/>
                  </a:cubicBezTo>
                  <a:lnTo>
                    <a:pt x="131" y="5290"/>
                  </a:lnTo>
                  <a:cubicBezTo>
                    <a:pt x="196" y="4792"/>
                    <a:pt x="196" y="4315"/>
                    <a:pt x="131" y="3838"/>
                  </a:cubicBezTo>
                  <a:cubicBezTo>
                    <a:pt x="131" y="3729"/>
                    <a:pt x="109" y="3621"/>
                    <a:pt x="109" y="3534"/>
                  </a:cubicBezTo>
                  <a:cubicBezTo>
                    <a:pt x="44" y="2407"/>
                    <a:pt x="109" y="1301"/>
                    <a:pt x="304" y="196"/>
                  </a:cubicBezTo>
                  <a:lnTo>
                    <a:pt x="304" y="0"/>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865;p109"/>
            <p:cNvSpPr/>
            <p:nvPr/>
          </p:nvSpPr>
          <p:spPr>
            <a:xfrm>
              <a:off x="7350172" y="3083864"/>
              <a:ext cx="435649" cy="1301978"/>
            </a:xfrm>
            <a:custGeom>
              <a:avLst/>
              <a:gdLst/>
              <a:ahLst/>
              <a:cxnLst/>
              <a:rect l="l" t="t" r="r" b="b"/>
              <a:pathLst>
                <a:path w="2104" h="6288" extrusionOk="0">
                  <a:moveTo>
                    <a:pt x="1107" y="0"/>
                  </a:moveTo>
                  <a:lnTo>
                    <a:pt x="1063" y="43"/>
                  </a:lnTo>
                  <a:lnTo>
                    <a:pt x="434" y="694"/>
                  </a:lnTo>
                  <a:lnTo>
                    <a:pt x="369" y="737"/>
                  </a:lnTo>
                  <a:lnTo>
                    <a:pt x="196" y="911"/>
                  </a:lnTo>
                  <a:lnTo>
                    <a:pt x="174" y="954"/>
                  </a:lnTo>
                  <a:lnTo>
                    <a:pt x="109" y="997"/>
                  </a:lnTo>
                  <a:lnTo>
                    <a:pt x="23" y="5312"/>
                  </a:lnTo>
                  <a:lnTo>
                    <a:pt x="1" y="6092"/>
                  </a:lnTo>
                  <a:lnTo>
                    <a:pt x="1" y="6287"/>
                  </a:lnTo>
                  <a:lnTo>
                    <a:pt x="2104" y="6287"/>
                  </a:lnTo>
                  <a:lnTo>
                    <a:pt x="2104" y="997"/>
                  </a:lnTo>
                  <a:lnTo>
                    <a:pt x="1800" y="672"/>
                  </a:lnTo>
                  <a:lnTo>
                    <a:pt x="1757" y="629"/>
                  </a:lnTo>
                  <a:lnTo>
                    <a:pt x="1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866;p109"/>
            <p:cNvSpPr/>
            <p:nvPr/>
          </p:nvSpPr>
          <p:spPr>
            <a:xfrm>
              <a:off x="7314351" y="3604613"/>
              <a:ext cx="45139" cy="247020"/>
            </a:xfrm>
            <a:custGeom>
              <a:avLst/>
              <a:gdLst/>
              <a:ahLst/>
              <a:cxnLst/>
              <a:rect l="l" t="t" r="r" b="b"/>
              <a:pathLst>
                <a:path w="218" h="1193" extrusionOk="0">
                  <a:moveTo>
                    <a:pt x="0" y="0"/>
                  </a:moveTo>
                  <a:lnTo>
                    <a:pt x="0" y="1192"/>
                  </a:lnTo>
                  <a:lnTo>
                    <a:pt x="217" y="1192"/>
                  </a:lnTo>
                  <a:lnTo>
                    <a:pt x="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867;p109"/>
            <p:cNvSpPr/>
            <p:nvPr/>
          </p:nvSpPr>
          <p:spPr>
            <a:xfrm>
              <a:off x="7785611" y="3604613"/>
              <a:ext cx="45139" cy="247020"/>
            </a:xfrm>
            <a:custGeom>
              <a:avLst/>
              <a:gdLst/>
              <a:ahLst/>
              <a:cxnLst/>
              <a:rect l="l" t="t" r="r" b="b"/>
              <a:pathLst>
                <a:path w="218" h="1193" extrusionOk="0">
                  <a:moveTo>
                    <a:pt x="1" y="0"/>
                  </a:moveTo>
                  <a:lnTo>
                    <a:pt x="1" y="1192"/>
                  </a:lnTo>
                  <a:lnTo>
                    <a:pt x="218" y="1192"/>
                  </a:lnTo>
                  <a:lnTo>
                    <a:pt x="2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68;p109"/>
            <p:cNvSpPr/>
            <p:nvPr/>
          </p:nvSpPr>
          <p:spPr>
            <a:xfrm>
              <a:off x="7422020" y="3227355"/>
              <a:ext cx="67501" cy="1158487"/>
            </a:xfrm>
            <a:custGeom>
              <a:avLst/>
              <a:gdLst/>
              <a:ahLst/>
              <a:cxnLst/>
              <a:rect l="l" t="t" r="r" b="b"/>
              <a:pathLst>
                <a:path w="326" h="5595" extrusionOk="0">
                  <a:moveTo>
                    <a:pt x="66" y="1"/>
                  </a:moveTo>
                  <a:lnTo>
                    <a:pt x="22" y="44"/>
                  </a:lnTo>
                  <a:cubicBezTo>
                    <a:pt x="1" y="283"/>
                    <a:pt x="1" y="521"/>
                    <a:pt x="22" y="760"/>
                  </a:cubicBezTo>
                  <a:cubicBezTo>
                    <a:pt x="66" y="977"/>
                    <a:pt x="87" y="1215"/>
                    <a:pt x="131" y="1410"/>
                  </a:cubicBezTo>
                  <a:cubicBezTo>
                    <a:pt x="196" y="1692"/>
                    <a:pt x="239" y="1996"/>
                    <a:pt x="261" y="2277"/>
                  </a:cubicBezTo>
                  <a:cubicBezTo>
                    <a:pt x="261" y="2668"/>
                    <a:pt x="261" y="3036"/>
                    <a:pt x="218" y="3426"/>
                  </a:cubicBezTo>
                  <a:cubicBezTo>
                    <a:pt x="174" y="3860"/>
                    <a:pt x="174" y="4337"/>
                    <a:pt x="218" y="4792"/>
                  </a:cubicBezTo>
                  <a:cubicBezTo>
                    <a:pt x="218" y="4836"/>
                    <a:pt x="239" y="4901"/>
                    <a:pt x="239" y="4966"/>
                  </a:cubicBezTo>
                  <a:cubicBezTo>
                    <a:pt x="283" y="5161"/>
                    <a:pt x="304" y="5356"/>
                    <a:pt x="261" y="5573"/>
                  </a:cubicBezTo>
                  <a:cubicBezTo>
                    <a:pt x="261" y="5573"/>
                    <a:pt x="261" y="5573"/>
                    <a:pt x="261" y="5594"/>
                  </a:cubicBezTo>
                  <a:lnTo>
                    <a:pt x="304" y="5594"/>
                  </a:lnTo>
                  <a:cubicBezTo>
                    <a:pt x="304" y="5573"/>
                    <a:pt x="304" y="5573"/>
                    <a:pt x="304" y="5573"/>
                  </a:cubicBezTo>
                  <a:cubicBezTo>
                    <a:pt x="326" y="5356"/>
                    <a:pt x="326" y="5139"/>
                    <a:pt x="283" y="4944"/>
                  </a:cubicBezTo>
                  <a:lnTo>
                    <a:pt x="261" y="4771"/>
                  </a:lnTo>
                  <a:cubicBezTo>
                    <a:pt x="218" y="4315"/>
                    <a:pt x="218" y="3860"/>
                    <a:pt x="261" y="3426"/>
                  </a:cubicBezTo>
                  <a:cubicBezTo>
                    <a:pt x="304" y="3036"/>
                    <a:pt x="326" y="2668"/>
                    <a:pt x="304" y="2277"/>
                  </a:cubicBezTo>
                  <a:cubicBezTo>
                    <a:pt x="283" y="1996"/>
                    <a:pt x="239" y="1692"/>
                    <a:pt x="174" y="1410"/>
                  </a:cubicBezTo>
                  <a:cubicBezTo>
                    <a:pt x="131" y="1193"/>
                    <a:pt x="109" y="977"/>
                    <a:pt x="66" y="760"/>
                  </a:cubicBezTo>
                  <a:cubicBezTo>
                    <a:pt x="44" y="500"/>
                    <a:pt x="44" y="239"/>
                    <a:pt x="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869;p109"/>
            <p:cNvSpPr/>
            <p:nvPr/>
          </p:nvSpPr>
          <p:spPr>
            <a:xfrm>
              <a:off x="7489314" y="3088212"/>
              <a:ext cx="130446" cy="1297629"/>
            </a:xfrm>
            <a:custGeom>
              <a:avLst/>
              <a:gdLst/>
              <a:ahLst/>
              <a:cxnLst/>
              <a:rect l="l" t="t" r="r" b="b"/>
              <a:pathLst>
                <a:path w="630" h="6267" extrusionOk="0">
                  <a:moveTo>
                    <a:pt x="435" y="1"/>
                  </a:moveTo>
                  <a:lnTo>
                    <a:pt x="391" y="44"/>
                  </a:lnTo>
                  <a:cubicBezTo>
                    <a:pt x="586" y="1150"/>
                    <a:pt x="413" y="2299"/>
                    <a:pt x="261" y="3405"/>
                  </a:cubicBezTo>
                  <a:cubicBezTo>
                    <a:pt x="66" y="4359"/>
                    <a:pt x="1" y="5313"/>
                    <a:pt x="44" y="6266"/>
                  </a:cubicBezTo>
                  <a:lnTo>
                    <a:pt x="66" y="6266"/>
                  </a:lnTo>
                  <a:cubicBezTo>
                    <a:pt x="44" y="5313"/>
                    <a:pt x="109" y="4359"/>
                    <a:pt x="283" y="3426"/>
                  </a:cubicBezTo>
                  <a:cubicBezTo>
                    <a:pt x="456" y="2321"/>
                    <a:pt x="630" y="1172"/>
                    <a:pt x="435" y="44"/>
                  </a:cubicBezTo>
                  <a:lnTo>
                    <a:pt x="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870;p109"/>
            <p:cNvSpPr/>
            <p:nvPr/>
          </p:nvSpPr>
          <p:spPr>
            <a:xfrm>
              <a:off x="7633011" y="3213896"/>
              <a:ext cx="98973" cy="1167390"/>
            </a:xfrm>
            <a:custGeom>
              <a:avLst/>
              <a:gdLst/>
              <a:ahLst/>
              <a:cxnLst/>
              <a:rect l="l" t="t" r="r" b="b"/>
              <a:pathLst>
                <a:path w="478" h="5638" extrusionOk="0">
                  <a:moveTo>
                    <a:pt x="391" y="1"/>
                  </a:moveTo>
                  <a:lnTo>
                    <a:pt x="391" y="1"/>
                  </a:lnTo>
                  <a:cubicBezTo>
                    <a:pt x="434" y="1280"/>
                    <a:pt x="369" y="2559"/>
                    <a:pt x="153" y="3838"/>
                  </a:cubicBezTo>
                  <a:lnTo>
                    <a:pt x="153" y="3860"/>
                  </a:lnTo>
                  <a:cubicBezTo>
                    <a:pt x="22" y="4445"/>
                    <a:pt x="22" y="5052"/>
                    <a:pt x="153" y="5638"/>
                  </a:cubicBezTo>
                  <a:lnTo>
                    <a:pt x="196" y="5638"/>
                  </a:lnTo>
                  <a:cubicBezTo>
                    <a:pt x="1" y="5074"/>
                    <a:pt x="109" y="4467"/>
                    <a:pt x="196" y="3860"/>
                  </a:cubicBezTo>
                  <a:lnTo>
                    <a:pt x="196" y="3838"/>
                  </a:lnTo>
                  <a:cubicBezTo>
                    <a:pt x="391" y="2581"/>
                    <a:pt x="478" y="1323"/>
                    <a:pt x="434" y="44"/>
                  </a:cubicBezTo>
                  <a:lnTo>
                    <a:pt x="3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871;p109"/>
            <p:cNvSpPr/>
            <p:nvPr/>
          </p:nvSpPr>
          <p:spPr>
            <a:xfrm>
              <a:off x="5442356" y="3321773"/>
              <a:ext cx="188836" cy="143698"/>
            </a:xfrm>
            <a:custGeom>
              <a:avLst/>
              <a:gdLst/>
              <a:ahLst/>
              <a:cxnLst/>
              <a:rect l="l" t="t" r="r" b="b"/>
              <a:pathLst>
                <a:path w="912" h="694" extrusionOk="0">
                  <a:moveTo>
                    <a:pt x="911" y="0"/>
                  </a:moveTo>
                  <a:lnTo>
                    <a:pt x="911" y="0"/>
                  </a:lnTo>
                  <a:cubicBezTo>
                    <a:pt x="629" y="260"/>
                    <a:pt x="326" y="477"/>
                    <a:pt x="1" y="672"/>
                  </a:cubicBezTo>
                  <a:cubicBezTo>
                    <a:pt x="239" y="694"/>
                    <a:pt x="478" y="694"/>
                    <a:pt x="716" y="694"/>
                  </a:cubicBezTo>
                  <a:cubicBezTo>
                    <a:pt x="803" y="477"/>
                    <a:pt x="868" y="239"/>
                    <a:pt x="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872;p109"/>
            <p:cNvSpPr/>
            <p:nvPr/>
          </p:nvSpPr>
          <p:spPr>
            <a:xfrm>
              <a:off x="4980000" y="2843056"/>
              <a:ext cx="615168" cy="369598"/>
            </a:xfrm>
            <a:custGeom>
              <a:avLst/>
              <a:gdLst/>
              <a:ahLst/>
              <a:cxnLst/>
              <a:rect l="l" t="t" r="r" b="b"/>
              <a:pathLst>
                <a:path w="2971" h="1785" extrusionOk="0">
                  <a:moveTo>
                    <a:pt x="2870" y="0"/>
                  </a:moveTo>
                  <a:cubicBezTo>
                    <a:pt x="2714" y="0"/>
                    <a:pt x="2103" y="305"/>
                    <a:pt x="1388" y="730"/>
                  </a:cubicBezTo>
                  <a:cubicBezTo>
                    <a:pt x="586" y="1228"/>
                    <a:pt x="1" y="1683"/>
                    <a:pt x="44" y="1770"/>
                  </a:cubicBezTo>
                  <a:cubicBezTo>
                    <a:pt x="49" y="1780"/>
                    <a:pt x="61" y="1784"/>
                    <a:pt x="80" y="1784"/>
                  </a:cubicBezTo>
                  <a:cubicBezTo>
                    <a:pt x="235" y="1784"/>
                    <a:pt x="847" y="1480"/>
                    <a:pt x="1562" y="1055"/>
                  </a:cubicBezTo>
                  <a:cubicBezTo>
                    <a:pt x="2364" y="556"/>
                    <a:pt x="2971" y="101"/>
                    <a:pt x="2906" y="14"/>
                  </a:cubicBezTo>
                  <a:cubicBezTo>
                    <a:pt x="2901" y="5"/>
                    <a:pt x="2889" y="0"/>
                    <a:pt x="2870" y="0"/>
                  </a:cubicBezTo>
                  <a:close/>
                </a:path>
              </a:pathLst>
            </a:custGeom>
            <a:solidFill>
              <a:srgbClr val="F3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873;p109"/>
            <p:cNvSpPr/>
            <p:nvPr/>
          </p:nvSpPr>
          <p:spPr>
            <a:xfrm>
              <a:off x="4980000" y="2843056"/>
              <a:ext cx="615168" cy="369598"/>
            </a:xfrm>
            <a:custGeom>
              <a:avLst/>
              <a:gdLst/>
              <a:ahLst/>
              <a:cxnLst/>
              <a:rect l="l" t="t" r="r" b="b"/>
              <a:pathLst>
                <a:path w="2971" h="1785" extrusionOk="0">
                  <a:moveTo>
                    <a:pt x="2870" y="0"/>
                  </a:moveTo>
                  <a:cubicBezTo>
                    <a:pt x="2714" y="0"/>
                    <a:pt x="2103" y="305"/>
                    <a:pt x="1388" y="730"/>
                  </a:cubicBezTo>
                  <a:cubicBezTo>
                    <a:pt x="586" y="1228"/>
                    <a:pt x="1" y="1683"/>
                    <a:pt x="44" y="1770"/>
                  </a:cubicBezTo>
                  <a:cubicBezTo>
                    <a:pt x="49" y="1780"/>
                    <a:pt x="61" y="1784"/>
                    <a:pt x="80" y="1784"/>
                  </a:cubicBezTo>
                  <a:cubicBezTo>
                    <a:pt x="235" y="1784"/>
                    <a:pt x="847" y="1480"/>
                    <a:pt x="1562" y="1055"/>
                  </a:cubicBezTo>
                  <a:cubicBezTo>
                    <a:pt x="2364" y="556"/>
                    <a:pt x="2971" y="101"/>
                    <a:pt x="2906" y="14"/>
                  </a:cubicBezTo>
                  <a:cubicBezTo>
                    <a:pt x="2901" y="5"/>
                    <a:pt x="2889" y="0"/>
                    <a:pt x="2870" y="0"/>
                  </a:cubicBezTo>
                  <a:close/>
                </a:path>
              </a:pathLst>
            </a:custGeom>
            <a:solidFill>
              <a:srgbClr val="877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74;p109"/>
            <p:cNvSpPr/>
            <p:nvPr/>
          </p:nvSpPr>
          <p:spPr>
            <a:xfrm>
              <a:off x="4980000" y="2843056"/>
              <a:ext cx="615168" cy="369598"/>
            </a:xfrm>
            <a:custGeom>
              <a:avLst/>
              <a:gdLst/>
              <a:ahLst/>
              <a:cxnLst/>
              <a:rect l="l" t="t" r="r" b="b"/>
              <a:pathLst>
                <a:path w="2971" h="1785" extrusionOk="0">
                  <a:moveTo>
                    <a:pt x="2870" y="0"/>
                  </a:moveTo>
                  <a:cubicBezTo>
                    <a:pt x="2714" y="0"/>
                    <a:pt x="2103" y="305"/>
                    <a:pt x="1388" y="730"/>
                  </a:cubicBezTo>
                  <a:cubicBezTo>
                    <a:pt x="586" y="1228"/>
                    <a:pt x="1" y="1683"/>
                    <a:pt x="44" y="1770"/>
                  </a:cubicBezTo>
                  <a:cubicBezTo>
                    <a:pt x="49" y="1780"/>
                    <a:pt x="61" y="1784"/>
                    <a:pt x="80" y="1784"/>
                  </a:cubicBezTo>
                  <a:cubicBezTo>
                    <a:pt x="235" y="1784"/>
                    <a:pt x="847" y="1480"/>
                    <a:pt x="1562" y="1055"/>
                  </a:cubicBezTo>
                  <a:cubicBezTo>
                    <a:pt x="2364" y="556"/>
                    <a:pt x="2971" y="101"/>
                    <a:pt x="2906" y="14"/>
                  </a:cubicBezTo>
                  <a:cubicBezTo>
                    <a:pt x="2901" y="5"/>
                    <a:pt x="2889"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875;p109"/>
            <p:cNvSpPr/>
            <p:nvPr/>
          </p:nvSpPr>
          <p:spPr>
            <a:xfrm>
              <a:off x="5132600" y="2995036"/>
              <a:ext cx="193185" cy="115952"/>
            </a:xfrm>
            <a:custGeom>
              <a:avLst/>
              <a:gdLst/>
              <a:ahLst/>
              <a:cxnLst/>
              <a:rect l="l" t="t" r="r" b="b"/>
              <a:pathLst>
                <a:path w="933" h="560" extrusionOk="0">
                  <a:moveTo>
                    <a:pt x="22" y="1"/>
                  </a:moveTo>
                  <a:cubicBezTo>
                    <a:pt x="17" y="1"/>
                    <a:pt x="12" y="6"/>
                    <a:pt x="1" y="17"/>
                  </a:cubicBezTo>
                  <a:cubicBezTo>
                    <a:pt x="1" y="17"/>
                    <a:pt x="1" y="39"/>
                    <a:pt x="1" y="39"/>
                  </a:cubicBezTo>
                  <a:cubicBezTo>
                    <a:pt x="283" y="234"/>
                    <a:pt x="586" y="407"/>
                    <a:pt x="890" y="559"/>
                  </a:cubicBezTo>
                  <a:cubicBezTo>
                    <a:pt x="890" y="559"/>
                    <a:pt x="911" y="559"/>
                    <a:pt x="911" y="538"/>
                  </a:cubicBezTo>
                  <a:cubicBezTo>
                    <a:pt x="933" y="538"/>
                    <a:pt x="933" y="516"/>
                    <a:pt x="911" y="516"/>
                  </a:cubicBezTo>
                  <a:cubicBezTo>
                    <a:pt x="608" y="364"/>
                    <a:pt x="326" y="191"/>
                    <a:pt x="44" y="17"/>
                  </a:cubicBezTo>
                  <a:cubicBezTo>
                    <a:pt x="33" y="6"/>
                    <a:pt x="28" y="1"/>
                    <a:pt x="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876;p109"/>
            <p:cNvSpPr/>
            <p:nvPr/>
          </p:nvSpPr>
          <p:spPr>
            <a:xfrm>
              <a:off x="5231366" y="2899790"/>
              <a:ext cx="130446" cy="179726"/>
            </a:xfrm>
            <a:custGeom>
              <a:avLst/>
              <a:gdLst/>
              <a:ahLst/>
              <a:cxnLst/>
              <a:rect l="l" t="t" r="r" b="b"/>
              <a:pathLst>
                <a:path w="630" h="868" extrusionOk="0">
                  <a:moveTo>
                    <a:pt x="1" y="0"/>
                  </a:moveTo>
                  <a:cubicBezTo>
                    <a:pt x="1" y="22"/>
                    <a:pt x="1" y="22"/>
                    <a:pt x="1" y="44"/>
                  </a:cubicBezTo>
                  <a:lnTo>
                    <a:pt x="586" y="846"/>
                  </a:lnTo>
                  <a:cubicBezTo>
                    <a:pt x="586" y="867"/>
                    <a:pt x="608" y="867"/>
                    <a:pt x="608" y="867"/>
                  </a:cubicBezTo>
                  <a:lnTo>
                    <a:pt x="629" y="846"/>
                  </a:lnTo>
                  <a:cubicBezTo>
                    <a:pt x="629" y="846"/>
                    <a:pt x="629" y="824"/>
                    <a:pt x="629" y="824"/>
                  </a:cubicBezTo>
                  <a:lnTo>
                    <a:pt x="4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877;p109"/>
            <p:cNvSpPr/>
            <p:nvPr/>
          </p:nvSpPr>
          <p:spPr>
            <a:xfrm>
              <a:off x="5349388" y="2852995"/>
              <a:ext cx="66258" cy="221966"/>
            </a:xfrm>
            <a:custGeom>
              <a:avLst/>
              <a:gdLst/>
              <a:ahLst/>
              <a:cxnLst/>
              <a:rect l="l" t="t" r="r" b="b"/>
              <a:pathLst>
                <a:path w="320" h="1072" extrusionOk="0">
                  <a:moveTo>
                    <a:pt x="46" y="0"/>
                  </a:moveTo>
                  <a:cubicBezTo>
                    <a:pt x="29" y="0"/>
                    <a:pt x="1" y="16"/>
                    <a:pt x="16" y="31"/>
                  </a:cubicBezTo>
                  <a:cubicBezTo>
                    <a:pt x="124" y="356"/>
                    <a:pt x="211" y="703"/>
                    <a:pt x="276" y="1050"/>
                  </a:cubicBezTo>
                  <a:cubicBezTo>
                    <a:pt x="276" y="1050"/>
                    <a:pt x="276" y="1072"/>
                    <a:pt x="298" y="1072"/>
                  </a:cubicBezTo>
                  <a:cubicBezTo>
                    <a:pt x="320" y="1050"/>
                    <a:pt x="320" y="1050"/>
                    <a:pt x="320" y="1028"/>
                  </a:cubicBezTo>
                  <a:cubicBezTo>
                    <a:pt x="255" y="682"/>
                    <a:pt x="189" y="335"/>
                    <a:pt x="59" y="9"/>
                  </a:cubicBezTo>
                  <a:cubicBezTo>
                    <a:pt x="59" y="3"/>
                    <a:pt x="54" y="0"/>
                    <a:pt x="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878;p109"/>
            <p:cNvSpPr/>
            <p:nvPr/>
          </p:nvSpPr>
          <p:spPr>
            <a:xfrm>
              <a:off x="4988903" y="2841400"/>
              <a:ext cx="767976" cy="631111"/>
            </a:xfrm>
            <a:custGeom>
              <a:avLst/>
              <a:gdLst/>
              <a:ahLst/>
              <a:cxnLst/>
              <a:rect l="l" t="t" r="r" b="b"/>
              <a:pathLst>
                <a:path w="3709" h="3048" extrusionOk="0">
                  <a:moveTo>
                    <a:pt x="2863" y="0"/>
                  </a:moveTo>
                  <a:cubicBezTo>
                    <a:pt x="2017" y="759"/>
                    <a:pt x="1063" y="1366"/>
                    <a:pt x="1" y="1778"/>
                  </a:cubicBezTo>
                  <a:lnTo>
                    <a:pt x="23" y="1822"/>
                  </a:lnTo>
                  <a:cubicBezTo>
                    <a:pt x="188" y="2069"/>
                    <a:pt x="870" y="3048"/>
                    <a:pt x="1808" y="3048"/>
                  </a:cubicBezTo>
                  <a:cubicBezTo>
                    <a:pt x="2101" y="3048"/>
                    <a:pt x="2419" y="2953"/>
                    <a:pt x="2754" y="2710"/>
                  </a:cubicBezTo>
                  <a:cubicBezTo>
                    <a:pt x="2884" y="2624"/>
                    <a:pt x="2993" y="2515"/>
                    <a:pt x="3080" y="2407"/>
                  </a:cubicBezTo>
                  <a:cubicBezTo>
                    <a:pt x="3101" y="2385"/>
                    <a:pt x="3123" y="2364"/>
                    <a:pt x="3123" y="2342"/>
                  </a:cubicBezTo>
                  <a:cubicBezTo>
                    <a:pt x="3708" y="1496"/>
                    <a:pt x="3080" y="347"/>
                    <a:pt x="2906" y="65"/>
                  </a:cubicBezTo>
                  <a:cubicBezTo>
                    <a:pt x="2884" y="65"/>
                    <a:pt x="2884" y="44"/>
                    <a:pt x="2863" y="22"/>
                  </a:cubicBezTo>
                  <a:lnTo>
                    <a:pt x="28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879;p109"/>
            <p:cNvSpPr/>
            <p:nvPr/>
          </p:nvSpPr>
          <p:spPr>
            <a:xfrm>
              <a:off x="4988903" y="3160061"/>
              <a:ext cx="646641" cy="179726"/>
            </a:xfrm>
            <a:custGeom>
              <a:avLst/>
              <a:gdLst/>
              <a:ahLst/>
              <a:cxnLst/>
              <a:rect l="l" t="t" r="r" b="b"/>
              <a:pathLst>
                <a:path w="3123" h="868" extrusionOk="0">
                  <a:moveTo>
                    <a:pt x="825" y="1"/>
                  </a:moveTo>
                  <a:cubicBezTo>
                    <a:pt x="543" y="22"/>
                    <a:pt x="261" y="109"/>
                    <a:pt x="23" y="239"/>
                  </a:cubicBezTo>
                  <a:lnTo>
                    <a:pt x="1" y="239"/>
                  </a:lnTo>
                  <a:lnTo>
                    <a:pt x="23" y="283"/>
                  </a:lnTo>
                  <a:lnTo>
                    <a:pt x="44" y="283"/>
                  </a:lnTo>
                  <a:cubicBezTo>
                    <a:pt x="283" y="152"/>
                    <a:pt x="565" y="66"/>
                    <a:pt x="846" y="66"/>
                  </a:cubicBezTo>
                  <a:cubicBezTo>
                    <a:pt x="1150" y="66"/>
                    <a:pt x="1453" y="218"/>
                    <a:pt x="1605" y="478"/>
                  </a:cubicBezTo>
                  <a:lnTo>
                    <a:pt x="1627" y="499"/>
                  </a:lnTo>
                  <a:lnTo>
                    <a:pt x="1649" y="478"/>
                  </a:lnTo>
                  <a:cubicBezTo>
                    <a:pt x="1822" y="348"/>
                    <a:pt x="2039" y="283"/>
                    <a:pt x="2256" y="261"/>
                  </a:cubicBezTo>
                  <a:cubicBezTo>
                    <a:pt x="2472" y="261"/>
                    <a:pt x="2668" y="326"/>
                    <a:pt x="2841" y="456"/>
                  </a:cubicBezTo>
                  <a:cubicBezTo>
                    <a:pt x="2971" y="564"/>
                    <a:pt x="3058" y="694"/>
                    <a:pt x="3080" y="868"/>
                  </a:cubicBezTo>
                  <a:cubicBezTo>
                    <a:pt x="3101" y="846"/>
                    <a:pt x="3123" y="825"/>
                    <a:pt x="3123" y="803"/>
                  </a:cubicBezTo>
                  <a:cubicBezTo>
                    <a:pt x="3080" y="651"/>
                    <a:pt x="2993" y="521"/>
                    <a:pt x="2884" y="413"/>
                  </a:cubicBezTo>
                  <a:cubicBezTo>
                    <a:pt x="2711" y="283"/>
                    <a:pt x="2494" y="218"/>
                    <a:pt x="2277" y="218"/>
                  </a:cubicBezTo>
                  <a:lnTo>
                    <a:pt x="2191" y="218"/>
                  </a:lnTo>
                  <a:cubicBezTo>
                    <a:pt x="1996" y="239"/>
                    <a:pt x="1800" y="304"/>
                    <a:pt x="1627" y="413"/>
                  </a:cubicBezTo>
                  <a:cubicBezTo>
                    <a:pt x="1432" y="152"/>
                    <a:pt x="1150" y="1"/>
                    <a:pt x="82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880;p109"/>
            <p:cNvSpPr/>
            <p:nvPr/>
          </p:nvSpPr>
          <p:spPr>
            <a:xfrm>
              <a:off x="5437801" y="2841400"/>
              <a:ext cx="157364" cy="363800"/>
            </a:xfrm>
            <a:custGeom>
              <a:avLst/>
              <a:gdLst/>
              <a:ahLst/>
              <a:cxnLst/>
              <a:rect l="l" t="t" r="r" b="b"/>
              <a:pathLst>
                <a:path w="760" h="1757" extrusionOk="0">
                  <a:moveTo>
                    <a:pt x="738" y="0"/>
                  </a:moveTo>
                  <a:cubicBezTo>
                    <a:pt x="435" y="217"/>
                    <a:pt x="304" y="586"/>
                    <a:pt x="326" y="933"/>
                  </a:cubicBezTo>
                  <a:cubicBezTo>
                    <a:pt x="196" y="1019"/>
                    <a:pt x="109" y="1149"/>
                    <a:pt x="66" y="1301"/>
                  </a:cubicBezTo>
                  <a:cubicBezTo>
                    <a:pt x="23" y="1431"/>
                    <a:pt x="23" y="1583"/>
                    <a:pt x="66" y="1735"/>
                  </a:cubicBezTo>
                  <a:lnTo>
                    <a:pt x="66" y="1757"/>
                  </a:lnTo>
                  <a:lnTo>
                    <a:pt x="109" y="1735"/>
                  </a:lnTo>
                  <a:cubicBezTo>
                    <a:pt x="1" y="1453"/>
                    <a:pt x="109" y="1149"/>
                    <a:pt x="370" y="976"/>
                  </a:cubicBezTo>
                  <a:lnTo>
                    <a:pt x="391" y="976"/>
                  </a:lnTo>
                  <a:lnTo>
                    <a:pt x="391" y="954"/>
                  </a:lnTo>
                  <a:cubicBezTo>
                    <a:pt x="326" y="607"/>
                    <a:pt x="478" y="261"/>
                    <a:pt x="760" y="44"/>
                  </a:cubicBezTo>
                  <a:cubicBezTo>
                    <a:pt x="738" y="22"/>
                    <a:pt x="738" y="22"/>
                    <a:pt x="73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81;p109"/>
            <p:cNvSpPr/>
            <p:nvPr/>
          </p:nvSpPr>
          <p:spPr>
            <a:xfrm>
              <a:off x="5581498" y="3451805"/>
              <a:ext cx="381814" cy="956399"/>
            </a:xfrm>
            <a:custGeom>
              <a:avLst/>
              <a:gdLst/>
              <a:ahLst/>
              <a:cxnLst/>
              <a:rect l="l" t="t" r="r" b="b"/>
              <a:pathLst>
                <a:path w="1844" h="4619" fill="none" extrusionOk="0">
                  <a:moveTo>
                    <a:pt x="1" y="1"/>
                  </a:moveTo>
                  <a:cubicBezTo>
                    <a:pt x="846" y="1432"/>
                    <a:pt x="1475" y="2993"/>
                    <a:pt x="1844" y="4619"/>
                  </a:cubicBezTo>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882;p109"/>
            <p:cNvSpPr/>
            <p:nvPr/>
          </p:nvSpPr>
          <p:spPr>
            <a:xfrm>
              <a:off x="5231366" y="3540632"/>
              <a:ext cx="498594" cy="216789"/>
            </a:xfrm>
            <a:custGeom>
              <a:avLst/>
              <a:gdLst/>
              <a:ahLst/>
              <a:cxnLst/>
              <a:rect l="l" t="t" r="r" b="b"/>
              <a:pathLst>
                <a:path w="2408" h="1047" extrusionOk="0">
                  <a:moveTo>
                    <a:pt x="759" y="0"/>
                  </a:moveTo>
                  <a:cubicBezTo>
                    <a:pt x="635" y="0"/>
                    <a:pt x="510" y="16"/>
                    <a:pt x="391" y="49"/>
                  </a:cubicBezTo>
                  <a:lnTo>
                    <a:pt x="348" y="49"/>
                  </a:lnTo>
                  <a:cubicBezTo>
                    <a:pt x="217" y="92"/>
                    <a:pt x="109" y="179"/>
                    <a:pt x="44" y="287"/>
                  </a:cubicBezTo>
                  <a:cubicBezTo>
                    <a:pt x="44" y="309"/>
                    <a:pt x="22" y="309"/>
                    <a:pt x="22" y="331"/>
                  </a:cubicBezTo>
                  <a:lnTo>
                    <a:pt x="22" y="374"/>
                  </a:lnTo>
                  <a:cubicBezTo>
                    <a:pt x="1" y="504"/>
                    <a:pt x="66" y="656"/>
                    <a:pt x="174" y="743"/>
                  </a:cubicBezTo>
                  <a:cubicBezTo>
                    <a:pt x="239" y="808"/>
                    <a:pt x="304" y="851"/>
                    <a:pt x="391" y="894"/>
                  </a:cubicBezTo>
                  <a:lnTo>
                    <a:pt x="434" y="894"/>
                  </a:lnTo>
                  <a:cubicBezTo>
                    <a:pt x="499" y="916"/>
                    <a:pt x="564" y="938"/>
                    <a:pt x="629" y="959"/>
                  </a:cubicBezTo>
                  <a:cubicBezTo>
                    <a:pt x="846" y="1003"/>
                    <a:pt x="1063" y="1046"/>
                    <a:pt x="1280" y="1046"/>
                  </a:cubicBezTo>
                  <a:lnTo>
                    <a:pt x="1432" y="1046"/>
                  </a:lnTo>
                  <a:cubicBezTo>
                    <a:pt x="1583" y="1046"/>
                    <a:pt x="1713" y="1025"/>
                    <a:pt x="1865" y="1003"/>
                  </a:cubicBezTo>
                  <a:cubicBezTo>
                    <a:pt x="2060" y="959"/>
                    <a:pt x="2234" y="916"/>
                    <a:pt x="2407" y="873"/>
                  </a:cubicBezTo>
                  <a:cubicBezTo>
                    <a:pt x="2407" y="851"/>
                    <a:pt x="2407" y="829"/>
                    <a:pt x="2342" y="808"/>
                  </a:cubicBezTo>
                  <a:cubicBezTo>
                    <a:pt x="2234" y="721"/>
                    <a:pt x="2017" y="548"/>
                    <a:pt x="1974" y="504"/>
                  </a:cubicBezTo>
                  <a:cubicBezTo>
                    <a:pt x="1822" y="396"/>
                    <a:pt x="1648" y="287"/>
                    <a:pt x="1475" y="201"/>
                  </a:cubicBezTo>
                  <a:cubicBezTo>
                    <a:pt x="1388" y="157"/>
                    <a:pt x="1301" y="114"/>
                    <a:pt x="1215" y="71"/>
                  </a:cubicBezTo>
                  <a:cubicBezTo>
                    <a:pt x="1193" y="71"/>
                    <a:pt x="1150" y="71"/>
                    <a:pt x="1128" y="49"/>
                  </a:cubicBezTo>
                  <a:cubicBezTo>
                    <a:pt x="1009" y="16"/>
                    <a:pt x="884" y="0"/>
                    <a:pt x="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83;p109"/>
            <p:cNvSpPr/>
            <p:nvPr/>
          </p:nvSpPr>
          <p:spPr>
            <a:xfrm>
              <a:off x="7453493" y="3267938"/>
              <a:ext cx="188836" cy="141213"/>
            </a:xfrm>
            <a:custGeom>
              <a:avLst/>
              <a:gdLst/>
              <a:ahLst/>
              <a:cxnLst/>
              <a:rect l="l" t="t" r="r" b="b"/>
              <a:pathLst>
                <a:path w="912" h="682" extrusionOk="0">
                  <a:moveTo>
                    <a:pt x="1" y="0"/>
                  </a:moveTo>
                  <a:lnTo>
                    <a:pt x="1" y="0"/>
                  </a:lnTo>
                  <a:cubicBezTo>
                    <a:pt x="44" y="239"/>
                    <a:pt x="109" y="455"/>
                    <a:pt x="196" y="672"/>
                  </a:cubicBezTo>
                  <a:cubicBezTo>
                    <a:pt x="266" y="678"/>
                    <a:pt x="335" y="681"/>
                    <a:pt x="405" y="681"/>
                  </a:cubicBezTo>
                  <a:cubicBezTo>
                    <a:pt x="574" y="681"/>
                    <a:pt x="742" y="666"/>
                    <a:pt x="911" y="650"/>
                  </a:cubicBezTo>
                  <a:cubicBezTo>
                    <a:pt x="586" y="477"/>
                    <a:pt x="282" y="2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84;p109"/>
            <p:cNvSpPr/>
            <p:nvPr/>
          </p:nvSpPr>
          <p:spPr>
            <a:xfrm>
              <a:off x="7480216" y="2786842"/>
              <a:ext cx="615168" cy="369598"/>
            </a:xfrm>
            <a:custGeom>
              <a:avLst/>
              <a:gdLst/>
              <a:ahLst/>
              <a:cxnLst/>
              <a:rect l="l" t="t" r="r" b="b"/>
              <a:pathLst>
                <a:path w="2971" h="1785" extrusionOk="0">
                  <a:moveTo>
                    <a:pt x="86" y="1"/>
                  </a:moveTo>
                  <a:cubicBezTo>
                    <a:pt x="65" y="1"/>
                    <a:pt x="51" y="5"/>
                    <a:pt x="44" y="15"/>
                  </a:cubicBezTo>
                  <a:cubicBezTo>
                    <a:pt x="0" y="101"/>
                    <a:pt x="607" y="557"/>
                    <a:pt x="1388" y="1055"/>
                  </a:cubicBezTo>
                  <a:cubicBezTo>
                    <a:pt x="2103" y="1480"/>
                    <a:pt x="2714" y="1785"/>
                    <a:pt x="2870" y="1785"/>
                  </a:cubicBezTo>
                  <a:cubicBezTo>
                    <a:pt x="2889" y="1785"/>
                    <a:pt x="2901" y="1780"/>
                    <a:pt x="2905" y="1771"/>
                  </a:cubicBezTo>
                  <a:cubicBezTo>
                    <a:pt x="2971" y="1684"/>
                    <a:pt x="2363" y="1229"/>
                    <a:pt x="1583" y="752"/>
                  </a:cubicBezTo>
                  <a:cubicBezTo>
                    <a:pt x="868" y="307"/>
                    <a:pt x="256" y="1"/>
                    <a:pt x="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85;p109"/>
            <p:cNvSpPr/>
            <p:nvPr/>
          </p:nvSpPr>
          <p:spPr>
            <a:xfrm>
              <a:off x="7758694" y="2940166"/>
              <a:ext cx="193392" cy="116987"/>
            </a:xfrm>
            <a:custGeom>
              <a:avLst/>
              <a:gdLst/>
              <a:ahLst/>
              <a:cxnLst/>
              <a:rect l="l" t="t" r="r" b="b"/>
              <a:pathLst>
                <a:path w="934" h="565" extrusionOk="0">
                  <a:moveTo>
                    <a:pt x="890" y="0"/>
                  </a:moveTo>
                  <a:cubicBezTo>
                    <a:pt x="608" y="195"/>
                    <a:pt x="326" y="347"/>
                    <a:pt x="22" y="499"/>
                  </a:cubicBezTo>
                  <a:cubicBezTo>
                    <a:pt x="1" y="521"/>
                    <a:pt x="1" y="542"/>
                    <a:pt x="22" y="564"/>
                  </a:cubicBezTo>
                  <a:lnTo>
                    <a:pt x="44" y="542"/>
                  </a:lnTo>
                  <a:cubicBezTo>
                    <a:pt x="348" y="391"/>
                    <a:pt x="651" y="239"/>
                    <a:pt x="933" y="44"/>
                  </a:cubicBezTo>
                  <a:cubicBezTo>
                    <a:pt x="933" y="22"/>
                    <a:pt x="933" y="22"/>
                    <a:pt x="93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86;p109"/>
            <p:cNvSpPr/>
            <p:nvPr/>
          </p:nvSpPr>
          <p:spPr>
            <a:xfrm>
              <a:off x="7722873" y="2845955"/>
              <a:ext cx="130446" cy="179726"/>
            </a:xfrm>
            <a:custGeom>
              <a:avLst/>
              <a:gdLst/>
              <a:ahLst/>
              <a:cxnLst/>
              <a:rect l="l" t="t" r="r" b="b"/>
              <a:pathLst>
                <a:path w="630" h="868" extrusionOk="0">
                  <a:moveTo>
                    <a:pt x="586" y="0"/>
                  </a:moveTo>
                  <a:lnTo>
                    <a:pt x="22" y="824"/>
                  </a:lnTo>
                  <a:cubicBezTo>
                    <a:pt x="0" y="824"/>
                    <a:pt x="0" y="846"/>
                    <a:pt x="22" y="867"/>
                  </a:cubicBezTo>
                  <a:lnTo>
                    <a:pt x="44" y="867"/>
                  </a:lnTo>
                  <a:lnTo>
                    <a:pt x="629" y="43"/>
                  </a:lnTo>
                  <a:cubicBezTo>
                    <a:pt x="629" y="43"/>
                    <a:pt x="629" y="22"/>
                    <a:pt x="62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87;p109"/>
            <p:cNvSpPr/>
            <p:nvPr/>
          </p:nvSpPr>
          <p:spPr>
            <a:xfrm>
              <a:off x="7669038" y="2796468"/>
              <a:ext cx="67501" cy="220102"/>
            </a:xfrm>
            <a:custGeom>
              <a:avLst/>
              <a:gdLst/>
              <a:ahLst/>
              <a:cxnLst/>
              <a:rect l="l" t="t" r="r" b="b"/>
              <a:pathLst>
                <a:path w="326" h="1063" extrusionOk="0">
                  <a:moveTo>
                    <a:pt x="304" y="1"/>
                  </a:moveTo>
                  <a:cubicBezTo>
                    <a:pt x="282" y="1"/>
                    <a:pt x="260" y="1"/>
                    <a:pt x="260" y="22"/>
                  </a:cubicBezTo>
                  <a:cubicBezTo>
                    <a:pt x="152" y="347"/>
                    <a:pt x="65" y="694"/>
                    <a:pt x="0" y="1041"/>
                  </a:cubicBezTo>
                  <a:cubicBezTo>
                    <a:pt x="0" y="1041"/>
                    <a:pt x="0" y="1063"/>
                    <a:pt x="22" y="1063"/>
                  </a:cubicBezTo>
                  <a:cubicBezTo>
                    <a:pt x="44" y="1063"/>
                    <a:pt x="65" y="1063"/>
                    <a:pt x="65" y="1041"/>
                  </a:cubicBezTo>
                  <a:cubicBezTo>
                    <a:pt x="109" y="694"/>
                    <a:pt x="195" y="369"/>
                    <a:pt x="304" y="44"/>
                  </a:cubicBezTo>
                  <a:cubicBezTo>
                    <a:pt x="325" y="22"/>
                    <a:pt x="304" y="1"/>
                    <a:pt x="3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88;p109"/>
            <p:cNvSpPr/>
            <p:nvPr/>
          </p:nvSpPr>
          <p:spPr>
            <a:xfrm>
              <a:off x="7327810" y="2787565"/>
              <a:ext cx="767769" cy="626763"/>
            </a:xfrm>
            <a:custGeom>
              <a:avLst/>
              <a:gdLst/>
              <a:ahLst/>
              <a:cxnLst/>
              <a:rect l="l" t="t" r="r" b="b"/>
              <a:pathLst>
                <a:path w="3708" h="3027" extrusionOk="0">
                  <a:moveTo>
                    <a:pt x="846" y="0"/>
                  </a:moveTo>
                  <a:lnTo>
                    <a:pt x="846" y="22"/>
                  </a:lnTo>
                  <a:lnTo>
                    <a:pt x="824" y="65"/>
                  </a:lnTo>
                  <a:cubicBezTo>
                    <a:pt x="651" y="325"/>
                    <a:pt x="0" y="1496"/>
                    <a:pt x="586" y="2342"/>
                  </a:cubicBezTo>
                  <a:lnTo>
                    <a:pt x="629" y="2385"/>
                  </a:lnTo>
                  <a:cubicBezTo>
                    <a:pt x="716" y="2515"/>
                    <a:pt x="824" y="2602"/>
                    <a:pt x="954" y="2689"/>
                  </a:cubicBezTo>
                  <a:cubicBezTo>
                    <a:pt x="1295" y="2931"/>
                    <a:pt x="1617" y="3026"/>
                    <a:pt x="1913" y="3026"/>
                  </a:cubicBezTo>
                  <a:cubicBezTo>
                    <a:pt x="2860" y="3026"/>
                    <a:pt x="3538" y="2053"/>
                    <a:pt x="3686" y="1821"/>
                  </a:cubicBezTo>
                  <a:cubicBezTo>
                    <a:pt x="3686" y="1800"/>
                    <a:pt x="3708" y="1778"/>
                    <a:pt x="3708" y="1756"/>
                  </a:cubicBezTo>
                  <a:cubicBezTo>
                    <a:pt x="2667" y="1344"/>
                    <a:pt x="1692" y="759"/>
                    <a:pt x="846"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89;p109"/>
            <p:cNvSpPr/>
            <p:nvPr/>
          </p:nvSpPr>
          <p:spPr>
            <a:xfrm>
              <a:off x="7448938" y="3106226"/>
              <a:ext cx="646641" cy="175378"/>
            </a:xfrm>
            <a:custGeom>
              <a:avLst/>
              <a:gdLst/>
              <a:ahLst/>
              <a:cxnLst/>
              <a:rect l="l" t="t" r="r" b="b"/>
              <a:pathLst>
                <a:path w="3123" h="847" extrusionOk="0">
                  <a:moveTo>
                    <a:pt x="2277" y="1"/>
                  </a:moveTo>
                  <a:cubicBezTo>
                    <a:pt x="1974" y="1"/>
                    <a:pt x="1670" y="152"/>
                    <a:pt x="1497" y="412"/>
                  </a:cubicBezTo>
                  <a:cubicBezTo>
                    <a:pt x="1323" y="282"/>
                    <a:pt x="1128" y="217"/>
                    <a:pt x="911" y="196"/>
                  </a:cubicBezTo>
                  <a:lnTo>
                    <a:pt x="868" y="196"/>
                  </a:lnTo>
                  <a:cubicBezTo>
                    <a:pt x="651" y="196"/>
                    <a:pt x="434" y="282"/>
                    <a:pt x="261" y="412"/>
                  </a:cubicBezTo>
                  <a:cubicBezTo>
                    <a:pt x="131" y="499"/>
                    <a:pt x="44" y="651"/>
                    <a:pt x="1" y="803"/>
                  </a:cubicBezTo>
                  <a:lnTo>
                    <a:pt x="44" y="846"/>
                  </a:lnTo>
                  <a:cubicBezTo>
                    <a:pt x="88" y="694"/>
                    <a:pt x="153" y="543"/>
                    <a:pt x="283" y="434"/>
                  </a:cubicBezTo>
                  <a:cubicBezTo>
                    <a:pt x="434" y="321"/>
                    <a:pt x="619" y="257"/>
                    <a:pt x="807" y="257"/>
                  </a:cubicBezTo>
                  <a:cubicBezTo>
                    <a:pt x="835" y="257"/>
                    <a:pt x="862" y="258"/>
                    <a:pt x="890" y="261"/>
                  </a:cubicBezTo>
                  <a:cubicBezTo>
                    <a:pt x="1085" y="261"/>
                    <a:pt x="1302" y="347"/>
                    <a:pt x="1475" y="478"/>
                  </a:cubicBezTo>
                  <a:lnTo>
                    <a:pt x="1497" y="478"/>
                  </a:lnTo>
                  <a:lnTo>
                    <a:pt x="1497" y="456"/>
                  </a:lnTo>
                  <a:cubicBezTo>
                    <a:pt x="1670" y="196"/>
                    <a:pt x="1952" y="44"/>
                    <a:pt x="2256" y="44"/>
                  </a:cubicBezTo>
                  <a:cubicBezTo>
                    <a:pt x="2537" y="66"/>
                    <a:pt x="2819" y="131"/>
                    <a:pt x="3079" y="261"/>
                  </a:cubicBezTo>
                  <a:lnTo>
                    <a:pt x="3101" y="261"/>
                  </a:lnTo>
                  <a:cubicBezTo>
                    <a:pt x="3101" y="261"/>
                    <a:pt x="3123" y="239"/>
                    <a:pt x="3123" y="217"/>
                  </a:cubicBezTo>
                  <a:lnTo>
                    <a:pt x="3101" y="217"/>
                  </a:lnTo>
                  <a:cubicBezTo>
                    <a:pt x="2841" y="87"/>
                    <a:pt x="2559" y="22"/>
                    <a:pt x="22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90;p109"/>
            <p:cNvSpPr/>
            <p:nvPr/>
          </p:nvSpPr>
          <p:spPr>
            <a:xfrm>
              <a:off x="7493869" y="2787565"/>
              <a:ext cx="166267" cy="359245"/>
            </a:xfrm>
            <a:custGeom>
              <a:avLst/>
              <a:gdLst/>
              <a:ahLst/>
              <a:cxnLst/>
              <a:rect l="l" t="t" r="r" b="b"/>
              <a:pathLst>
                <a:path w="803" h="1735" extrusionOk="0">
                  <a:moveTo>
                    <a:pt x="22" y="0"/>
                  </a:moveTo>
                  <a:lnTo>
                    <a:pt x="1" y="44"/>
                  </a:lnTo>
                  <a:cubicBezTo>
                    <a:pt x="283" y="260"/>
                    <a:pt x="413" y="607"/>
                    <a:pt x="369" y="954"/>
                  </a:cubicBezTo>
                  <a:lnTo>
                    <a:pt x="369" y="976"/>
                  </a:lnTo>
                  <a:lnTo>
                    <a:pt x="391" y="976"/>
                  </a:lnTo>
                  <a:cubicBezTo>
                    <a:pt x="651" y="1128"/>
                    <a:pt x="738" y="1453"/>
                    <a:pt x="629" y="1735"/>
                  </a:cubicBezTo>
                  <a:lnTo>
                    <a:pt x="694" y="1735"/>
                  </a:lnTo>
                  <a:lnTo>
                    <a:pt x="694" y="1713"/>
                  </a:lnTo>
                  <a:cubicBezTo>
                    <a:pt x="803" y="1431"/>
                    <a:pt x="673" y="1106"/>
                    <a:pt x="413" y="932"/>
                  </a:cubicBezTo>
                  <a:cubicBezTo>
                    <a:pt x="456" y="564"/>
                    <a:pt x="304" y="217"/>
                    <a:pt x="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91;p109"/>
            <p:cNvSpPr/>
            <p:nvPr/>
          </p:nvSpPr>
          <p:spPr>
            <a:xfrm>
              <a:off x="7121375" y="3397970"/>
              <a:ext cx="381814" cy="952050"/>
            </a:xfrm>
            <a:custGeom>
              <a:avLst/>
              <a:gdLst/>
              <a:ahLst/>
              <a:cxnLst/>
              <a:rect l="l" t="t" r="r" b="b"/>
              <a:pathLst>
                <a:path w="1844" h="4598" fill="none" extrusionOk="0">
                  <a:moveTo>
                    <a:pt x="1843" y="1"/>
                  </a:moveTo>
                  <a:cubicBezTo>
                    <a:pt x="997" y="1432"/>
                    <a:pt x="390" y="2971"/>
                    <a:pt x="0" y="4597"/>
                  </a:cubicBezTo>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92;p109"/>
            <p:cNvSpPr/>
            <p:nvPr/>
          </p:nvSpPr>
          <p:spPr>
            <a:xfrm>
              <a:off x="7354727" y="3481621"/>
              <a:ext cx="498594" cy="217410"/>
            </a:xfrm>
            <a:custGeom>
              <a:avLst/>
              <a:gdLst/>
              <a:ahLst/>
              <a:cxnLst/>
              <a:rect l="l" t="t" r="r" b="b"/>
              <a:pathLst>
                <a:path w="2408" h="1050" extrusionOk="0">
                  <a:moveTo>
                    <a:pt x="1711" y="0"/>
                  </a:moveTo>
                  <a:cubicBezTo>
                    <a:pt x="1571" y="0"/>
                    <a:pt x="1433" y="16"/>
                    <a:pt x="1301" y="52"/>
                  </a:cubicBezTo>
                  <a:lnTo>
                    <a:pt x="1236" y="74"/>
                  </a:lnTo>
                  <a:cubicBezTo>
                    <a:pt x="1128" y="117"/>
                    <a:pt x="1041" y="160"/>
                    <a:pt x="955" y="204"/>
                  </a:cubicBezTo>
                  <a:cubicBezTo>
                    <a:pt x="781" y="291"/>
                    <a:pt x="629" y="377"/>
                    <a:pt x="478" y="507"/>
                  </a:cubicBezTo>
                  <a:cubicBezTo>
                    <a:pt x="434" y="551"/>
                    <a:pt x="196" y="724"/>
                    <a:pt x="109" y="811"/>
                  </a:cubicBezTo>
                  <a:cubicBezTo>
                    <a:pt x="22" y="854"/>
                    <a:pt x="1" y="876"/>
                    <a:pt x="1" y="876"/>
                  </a:cubicBezTo>
                  <a:cubicBezTo>
                    <a:pt x="174" y="941"/>
                    <a:pt x="369" y="984"/>
                    <a:pt x="543" y="1028"/>
                  </a:cubicBezTo>
                  <a:cubicBezTo>
                    <a:pt x="694" y="1049"/>
                    <a:pt x="846" y="1049"/>
                    <a:pt x="998" y="1049"/>
                  </a:cubicBezTo>
                  <a:lnTo>
                    <a:pt x="1150" y="1049"/>
                  </a:lnTo>
                  <a:cubicBezTo>
                    <a:pt x="1366" y="1049"/>
                    <a:pt x="1583" y="1028"/>
                    <a:pt x="1800" y="963"/>
                  </a:cubicBezTo>
                  <a:cubicBezTo>
                    <a:pt x="1865" y="963"/>
                    <a:pt x="1930" y="941"/>
                    <a:pt x="1995" y="898"/>
                  </a:cubicBezTo>
                  <a:lnTo>
                    <a:pt x="2039" y="898"/>
                  </a:lnTo>
                  <a:cubicBezTo>
                    <a:pt x="2104" y="854"/>
                    <a:pt x="2190" y="811"/>
                    <a:pt x="2255" y="746"/>
                  </a:cubicBezTo>
                  <a:cubicBezTo>
                    <a:pt x="2364" y="659"/>
                    <a:pt x="2407" y="507"/>
                    <a:pt x="2385" y="377"/>
                  </a:cubicBezTo>
                  <a:lnTo>
                    <a:pt x="2385" y="334"/>
                  </a:lnTo>
                  <a:lnTo>
                    <a:pt x="2385" y="291"/>
                  </a:lnTo>
                  <a:cubicBezTo>
                    <a:pt x="2342" y="182"/>
                    <a:pt x="2234" y="95"/>
                    <a:pt x="2104" y="52"/>
                  </a:cubicBezTo>
                  <a:lnTo>
                    <a:pt x="2060" y="30"/>
                  </a:lnTo>
                  <a:cubicBezTo>
                    <a:pt x="1943" y="11"/>
                    <a:pt x="1826" y="0"/>
                    <a:pt x="1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93;p109"/>
            <p:cNvSpPr/>
            <p:nvPr/>
          </p:nvSpPr>
          <p:spPr>
            <a:xfrm>
              <a:off x="5832864" y="3013671"/>
              <a:ext cx="1697250" cy="1529327"/>
            </a:xfrm>
            <a:custGeom>
              <a:avLst/>
              <a:gdLst/>
              <a:ahLst/>
              <a:cxnLst/>
              <a:rect l="l" t="t" r="r" b="b"/>
              <a:pathLst>
                <a:path w="8197" h="7386" extrusionOk="0">
                  <a:moveTo>
                    <a:pt x="2833" y="1"/>
                  </a:moveTo>
                  <a:cubicBezTo>
                    <a:pt x="2736" y="1"/>
                    <a:pt x="2637" y="5"/>
                    <a:pt x="2537" y="14"/>
                  </a:cubicBezTo>
                  <a:cubicBezTo>
                    <a:pt x="2082" y="57"/>
                    <a:pt x="1649" y="274"/>
                    <a:pt x="1345" y="621"/>
                  </a:cubicBezTo>
                  <a:lnTo>
                    <a:pt x="1237" y="881"/>
                  </a:lnTo>
                  <a:lnTo>
                    <a:pt x="1128" y="1141"/>
                  </a:lnTo>
                  <a:cubicBezTo>
                    <a:pt x="1107" y="1163"/>
                    <a:pt x="1128" y="1185"/>
                    <a:pt x="1107" y="1206"/>
                  </a:cubicBezTo>
                  <a:cubicBezTo>
                    <a:pt x="1107" y="1228"/>
                    <a:pt x="1085" y="1228"/>
                    <a:pt x="1085" y="1250"/>
                  </a:cubicBezTo>
                  <a:cubicBezTo>
                    <a:pt x="1042" y="1380"/>
                    <a:pt x="976" y="1510"/>
                    <a:pt x="933" y="1640"/>
                  </a:cubicBezTo>
                  <a:cubicBezTo>
                    <a:pt x="890" y="1748"/>
                    <a:pt x="846" y="1835"/>
                    <a:pt x="825" y="1922"/>
                  </a:cubicBezTo>
                  <a:cubicBezTo>
                    <a:pt x="608" y="2442"/>
                    <a:pt x="434" y="2984"/>
                    <a:pt x="283" y="3548"/>
                  </a:cubicBezTo>
                  <a:cubicBezTo>
                    <a:pt x="174" y="3916"/>
                    <a:pt x="109" y="4307"/>
                    <a:pt x="66" y="4697"/>
                  </a:cubicBezTo>
                  <a:cubicBezTo>
                    <a:pt x="1" y="5239"/>
                    <a:pt x="1" y="5803"/>
                    <a:pt x="88" y="6345"/>
                  </a:cubicBezTo>
                  <a:cubicBezTo>
                    <a:pt x="131" y="6583"/>
                    <a:pt x="196" y="6822"/>
                    <a:pt x="326" y="7017"/>
                  </a:cubicBezTo>
                  <a:cubicBezTo>
                    <a:pt x="391" y="7147"/>
                    <a:pt x="499" y="7234"/>
                    <a:pt x="608" y="7299"/>
                  </a:cubicBezTo>
                  <a:lnTo>
                    <a:pt x="673" y="7342"/>
                  </a:lnTo>
                  <a:cubicBezTo>
                    <a:pt x="760" y="7364"/>
                    <a:pt x="846" y="7385"/>
                    <a:pt x="933" y="7385"/>
                  </a:cubicBezTo>
                  <a:lnTo>
                    <a:pt x="1085" y="7385"/>
                  </a:lnTo>
                  <a:cubicBezTo>
                    <a:pt x="1258" y="7342"/>
                    <a:pt x="1410" y="7234"/>
                    <a:pt x="1518" y="7103"/>
                  </a:cubicBezTo>
                  <a:cubicBezTo>
                    <a:pt x="1649" y="6930"/>
                    <a:pt x="1779" y="6735"/>
                    <a:pt x="1844" y="6518"/>
                  </a:cubicBezTo>
                  <a:lnTo>
                    <a:pt x="1887" y="6540"/>
                  </a:lnTo>
                  <a:cubicBezTo>
                    <a:pt x="2245" y="6713"/>
                    <a:pt x="2640" y="6773"/>
                    <a:pt x="3039" y="6773"/>
                  </a:cubicBezTo>
                  <a:cubicBezTo>
                    <a:pt x="3437" y="6773"/>
                    <a:pt x="3838" y="6713"/>
                    <a:pt x="4207" y="6648"/>
                  </a:cubicBezTo>
                  <a:lnTo>
                    <a:pt x="4315" y="6648"/>
                  </a:lnTo>
                  <a:cubicBezTo>
                    <a:pt x="4402" y="6822"/>
                    <a:pt x="4532" y="6952"/>
                    <a:pt x="4706" y="7038"/>
                  </a:cubicBezTo>
                  <a:cubicBezTo>
                    <a:pt x="4814" y="7103"/>
                    <a:pt x="4922" y="7147"/>
                    <a:pt x="5052" y="7168"/>
                  </a:cubicBezTo>
                  <a:lnTo>
                    <a:pt x="5117" y="7168"/>
                  </a:lnTo>
                  <a:cubicBezTo>
                    <a:pt x="5162" y="7177"/>
                    <a:pt x="5211" y="7183"/>
                    <a:pt x="5260" y="7183"/>
                  </a:cubicBezTo>
                  <a:cubicBezTo>
                    <a:pt x="5330" y="7183"/>
                    <a:pt x="5401" y="7172"/>
                    <a:pt x="5464" y="7147"/>
                  </a:cubicBezTo>
                  <a:cubicBezTo>
                    <a:pt x="5508" y="7125"/>
                    <a:pt x="5529" y="7125"/>
                    <a:pt x="5573" y="7103"/>
                  </a:cubicBezTo>
                  <a:cubicBezTo>
                    <a:pt x="5573" y="7103"/>
                    <a:pt x="5594" y="7082"/>
                    <a:pt x="5616" y="7082"/>
                  </a:cubicBezTo>
                  <a:cubicBezTo>
                    <a:pt x="5811" y="6952"/>
                    <a:pt x="5920" y="6757"/>
                    <a:pt x="5920" y="6540"/>
                  </a:cubicBezTo>
                  <a:cubicBezTo>
                    <a:pt x="6678" y="6496"/>
                    <a:pt x="7242" y="6323"/>
                    <a:pt x="7654" y="5673"/>
                  </a:cubicBezTo>
                  <a:cubicBezTo>
                    <a:pt x="7697" y="5629"/>
                    <a:pt x="7741" y="5564"/>
                    <a:pt x="7784" y="5499"/>
                  </a:cubicBezTo>
                  <a:cubicBezTo>
                    <a:pt x="8131" y="4827"/>
                    <a:pt x="8196" y="4068"/>
                    <a:pt x="7979" y="3353"/>
                  </a:cubicBezTo>
                  <a:cubicBezTo>
                    <a:pt x="7893" y="3114"/>
                    <a:pt x="7762" y="2897"/>
                    <a:pt x="7611" y="2702"/>
                  </a:cubicBezTo>
                  <a:cubicBezTo>
                    <a:pt x="7394" y="2399"/>
                    <a:pt x="7112" y="2139"/>
                    <a:pt x="6787" y="1943"/>
                  </a:cubicBezTo>
                  <a:cubicBezTo>
                    <a:pt x="6332" y="1662"/>
                    <a:pt x="5898" y="1358"/>
                    <a:pt x="5486" y="1033"/>
                  </a:cubicBezTo>
                  <a:lnTo>
                    <a:pt x="5443" y="990"/>
                  </a:lnTo>
                  <a:cubicBezTo>
                    <a:pt x="4987" y="621"/>
                    <a:pt x="4489" y="339"/>
                    <a:pt x="3925" y="166"/>
                  </a:cubicBezTo>
                  <a:cubicBezTo>
                    <a:pt x="3565" y="63"/>
                    <a:pt x="3204" y="1"/>
                    <a:pt x="2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94;p109"/>
            <p:cNvSpPr/>
            <p:nvPr/>
          </p:nvSpPr>
          <p:spPr>
            <a:xfrm>
              <a:off x="6627546" y="1733436"/>
              <a:ext cx="736296" cy="847693"/>
            </a:xfrm>
            <a:custGeom>
              <a:avLst/>
              <a:gdLst/>
              <a:ahLst/>
              <a:cxnLst/>
              <a:rect l="l" t="t" r="r" b="b"/>
              <a:pathLst>
                <a:path w="3556" h="4094" extrusionOk="0">
                  <a:moveTo>
                    <a:pt x="3148" y="1"/>
                  </a:moveTo>
                  <a:cubicBezTo>
                    <a:pt x="3117" y="1"/>
                    <a:pt x="3086" y="6"/>
                    <a:pt x="3057" y="18"/>
                  </a:cubicBezTo>
                  <a:cubicBezTo>
                    <a:pt x="2927" y="40"/>
                    <a:pt x="2797" y="83"/>
                    <a:pt x="2689" y="148"/>
                  </a:cubicBezTo>
                  <a:cubicBezTo>
                    <a:pt x="2363" y="343"/>
                    <a:pt x="2038" y="560"/>
                    <a:pt x="1756" y="820"/>
                  </a:cubicBezTo>
                  <a:cubicBezTo>
                    <a:pt x="1214" y="1275"/>
                    <a:pt x="781" y="1817"/>
                    <a:pt x="434" y="2403"/>
                  </a:cubicBezTo>
                  <a:cubicBezTo>
                    <a:pt x="260" y="2641"/>
                    <a:pt x="130" y="2901"/>
                    <a:pt x="44" y="3183"/>
                  </a:cubicBezTo>
                  <a:cubicBezTo>
                    <a:pt x="0" y="3443"/>
                    <a:pt x="0" y="3855"/>
                    <a:pt x="260" y="4029"/>
                  </a:cubicBezTo>
                  <a:cubicBezTo>
                    <a:pt x="347" y="4072"/>
                    <a:pt x="434" y="4094"/>
                    <a:pt x="542" y="4094"/>
                  </a:cubicBezTo>
                  <a:cubicBezTo>
                    <a:pt x="672" y="4072"/>
                    <a:pt x="802" y="4051"/>
                    <a:pt x="933" y="3986"/>
                  </a:cubicBezTo>
                  <a:cubicBezTo>
                    <a:pt x="1453" y="3660"/>
                    <a:pt x="1908" y="3227"/>
                    <a:pt x="2277" y="2728"/>
                  </a:cubicBezTo>
                  <a:cubicBezTo>
                    <a:pt x="2797" y="2121"/>
                    <a:pt x="3339" y="1449"/>
                    <a:pt x="3513" y="668"/>
                  </a:cubicBezTo>
                  <a:cubicBezTo>
                    <a:pt x="3513" y="603"/>
                    <a:pt x="3534" y="538"/>
                    <a:pt x="3534" y="473"/>
                  </a:cubicBezTo>
                  <a:cubicBezTo>
                    <a:pt x="3556" y="343"/>
                    <a:pt x="3513" y="191"/>
                    <a:pt x="3404" y="105"/>
                  </a:cubicBezTo>
                  <a:cubicBezTo>
                    <a:pt x="3325" y="41"/>
                    <a:pt x="3234" y="1"/>
                    <a:pt x="31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95;p109"/>
            <p:cNvSpPr/>
            <p:nvPr/>
          </p:nvSpPr>
          <p:spPr>
            <a:xfrm>
              <a:off x="6685936" y="1824541"/>
              <a:ext cx="673558" cy="756588"/>
            </a:xfrm>
            <a:custGeom>
              <a:avLst/>
              <a:gdLst/>
              <a:ahLst/>
              <a:cxnLst/>
              <a:rect l="l" t="t" r="r" b="b"/>
              <a:pathLst>
                <a:path w="3253" h="3654" extrusionOk="0">
                  <a:moveTo>
                    <a:pt x="3090" y="1"/>
                  </a:moveTo>
                  <a:cubicBezTo>
                    <a:pt x="3035" y="1"/>
                    <a:pt x="2981" y="12"/>
                    <a:pt x="2927" y="33"/>
                  </a:cubicBezTo>
                  <a:cubicBezTo>
                    <a:pt x="2667" y="120"/>
                    <a:pt x="2407" y="250"/>
                    <a:pt x="2168" y="424"/>
                  </a:cubicBezTo>
                  <a:cubicBezTo>
                    <a:pt x="1258" y="1031"/>
                    <a:pt x="520" y="1854"/>
                    <a:pt x="0" y="2808"/>
                  </a:cubicBezTo>
                  <a:lnTo>
                    <a:pt x="130" y="3069"/>
                  </a:lnTo>
                  <a:cubicBezTo>
                    <a:pt x="109" y="3220"/>
                    <a:pt x="130" y="3394"/>
                    <a:pt x="174" y="3524"/>
                  </a:cubicBezTo>
                  <a:cubicBezTo>
                    <a:pt x="195" y="3567"/>
                    <a:pt x="217" y="3611"/>
                    <a:pt x="260" y="3654"/>
                  </a:cubicBezTo>
                  <a:cubicBezTo>
                    <a:pt x="390" y="3632"/>
                    <a:pt x="520" y="3611"/>
                    <a:pt x="651" y="3546"/>
                  </a:cubicBezTo>
                  <a:cubicBezTo>
                    <a:pt x="1171" y="3220"/>
                    <a:pt x="1626" y="2787"/>
                    <a:pt x="1995" y="2288"/>
                  </a:cubicBezTo>
                  <a:cubicBezTo>
                    <a:pt x="2515" y="1681"/>
                    <a:pt x="3057" y="1009"/>
                    <a:pt x="3231" y="228"/>
                  </a:cubicBezTo>
                  <a:cubicBezTo>
                    <a:pt x="3231" y="163"/>
                    <a:pt x="3252" y="98"/>
                    <a:pt x="3252" y="33"/>
                  </a:cubicBezTo>
                  <a:cubicBezTo>
                    <a:pt x="3198" y="12"/>
                    <a:pt x="3144" y="1"/>
                    <a:pt x="3090" y="1"/>
                  </a:cubicBezTo>
                  <a:close/>
                </a:path>
              </a:pathLst>
            </a:custGeom>
            <a:solidFill>
              <a:srgbClr val="FFFFFF">
                <a:alpha val="50449"/>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96;p109"/>
            <p:cNvSpPr/>
            <p:nvPr/>
          </p:nvSpPr>
          <p:spPr>
            <a:xfrm>
              <a:off x="5922727" y="1498426"/>
              <a:ext cx="417635" cy="1069452"/>
            </a:xfrm>
            <a:custGeom>
              <a:avLst/>
              <a:gdLst/>
              <a:ahLst/>
              <a:cxnLst/>
              <a:rect l="l" t="t" r="r" b="b"/>
              <a:pathLst>
                <a:path w="2017" h="5165" extrusionOk="0">
                  <a:moveTo>
                    <a:pt x="576" y="1"/>
                  </a:moveTo>
                  <a:cubicBezTo>
                    <a:pt x="425" y="1"/>
                    <a:pt x="293" y="82"/>
                    <a:pt x="196" y="199"/>
                  </a:cubicBezTo>
                  <a:cubicBezTo>
                    <a:pt x="131" y="286"/>
                    <a:pt x="87" y="394"/>
                    <a:pt x="65" y="503"/>
                  </a:cubicBezTo>
                  <a:cubicBezTo>
                    <a:pt x="44" y="633"/>
                    <a:pt x="22" y="741"/>
                    <a:pt x="22" y="893"/>
                  </a:cubicBezTo>
                  <a:cubicBezTo>
                    <a:pt x="0" y="1543"/>
                    <a:pt x="22" y="2194"/>
                    <a:pt x="65" y="2866"/>
                  </a:cubicBezTo>
                  <a:cubicBezTo>
                    <a:pt x="65" y="3256"/>
                    <a:pt x="131" y="3646"/>
                    <a:pt x="261" y="4015"/>
                  </a:cubicBezTo>
                  <a:cubicBezTo>
                    <a:pt x="391" y="4383"/>
                    <a:pt x="673" y="4687"/>
                    <a:pt x="1019" y="4860"/>
                  </a:cubicBezTo>
                  <a:lnTo>
                    <a:pt x="1215" y="5099"/>
                  </a:lnTo>
                  <a:cubicBezTo>
                    <a:pt x="1236" y="5121"/>
                    <a:pt x="1258" y="5142"/>
                    <a:pt x="1301" y="5142"/>
                  </a:cubicBezTo>
                  <a:cubicBezTo>
                    <a:pt x="1346" y="5157"/>
                    <a:pt x="1392" y="5164"/>
                    <a:pt x="1438" y="5164"/>
                  </a:cubicBezTo>
                  <a:cubicBezTo>
                    <a:pt x="1591" y="5164"/>
                    <a:pt x="1743" y="5086"/>
                    <a:pt x="1843" y="4969"/>
                  </a:cubicBezTo>
                  <a:cubicBezTo>
                    <a:pt x="1952" y="4774"/>
                    <a:pt x="2017" y="4535"/>
                    <a:pt x="1995" y="4297"/>
                  </a:cubicBezTo>
                  <a:cubicBezTo>
                    <a:pt x="1973" y="3928"/>
                    <a:pt x="1908" y="3560"/>
                    <a:pt x="1822" y="3213"/>
                  </a:cubicBezTo>
                  <a:cubicBezTo>
                    <a:pt x="1626" y="2389"/>
                    <a:pt x="1431" y="1543"/>
                    <a:pt x="1193" y="719"/>
                  </a:cubicBezTo>
                  <a:cubicBezTo>
                    <a:pt x="1171" y="568"/>
                    <a:pt x="1106" y="416"/>
                    <a:pt x="1019" y="264"/>
                  </a:cubicBezTo>
                  <a:cubicBezTo>
                    <a:pt x="933" y="134"/>
                    <a:pt x="781" y="26"/>
                    <a:pt x="629" y="4"/>
                  </a:cubicBezTo>
                  <a:cubicBezTo>
                    <a:pt x="611" y="2"/>
                    <a:pt x="594" y="1"/>
                    <a:pt x="5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897;p109"/>
            <p:cNvSpPr/>
            <p:nvPr/>
          </p:nvSpPr>
          <p:spPr>
            <a:xfrm>
              <a:off x="5918171" y="1584355"/>
              <a:ext cx="296506" cy="978968"/>
            </a:xfrm>
            <a:custGeom>
              <a:avLst/>
              <a:gdLst/>
              <a:ahLst/>
              <a:cxnLst/>
              <a:rect l="l" t="t" r="r" b="b"/>
              <a:pathLst>
                <a:path w="1432" h="4728" extrusionOk="0">
                  <a:moveTo>
                    <a:pt x="261" y="1"/>
                  </a:moveTo>
                  <a:cubicBezTo>
                    <a:pt x="174" y="1"/>
                    <a:pt x="109" y="23"/>
                    <a:pt x="66" y="88"/>
                  </a:cubicBezTo>
                  <a:cubicBezTo>
                    <a:pt x="44" y="218"/>
                    <a:pt x="22" y="326"/>
                    <a:pt x="22" y="478"/>
                  </a:cubicBezTo>
                  <a:cubicBezTo>
                    <a:pt x="1" y="1128"/>
                    <a:pt x="22" y="1779"/>
                    <a:pt x="66" y="2451"/>
                  </a:cubicBezTo>
                  <a:cubicBezTo>
                    <a:pt x="66" y="2841"/>
                    <a:pt x="131" y="3231"/>
                    <a:pt x="261" y="3600"/>
                  </a:cubicBezTo>
                  <a:cubicBezTo>
                    <a:pt x="391" y="3968"/>
                    <a:pt x="673" y="4272"/>
                    <a:pt x="1020" y="4445"/>
                  </a:cubicBezTo>
                  <a:lnTo>
                    <a:pt x="1215" y="4684"/>
                  </a:lnTo>
                  <a:cubicBezTo>
                    <a:pt x="1237" y="4706"/>
                    <a:pt x="1258" y="4727"/>
                    <a:pt x="1302" y="4727"/>
                  </a:cubicBezTo>
                  <a:cubicBezTo>
                    <a:pt x="1323" y="4706"/>
                    <a:pt x="1323" y="4684"/>
                    <a:pt x="1323" y="4684"/>
                  </a:cubicBezTo>
                  <a:cubicBezTo>
                    <a:pt x="1410" y="4359"/>
                    <a:pt x="1432" y="4012"/>
                    <a:pt x="1410" y="3687"/>
                  </a:cubicBezTo>
                  <a:cubicBezTo>
                    <a:pt x="1367" y="3123"/>
                    <a:pt x="1280" y="2537"/>
                    <a:pt x="1128" y="1995"/>
                  </a:cubicBezTo>
                  <a:cubicBezTo>
                    <a:pt x="1020" y="1367"/>
                    <a:pt x="803" y="781"/>
                    <a:pt x="499" y="218"/>
                  </a:cubicBezTo>
                  <a:cubicBezTo>
                    <a:pt x="456" y="109"/>
                    <a:pt x="369" y="44"/>
                    <a:pt x="261" y="1"/>
                  </a:cubicBezTo>
                  <a:close/>
                </a:path>
              </a:pathLst>
            </a:custGeom>
            <a:solidFill>
              <a:srgbClr val="FFFFFF">
                <a:alpha val="50449"/>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898;p109"/>
            <p:cNvSpPr/>
            <p:nvPr/>
          </p:nvSpPr>
          <p:spPr>
            <a:xfrm>
              <a:off x="5823961" y="2262468"/>
              <a:ext cx="1243587" cy="1087466"/>
            </a:xfrm>
            <a:custGeom>
              <a:avLst/>
              <a:gdLst/>
              <a:ahLst/>
              <a:cxnLst/>
              <a:rect l="l" t="t" r="r" b="b"/>
              <a:pathLst>
                <a:path w="6006" h="5252" extrusionOk="0">
                  <a:moveTo>
                    <a:pt x="3188" y="1"/>
                  </a:moveTo>
                  <a:cubicBezTo>
                    <a:pt x="2779" y="1"/>
                    <a:pt x="2377" y="102"/>
                    <a:pt x="2017" y="325"/>
                  </a:cubicBezTo>
                  <a:cubicBezTo>
                    <a:pt x="1496" y="628"/>
                    <a:pt x="1280" y="1149"/>
                    <a:pt x="933" y="1604"/>
                  </a:cubicBezTo>
                  <a:cubicBezTo>
                    <a:pt x="716" y="1864"/>
                    <a:pt x="499" y="2146"/>
                    <a:pt x="326" y="2449"/>
                  </a:cubicBezTo>
                  <a:cubicBezTo>
                    <a:pt x="261" y="2558"/>
                    <a:pt x="196" y="2688"/>
                    <a:pt x="152" y="2818"/>
                  </a:cubicBezTo>
                  <a:cubicBezTo>
                    <a:pt x="0" y="3447"/>
                    <a:pt x="217" y="4119"/>
                    <a:pt x="738" y="4531"/>
                  </a:cubicBezTo>
                  <a:cubicBezTo>
                    <a:pt x="803" y="4574"/>
                    <a:pt x="868" y="4618"/>
                    <a:pt x="933" y="4661"/>
                  </a:cubicBezTo>
                  <a:cubicBezTo>
                    <a:pt x="1561" y="5116"/>
                    <a:pt x="2385" y="5225"/>
                    <a:pt x="3166" y="5246"/>
                  </a:cubicBezTo>
                  <a:cubicBezTo>
                    <a:pt x="3248" y="5250"/>
                    <a:pt x="3331" y="5252"/>
                    <a:pt x="3413" y="5252"/>
                  </a:cubicBezTo>
                  <a:cubicBezTo>
                    <a:pt x="3850" y="5252"/>
                    <a:pt x="4285" y="5201"/>
                    <a:pt x="4705" y="5073"/>
                  </a:cubicBezTo>
                  <a:cubicBezTo>
                    <a:pt x="5052" y="4964"/>
                    <a:pt x="5356" y="4748"/>
                    <a:pt x="5594" y="4466"/>
                  </a:cubicBezTo>
                  <a:cubicBezTo>
                    <a:pt x="5681" y="4336"/>
                    <a:pt x="5768" y="4206"/>
                    <a:pt x="5811" y="4076"/>
                  </a:cubicBezTo>
                  <a:cubicBezTo>
                    <a:pt x="6006" y="3555"/>
                    <a:pt x="5854" y="3035"/>
                    <a:pt x="5702" y="2536"/>
                  </a:cubicBezTo>
                  <a:lnTo>
                    <a:pt x="5637" y="2384"/>
                  </a:lnTo>
                  <a:lnTo>
                    <a:pt x="5594" y="2233"/>
                  </a:lnTo>
                  <a:cubicBezTo>
                    <a:pt x="5507" y="1973"/>
                    <a:pt x="5399" y="1712"/>
                    <a:pt x="5269" y="1474"/>
                  </a:cubicBezTo>
                  <a:cubicBezTo>
                    <a:pt x="4922" y="823"/>
                    <a:pt x="4423" y="238"/>
                    <a:pt x="3665" y="65"/>
                  </a:cubicBezTo>
                  <a:cubicBezTo>
                    <a:pt x="3621" y="43"/>
                    <a:pt x="3556" y="43"/>
                    <a:pt x="3513" y="21"/>
                  </a:cubicBezTo>
                  <a:cubicBezTo>
                    <a:pt x="3404" y="8"/>
                    <a:pt x="3296" y="1"/>
                    <a:pt x="3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99;p109"/>
            <p:cNvSpPr/>
            <p:nvPr/>
          </p:nvSpPr>
          <p:spPr>
            <a:xfrm>
              <a:off x="6367069" y="2049613"/>
              <a:ext cx="206850" cy="280149"/>
            </a:xfrm>
            <a:custGeom>
              <a:avLst/>
              <a:gdLst/>
              <a:ahLst/>
              <a:cxnLst/>
              <a:rect l="l" t="t" r="r" b="b"/>
              <a:pathLst>
                <a:path w="999" h="1353" extrusionOk="0">
                  <a:moveTo>
                    <a:pt x="734" y="1"/>
                  </a:moveTo>
                  <a:cubicBezTo>
                    <a:pt x="714" y="1"/>
                    <a:pt x="693" y="3"/>
                    <a:pt x="673" y="9"/>
                  </a:cubicBezTo>
                  <a:cubicBezTo>
                    <a:pt x="565" y="52"/>
                    <a:pt x="543" y="182"/>
                    <a:pt x="543" y="290"/>
                  </a:cubicBezTo>
                  <a:cubicBezTo>
                    <a:pt x="543" y="440"/>
                    <a:pt x="556" y="589"/>
                    <a:pt x="581" y="739"/>
                  </a:cubicBezTo>
                  <a:lnTo>
                    <a:pt x="581" y="739"/>
                  </a:lnTo>
                  <a:cubicBezTo>
                    <a:pt x="547" y="615"/>
                    <a:pt x="487" y="500"/>
                    <a:pt x="391" y="421"/>
                  </a:cubicBezTo>
                  <a:cubicBezTo>
                    <a:pt x="348" y="355"/>
                    <a:pt x="304" y="334"/>
                    <a:pt x="239" y="312"/>
                  </a:cubicBezTo>
                  <a:cubicBezTo>
                    <a:pt x="222" y="306"/>
                    <a:pt x="204" y="304"/>
                    <a:pt x="187" y="304"/>
                  </a:cubicBezTo>
                  <a:cubicBezTo>
                    <a:pt x="141" y="304"/>
                    <a:pt x="98" y="324"/>
                    <a:pt x="66" y="355"/>
                  </a:cubicBezTo>
                  <a:cubicBezTo>
                    <a:pt x="23" y="399"/>
                    <a:pt x="1" y="464"/>
                    <a:pt x="23" y="551"/>
                  </a:cubicBezTo>
                  <a:cubicBezTo>
                    <a:pt x="44" y="594"/>
                    <a:pt x="66" y="659"/>
                    <a:pt x="109" y="724"/>
                  </a:cubicBezTo>
                  <a:lnTo>
                    <a:pt x="391" y="1158"/>
                  </a:lnTo>
                  <a:cubicBezTo>
                    <a:pt x="413" y="1201"/>
                    <a:pt x="499" y="1353"/>
                    <a:pt x="565" y="1353"/>
                  </a:cubicBezTo>
                  <a:cubicBezTo>
                    <a:pt x="630" y="1331"/>
                    <a:pt x="695" y="1288"/>
                    <a:pt x="716" y="1244"/>
                  </a:cubicBezTo>
                  <a:cubicBezTo>
                    <a:pt x="911" y="984"/>
                    <a:pt x="998" y="659"/>
                    <a:pt x="955" y="355"/>
                  </a:cubicBezTo>
                  <a:cubicBezTo>
                    <a:pt x="955" y="269"/>
                    <a:pt x="933" y="160"/>
                    <a:pt x="890" y="95"/>
                  </a:cubicBezTo>
                  <a:cubicBezTo>
                    <a:pt x="857" y="29"/>
                    <a:pt x="798" y="1"/>
                    <a:pt x="734"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900;p109"/>
            <p:cNvSpPr/>
            <p:nvPr/>
          </p:nvSpPr>
          <p:spPr>
            <a:xfrm>
              <a:off x="5936185" y="4358707"/>
              <a:ext cx="31680" cy="166267"/>
            </a:xfrm>
            <a:custGeom>
              <a:avLst/>
              <a:gdLst/>
              <a:ahLst/>
              <a:cxnLst/>
              <a:rect l="l" t="t" r="r" b="b"/>
              <a:pathLst>
                <a:path w="153" h="803" extrusionOk="0">
                  <a:moveTo>
                    <a:pt x="44" y="1"/>
                  </a:moveTo>
                  <a:cubicBezTo>
                    <a:pt x="44" y="1"/>
                    <a:pt x="22" y="1"/>
                    <a:pt x="22" y="22"/>
                  </a:cubicBezTo>
                  <a:cubicBezTo>
                    <a:pt x="0" y="261"/>
                    <a:pt x="22" y="521"/>
                    <a:pt x="87" y="760"/>
                  </a:cubicBezTo>
                  <a:lnTo>
                    <a:pt x="152" y="803"/>
                  </a:lnTo>
                  <a:cubicBezTo>
                    <a:pt x="87" y="543"/>
                    <a:pt x="66" y="283"/>
                    <a:pt x="87" y="22"/>
                  </a:cubicBezTo>
                  <a:cubicBezTo>
                    <a:pt x="87" y="22"/>
                    <a:pt x="66" y="1"/>
                    <a:pt x="44"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901;p109"/>
            <p:cNvSpPr/>
            <p:nvPr/>
          </p:nvSpPr>
          <p:spPr>
            <a:xfrm>
              <a:off x="6043854" y="4385624"/>
              <a:ext cx="22776" cy="148460"/>
            </a:xfrm>
            <a:custGeom>
              <a:avLst/>
              <a:gdLst/>
              <a:ahLst/>
              <a:cxnLst/>
              <a:rect l="l" t="t" r="r" b="b"/>
              <a:pathLst>
                <a:path w="110" h="717" extrusionOk="0">
                  <a:moveTo>
                    <a:pt x="66" y="1"/>
                  </a:moveTo>
                  <a:cubicBezTo>
                    <a:pt x="66" y="1"/>
                    <a:pt x="44" y="1"/>
                    <a:pt x="44" y="23"/>
                  </a:cubicBezTo>
                  <a:cubicBezTo>
                    <a:pt x="66" y="261"/>
                    <a:pt x="44" y="499"/>
                    <a:pt x="1" y="716"/>
                  </a:cubicBezTo>
                  <a:lnTo>
                    <a:pt x="44" y="716"/>
                  </a:lnTo>
                  <a:cubicBezTo>
                    <a:pt x="88" y="478"/>
                    <a:pt x="109" y="261"/>
                    <a:pt x="109" y="23"/>
                  </a:cubicBezTo>
                  <a:cubicBezTo>
                    <a:pt x="109" y="1"/>
                    <a:pt x="88" y="1"/>
                    <a:pt x="66"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902;p109"/>
            <p:cNvSpPr/>
            <p:nvPr/>
          </p:nvSpPr>
          <p:spPr>
            <a:xfrm>
              <a:off x="6061868" y="3245360"/>
              <a:ext cx="417635" cy="81167"/>
            </a:xfrm>
            <a:custGeom>
              <a:avLst/>
              <a:gdLst/>
              <a:ahLst/>
              <a:cxnLst/>
              <a:rect l="l" t="t" r="r" b="b"/>
              <a:pathLst>
                <a:path w="2017" h="392" extrusionOk="0">
                  <a:moveTo>
                    <a:pt x="22" y="1"/>
                  </a:moveTo>
                  <a:cubicBezTo>
                    <a:pt x="1" y="23"/>
                    <a:pt x="1" y="23"/>
                    <a:pt x="1" y="44"/>
                  </a:cubicBezTo>
                  <a:cubicBezTo>
                    <a:pt x="564" y="261"/>
                    <a:pt x="1150" y="391"/>
                    <a:pt x="1735" y="391"/>
                  </a:cubicBezTo>
                  <a:lnTo>
                    <a:pt x="1995" y="391"/>
                  </a:lnTo>
                  <a:cubicBezTo>
                    <a:pt x="1995" y="391"/>
                    <a:pt x="2017" y="370"/>
                    <a:pt x="2017" y="370"/>
                  </a:cubicBezTo>
                  <a:cubicBezTo>
                    <a:pt x="2017" y="348"/>
                    <a:pt x="1995" y="326"/>
                    <a:pt x="1995" y="326"/>
                  </a:cubicBezTo>
                  <a:cubicBezTo>
                    <a:pt x="1909" y="332"/>
                    <a:pt x="1823" y="334"/>
                    <a:pt x="1737" y="334"/>
                  </a:cubicBezTo>
                  <a:cubicBezTo>
                    <a:pt x="1152" y="334"/>
                    <a:pt x="570" y="209"/>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903;p109"/>
            <p:cNvSpPr/>
            <p:nvPr/>
          </p:nvSpPr>
          <p:spPr>
            <a:xfrm>
              <a:off x="6748674" y="3209539"/>
              <a:ext cx="220309" cy="112432"/>
            </a:xfrm>
            <a:custGeom>
              <a:avLst/>
              <a:gdLst/>
              <a:ahLst/>
              <a:cxnLst/>
              <a:rect l="l" t="t" r="r" b="b"/>
              <a:pathLst>
                <a:path w="1064" h="543" extrusionOk="0">
                  <a:moveTo>
                    <a:pt x="1041" y="1"/>
                  </a:moveTo>
                  <a:cubicBezTo>
                    <a:pt x="716" y="217"/>
                    <a:pt x="369" y="391"/>
                    <a:pt x="22" y="478"/>
                  </a:cubicBezTo>
                  <a:cubicBezTo>
                    <a:pt x="1" y="478"/>
                    <a:pt x="1" y="499"/>
                    <a:pt x="1" y="521"/>
                  </a:cubicBezTo>
                  <a:cubicBezTo>
                    <a:pt x="1" y="521"/>
                    <a:pt x="1" y="543"/>
                    <a:pt x="22" y="543"/>
                  </a:cubicBezTo>
                  <a:cubicBezTo>
                    <a:pt x="391" y="434"/>
                    <a:pt x="760" y="261"/>
                    <a:pt x="1063" y="22"/>
                  </a:cubicBez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904;p109"/>
            <p:cNvSpPr/>
            <p:nvPr/>
          </p:nvSpPr>
          <p:spPr>
            <a:xfrm>
              <a:off x="6214469" y="3464021"/>
              <a:ext cx="552429" cy="949773"/>
            </a:xfrm>
            <a:custGeom>
              <a:avLst/>
              <a:gdLst/>
              <a:ahLst/>
              <a:cxnLst/>
              <a:rect l="l" t="t" r="r" b="b"/>
              <a:pathLst>
                <a:path w="2668" h="4587" extrusionOk="0">
                  <a:moveTo>
                    <a:pt x="1382" y="0"/>
                  </a:moveTo>
                  <a:cubicBezTo>
                    <a:pt x="964" y="0"/>
                    <a:pt x="559" y="287"/>
                    <a:pt x="456" y="744"/>
                  </a:cubicBezTo>
                  <a:cubicBezTo>
                    <a:pt x="348" y="1091"/>
                    <a:pt x="283" y="1481"/>
                    <a:pt x="304" y="1850"/>
                  </a:cubicBezTo>
                  <a:cubicBezTo>
                    <a:pt x="326" y="2088"/>
                    <a:pt x="348" y="2327"/>
                    <a:pt x="326" y="2565"/>
                  </a:cubicBezTo>
                  <a:cubicBezTo>
                    <a:pt x="283" y="2912"/>
                    <a:pt x="261" y="3216"/>
                    <a:pt x="196" y="3649"/>
                  </a:cubicBezTo>
                  <a:cubicBezTo>
                    <a:pt x="152" y="3866"/>
                    <a:pt x="1" y="4148"/>
                    <a:pt x="44" y="4365"/>
                  </a:cubicBezTo>
                  <a:cubicBezTo>
                    <a:pt x="402" y="4527"/>
                    <a:pt x="797" y="4587"/>
                    <a:pt x="1196" y="4587"/>
                  </a:cubicBezTo>
                  <a:cubicBezTo>
                    <a:pt x="1594" y="4587"/>
                    <a:pt x="1995" y="4527"/>
                    <a:pt x="2364" y="4451"/>
                  </a:cubicBezTo>
                  <a:lnTo>
                    <a:pt x="2429" y="4451"/>
                  </a:lnTo>
                  <a:cubicBezTo>
                    <a:pt x="2429" y="4278"/>
                    <a:pt x="2342" y="3866"/>
                    <a:pt x="2342" y="3736"/>
                  </a:cubicBezTo>
                  <a:cubicBezTo>
                    <a:pt x="2386" y="3259"/>
                    <a:pt x="2407" y="2804"/>
                    <a:pt x="2451" y="2327"/>
                  </a:cubicBezTo>
                  <a:cubicBezTo>
                    <a:pt x="2516" y="1568"/>
                    <a:pt x="2667" y="636"/>
                    <a:pt x="1952" y="202"/>
                  </a:cubicBezTo>
                  <a:cubicBezTo>
                    <a:pt x="1779" y="63"/>
                    <a:pt x="1579" y="0"/>
                    <a:pt x="1382" y="0"/>
                  </a:cubicBezTo>
                  <a:close/>
                </a:path>
              </a:pathLst>
            </a:custGeom>
            <a:solidFill>
              <a:srgbClr val="FFFFFF">
                <a:alpha val="50449"/>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905;p109"/>
            <p:cNvSpPr/>
            <p:nvPr/>
          </p:nvSpPr>
          <p:spPr>
            <a:xfrm>
              <a:off x="5990020" y="3855972"/>
              <a:ext cx="291951" cy="687017"/>
            </a:xfrm>
            <a:custGeom>
              <a:avLst/>
              <a:gdLst/>
              <a:ahLst/>
              <a:cxnLst/>
              <a:rect l="l" t="t" r="r" b="b"/>
              <a:pathLst>
                <a:path w="1410" h="3318" fill="none" extrusionOk="0">
                  <a:moveTo>
                    <a:pt x="1" y="3274"/>
                  </a:moveTo>
                  <a:cubicBezTo>
                    <a:pt x="348" y="3318"/>
                    <a:pt x="673" y="3166"/>
                    <a:pt x="868" y="2884"/>
                  </a:cubicBezTo>
                  <a:cubicBezTo>
                    <a:pt x="1041" y="2581"/>
                    <a:pt x="1171" y="2277"/>
                    <a:pt x="1215" y="1930"/>
                  </a:cubicBezTo>
                  <a:cubicBezTo>
                    <a:pt x="1323" y="1301"/>
                    <a:pt x="1388" y="651"/>
                    <a:pt x="1410" y="1"/>
                  </a:cubicBezTo>
                </a:path>
              </a:pathLst>
            </a:custGeom>
            <a:solidFill>
              <a:schemeClr val="dk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906;p109"/>
            <p:cNvSpPr/>
            <p:nvPr/>
          </p:nvSpPr>
          <p:spPr>
            <a:xfrm>
              <a:off x="6694839" y="3595700"/>
              <a:ext cx="458011" cy="938385"/>
            </a:xfrm>
            <a:custGeom>
              <a:avLst/>
              <a:gdLst/>
              <a:ahLst/>
              <a:cxnLst/>
              <a:rect l="l" t="t" r="r" b="b"/>
              <a:pathLst>
                <a:path w="2212" h="4532" fill="none" extrusionOk="0">
                  <a:moveTo>
                    <a:pt x="131" y="1691"/>
                  </a:moveTo>
                  <a:cubicBezTo>
                    <a:pt x="109" y="2081"/>
                    <a:pt x="44" y="2710"/>
                    <a:pt x="44" y="3079"/>
                  </a:cubicBezTo>
                  <a:cubicBezTo>
                    <a:pt x="1" y="3317"/>
                    <a:pt x="44" y="3556"/>
                    <a:pt x="152" y="3772"/>
                  </a:cubicBezTo>
                  <a:cubicBezTo>
                    <a:pt x="434" y="4293"/>
                    <a:pt x="1301" y="4531"/>
                    <a:pt x="1670" y="4033"/>
                  </a:cubicBezTo>
                  <a:cubicBezTo>
                    <a:pt x="1778" y="3838"/>
                    <a:pt x="1865" y="3642"/>
                    <a:pt x="1930" y="3426"/>
                  </a:cubicBezTo>
                  <a:cubicBezTo>
                    <a:pt x="2060" y="2840"/>
                    <a:pt x="2125" y="2255"/>
                    <a:pt x="2169" y="1648"/>
                  </a:cubicBezTo>
                  <a:cubicBezTo>
                    <a:pt x="2212" y="1106"/>
                    <a:pt x="2190" y="542"/>
                    <a:pt x="2082" y="0"/>
                  </a:cubicBezTo>
                </a:path>
              </a:pathLst>
            </a:custGeom>
            <a:solidFill>
              <a:schemeClr val="dk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907;p109"/>
            <p:cNvSpPr/>
            <p:nvPr/>
          </p:nvSpPr>
          <p:spPr>
            <a:xfrm>
              <a:off x="6870009" y="4349803"/>
              <a:ext cx="31473" cy="143905"/>
            </a:xfrm>
            <a:custGeom>
              <a:avLst/>
              <a:gdLst/>
              <a:ahLst/>
              <a:cxnLst/>
              <a:rect l="l" t="t" r="r" b="b"/>
              <a:pathLst>
                <a:path w="152" h="695" extrusionOk="0">
                  <a:moveTo>
                    <a:pt x="22" y="0"/>
                  </a:moveTo>
                  <a:cubicBezTo>
                    <a:pt x="0" y="0"/>
                    <a:pt x="0" y="22"/>
                    <a:pt x="0" y="44"/>
                  </a:cubicBezTo>
                  <a:cubicBezTo>
                    <a:pt x="87" y="239"/>
                    <a:pt x="87" y="477"/>
                    <a:pt x="43" y="694"/>
                  </a:cubicBezTo>
                  <a:lnTo>
                    <a:pt x="108" y="694"/>
                  </a:lnTo>
                  <a:cubicBezTo>
                    <a:pt x="152" y="456"/>
                    <a:pt x="130" y="239"/>
                    <a:pt x="65" y="22"/>
                  </a:cubicBezTo>
                  <a:cubicBezTo>
                    <a:pt x="43" y="0"/>
                    <a:pt x="43" y="0"/>
                    <a:pt x="22"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908;p109"/>
            <p:cNvSpPr/>
            <p:nvPr/>
          </p:nvSpPr>
          <p:spPr>
            <a:xfrm>
              <a:off x="6959664" y="4345248"/>
              <a:ext cx="36235" cy="130446"/>
            </a:xfrm>
            <a:custGeom>
              <a:avLst/>
              <a:gdLst/>
              <a:ahLst/>
              <a:cxnLst/>
              <a:rect l="l" t="t" r="r" b="b"/>
              <a:pathLst>
                <a:path w="175" h="630" extrusionOk="0">
                  <a:moveTo>
                    <a:pt x="22" y="1"/>
                  </a:moveTo>
                  <a:cubicBezTo>
                    <a:pt x="1" y="22"/>
                    <a:pt x="1" y="22"/>
                    <a:pt x="1" y="44"/>
                  </a:cubicBezTo>
                  <a:cubicBezTo>
                    <a:pt x="87" y="239"/>
                    <a:pt x="131" y="434"/>
                    <a:pt x="131" y="629"/>
                  </a:cubicBezTo>
                  <a:cubicBezTo>
                    <a:pt x="131" y="629"/>
                    <a:pt x="152" y="608"/>
                    <a:pt x="174" y="608"/>
                  </a:cubicBezTo>
                  <a:cubicBezTo>
                    <a:pt x="174" y="413"/>
                    <a:pt x="131" y="196"/>
                    <a:pt x="44" y="22"/>
                  </a:cubicBezTo>
                  <a:cubicBezTo>
                    <a:pt x="44" y="1"/>
                    <a:pt x="22" y="1"/>
                    <a:pt x="22"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909;p109"/>
            <p:cNvSpPr/>
            <p:nvPr/>
          </p:nvSpPr>
          <p:spPr>
            <a:xfrm>
              <a:off x="7089902" y="4201559"/>
              <a:ext cx="363800" cy="252817"/>
            </a:xfrm>
            <a:custGeom>
              <a:avLst/>
              <a:gdLst/>
              <a:ahLst/>
              <a:cxnLst/>
              <a:rect l="l" t="t" r="r" b="b"/>
              <a:pathLst>
                <a:path w="1757" h="1221" extrusionOk="0">
                  <a:moveTo>
                    <a:pt x="803" y="1"/>
                  </a:moveTo>
                  <a:cubicBezTo>
                    <a:pt x="412" y="1"/>
                    <a:pt x="87" y="282"/>
                    <a:pt x="22" y="673"/>
                  </a:cubicBezTo>
                  <a:cubicBezTo>
                    <a:pt x="0" y="824"/>
                    <a:pt x="44" y="976"/>
                    <a:pt x="130" y="1085"/>
                  </a:cubicBezTo>
                  <a:cubicBezTo>
                    <a:pt x="239" y="1175"/>
                    <a:pt x="377" y="1220"/>
                    <a:pt x="521" y="1220"/>
                  </a:cubicBezTo>
                  <a:cubicBezTo>
                    <a:pt x="550" y="1220"/>
                    <a:pt x="579" y="1218"/>
                    <a:pt x="607" y="1215"/>
                  </a:cubicBezTo>
                  <a:cubicBezTo>
                    <a:pt x="738" y="1215"/>
                    <a:pt x="868" y="1193"/>
                    <a:pt x="976" y="1171"/>
                  </a:cubicBezTo>
                  <a:lnTo>
                    <a:pt x="1041" y="1171"/>
                  </a:lnTo>
                  <a:cubicBezTo>
                    <a:pt x="1149" y="1150"/>
                    <a:pt x="1258" y="1128"/>
                    <a:pt x="1388" y="1085"/>
                  </a:cubicBezTo>
                  <a:lnTo>
                    <a:pt x="1453" y="1041"/>
                  </a:lnTo>
                  <a:cubicBezTo>
                    <a:pt x="1475" y="1041"/>
                    <a:pt x="1496" y="1020"/>
                    <a:pt x="1518" y="998"/>
                  </a:cubicBezTo>
                  <a:cubicBezTo>
                    <a:pt x="1540" y="998"/>
                    <a:pt x="1561" y="976"/>
                    <a:pt x="1561" y="976"/>
                  </a:cubicBezTo>
                  <a:lnTo>
                    <a:pt x="1605" y="955"/>
                  </a:lnTo>
                  <a:cubicBezTo>
                    <a:pt x="1605" y="933"/>
                    <a:pt x="1626" y="933"/>
                    <a:pt x="1626" y="911"/>
                  </a:cubicBezTo>
                  <a:cubicBezTo>
                    <a:pt x="1735" y="781"/>
                    <a:pt x="1757" y="608"/>
                    <a:pt x="1691" y="456"/>
                  </a:cubicBezTo>
                  <a:lnTo>
                    <a:pt x="1670" y="413"/>
                  </a:lnTo>
                  <a:cubicBezTo>
                    <a:pt x="1583" y="282"/>
                    <a:pt x="1496" y="196"/>
                    <a:pt x="1366" y="131"/>
                  </a:cubicBezTo>
                  <a:cubicBezTo>
                    <a:pt x="1236" y="66"/>
                    <a:pt x="1106" y="22"/>
                    <a:pt x="9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910;p109"/>
            <p:cNvSpPr/>
            <p:nvPr/>
          </p:nvSpPr>
          <p:spPr>
            <a:xfrm>
              <a:off x="7260516" y="4206114"/>
              <a:ext cx="184281" cy="215547"/>
            </a:xfrm>
            <a:custGeom>
              <a:avLst/>
              <a:gdLst/>
              <a:ahLst/>
              <a:cxnLst/>
              <a:rect l="l" t="t" r="r" b="b"/>
              <a:pathLst>
                <a:path w="890" h="1041" extrusionOk="0">
                  <a:moveTo>
                    <a:pt x="22" y="0"/>
                  </a:moveTo>
                  <a:cubicBezTo>
                    <a:pt x="0" y="0"/>
                    <a:pt x="0" y="22"/>
                    <a:pt x="0" y="22"/>
                  </a:cubicBezTo>
                  <a:cubicBezTo>
                    <a:pt x="0" y="44"/>
                    <a:pt x="22" y="44"/>
                    <a:pt x="22" y="44"/>
                  </a:cubicBezTo>
                  <a:cubicBezTo>
                    <a:pt x="52" y="40"/>
                    <a:pt x="81" y="38"/>
                    <a:pt x="111" y="38"/>
                  </a:cubicBezTo>
                  <a:cubicBezTo>
                    <a:pt x="254" y="38"/>
                    <a:pt x="395" y="80"/>
                    <a:pt x="521" y="152"/>
                  </a:cubicBezTo>
                  <a:cubicBezTo>
                    <a:pt x="672" y="239"/>
                    <a:pt x="781" y="369"/>
                    <a:pt x="824" y="542"/>
                  </a:cubicBezTo>
                  <a:cubicBezTo>
                    <a:pt x="824" y="672"/>
                    <a:pt x="802" y="781"/>
                    <a:pt x="716" y="889"/>
                  </a:cubicBezTo>
                  <a:cubicBezTo>
                    <a:pt x="716" y="911"/>
                    <a:pt x="694" y="933"/>
                    <a:pt x="694" y="933"/>
                  </a:cubicBezTo>
                  <a:cubicBezTo>
                    <a:pt x="672" y="954"/>
                    <a:pt x="651" y="976"/>
                    <a:pt x="629" y="976"/>
                  </a:cubicBezTo>
                  <a:cubicBezTo>
                    <a:pt x="607" y="998"/>
                    <a:pt x="607" y="1019"/>
                    <a:pt x="629" y="1019"/>
                  </a:cubicBezTo>
                  <a:cubicBezTo>
                    <a:pt x="629" y="1019"/>
                    <a:pt x="629" y="1041"/>
                    <a:pt x="651" y="1041"/>
                  </a:cubicBezTo>
                  <a:lnTo>
                    <a:pt x="672" y="1041"/>
                  </a:lnTo>
                  <a:lnTo>
                    <a:pt x="716" y="998"/>
                  </a:lnTo>
                  <a:cubicBezTo>
                    <a:pt x="716" y="998"/>
                    <a:pt x="737" y="976"/>
                    <a:pt x="759" y="954"/>
                  </a:cubicBezTo>
                  <a:lnTo>
                    <a:pt x="781" y="933"/>
                  </a:lnTo>
                  <a:cubicBezTo>
                    <a:pt x="846" y="824"/>
                    <a:pt x="889" y="672"/>
                    <a:pt x="867" y="542"/>
                  </a:cubicBezTo>
                  <a:cubicBezTo>
                    <a:pt x="846" y="499"/>
                    <a:pt x="846" y="456"/>
                    <a:pt x="824" y="412"/>
                  </a:cubicBezTo>
                  <a:cubicBezTo>
                    <a:pt x="781" y="282"/>
                    <a:pt x="672" y="174"/>
                    <a:pt x="564" y="109"/>
                  </a:cubicBezTo>
                  <a:cubicBezTo>
                    <a:pt x="434" y="22"/>
                    <a:pt x="282" y="0"/>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911;p109"/>
            <p:cNvSpPr/>
            <p:nvPr/>
          </p:nvSpPr>
          <p:spPr>
            <a:xfrm>
              <a:off x="7229044" y="4313784"/>
              <a:ext cx="76611" cy="134794"/>
            </a:xfrm>
            <a:custGeom>
              <a:avLst/>
              <a:gdLst/>
              <a:ahLst/>
              <a:cxnLst/>
              <a:rect l="l" t="t" r="r" b="b"/>
              <a:pathLst>
                <a:path w="370" h="651" extrusionOk="0">
                  <a:moveTo>
                    <a:pt x="22" y="1"/>
                  </a:moveTo>
                  <a:cubicBezTo>
                    <a:pt x="1" y="22"/>
                    <a:pt x="1" y="44"/>
                    <a:pt x="22" y="44"/>
                  </a:cubicBezTo>
                  <a:cubicBezTo>
                    <a:pt x="174" y="217"/>
                    <a:pt x="282" y="413"/>
                    <a:pt x="304" y="651"/>
                  </a:cubicBezTo>
                  <a:lnTo>
                    <a:pt x="369" y="651"/>
                  </a:lnTo>
                  <a:cubicBezTo>
                    <a:pt x="326" y="413"/>
                    <a:pt x="217" y="174"/>
                    <a:pt x="44"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912;p109"/>
            <p:cNvSpPr/>
            <p:nvPr/>
          </p:nvSpPr>
          <p:spPr>
            <a:xfrm>
              <a:off x="7323254" y="4287902"/>
              <a:ext cx="98973" cy="124856"/>
            </a:xfrm>
            <a:custGeom>
              <a:avLst/>
              <a:gdLst/>
              <a:ahLst/>
              <a:cxnLst/>
              <a:rect l="l" t="t" r="r" b="b"/>
              <a:pathLst>
                <a:path w="478" h="603" extrusionOk="0">
                  <a:moveTo>
                    <a:pt x="22" y="1"/>
                  </a:moveTo>
                  <a:cubicBezTo>
                    <a:pt x="17" y="1"/>
                    <a:pt x="12" y="6"/>
                    <a:pt x="1" y="17"/>
                  </a:cubicBezTo>
                  <a:cubicBezTo>
                    <a:pt x="1" y="17"/>
                    <a:pt x="1" y="39"/>
                    <a:pt x="1" y="61"/>
                  </a:cubicBezTo>
                  <a:cubicBezTo>
                    <a:pt x="196" y="147"/>
                    <a:pt x="348" y="342"/>
                    <a:pt x="391" y="559"/>
                  </a:cubicBezTo>
                  <a:lnTo>
                    <a:pt x="391" y="603"/>
                  </a:lnTo>
                  <a:cubicBezTo>
                    <a:pt x="413" y="603"/>
                    <a:pt x="434" y="581"/>
                    <a:pt x="456" y="559"/>
                  </a:cubicBezTo>
                  <a:lnTo>
                    <a:pt x="478" y="581"/>
                  </a:lnTo>
                  <a:cubicBezTo>
                    <a:pt x="456" y="559"/>
                    <a:pt x="456" y="538"/>
                    <a:pt x="456" y="516"/>
                  </a:cubicBezTo>
                  <a:cubicBezTo>
                    <a:pt x="391" y="299"/>
                    <a:pt x="239" y="126"/>
                    <a:pt x="44" y="17"/>
                  </a:cubicBezTo>
                  <a:cubicBezTo>
                    <a:pt x="33" y="6"/>
                    <a:pt x="28" y="1"/>
                    <a:pt x="22"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913;p109"/>
            <p:cNvSpPr/>
            <p:nvPr/>
          </p:nvSpPr>
          <p:spPr>
            <a:xfrm>
              <a:off x="5841975" y="3411429"/>
              <a:ext cx="242464" cy="574792"/>
            </a:xfrm>
            <a:custGeom>
              <a:avLst/>
              <a:gdLst/>
              <a:ahLst/>
              <a:cxnLst/>
              <a:rect l="l" t="t" r="r" b="b"/>
              <a:pathLst>
                <a:path w="1171" h="2776" extrusionOk="0">
                  <a:moveTo>
                    <a:pt x="759" y="1"/>
                  </a:moveTo>
                  <a:cubicBezTo>
                    <a:pt x="542" y="543"/>
                    <a:pt x="369" y="1085"/>
                    <a:pt x="217" y="1627"/>
                  </a:cubicBezTo>
                  <a:cubicBezTo>
                    <a:pt x="109" y="2017"/>
                    <a:pt x="44" y="2386"/>
                    <a:pt x="0" y="2776"/>
                  </a:cubicBezTo>
                  <a:cubicBezTo>
                    <a:pt x="87" y="2776"/>
                    <a:pt x="174" y="2754"/>
                    <a:pt x="239" y="2733"/>
                  </a:cubicBezTo>
                  <a:cubicBezTo>
                    <a:pt x="499" y="2581"/>
                    <a:pt x="716" y="2386"/>
                    <a:pt x="867" y="2125"/>
                  </a:cubicBezTo>
                  <a:cubicBezTo>
                    <a:pt x="1084" y="1692"/>
                    <a:pt x="1171" y="1237"/>
                    <a:pt x="1106" y="760"/>
                  </a:cubicBezTo>
                  <a:cubicBezTo>
                    <a:pt x="1128" y="499"/>
                    <a:pt x="1041" y="239"/>
                    <a:pt x="846" y="66"/>
                  </a:cubicBezTo>
                  <a:cubicBezTo>
                    <a:pt x="824" y="44"/>
                    <a:pt x="781" y="22"/>
                    <a:pt x="7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914;p109"/>
            <p:cNvSpPr/>
            <p:nvPr/>
          </p:nvSpPr>
          <p:spPr>
            <a:xfrm>
              <a:off x="6120258" y="2679688"/>
              <a:ext cx="152808" cy="127340"/>
            </a:xfrm>
            <a:custGeom>
              <a:avLst/>
              <a:gdLst/>
              <a:ahLst/>
              <a:cxnLst/>
              <a:rect l="l" t="t" r="r" b="b"/>
              <a:pathLst>
                <a:path w="738" h="615" extrusionOk="0">
                  <a:moveTo>
                    <a:pt x="412" y="1"/>
                  </a:moveTo>
                  <a:cubicBezTo>
                    <a:pt x="152" y="1"/>
                    <a:pt x="0" y="326"/>
                    <a:pt x="196" y="521"/>
                  </a:cubicBezTo>
                  <a:cubicBezTo>
                    <a:pt x="260" y="585"/>
                    <a:pt x="340" y="614"/>
                    <a:pt x="420" y="614"/>
                  </a:cubicBezTo>
                  <a:cubicBezTo>
                    <a:pt x="581" y="614"/>
                    <a:pt x="738" y="494"/>
                    <a:pt x="738" y="304"/>
                  </a:cubicBezTo>
                  <a:cubicBezTo>
                    <a:pt x="738" y="131"/>
                    <a:pt x="586" y="1"/>
                    <a:pt x="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915;p109"/>
            <p:cNvSpPr/>
            <p:nvPr/>
          </p:nvSpPr>
          <p:spPr>
            <a:xfrm>
              <a:off x="6618435" y="2702257"/>
              <a:ext cx="148460" cy="127133"/>
            </a:xfrm>
            <a:custGeom>
              <a:avLst/>
              <a:gdLst/>
              <a:ahLst/>
              <a:cxnLst/>
              <a:rect l="l" t="t" r="r" b="b"/>
              <a:pathLst>
                <a:path w="717" h="614" extrusionOk="0">
                  <a:moveTo>
                    <a:pt x="413" y="0"/>
                  </a:moveTo>
                  <a:cubicBezTo>
                    <a:pt x="131" y="0"/>
                    <a:pt x="1" y="325"/>
                    <a:pt x="196" y="521"/>
                  </a:cubicBezTo>
                  <a:cubicBezTo>
                    <a:pt x="260" y="585"/>
                    <a:pt x="338" y="614"/>
                    <a:pt x="415" y="614"/>
                  </a:cubicBezTo>
                  <a:cubicBezTo>
                    <a:pt x="570" y="614"/>
                    <a:pt x="716" y="493"/>
                    <a:pt x="716" y="304"/>
                  </a:cubicBezTo>
                  <a:cubicBezTo>
                    <a:pt x="716" y="130"/>
                    <a:pt x="58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916;p109"/>
            <p:cNvSpPr/>
            <p:nvPr/>
          </p:nvSpPr>
          <p:spPr>
            <a:xfrm>
              <a:off x="6537683" y="2266816"/>
              <a:ext cx="372911" cy="329014"/>
            </a:xfrm>
            <a:custGeom>
              <a:avLst/>
              <a:gdLst/>
              <a:ahLst/>
              <a:cxnLst/>
              <a:rect l="l" t="t" r="r" b="b"/>
              <a:pathLst>
                <a:path w="1801" h="1589" extrusionOk="0">
                  <a:moveTo>
                    <a:pt x="66" y="0"/>
                  </a:moveTo>
                  <a:cubicBezTo>
                    <a:pt x="44" y="65"/>
                    <a:pt x="22" y="109"/>
                    <a:pt x="22" y="174"/>
                  </a:cubicBezTo>
                  <a:cubicBezTo>
                    <a:pt x="1" y="499"/>
                    <a:pt x="87" y="802"/>
                    <a:pt x="283" y="1063"/>
                  </a:cubicBezTo>
                  <a:cubicBezTo>
                    <a:pt x="538" y="1397"/>
                    <a:pt x="937" y="1589"/>
                    <a:pt x="1366" y="1589"/>
                  </a:cubicBezTo>
                  <a:cubicBezTo>
                    <a:pt x="1409" y="1589"/>
                    <a:pt x="1453" y="1587"/>
                    <a:pt x="1497" y="1583"/>
                  </a:cubicBezTo>
                  <a:cubicBezTo>
                    <a:pt x="1605" y="1561"/>
                    <a:pt x="1713" y="1518"/>
                    <a:pt x="1800" y="1453"/>
                  </a:cubicBezTo>
                  <a:cubicBezTo>
                    <a:pt x="1475" y="802"/>
                    <a:pt x="976" y="217"/>
                    <a:pt x="218" y="44"/>
                  </a:cubicBezTo>
                  <a:cubicBezTo>
                    <a:pt x="152" y="22"/>
                    <a:pt x="109" y="22"/>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917;p109"/>
            <p:cNvSpPr/>
            <p:nvPr/>
          </p:nvSpPr>
          <p:spPr>
            <a:xfrm>
              <a:off x="5752112" y="3162753"/>
              <a:ext cx="386369" cy="96075"/>
            </a:xfrm>
            <a:custGeom>
              <a:avLst/>
              <a:gdLst/>
              <a:ahLst/>
              <a:cxnLst/>
              <a:rect l="l" t="t" r="r" b="b"/>
              <a:pathLst>
                <a:path w="1866" h="464" extrusionOk="0">
                  <a:moveTo>
                    <a:pt x="802" y="1"/>
                  </a:moveTo>
                  <a:cubicBezTo>
                    <a:pt x="622" y="1"/>
                    <a:pt x="435" y="21"/>
                    <a:pt x="261" y="53"/>
                  </a:cubicBezTo>
                  <a:cubicBezTo>
                    <a:pt x="174" y="74"/>
                    <a:pt x="131" y="96"/>
                    <a:pt x="66" y="139"/>
                  </a:cubicBezTo>
                  <a:cubicBezTo>
                    <a:pt x="22" y="183"/>
                    <a:pt x="1" y="248"/>
                    <a:pt x="22" y="313"/>
                  </a:cubicBezTo>
                  <a:cubicBezTo>
                    <a:pt x="44" y="400"/>
                    <a:pt x="152" y="421"/>
                    <a:pt x="239" y="443"/>
                  </a:cubicBezTo>
                  <a:cubicBezTo>
                    <a:pt x="364" y="456"/>
                    <a:pt x="493" y="463"/>
                    <a:pt x="623" y="463"/>
                  </a:cubicBezTo>
                  <a:cubicBezTo>
                    <a:pt x="923" y="463"/>
                    <a:pt x="1231" y="425"/>
                    <a:pt x="1518" y="335"/>
                  </a:cubicBezTo>
                  <a:cubicBezTo>
                    <a:pt x="1583" y="313"/>
                    <a:pt x="1778" y="291"/>
                    <a:pt x="1822" y="226"/>
                  </a:cubicBezTo>
                  <a:cubicBezTo>
                    <a:pt x="1865" y="183"/>
                    <a:pt x="1757" y="139"/>
                    <a:pt x="1670" y="118"/>
                  </a:cubicBezTo>
                  <a:cubicBezTo>
                    <a:pt x="1453" y="74"/>
                    <a:pt x="1236" y="31"/>
                    <a:pt x="998" y="9"/>
                  </a:cubicBezTo>
                  <a:cubicBezTo>
                    <a:pt x="934" y="4"/>
                    <a:pt x="869" y="1"/>
                    <a:pt x="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918;p109"/>
            <p:cNvSpPr/>
            <p:nvPr/>
          </p:nvSpPr>
          <p:spPr>
            <a:xfrm>
              <a:off x="5779030" y="3214517"/>
              <a:ext cx="363386" cy="159434"/>
            </a:xfrm>
            <a:custGeom>
              <a:avLst/>
              <a:gdLst/>
              <a:ahLst/>
              <a:cxnLst/>
              <a:rect l="l" t="t" r="r" b="b"/>
              <a:pathLst>
                <a:path w="1755" h="770" extrusionOk="0">
                  <a:moveTo>
                    <a:pt x="1700" y="0"/>
                  </a:moveTo>
                  <a:cubicBezTo>
                    <a:pt x="1658" y="0"/>
                    <a:pt x="1597" y="20"/>
                    <a:pt x="1562" y="20"/>
                  </a:cubicBezTo>
                  <a:cubicBezTo>
                    <a:pt x="1345" y="41"/>
                    <a:pt x="1106" y="85"/>
                    <a:pt x="911" y="128"/>
                  </a:cubicBezTo>
                  <a:cubicBezTo>
                    <a:pt x="651" y="171"/>
                    <a:pt x="413" y="258"/>
                    <a:pt x="196" y="410"/>
                  </a:cubicBezTo>
                  <a:cubicBezTo>
                    <a:pt x="131" y="431"/>
                    <a:pt x="87" y="475"/>
                    <a:pt x="44" y="518"/>
                  </a:cubicBezTo>
                  <a:cubicBezTo>
                    <a:pt x="1" y="583"/>
                    <a:pt x="1" y="648"/>
                    <a:pt x="44" y="713"/>
                  </a:cubicBezTo>
                  <a:cubicBezTo>
                    <a:pt x="72" y="755"/>
                    <a:pt x="125" y="770"/>
                    <a:pt x="183" y="770"/>
                  </a:cubicBezTo>
                  <a:cubicBezTo>
                    <a:pt x="216" y="770"/>
                    <a:pt x="251" y="765"/>
                    <a:pt x="283" y="757"/>
                  </a:cubicBezTo>
                  <a:cubicBezTo>
                    <a:pt x="716" y="692"/>
                    <a:pt x="1128" y="518"/>
                    <a:pt x="1475" y="280"/>
                  </a:cubicBezTo>
                  <a:cubicBezTo>
                    <a:pt x="1540" y="236"/>
                    <a:pt x="1713" y="150"/>
                    <a:pt x="1735" y="63"/>
                  </a:cubicBezTo>
                  <a:cubicBezTo>
                    <a:pt x="1755" y="14"/>
                    <a:pt x="1734" y="0"/>
                    <a:pt x="1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919;p109"/>
            <p:cNvSpPr/>
            <p:nvPr/>
          </p:nvSpPr>
          <p:spPr>
            <a:xfrm>
              <a:off x="5855433" y="3232324"/>
              <a:ext cx="296506" cy="262963"/>
            </a:xfrm>
            <a:custGeom>
              <a:avLst/>
              <a:gdLst/>
              <a:ahLst/>
              <a:cxnLst/>
              <a:rect l="l" t="t" r="r" b="b"/>
              <a:pathLst>
                <a:path w="1432" h="1270" extrusionOk="0">
                  <a:moveTo>
                    <a:pt x="1389" y="1"/>
                  </a:moveTo>
                  <a:cubicBezTo>
                    <a:pt x="1345" y="1"/>
                    <a:pt x="1278" y="50"/>
                    <a:pt x="1236" y="64"/>
                  </a:cubicBezTo>
                  <a:cubicBezTo>
                    <a:pt x="1041" y="150"/>
                    <a:pt x="846" y="259"/>
                    <a:pt x="651" y="389"/>
                  </a:cubicBezTo>
                  <a:cubicBezTo>
                    <a:pt x="434" y="541"/>
                    <a:pt x="260" y="714"/>
                    <a:pt x="87" y="909"/>
                  </a:cubicBezTo>
                  <a:cubicBezTo>
                    <a:pt x="44" y="953"/>
                    <a:pt x="22" y="1018"/>
                    <a:pt x="0" y="1083"/>
                  </a:cubicBezTo>
                  <a:cubicBezTo>
                    <a:pt x="0" y="1148"/>
                    <a:pt x="22" y="1213"/>
                    <a:pt x="65" y="1256"/>
                  </a:cubicBezTo>
                  <a:cubicBezTo>
                    <a:pt x="97" y="1264"/>
                    <a:pt x="129" y="1269"/>
                    <a:pt x="161" y="1269"/>
                  </a:cubicBezTo>
                  <a:cubicBezTo>
                    <a:pt x="215" y="1269"/>
                    <a:pt x="270" y="1254"/>
                    <a:pt x="325" y="1213"/>
                  </a:cubicBezTo>
                  <a:cubicBezTo>
                    <a:pt x="694" y="996"/>
                    <a:pt x="1019" y="692"/>
                    <a:pt x="1258" y="324"/>
                  </a:cubicBezTo>
                  <a:cubicBezTo>
                    <a:pt x="1301" y="259"/>
                    <a:pt x="1431" y="129"/>
                    <a:pt x="1431" y="64"/>
                  </a:cubicBezTo>
                  <a:cubicBezTo>
                    <a:pt x="1431" y="17"/>
                    <a:pt x="1414" y="1"/>
                    <a:pt x="13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920;p109"/>
            <p:cNvSpPr/>
            <p:nvPr/>
          </p:nvSpPr>
          <p:spPr>
            <a:xfrm>
              <a:off x="6066424" y="3061295"/>
              <a:ext cx="803797" cy="285325"/>
            </a:xfrm>
            <a:custGeom>
              <a:avLst/>
              <a:gdLst/>
              <a:ahLst/>
              <a:cxnLst/>
              <a:rect l="l" t="t" r="r" b="b"/>
              <a:pathLst>
                <a:path w="3882" h="1378" extrusionOk="0">
                  <a:moveTo>
                    <a:pt x="2060" y="1"/>
                  </a:moveTo>
                  <a:cubicBezTo>
                    <a:pt x="1626" y="1"/>
                    <a:pt x="1214" y="22"/>
                    <a:pt x="802" y="87"/>
                  </a:cubicBezTo>
                  <a:cubicBezTo>
                    <a:pt x="607" y="109"/>
                    <a:pt x="412" y="196"/>
                    <a:pt x="260" y="326"/>
                  </a:cubicBezTo>
                  <a:cubicBezTo>
                    <a:pt x="174" y="391"/>
                    <a:pt x="109" y="499"/>
                    <a:pt x="65" y="586"/>
                  </a:cubicBezTo>
                  <a:cubicBezTo>
                    <a:pt x="44" y="651"/>
                    <a:pt x="22" y="716"/>
                    <a:pt x="0" y="760"/>
                  </a:cubicBezTo>
                  <a:cubicBezTo>
                    <a:pt x="0" y="781"/>
                    <a:pt x="0" y="803"/>
                    <a:pt x="0" y="825"/>
                  </a:cubicBezTo>
                  <a:cubicBezTo>
                    <a:pt x="0" y="825"/>
                    <a:pt x="0" y="846"/>
                    <a:pt x="0" y="846"/>
                  </a:cubicBezTo>
                  <a:cubicBezTo>
                    <a:pt x="22" y="911"/>
                    <a:pt x="22" y="955"/>
                    <a:pt x="22" y="976"/>
                  </a:cubicBezTo>
                  <a:cubicBezTo>
                    <a:pt x="44" y="998"/>
                    <a:pt x="44" y="1020"/>
                    <a:pt x="44" y="1041"/>
                  </a:cubicBezTo>
                  <a:cubicBezTo>
                    <a:pt x="65" y="1106"/>
                    <a:pt x="109" y="1193"/>
                    <a:pt x="174" y="1237"/>
                  </a:cubicBezTo>
                  <a:cubicBezTo>
                    <a:pt x="217" y="1280"/>
                    <a:pt x="260" y="1323"/>
                    <a:pt x="325" y="1345"/>
                  </a:cubicBezTo>
                  <a:cubicBezTo>
                    <a:pt x="401" y="1367"/>
                    <a:pt x="488" y="1377"/>
                    <a:pt x="575" y="1377"/>
                  </a:cubicBezTo>
                  <a:cubicBezTo>
                    <a:pt x="661" y="1377"/>
                    <a:pt x="748" y="1367"/>
                    <a:pt x="824" y="1345"/>
                  </a:cubicBezTo>
                  <a:cubicBezTo>
                    <a:pt x="1063" y="1280"/>
                    <a:pt x="1301" y="1193"/>
                    <a:pt x="1540" y="1106"/>
                  </a:cubicBezTo>
                  <a:lnTo>
                    <a:pt x="1583" y="1106"/>
                  </a:lnTo>
                  <a:cubicBezTo>
                    <a:pt x="1735" y="1041"/>
                    <a:pt x="1886" y="1020"/>
                    <a:pt x="2038" y="998"/>
                  </a:cubicBezTo>
                  <a:lnTo>
                    <a:pt x="2125" y="998"/>
                  </a:lnTo>
                  <a:cubicBezTo>
                    <a:pt x="2298" y="976"/>
                    <a:pt x="2450" y="976"/>
                    <a:pt x="2602" y="976"/>
                  </a:cubicBezTo>
                  <a:lnTo>
                    <a:pt x="2645" y="976"/>
                  </a:lnTo>
                  <a:cubicBezTo>
                    <a:pt x="3057" y="976"/>
                    <a:pt x="3447" y="1106"/>
                    <a:pt x="3773" y="1367"/>
                  </a:cubicBezTo>
                  <a:cubicBezTo>
                    <a:pt x="3782" y="1370"/>
                    <a:pt x="3790" y="1371"/>
                    <a:pt x="3798" y="1371"/>
                  </a:cubicBezTo>
                  <a:cubicBezTo>
                    <a:pt x="3849" y="1371"/>
                    <a:pt x="3881" y="1317"/>
                    <a:pt x="3881" y="1280"/>
                  </a:cubicBezTo>
                  <a:cubicBezTo>
                    <a:pt x="3773" y="933"/>
                    <a:pt x="3578" y="629"/>
                    <a:pt x="3274" y="413"/>
                  </a:cubicBezTo>
                  <a:cubicBezTo>
                    <a:pt x="2905" y="174"/>
                    <a:pt x="2494" y="44"/>
                    <a:pt x="2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921;p109"/>
            <p:cNvSpPr/>
            <p:nvPr/>
          </p:nvSpPr>
          <p:spPr>
            <a:xfrm>
              <a:off x="6362721" y="3209539"/>
              <a:ext cx="31473" cy="76611"/>
            </a:xfrm>
            <a:custGeom>
              <a:avLst/>
              <a:gdLst/>
              <a:ahLst/>
              <a:cxnLst/>
              <a:rect l="l" t="t" r="r" b="b"/>
              <a:pathLst>
                <a:path w="152" h="370" extrusionOk="0">
                  <a:moveTo>
                    <a:pt x="22" y="1"/>
                  </a:moveTo>
                  <a:cubicBezTo>
                    <a:pt x="0" y="1"/>
                    <a:pt x="0" y="22"/>
                    <a:pt x="0" y="22"/>
                  </a:cubicBezTo>
                  <a:cubicBezTo>
                    <a:pt x="22" y="131"/>
                    <a:pt x="65" y="261"/>
                    <a:pt x="109" y="369"/>
                  </a:cubicBezTo>
                  <a:lnTo>
                    <a:pt x="152" y="347"/>
                  </a:lnTo>
                  <a:cubicBezTo>
                    <a:pt x="109" y="239"/>
                    <a:pt x="87" y="131"/>
                    <a:pt x="65" y="22"/>
                  </a:cubicBezTo>
                  <a:cubicBezTo>
                    <a:pt x="44" y="1"/>
                    <a:pt x="44"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922;p109"/>
            <p:cNvSpPr/>
            <p:nvPr/>
          </p:nvSpPr>
          <p:spPr>
            <a:xfrm>
              <a:off x="6479294" y="3182621"/>
              <a:ext cx="18221" cy="76611"/>
            </a:xfrm>
            <a:custGeom>
              <a:avLst/>
              <a:gdLst/>
              <a:ahLst/>
              <a:cxnLst/>
              <a:rect l="l" t="t" r="r" b="b"/>
              <a:pathLst>
                <a:path w="88" h="370" extrusionOk="0">
                  <a:moveTo>
                    <a:pt x="23" y="0"/>
                  </a:moveTo>
                  <a:cubicBezTo>
                    <a:pt x="1" y="0"/>
                    <a:pt x="1" y="22"/>
                    <a:pt x="1" y="44"/>
                  </a:cubicBezTo>
                  <a:lnTo>
                    <a:pt x="44" y="369"/>
                  </a:lnTo>
                  <a:lnTo>
                    <a:pt x="88" y="369"/>
                  </a:lnTo>
                  <a:lnTo>
                    <a:pt x="44" y="22"/>
                  </a:lnTo>
                  <a:cubicBezTo>
                    <a:pt x="44" y="22"/>
                    <a:pt x="4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923;p109"/>
            <p:cNvSpPr/>
            <p:nvPr/>
          </p:nvSpPr>
          <p:spPr>
            <a:xfrm>
              <a:off x="6591518" y="3178066"/>
              <a:ext cx="22776" cy="76611"/>
            </a:xfrm>
            <a:custGeom>
              <a:avLst/>
              <a:gdLst/>
              <a:ahLst/>
              <a:cxnLst/>
              <a:rect l="l" t="t" r="r" b="b"/>
              <a:pathLst>
                <a:path w="110" h="370" extrusionOk="0">
                  <a:moveTo>
                    <a:pt x="44" y="1"/>
                  </a:moveTo>
                  <a:cubicBezTo>
                    <a:pt x="23" y="1"/>
                    <a:pt x="1" y="22"/>
                    <a:pt x="23" y="44"/>
                  </a:cubicBezTo>
                  <a:cubicBezTo>
                    <a:pt x="44" y="153"/>
                    <a:pt x="44" y="261"/>
                    <a:pt x="44" y="369"/>
                  </a:cubicBezTo>
                  <a:lnTo>
                    <a:pt x="109" y="369"/>
                  </a:lnTo>
                  <a:cubicBezTo>
                    <a:pt x="109" y="261"/>
                    <a:pt x="88" y="131"/>
                    <a:pt x="66" y="22"/>
                  </a:cubicBezTo>
                  <a:cubicBezTo>
                    <a:pt x="66" y="22"/>
                    <a:pt x="4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924;p109"/>
            <p:cNvSpPr/>
            <p:nvPr/>
          </p:nvSpPr>
          <p:spPr>
            <a:xfrm>
              <a:off x="6353610" y="2944721"/>
              <a:ext cx="170822" cy="67501"/>
            </a:xfrm>
            <a:custGeom>
              <a:avLst/>
              <a:gdLst/>
              <a:ahLst/>
              <a:cxnLst/>
              <a:rect l="l" t="t" r="r" b="b"/>
              <a:pathLst>
                <a:path w="825" h="326" fill="none" extrusionOk="0">
                  <a:moveTo>
                    <a:pt x="1" y="0"/>
                  </a:moveTo>
                  <a:cubicBezTo>
                    <a:pt x="174" y="325"/>
                    <a:pt x="651" y="325"/>
                    <a:pt x="825"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925;p109"/>
            <p:cNvSpPr/>
            <p:nvPr/>
          </p:nvSpPr>
          <p:spPr>
            <a:xfrm>
              <a:off x="6286317" y="2998556"/>
              <a:ext cx="152808" cy="94418"/>
            </a:xfrm>
            <a:custGeom>
              <a:avLst/>
              <a:gdLst/>
              <a:ahLst/>
              <a:cxnLst/>
              <a:rect l="l" t="t" r="r" b="b"/>
              <a:pathLst>
                <a:path w="738" h="456" fill="none" extrusionOk="0">
                  <a:moveTo>
                    <a:pt x="1" y="152"/>
                  </a:moveTo>
                  <a:cubicBezTo>
                    <a:pt x="1" y="282"/>
                    <a:pt x="87" y="390"/>
                    <a:pt x="217" y="412"/>
                  </a:cubicBezTo>
                  <a:cubicBezTo>
                    <a:pt x="326" y="455"/>
                    <a:pt x="478" y="412"/>
                    <a:pt x="564" y="325"/>
                  </a:cubicBezTo>
                  <a:cubicBezTo>
                    <a:pt x="651" y="239"/>
                    <a:pt x="716" y="130"/>
                    <a:pt x="738"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926;p109"/>
            <p:cNvSpPr/>
            <p:nvPr/>
          </p:nvSpPr>
          <p:spPr>
            <a:xfrm>
              <a:off x="6443473" y="3002904"/>
              <a:ext cx="152808" cy="94625"/>
            </a:xfrm>
            <a:custGeom>
              <a:avLst/>
              <a:gdLst/>
              <a:ahLst/>
              <a:cxnLst/>
              <a:rect l="l" t="t" r="r" b="b"/>
              <a:pathLst>
                <a:path w="738" h="457" fill="none" extrusionOk="0">
                  <a:moveTo>
                    <a:pt x="738" y="153"/>
                  </a:moveTo>
                  <a:cubicBezTo>
                    <a:pt x="738" y="283"/>
                    <a:pt x="651" y="391"/>
                    <a:pt x="521" y="413"/>
                  </a:cubicBezTo>
                  <a:cubicBezTo>
                    <a:pt x="391" y="456"/>
                    <a:pt x="261" y="413"/>
                    <a:pt x="174" y="326"/>
                  </a:cubicBezTo>
                  <a:cubicBezTo>
                    <a:pt x="65" y="239"/>
                    <a:pt x="0" y="131"/>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4" name="TextBox 3"/>
          <p:cNvSpPr txBox="1"/>
          <p:nvPr/>
        </p:nvSpPr>
        <p:spPr>
          <a:xfrm>
            <a:off x="1323109" y="263475"/>
            <a:ext cx="6372257"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cấu trúc và tính chất của nước</a:t>
            </a:r>
            <a:endParaRPr 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14" y="629329"/>
            <a:ext cx="3184817" cy="3184817"/>
          </a:xfrm>
          <a:prstGeom prst="rect">
            <a:avLst/>
          </a:prstGeom>
        </p:spPr>
      </p:pic>
      <p:sp>
        <p:nvSpPr>
          <p:cNvPr id="3" name="Rectangle 2"/>
          <p:cNvSpPr/>
          <p:nvPr/>
        </p:nvSpPr>
        <p:spPr>
          <a:xfrm>
            <a:off x="3849831" y="886757"/>
            <a:ext cx="4400551" cy="2669962"/>
          </a:xfrm>
          <a:prstGeom prst="rect">
            <a:avLst/>
          </a:prstGeom>
        </p:spPr>
        <p:txBody>
          <a:bodyPr wrap="square">
            <a:spAutoFit/>
          </a:bodyPr>
          <a:lstStyle/>
          <a:p>
            <a:pPr>
              <a:lnSpc>
                <a:spcPct val="150000"/>
              </a:lnSpc>
              <a:spcAft>
                <a:spcPts val="600"/>
              </a:spcAft>
            </a:pPr>
            <a:r>
              <a:rPr lang="en-US" sz="2100" dirty="0" err="1">
                <a:latin typeface="+mj-lt"/>
                <a:ea typeface="Times New Roman" panose="02020603050405020304" pitchFamily="18" charset="0"/>
              </a:rPr>
              <a:t>Phân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tử</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có tính </a:t>
            </a:r>
            <a:r>
              <a:rPr lang="en-US" sz="2100" dirty="0" err="1">
                <a:latin typeface="+mj-lt"/>
                <a:ea typeface="Times New Roman" panose="02020603050405020304" pitchFamily="18" charset="0"/>
              </a:rPr>
              <a:t>phân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cực</a:t>
            </a:r>
            <a:r>
              <a:rPr lang="vi-VN" sz="2100" dirty="0">
                <a:latin typeface="+mj-lt"/>
                <a:ea typeface="Times New Roman" panose="02020603050405020304" pitchFamily="18" charset="0"/>
              </a:rPr>
              <a:t>:</a:t>
            </a:r>
          </a:p>
          <a:p>
            <a:pPr marL="342900" indent="-342900" algn="just">
              <a:lnSpc>
                <a:spcPct val="150000"/>
              </a:lnSpc>
              <a:spcAft>
                <a:spcPts val="600"/>
              </a:spcAft>
              <a:buFont typeface="Wingdings" panose="05000000000000000000" pitchFamily="2" charset="2"/>
              <a:buChar char="§"/>
            </a:pPr>
            <a:r>
              <a:rPr lang="vi-VN" sz="2100" dirty="0">
                <a:latin typeface="+mn-lt"/>
                <a:ea typeface="Times New Roman" panose="02020603050405020304" pitchFamily="18" charset="0"/>
              </a:rPr>
              <a:t>N</a:t>
            </a:r>
            <a:r>
              <a:rPr lang="en-US" sz="2100" dirty="0" err="1">
                <a:latin typeface="+mj-lt"/>
                <a:ea typeface="Times New Roman" panose="02020603050405020304" pitchFamily="18" charset="0"/>
              </a:rPr>
              <a:t>guyên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tử</a:t>
            </a:r>
            <a:r>
              <a:rPr lang="en-US" sz="2100" dirty="0">
                <a:latin typeface="+mj-lt"/>
                <a:ea typeface="Times New Roman" panose="02020603050405020304" pitchFamily="18" charset="0"/>
              </a:rPr>
              <a:t> O </a:t>
            </a:r>
            <a:r>
              <a:rPr lang="en-US" sz="2100" dirty="0" err="1">
                <a:latin typeface="+mj-lt"/>
                <a:ea typeface="Times New Roman" panose="02020603050405020304" pitchFamily="18" charset="0"/>
              </a:rPr>
              <a:t>mang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điện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tích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âm</a:t>
            </a:r>
            <a:r>
              <a:rPr lang="en-US" sz="2100" dirty="0">
                <a:latin typeface="+mj-lt"/>
                <a:ea typeface="Times New Roman" panose="02020603050405020304" pitchFamily="18" charset="0"/>
              </a:rPr>
              <a:t> một phần</a:t>
            </a:r>
            <a:r>
              <a:rPr lang="vi-VN" sz="2100" dirty="0">
                <a:latin typeface="+mj-lt"/>
                <a:ea typeface="Times New Roman" panose="02020603050405020304" pitchFamily="18" charset="0"/>
              </a:rPr>
              <a:t>.</a:t>
            </a:r>
          </a:p>
          <a:p>
            <a:pPr marL="342900" indent="-342900" algn="just">
              <a:lnSpc>
                <a:spcPct val="150000"/>
              </a:lnSpc>
              <a:spcAft>
                <a:spcPts val="600"/>
              </a:spcAft>
              <a:buFont typeface="Wingdings" panose="05000000000000000000" pitchFamily="2" charset="2"/>
              <a:buChar char="§"/>
            </a:pPr>
            <a:r>
              <a:rPr lang="vi-VN" sz="2100" dirty="0">
                <a:latin typeface="+mn-lt"/>
                <a:ea typeface="Times New Roman" panose="02020603050405020304" pitchFamily="18" charset="0"/>
              </a:rPr>
              <a:t>N</a:t>
            </a:r>
            <a:r>
              <a:rPr lang="en-US" sz="2100" dirty="0" err="1">
                <a:latin typeface="+mj-lt"/>
                <a:ea typeface="Times New Roman" panose="02020603050405020304" pitchFamily="18" charset="0"/>
              </a:rPr>
              <a:t>guyên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tử</a:t>
            </a:r>
            <a:r>
              <a:rPr lang="en-US" sz="2100" dirty="0">
                <a:latin typeface="+mj-lt"/>
                <a:ea typeface="Times New Roman" panose="02020603050405020304" pitchFamily="18" charset="0"/>
              </a:rPr>
              <a:t> H </a:t>
            </a:r>
            <a:r>
              <a:rPr lang="en-US" sz="2100" dirty="0" err="1">
                <a:latin typeface="+mj-lt"/>
                <a:ea typeface="Times New Roman" panose="02020603050405020304" pitchFamily="18" charset="0"/>
              </a:rPr>
              <a:t>mang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điện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tích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dương</a:t>
            </a:r>
            <a:r>
              <a:rPr lang="en-US" sz="2100" dirty="0">
                <a:latin typeface="+mj-lt"/>
                <a:ea typeface="Times New Roman" panose="02020603050405020304" pitchFamily="18" charset="0"/>
              </a:rPr>
              <a:t> một phần</a:t>
            </a:r>
            <a:r>
              <a:rPr lang="vi-VN" sz="2100" dirty="0">
                <a:latin typeface="+mj-lt"/>
                <a:ea typeface="Times New Roman" panose="02020603050405020304" pitchFamily="18" charset="0"/>
              </a:rPr>
              <a:t>.</a:t>
            </a:r>
            <a:endParaRPr lang="en-US" sz="2100" dirty="0">
              <a:effectLst/>
              <a:latin typeface="+mj-lt"/>
              <a:ea typeface="Calibri" panose="020F0502020204030204" pitchFamily="34" charset="0"/>
            </a:endParaRPr>
          </a:p>
        </p:txBody>
      </p:sp>
      <p:sp>
        <p:nvSpPr>
          <p:cNvPr id="8" name="Rectangle 7"/>
          <p:cNvSpPr/>
          <p:nvPr/>
        </p:nvSpPr>
        <p:spPr>
          <a:xfrm>
            <a:off x="2522956" y="3869917"/>
            <a:ext cx="3972562" cy="430887"/>
          </a:xfrm>
          <a:prstGeom prst="rect">
            <a:avLst/>
          </a:prstGeom>
        </p:spPr>
        <p:txBody>
          <a:bodyPr wrap="none">
            <a:spAutoFit/>
          </a:bodyPr>
          <a:lstStyle/>
          <a:p>
            <a:pPr marL="342900" indent="-342900">
              <a:buClr>
                <a:srgbClr val="FF0000"/>
              </a:buClr>
              <a:buFont typeface="Symbol" panose="05050102010706020507" pitchFamily="18" charset="2"/>
              <a:buChar char="Þ"/>
            </a:pPr>
            <a:r>
              <a:rPr lang="en-US" sz="2200" b="1" dirty="0">
                <a:solidFill>
                  <a:srgbClr val="FF0000"/>
                </a:solidFill>
                <a:ea typeface="Times New Roman" panose="02020603050405020304" pitchFamily="18" charset="0"/>
              </a:rPr>
              <a:t>Hai đầu </a:t>
            </a:r>
            <a:r>
              <a:rPr lang="en-US" sz="2200" b="1" dirty="0" err="1">
                <a:solidFill>
                  <a:srgbClr val="FF0000"/>
                </a:solidFill>
                <a:ea typeface="Times New Roman" panose="02020603050405020304" pitchFamily="18" charset="0"/>
              </a:rPr>
              <a:t>tích</a:t>
            </a:r>
            <a:r>
              <a:rPr lang="en-US" sz="2200" b="1" dirty="0">
                <a:solidFill>
                  <a:srgbClr val="FF0000"/>
                </a:solidFill>
                <a:ea typeface="Times New Roman" panose="02020603050405020304" pitchFamily="18" charset="0"/>
              </a:rPr>
              <a:t> </a:t>
            </a:r>
            <a:r>
              <a:rPr lang="en-US" sz="2200" b="1" dirty="0" err="1">
                <a:solidFill>
                  <a:srgbClr val="FF0000"/>
                </a:solidFill>
                <a:ea typeface="Times New Roman" panose="02020603050405020304" pitchFamily="18" charset="0"/>
              </a:rPr>
              <a:t>điện</a:t>
            </a:r>
            <a:r>
              <a:rPr lang="en-US" sz="2200" b="1" dirty="0">
                <a:solidFill>
                  <a:srgbClr val="FF0000"/>
                </a:solidFill>
                <a:ea typeface="Times New Roman" panose="02020603050405020304" pitchFamily="18" charset="0"/>
              </a:rPr>
              <a:t> </a:t>
            </a:r>
            <a:r>
              <a:rPr lang="en-US" sz="2200" b="1" dirty="0" err="1">
                <a:solidFill>
                  <a:srgbClr val="FF0000"/>
                </a:solidFill>
                <a:ea typeface="Times New Roman" panose="02020603050405020304" pitchFamily="18" charset="0"/>
              </a:rPr>
              <a:t>trái</a:t>
            </a:r>
            <a:r>
              <a:rPr lang="en-US" sz="2200" b="1" dirty="0">
                <a:solidFill>
                  <a:srgbClr val="FF0000"/>
                </a:solidFill>
                <a:ea typeface="Times New Roman" panose="02020603050405020304" pitchFamily="18" charset="0"/>
              </a:rPr>
              <a:t> </a:t>
            </a:r>
            <a:r>
              <a:rPr lang="en-US" sz="2200" b="1" dirty="0" err="1">
                <a:solidFill>
                  <a:srgbClr val="FF0000"/>
                </a:solidFill>
                <a:ea typeface="Times New Roman" panose="02020603050405020304" pitchFamily="18" charset="0"/>
              </a:rPr>
              <a:t>dấu</a:t>
            </a:r>
            <a:endParaRPr lang="vi-VN" sz="2200" b="1"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1381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2)">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2"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2)">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4" name="TextBox 3"/>
          <p:cNvSpPr txBox="1"/>
          <p:nvPr/>
        </p:nvSpPr>
        <p:spPr>
          <a:xfrm>
            <a:off x="1323109" y="263475"/>
            <a:ext cx="6372257"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cấu trúc và tính chất của nước</a:t>
            </a:r>
            <a:endParaRPr lang="en-US" sz="2400" b="1" dirty="0"/>
          </a:p>
        </p:txBody>
      </p:sp>
      <p:pic>
        <p:nvPicPr>
          <p:cNvPr id="5" name="y2mate.com - cấu tạo phân tử nước_36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5169" y="879765"/>
            <a:ext cx="7050521" cy="3934690"/>
          </a:xfrm>
          <a:prstGeom prst="rect">
            <a:avLst/>
          </a:prstGeom>
        </p:spPr>
      </p:pic>
    </p:spTree>
    <p:extLst>
      <p:ext uri="{BB962C8B-B14F-4D97-AF65-F5344CB8AC3E}">
        <p14:creationId xmlns:p14="http://schemas.microsoft.com/office/powerpoint/2010/main" val="18716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4" name="TextBox 3"/>
          <p:cNvSpPr txBox="1"/>
          <p:nvPr/>
        </p:nvSpPr>
        <p:spPr>
          <a:xfrm>
            <a:off x="1323109" y="263475"/>
            <a:ext cx="6372257"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cấu trúc và tính chất của nước</a:t>
            </a:r>
            <a:endParaRPr lang="en-US" sz="2400" b="1" dirty="0"/>
          </a:p>
        </p:txBody>
      </p:sp>
      <p:sp>
        <p:nvSpPr>
          <p:cNvPr id="2" name="Rectangle 1"/>
          <p:cNvSpPr/>
          <p:nvPr/>
        </p:nvSpPr>
        <p:spPr>
          <a:xfrm>
            <a:off x="739615" y="824589"/>
            <a:ext cx="7539243" cy="430887"/>
          </a:xfrm>
          <a:prstGeom prst="rect">
            <a:avLst/>
          </a:prstGeom>
        </p:spPr>
        <p:txBody>
          <a:bodyPr wrap="none">
            <a:spAutoFit/>
          </a:bodyPr>
          <a:lstStyle/>
          <a:p>
            <a:r>
              <a:rPr lang="en-US" sz="2200" b="1" i="1" dirty="0">
                <a:solidFill>
                  <a:srgbClr val="FF0000"/>
                </a:solidFill>
                <a:latin typeface="+mj-lt"/>
                <a:ea typeface="Times New Roman" panose="02020603050405020304" pitchFamily="18" charset="0"/>
              </a:rPr>
              <a:t>Tại </a:t>
            </a:r>
            <a:r>
              <a:rPr lang="en-US" sz="2200" b="1" i="1" dirty="0" err="1">
                <a:solidFill>
                  <a:srgbClr val="FF0000"/>
                </a:solidFill>
                <a:latin typeface="+mj-lt"/>
                <a:ea typeface="Times New Roman" panose="02020603050405020304" pitchFamily="18" charset="0"/>
              </a:rPr>
              <a:t>sao</a:t>
            </a:r>
            <a:r>
              <a:rPr lang="en-US" sz="2200" b="1" i="1" dirty="0">
                <a:solidFill>
                  <a:srgbClr val="FF0000"/>
                </a:solidFill>
                <a:latin typeface="+mj-lt"/>
                <a:ea typeface="Times New Roman" panose="02020603050405020304" pitchFamily="18" charset="0"/>
              </a:rPr>
              <a:t> </a:t>
            </a:r>
            <a:r>
              <a:rPr lang="en-US" sz="2200" b="1" i="1" dirty="0" err="1">
                <a:solidFill>
                  <a:srgbClr val="FF0000"/>
                </a:solidFill>
                <a:latin typeface="+mj-lt"/>
                <a:ea typeface="Times New Roman" panose="02020603050405020304" pitchFamily="18" charset="0"/>
              </a:rPr>
              <a:t>nước</a:t>
            </a:r>
            <a:r>
              <a:rPr lang="en-US" sz="2200" b="1" i="1" dirty="0">
                <a:solidFill>
                  <a:srgbClr val="FF0000"/>
                </a:solidFill>
                <a:latin typeface="+mj-lt"/>
                <a:ea typeface="Times New Roman" panose="02020603050405020304" pitchFamily="18" charset="0"/>
              </a:rPr>
              <a:t> có thể làm dung </a:t>
            </a:r>
            <a:r>
              <a:rPr lang="en-US" sz="2200" b="1" i="1" dirty="0" err="1">
                <a:solidFill>
                  <a:srgbClr val="FF0000"/>
                </a:solidFill>
                <a:latin typeface="+mj-lt"/>
                <a:ea typeface="Times New Roman" panose="02020603050405020304" pitchFamily="18" charset="0"/>
              </a:rPr>
              <a:t>môi</a:t>
            </a:r>
            <a:r>
              <a:rPr lang="en-US" sz="2200" b="1" i="1" dirty="0">
                <a:solidFill>
                  <a:srgbClr val="FF0000"/>
                </a:solidFill>
                <a:latin typeface="+mj-lt"/>
                <a:ea typeface="Times New Roman" panose="02020603050405020304" pitchFamily="18" charset="0"/>
              </a:rPr>
              <a:t> </a:t>
            </a:r>
            <a:r>
              <a:rPr lang="en-US" sz="2200" b="1" i="1" dirty="0" err="1">
                <a:solidFill>
                  <a:srgbClr val="FF0000"/>
                </a:solidFill>
                <a:latin typeface="+mj-lt"/>
                <a:ea typeface="Times New Roman" panose="02020603050405020304" pitchFamily="18" charset="0"/>
              </a:rPr>
              <a:t>hòa</a:t>
            </a:r>
            <a:r>
              <a:rPr lang="en-US" sz="2200" b="1" i="1" dirty="0">
                <a:solidFill>
                  <a:srgbClr val="FF0000"/>
                </a:solidFill>
                <a:latin typeface="+mj-lt"/>
                <a:ea typeface="Times New Roman" panose="02020603050405020304" pitchFamily="18" charset="0"/>
              </a:rPr>
              <a:t> tan nhiều </a:t>
            </a:r>
            <a:r>
              <a:rPr lang="en-US" sz="2200" b="1" i="1" dirty="0" err="1">
                <a:solidFill>
                  <a:srgbClr val="FF0000"/>
                </a:solidFill>
                <a:latin typeface="+mj-lt"/>
                <a:ea typeface="Times New Roman" panose="02020603050405020304" pitchFamily="18" charset="0"/>
              </a:rPr>
              <a:t>chất</a:t>
            </a:r>
            <a:r>
              <a:rPr lang="en-US" sz="2200" b="1" i="1" dirty="0">
                <a:solidFill>
                  <a:srgbClr val="FF0000"/>
                </a:solidFill>
                <a:latin typeface="+mj-lt"/>
                <a:ea typeface="Times New Roman" panose="02020603050405020304" pitchFamily="18" charset="0"/>
              </a:rPr>
              <a:t>?</a:t>
            </a:r>
            <a:endParaRPr lang="en-US" sz="2200" b="1" dirty="0">
              <a:solidFill>
                <a:srgbClr val="FF0000"/>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763" y="2244166"/>
            <a:ext cx="5783439" cy="2888672"/>
          </a:xfrm>
          <a:prstGeom prst="rect">
            <a:avLst/>
          </a:prstGeom>
        </p:spPr>
      </p:pic>
      <p:sp>
        <p:nvSpPr>
          <p:cNvPr id="7" name="Rectangle 6"/>
          <p:cNvSpPr/>
          <p:nvPr/>
        </p:nvSpPr>
        <p:spPr>
          <a:xfrm>
            <a:off x="739615" y="1218907"/>
            <a:ext cx="7467602" cy="1061829"/>
          </a:xfrm>
          <a:prstGeom prst="rect">
            <a:avLst/>
          </a:prstGeom>
        </p:spPr>
        <p:txBody>
          <a:bodyPr wrap="square">
            <a:spAutoFit/>
          </a:bodyPr>
          <a:lstStyle/>
          <a:p>
            <a:pPr marL="342900" indent="-342900" algn="just">
              <a:lnSpc>
                <a:spcPct val="150000"/>
              </a:lnSpc>
              <a:spcAft>
                <a:spcPts val="600"/>
              </a:spcAft>
              <a:buFont typeface="Wingdings" panose="05000000000000000000" pitchFamily="2" charset="2"/>
              <a:buChar char="§"/>
            </a:pPr>
            <a:r>
              <a:rPr lang="en-US" sz="2100" dirty="0">
                <a:latin typeface="+mj-lt"/>
                <a:ea typeface="Times New Roman" panose="02020603050405020304" pitchFamily="18" charset="0"/>
              </a:rPr>
              <a:t>Nhờ có tính </a:t>
            </a:r>
            <a:r>
              <a:rPr lang="en-US" sz="2100" dirty="0" err="1">
                <a:latin typeface="+mj-lt"/>
                <a:ea typeface="Times New Roman" panose="02020603050405020304" pitchFamily="18" charset="0"/>
              </a:rPr>
              <a:t>phân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cực</a:t>
            </a:r>
            <a:r>
              <a:rPr lang="en-US" sz="2100" dirty="0">
                <a:latin typeface="+mj-lt"/>
                <a:ea typeface="Times New Roman" panose="02020603050405020304" pitchFamily="18" charset="0"/>
              </a:rPr>
              <a:t> nên </a:t>
            </a: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có thể </a:t>
            </a:r>
            <a:r>
              <a:rPr lang="en-US" sz="2100" dirty="0" err="1">
                <a:latin typeface="+mj-lt"/>
                <a:ea typeface="Times New Roman" panose="02020603050405020304" pitchFamily="18" charset="0"/>
              </a:rPr>
              <a:t>liên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kết</a:t>
            </a:r>
            <a:r>
              <a:rPr lang="en-US" sz="2100" dirty="0">
                <a:latin typeface="+mj-lt"/>
                <a:ea typeface="Times New Roman" panose="02020603050405020304" pitchFamily="18" charset="0"/>
              </a:rPr>
              <a:t> với nhau </a:t>
            </a:r>
            <a:r>
              <a:rPr lang="en-US" sz="2100" dirty="0" err="1">
                <a:latin typeface="+mj-lt"/>
                <a:ea typeface="Times New Roman" panose="02020603050405020304" pitchFamily="18" charset="0"/>
              </a:rPr>
              <a:t>và</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liên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kết</a:t>
            </a:r>
            <a:r>
              <a:rPr lang="en-US" sz="2100" dirty="0">
                <a:latin typeface="+mj-lt"/>
                <a:ea typeface="Times New Roman" panose="02020603050405020304" pitchFamily="18" charset="0"/>
              </a:rPr>
              <a:t> với các </a:t>
            </a:r>
            <a:r>
              <a:rPr lang="en-US" sz="2100" dirty="0" err="1">
                <a:latin typeface="+mj-lt"/>
                <a:ea typeface="Times New Roman" panose="02020603050405020304" pitchFamily="18" charset="0"/>
              </a:rPr>
              <a:t>phân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tử</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phân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cực</a:t>
            </a:r>
            <a:r>
              <a:rPr lang="en-US" sz="2100" dirty="0">
                <a:latin typeface="+mj-lt"/>
                <a:ea typeface="Times New Roman" panose="02020603050405020304" pitchFamily="18" charset="0"/>
              </a:rPr>
              <a:t> khác.</a:t>
            </a:r>
            <a:endParaRPr lang="en-US" sz="2100" dirty="0">
              <a:effectLst/>
              <a:latin typeface="+mj-lt"/>
              <a:ea typeface="Calibri" panose="020F0502020204030204" pitchFamily="34" charset="0"/>
            </a:endParaRPr>
          </a:p>
        </p:txBody>
      </p:sp>
    </p:spTree>
    <p:extLst>
      <p:ext uri="{BB962C8B-B14F-4D97-AF65-F5344CB8AC3E}">
        <p14:creationId xmlns:p14="http://schemas.microsoft.com/office/powerpoint/2010/main" val="402383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7"/>
        <p:cNvGrpSpPr/>
        <p:nvPr/>
      </p:nvGrpSpPr>
      <p:grpSpPr>
        <a:xfrm>
          <a:off x="0" y="0"/>
          <a:ext cx="0" cy="0"/>
          <a:chOff x="0" y="0"/>
          <a:chExt cx="0" cy="0"/>
        </a:xfrm>
      </p:grpSpPr>
      <p:sp>
        <p:nvSpPr>
          <p:cNvPr id="102" name="Google Shape;2315;p64"/>
          <p:cNvSpPr txBox="1">
            <a:spLocks noGrp="1"/>
          </p:cNvSpPr>
          <p:nvPr>
            <p:ph type="title"/>
          </p:nvPr>
        </p:nvSpPr>
        <p:spPr>
          <a:xfrm>
            <a:off x="3196312" y="497358"/>
            <a:ext cx="281372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dirty="0">
                <a:solidFill>
                  <a:srgbClr val="FF0000"/>
                </a:solidFill>
                <a:latin typeface="+mn-lt"/>
              </a:rPr>
              <a:t>KẾT LUẬN</a:t>
            </a:r>
            <a:endParaRPr sz="3200" b="1" dirty="0">
              <a:solidFill>
                <a:srgbClr val="FF0000"/>
              </a:solidFill>
              <a:latin typeface="+mn-lt"/>
            </a:endParaRPr>
          </a:p>
        </p:txBody>
      </p:sp>
      <p:sp>
        <p:nvSpPr>
          <p:cNvPr id="103" name="Google Shape;2322;p64"/>
          <p:cNvSpPr/>
          <p:nvPr/>
        </p:nvSpPr>
        <p:spPr>
          <a:xfrm>
            <a:off x="5824031" y="584237"/>
            <a:ext cx="510547" cy="464912"/>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22;p64"/>
          <p:cNvSpPr/>
          <p:nvPr/>
        </p:nvSpPr>
        <p:spPr>
          <a:xfrm>
            <a:off x="2871766" y="584237"/>
            <a:ext cx="510547" cy="464912"/>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12;p64"/>
          <p:cNvSpPr/>
          <p:nvPr/>
        </p:nvSpPr>
        <p:spPr>
          <a:xfrm>
            <a:off x="962892" y="1309255"/>
            <a:ext cx="7155872" cy="3387800"/>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p:cNvSpPr/>
          <p:nvPr/>
        </p:nvSpPr>
        <p:spPr>
          <a:xfrm>
            <a:off x="1167246" y="1533522"/>
            <a:ext cx="6747163" cy="2939266"/>
          </a:xfrm>
          <a:prstGeom prst="rect">
            <a:avLst/>
          </a:prstGeom>
        </p:spPr>
        <p:txBody>
          <a:bodyPr wrap="square">
            <a:spAutoFit/>
          </a:bodyPr>
          <a:lstStyle/>
          <a:p>
            <a:pPr marL="342900" indent="-342900" algn="just">
              <a:lnSpc>
                <a:spcPct val="150000"/>
              </a:lnSpc>
              <a:spcAft>
                <a:spcPts val="600"/>
              </a:spcAft>
              <a:buFont typeface="Wingdings" panose="05000000000000000000" pitchFamily="2" charset="2"/>
              <a:buChar char="§"/>
            </a:pPr>
            <a:r>
              <a:rPr lang="en-US" sz="2000" dirty="0" err="1">
                <a:latin typeface="+mj-lt"/>
                <a:ea typeface="Times New Roman" panose="02020603050405020304" pitchFamily="18" charset="0"/>
              </a:rPr>
              <a:t>Nước</a:t>
            </a:r>
            <a:r>
              <a:rPr lang="en-US" sz="2000" dirty="0">
                <a:latin typeface="+mj-lt"/>
                <a:ea typeface="Times New Roman" panose="02020603050405020304" pitchFamily="18" charset="0"/>
              </a:rPr>
              <a:t> là </a:t>
            </a:r>
            <a:r>
              <a:rPr lang="en-US" sz="2000" b="1" dirty="0" err="1">
                <a:latin typeface="+mj-lt"/>
                <a:ea typeface="Times New Roman" panose="02020603050405020304" pitchFamily="18" charset="0"/>
              </a:rPr>
              <a:t>chất</a:t>
            </a:r>
            <a:r>
              <a:rPr lang="en-US" sz="2000" b="1" dirty="0">
                <a:latin typeface="+mj-lt"/>
                <a:ea typeface="Times New Roman" panose="02020603050405020304" pitchFamily="18" charset="0"/>
              </a:rPr>
              <a:t> </a:t>
            </a:r>
            <a:r>
              <a:rPr lang="en-US" sz="2000" b="1" dirty="0" err="1">
                <a:latin typeface="+mj-lt"/>
                <a:ea typeface="Times New Roman" panose="02020603050405020304" pitchFamily="18" charset="0"/>
              </a:rPr>
              <a:t>lỏng</a:t>
            </a:r>
            <a:r>
              <a:rPr lang="en-US" sz="2000" b="1" dirty="0">
                <a:latin typeface="+mj-lt"/>
                <a:ea typeface="Times New Roman" panose="02020603050405020304" pitchFamily="18" charset="0"/>
              </a:rPr>
              <a:t> </a:t>
            </a:r>
            <a:r>
              <a:rPr lang="en-US" sz="2000" b="1" dirty="0" err="1">
                <a:latin typeface="+mj-lt"/>
                <a:ea typeface="Times New Roman" panose="02020603050405020304" pitchFamily="18" charset="0"/>
              </a:rPr>
              <a:t>không</a:t>
            </a:r>
            <a:r>
              <a:rPr lang="en-US" sz="2000" b="1" dirty="0">
                <a:latin typeface="+mj-lt"/>
                <a:ea typeface="Times New Roman" panose="02020603050405020304" pitchFamily="18" charset="0"/>
              </a:rPr>
              <a:t> </a:t>
            </a:r>
            <a:r>
              <a:rPr lang="en-US" sz="2000" b="1" dirty="0" err="1">
                <a:latin typeface="+mj-lt"/>
                <a:ea typeface="Times New Roman" panose="02020603050405020304" pitchFamily="18" charset="0"/>
              </a:rPr>
              <a:t>màu</a:t>
            </a:r>
            <a:r>
              <a:rPr lang="en-US" sz="2000" b="1" dirty="0">
                <a:latin typeface="+mj-lt"/>
                <a:ea typeface="Times New Roman" panose="02020603050405020304" pitchFamily="18" charset="0"/>
              </a:rPr>
              <a:t>, </a:t>
            </a:r>
            <a:r>
              <a:rPr lang="en-US" sz="2000" b="1" dirty="0" err="1">
                <a:latin typeface="+mj-lt"/>
                <a:ea typeface="Times New Roman" panose="02020603050405020304" pitchFamily="18" charset="0"/>
              </a:rPr>
              <a:t>không</a:t>
            </a:r>
            <a:r>
              <a:rPr lang="en-US" sz="2000" b="1" dirty="0">
                <a:latin typeface="+mj-lt"/>
                <a:ea typeface="Times New Roman" panose="02020603050405020304" pitchFamily="18" charset="0"/>
              </a:rPr>
              <a:t> </a:t>
            </a:r>
            <a:r>
              <a:rPr lang="en-US" sz="2000" b="1" dirty="0" err="1">
                <a:latin typeface="+mj-lt"/>
                <a:ea typeface="Times New Roman" panose="02020603050405020304" pitchFamily="18" charset="0"/>
              </a:rPr>
              <a:t>mùi</a:t>
            </a:r>
            <a:r>
              <a:rPr lang="en-US" sz="2000" b="1" dirty="0">
                <a:latin typeface="+mj-lt"/>
                <a:ea typeface="Times New Roman" panose="02020603050405020304" pitchFamily="18" charset="0"/>
              </a:rPr>
              <a:t>, </a:t>
            </a:r>
            <a:r>
              <a:rPr lang="en-US" sz="2000" b="1" dirty="0" err="1">
                <a:latin typeface="+mj-lt"/>
                <a:ea typeface="Times New Roman" panose="02020603050405020304" pitchFamily="18" charset="0"/>
              </a:rPr>
              <a:t>không</a:t>
            </a:r>
            <a:r>
              <a:rPr lang="en-US" sz="2000" b="1" dirty="0">
                <a:latin typeface="+mj-lt"/>
                <a:ea typeface="Times New Roman" panose="02020603050405020304" pitchFamily="18" charset="0"/>
              </a:rPr>
              <a:t> </a:t>
            </a:r>
            <a:r>
              <a:rPr lang="en-US" sz="2000" b="1" dirty="0" err="1">
                <a:latin typeface="+mj-lt"/>
                <a:ea typeface="Times New Roman" panose="02020603050405020304" pitchFamily="18" charset="0"/>
              </a:rPr>
              <a:t>vị</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sôi</a:t>
            </a:r>
            <a:r>
              <a:rPr lang="en-US" sz="2000" dirty="0">
                <a:latin typeface="+mj-lt"/>
                <a:ea typeface="Times New Roman" panose="02020603050405020304" pitchFamily="18" charset="0"/>
              </a:rPr>
              <a:t> ở 100</a:t>
            </a:r>
            <a:r>
              <a:rPr lang="en-US" sz="2000" baseline="30000" dirty="0">
                <a:latin typeface="+mj-lt"/>
                <a:ea typeface="Times New Roman" panose="02020603050405020304" pitchFamily="18" charset="0"/>
              </a:rPr>
              <a:t>0</a:t>
            </a:r>
            <a:r>
              <a:rPr lang="en-US" sz="2000" dirty="0">
                <a:latin typeface="+mj-lt"/>
                <a:ea typeface="Times New Roman" panose="02020603050405020304" pitchFamily="18" charset="0"/>
              </a:rPr>
              <a:t>C </a:t>
            </a:r>
            <a:r>
              <a:rPr lang="en-US" sz="2000" dirty="0" err="1">
                <a:latin typeface="+mj-lt"/>
                <a:ea typeface="Times New Roman" panose="02020603050405020304" pitchFamily="18" charset="0"/>
              </a:rPr>
              <a:t>và</a:t>
            </a:r>
            <a:r>
              <a:rPr lang="en-US" sz="2000" dirty="0">
                <a:latin typeface="+mj-lt"/>
                <a:ea typeface="Times New Roman" panose="02020603050405020304" pitchFamily="18" charset="0"/>
              </a:rPr>
              <a:t> đông </a:t>
            </a:r>
            <a:r>
              <a:rPr lang="en-US" sz="2000" dirty="0" err="1">
                <a:latin typeface="+mj-lt"/>
                <a:ea typeface="Times New Roman" panose="02020603050405020304" pitchFamily="18" charset="0"/>
              </a:rPr>
              <a:t>đặc</a:t>
            </a:r>
            <a:r>
              <a:rPr lang="en-US" sz="2000" dirty="0">
                <a:latin typeface="+mj-lt"/>
                <a:ea typeface="Times New Roman" panose="02020603050405020304" pitchFamily="18" charset="0"/>
              </a:rPr>
              <a:t> ở 0</a:t>
            </a:r>
            <a:r>
              <a:rPr lang="en-US" sz="2000" baseline="30000" dirty="0">
                <a:latin typeface="+mj-lt"/>
                <a:ea typeface="Times New Roman" panose="02020603050405020304" pitchFamily="18" charset="0"/>
              </a:rPr>
              <a:t>0</a:t>
            </a:r>
            <a:r>
              <a:rPr lang="en-US" sz="2000" dirty="0">
                <a:latin typeface="+mj-lt"/>
                <a:ea typeface="Times New Roman" panose="02020603050405020304" pitchFamily="18" charset="0"/>
              </a:rPr>
              <a:t>C. </a:t>
            </a:r>
            <a:r>
              <a:rPr lang="en-US" sz="2000" dirty="0" err="1">
                <a:latin typeface="+mj-lt"/>
                <a:ea typeface="Times New Roman" panose="02020603050405020304" pitchFamily="18" charset="0"/>
              </a:rPr>
              <a:t>Nước</a:t>
            </a:r>
            <a:r>
              <a:rPr lang="en-US" sz="2000" dirty="0">
                <a:latin typeface="+mj-lt"/>
                <a:ea typeface="Times New Roman" panose="02020603050405020304" pitchFamily="18" charset="0"/>
              </a:rPr>
              <a:t> là dung </a:t>
            </a:r>
            <a:r>
              <a:rPr lang="en-US" sz="2000" dirty="0" err="1">
                <a:latin typeface="+mj-lt"/>
                <a:ea typeface="Times New Roman" panose="02020603050405020304" pitchFamily="18" charset="0"/>
              </a:rPr>
              <a:t>môi</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hòa</a:t>
            </a:r>
            <a:r>
              <a:rPr lang="en-US" sz="2000" dirty="0">
                <a:latin typeface="+mj-lt"/>
                <a:ea typeface="Times New Roman" panose="02020603050405020304" pitchFamily="18" charset="0"/>
              </a:rPr>
              <a:t> tan nhiều </a:t>
            </a:r>
            <a:r>
              <a:rPr lang="en-US" sz="2000" dirty="0" err="1">
                <a:latin typeface="+mj-lt"/>
                <a:ea typeface="Times New Roman" panose="02020603050405020304" pitchFamily="18" charset="0"/>
              </a:rPr>
              <a:t>chất</a:t>
            </a:r>
            <a:r>
              <a:rPr lang="en-US" sz="2000" dirty="0">
                <a:latin typeface="+mj-lt"/>
                <a:ea typeface="Times New Roman" panose="02020603050405020304" pitchFamily="18" charset="0"/>
              </a:rPr>
              <a:t>, có tính dẫn </a:t>
            </a:r>
            <a:r>
              <a:rPr lang="en-US" sz="2000" dirty="0" err="1">
                <a:latin typeface="+mj-lt"/>
                <a:ea typeface="Times New Roman" panose="02020603050405020304" pitchFamily="18" charset="0"/>
              </a:rPr>
              <a:t>điện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và</a:t>
            </a:r>
            <a:r>
              <a:rPr lang="en-US" sz="2000" dirty="0">
                <a:latin typeface="+mj-lt"/>
                <a:ea typeface="Times New Roman" panose="02020603050405020304" pitchFamily="18" charset="0"/>
              </a:rPr>
              <a:t> dẫn </a:t>
            </a:r>
            <a:r>
              <a:rPr lang="en-US" sz="2000" dirty="0" err="1">
                <a:latin typeface="+mj-lt"/>
                <a:ea typeface="Times New Roman" panose="02020603050405020304" pitchFamily="18" charset="0"/>
              </a:rPr>
              <a:t>nhiệt</a:t>
            </a:r>
            <a:r>
              <a:rPr lang="en-US" sz="2000" dirty="0">
                <a:latin typeface="+mj-lt"/>
                <a:ea typeface="Times New Roman" panose="02020603050405020304" pitchFamily="18" charset="0"/>
              </a:rPr>
              <a:t>.</a:t>
            </a:r>
            <a:endParaRPr lang="vi-VN" sz="2000" dirty="0">
              <a:latin typeface="+mj-lt"/>
              <a:ea typeface="Times New Roman" panose="02020603050405020304" pitchFamily="18" charset="0"/>
            </a:endParaRPr>
          </a:p>
          <a:p>
            <a:pPr marL="342900" indent="-342900" algn="just">
              <a:lnSpc>
                <a:spcPct val="150000"/>
              </a:lnSpc>
              <a:spcAft>
                <a:spcPts val="600"/>
              </a:spcAft>
              <a:buFont typeface="Wingdings" panose="05000000000000000000" pitchFamily="2" charset="2"/>
              <a:buChar char="§"/>
            </a:pPr>
            <a:r>
              <a:rPr lang="vi-VN" sz="2000" dirty="0">
                <a:latin typeface="+mn-lt"/>
                <a:ea typeface="Calibri" panose="020F0502020204030204" pitchFamily="34" charset="0"/>
              </a:rPr>
              <a:t>Nước được cấu tạo từ các phân tử nước, mỗi phân tử nước được cấu tạo từ </a:t>
            </a:r>
            <a:r>
              <a:rPr lang="vi-VN" sz="2000" b="1" dirty="0">
                <a:latin typeface="+mn-lt"/>
                <a:ea typeface="Calibri" panose="020F0502020204030204" pitchFamily="34" charset="0"/>
              </a:rPr>
              <a:t>một nguyên tử </a:t>
            </a:r>
            <a:r>
              <a:rPr lang="en-US" sz="2000" b="1" dirty="0" smtClean="0">
                <a:latin typeface="+mn-lt"/>
                <a:ea typeface="Calibri" panose="020F0502020204030204" pitchFamily="34" charset="0"/>
              </a:rPr>
              <a:t>O</a:t>
            </a:r>
            <a:r>
              <a:rPr lang="vi-VN" sz="2000" b="1" dirty="0" smtClean="0">
                <a:latin typeface="+mn-lt"/>
                <a:ea typeface="Calibri" panose="020F0502020204030204" pitchFamily="34" charset="0"/>
              </a:rPr>
              <a:t>xygen </a:t>
            </a:r>
            <a:r>
              <a:rPr lang="vi-VN" sz="2000" b="1" dirty="0">
                <a:latin typeface="+mn-lt"/>
                <a:ea typeface="Calibri" panose="020F0502020204030204" pitchFamily="34" charset="0"/>
              </a:rPr>
              <a:t>và hai nguyên tử </a:t>
            </a:r>
            <a:r>
              <a:rPr lang="en-US" sz="2000" b="1" smtClean="0">
                <a:latin typeface="+mn-lt"/>
                <a:ea typeface="Calibri" panose="020F0502020204030204" pitchFamily="34" charset="0"/>
              </a:rPr>
              <a:t>H</a:t>
            </a:r>
            <a:r>
              <a:rPr lang="vi-VN" sz="2000" b="1" smtClean="0">
                <a:latin typeface="+mn-lt"/>
                <a:ea typeface="Calibri" panose="020F0502020204030204" pitchFamily="34" charset="0"/>
              </a:rPr>
              <a:t>ydrogen</a:t>
            </a:r>
            <a:r>
              <a:rPr lang="vi-VN" sz="2000" dirty="0">
                <a:latin typeface="+mn-lt"/>
                <a:ea typeface="Calibri" panose="020F0502020204030204" pitchFamily="34" charset="0"/>
              </a:rPr>
              <a:t>.</a:t>
            </a:r>
            <a:endParaRPr lang="en-US" sz="2000" dirty="0">
              <a:effectLst/>
              <a:latin typeface="+mn-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outVertical)">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sp>
        <p:nvSpPr>
          <p:cNvPr id="42" name="TextBox 41"/>
          <p:cNvSpPr txBox="1"/>
          <p:nvPr/>
        </p:nvSpPr>
        <p:spPr>
          <a:xfrm>
            <a:off x="2175163" y="180349"/>
            <a:ext cx="4304383"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nước</a:t>
            </a:r>
            <a:endParaRPr lang="en-US" sz="2400" b="1" dirty="0"/>
          </a:p>
        </p:txBody>
      </p:sp>
      <p:sp>
        <p:nvSpPr>
          <p:cNvPr id="3" name="Rectangle 2"/>
          <p:cNvSpPr/>
          <p:nvPr/>
        </p:nvSpPr>
        <p:spPr>
          <a:xfrm>
            <a:off x="818690" y="553727"/>
            <a:ext cx="7017328" cy="600164"/>
          </a:xfrm>
          <a:prstGeom prst="rect">
            <a:avLst/>
          </a:prstGeom>
        </p:spPr>
        <p:txBody>
          <a:bodyPr wrap="square">
            <a:spAutoFit/>
          </a:bodyPr>
          <a:lstStyle/>
          <a:p>
            <a:pPr marL="0" marR="90170">
              <a:lnSpc>
                <a:spcPct val="150000"/>
              </a:lnSpc>
              <a:spcBef>
                <a:spcPts val="300"/>
              </a:spcBef>
              <a:spcAft>
                <a:spcPts val="300"/>
              </a:spcAft>
            </a:pPr>
            <a:r>
              <a:rPr lang="vi-VN" sz="2200" b="1" dirty="0">
                <a:solidFill>
                  <a:srgbClr val="FF0000"/>
                </a:solidFill>
                <a:latin typeface="+mn-lt"/>
                <a:ea typeface="Times New Roman" panose="02020603050405020304" pitchFamily="18" charset="0"/>
              </a:rPr>
              <a:t>Đ</a:t>
            </a:r>
            <a:r>
              <a:rPr lang="en-US" sz="2200" b="1" dirty="0" err="1">
                <a:solidFill>
                  <a:srgbClr val="FF0000"/>
                </a:solidFill>
                <a:latin typeface="+mj-lt"/>
                <a:ea typeface="Times New Roman" panose="02020603050405020304" pitchFamily="18" charset="0"/>
              </a:rPr>
              <a:t>ọc</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thông</a:t>
            </a:r>
            <a:r>
              <a:rPr lang="en-US" sz="2200" b="1" dirty="0">
                <a:solidFill>
                  <a:srgbClr val="FF0000"/>
                </a:solidFill>
                <a:latin typeface="+mj-lt"/>
                <a:ea typeface="Times New Roman" panose="02020603050405020304" pitchFamily="18" charset="0"/>
              </a:rPr>
              <a:t> tin, </a:t>
            </a:r>
            <a:r>
              <a:rPr lang="en-US" sz="2200" b="1" dirty="0" err="1">
                <a:solidFill>
                  <a:srgbClr val="FF0000"/>
                </a:solidFill>
                <a:latin typeface="+mj-lt"/>
                <a:ea typeface="Times New Roman" panose="02020603050405020304" pitchFamily="18" charset="0"/>
              </a:rPr>
              <a:t>thảo</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luận</a:t>
            </a:r>
            <a:r>
              <a:rPr lang="en-US" sz="2200" b="1" dirty="0">
                <a:solidFill>
                  <a:srgbClr val="FF0000"/>
                </a:solidFill>
                <a:latin typeface="+mj-lt"/>
                <a:ea typeface="Times New Roman" panose="02020603050405020304" pitchFamily="18" charset="0"/>
              </a:rPr>
              <a:t>, trả </a:t>
            </a:r>
            <a:r>
              <a:rPr lang="en-US" sz="2200" b="1" dirty="0" err="1">
                <a:solidFill>
                  <a:srgbClr val="FF0000"/>
                </a:solidFill>
                <a:latin typeface="+mj-lt"/>
                <a:ea typeface="Times New Roman" panose="02020603050405020304" pitchFamily="18" charset="0"/>
              </a:rPr>
              <a:t>lời</a:t>
            </a:r>
            <a:r>
              <a:rPr lang="en-US" sz="2200" b="1" dirty="0">
                <a:solidFill>
                  <a:srgbClr val="FF0000"/>
                </a:solidFill>
                <a:latin typeface="+mj-lt"/>
                <a:ea typeface="Times New Roman" panose="02020603050405020304" pitchFamily="18" charset="0"/>
              </a:rPr>
              <a:t> câu hỏi 5,6,7 </a:t>
            </a:r>
            <a:r>
              <a:rPr lang="vi-VN" sz="2200" b="1" dirty="0">
                <a:solidFill>
                  <a:srgbClr val="FF0000"/>
                </a:solidFill>
                <a:latin typeface="+mn-lt"/>
                <a:ea typeface="Times New Roman" panose="02020603050405020304" pitchFamily="18" charset="0"/>
              </a:rPr>
              <a:t>SGK</a:t>
            </a:r>
            <a:r>
              <a:rPr lang="en-US" sz="2200" b="1" dirty="0">
                <a:solidFill>
                  <a:srgbClr val="FF0000"/>
                </a:solidFill>
                <a:latin typeface="+mj-lt"/>
                <a:ea typeface="Times New Roman" panose="02020603050405020304" pitchFamily="18" charset="0"/>
              </a:rPr>
              <a:t>:</a:t>
            </a:r>
            <a:endParaRPr lang="en-US" sz="2200" b="1" dirty="0">
              <a:solidFill>
                <a:srgbClr val="FF0000"/>
              </a:solidFill>
              <a:effectLst/>
              <a:latin typeface="+mj-lt"/>
              <a:ea typeface="Calibri" panose="020F0502020204030204" pitchFamily="34" charset="0"/>
            </a:endParaRPr>
          </a:p>
        </p:txBody>
      </p:sp>
      <p:sp>
        <p:nvSpPr>
          <p:cNvPr id="4" name="Rectangle 3"/>
          <p:cNvSpPr/>
          <p:nvPr/>
        </p:nvSpPr>
        <p:spPr>
          <a:xfrm>
            <a:off x="818690" y="1153891"/>
            <a:ext cx="4667710" cy="3639458"/>
          </a:xfrm>
          <a:prstGeom prst="rect">
            <a:avLst/>
          </a:prstGeom>
        </p:spPr>
        <p:txBody>
          <a:bodyPr wrap="square">
            <a:spAutoFit/>
          </a:bodyPr>
          <a:lstStyle/>
          <a:p>
            <a:pPr marL="457200" marR="90170" indent="-457200" algn="just">
              <a:lnSpc>
                <a:spcPct val="150000"/>
              </a:lnSpc>
              <a:spcBef>
                <a:spcPts val="300"/>
              </a:spcBef>
              <a:spcAft>
                <a:spcPts val="300"/>
              </a:spcAft>
              <a:buFont typeface="+mj-lt"/>
              <a:buAutoNum type="arabicParenR"/>
            </a:pP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có </a:t>
            </a:r>
            <a:r>
              <a:rPr lang="en-US" sz="2100" dirty="0" err="1">
                <a:latin typeface="+mj-lt"/>
                <a:ea typeface="Times New Roman" panose="02020603050405020304" pitchFamily="18" charset="0"/>
              </a:rPr>
              <a:t>những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vai</a:t>
            </a:r>
            <a:r>
              <a:rPr lang="en-US" sz="2100" dirty="0">
                <a:latin typeface="+mj-lt"/>
                <a:ea typeface="Times New Roman" panose="02020603050405020304" pitchFamily="18" charset="0"/>
              </a:rPr>
              <a:t> trò gì </a:t>
            </a:r>
            <a:r>
              <a:rPr lang="en-US" sz="2100" dirty="0" err="1">
                <a:latin typeface="+mj-lt"/>
                <a:ea typeface="Times New Roman" panose="02020603050405020304" pitchFamily="18" charset="0"/>
              </a:rPr>
              <a:t>đối</a:t>
            </a:r>
            <a:r>
              <a:rPr lang="en-US" sz="2100" dirty="0">
                <a:latin typeface="+mj-lt"/>
                <a:ea typeface="Times New Roman" panose="02020603050405020304" pitchFamily="18" charset="0"/>
              </a:rPr>
              <a:t> với sinh </a:t>
            </a:r>
            <a:r>
              <a:rPr lang="en-US" sz="2100" dirty="0" err="1">
                <a:latin typeface="+mj-lt"/>
                <a:ea typeface="Times New Roman" panose="02020603050405020304" pitchFamily="18" charset="0"/>
              </a:rPr>
              <a:t>vật</a:t>
            </a:r>
            <a:r>
              <a:rPr lang="en-US" sz="2100" dirty="0">
                <a:latin typeface="+mj-lt"/>
                <a:ea typeface="Times New Roman" panose="02020603050405020304" pitchFamily="18" charset="0"/>
              </a:rPr>
              <a:t>? Cho </a:t>
            </a:r>
            <a:r>
              <a:rPr lang="en-US" sz="2100" dirty="0" err="1">
                <a:latin typeface="+mj-lt"/>
                <a:ea typeface="Times New Roman" panose="02020603050405020304" pitchFamily="18" charset="0"/>
              </a:rPr>
              <a:t>ví</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dụ</a:t>
            </a:r>
            <a:r>
              <a:rPr lang="en-US" sz="2100" dirty="0">
                <a:latin typeface="+mj-lt"/>
                <a:ea typeface="Times New Roman" panose="02020603050405020304" pitchFamily="18" charset="0"/>
              </a:rPr>
              <a:t>.</a:t>
            </a:r>
            <a:endParaRPr lang="en-US" sz="2100" dirty="0">
              <a:latin typeface="+mj-lt"/>
              <a:ea typeface="Calibri" panose="020F0502020204030204" pitchFamily="34" charset="0"/>
            </a:endParaRPr>
          </a:p>
          <a:p>
            <a:pPr marL="457200" marR="90170" indent="-457200" algn="just">
              <a:lnSpc>
                <a:spcPct val="150000"/>
              </a:lnSpc>
              <a:spcBef>
                <a:spcPts val="300"/>
              </a:spcBef>
              <a:spcAft>
                <a:spcPts val="300"/>
              </a:spcAft>
              <a:buFont typeface="+mj-lt"/>
              <a:buAutoNum type="arabicParenR"/>
            </a:pPr>
            <a:r>
              <a:rPr lang="en-US" sz="2100" dirty="0" err="1">
                <a:latin typeface="+mj-lt"/>
                <a:ea typeface="Times New Roman" panose="02020603050405020304" pitchFamily="18" charset="0"/>
              </a:rPr>
              <a:t>Hãy</a:t>
            </a:r>
            <a:r>
              <a:rPr lang="en-US" sz="2100" dirty="0">
                <a:latin typeface="+mj-lt"/>
                <a:ea typeface="Times New Roman" panose="02020603050405020304" pitchFamily="18" charset="0"/>
              </a:rPr>
              <a:t> kể </a:t>
            </a:r>
            <a:r>
              <a:rPr lang="en-US" sz="2100" dirty="0" err="1">
                <a:latin typeface="+mj-lt"/>
                <a:ea typeface="Times New Roman" panose="02020603050405020304" pitchFamily="18" charset="0"/>
              </a:rPr>
              <a:t>tên</a:t>
            </a:r>
            <a:r>
              <a:rPr lang="en-US" sz="2100" dirty="0">
                <a:latin typeface="+mj-lt"/>
                <a:ea typeface="Times New Roman" panose="02020603050405020304" pitchFamily="18" charset="0"/>
              </a:rPr>
              <a:t> một số </a:t>
            </a:r>
            <a:r>
              <a:rPr lang="en-US" sz="2100" dirty="0" err="1">
                <a:latin typeface="+mj-lt"/>
                <a:ea typeface="Times New Roman" panose="02020603050405020304" pitchFamily="18" charset="0"/>
              </a:rPr>
              <a:t>loài</a:t>
            </a:r>
            <a:r>
              <a:rPr lang="en-US" sz="2100" dirty="0">
                <a:latin typeface="+mj-lt"/>
                <a:ea typeface="Times New Roman" panose="02020603050405020304" pitchFamily="18" charset="0"/>
              </a:rPr>
              <a:t> sinh </a:t>
            </a:r>
            <a:r>
              <a:rPr lang="en-US" sz="2100" dirty="0" err="1">
                <a:latin typeface="+mj-lt"/>
                <a:ea typeface="Times New Roman" panose="02020603050405020304" pitchFamily="18" charset="0"/>
              </a:rPr>
              <a:t>vật</a:t>
            </a:r>
            <a:r>
              <a:rPr lang="en-US" sz="2100" dirty="0">
                <a:latin typeface="+mj-lt"/>
                <a:ea typeface="Times New Roman" panose="02020603050405020304" pitchFamily="18" charset="0"/>
              </a:rPr>
              <a:t> sống trong </a:t>
            </a:r>
            <a:r>
              <a:rPr lang="en-US" sz="2100" dirty="0" err="1">
                <a:latin typeface="+mj-lt"/>
                <a:ea typeface="Times New Roman" panose="02020603050405020304" pitchFamily="18" charset="0"/>
              </a:rPr>
              <a:t>môi</a:t>
            </a:r>
            <a:r>
              <a:rPr lang="en-US" sz="2100" dirty="0">
                <a:latin typeface="+mj-lt"/>
                <a:ea typeface="Times New Roman" panose="02020603050405020304" pitchFamily="18" charset="0"/>
              </a:rPr>
              <a:t> trường </a:t>
            </a: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a:t>
            </a:r>
            <a:endParaRPr lang="en-US" sz="2100" dirty="0">
              <a:latin typeface="+mj-lt"/>
              <a:ea typeface="Calibri" panose="020F0502020204030204" pitchFamily="34" charset="0"/>
            </a:endParaRPr>
          </a:p>
          <a:p>
            <a:pPr marL="457200" marR="90170" indent="-457200" algn="just">
              <a:lnSpc>
                <a:spcPct val="150000"/>
              </a:lnSpc>
              <a:spcBef>
                <a:spcPts val="300"/>
              </a:spcBef>
              <a:spcAft>
                <a:spcPts val="300"/>
              </a:spcAft>
              <a:buFont typeface="+mj-lt"/>
              <a:buAutoNum type="arabicParenR"/>
            </a:pPr>
            <a:r>
              <a:rPr lang="en-US" sz="2100" dirty="0" err="1">
                <a:latin typeface="+mj-lt"/>
                <a:ea typeface="Times New Roman" panose="02020603050405020304" pitchFamily="18" charset="0"/>
              </a:rPr>
              <a:t>Điều</a:t>
            </a:r>
            <a:r>
              <a:rPr lang="en-US" sz="2100" dirty="0">
                <a:latin typeface="+mj-lt"/>
                <a:ea typeface="Times New Roman" panose="02020603050405020304" pitchFamily="18" charset="0"/>
              </a:rPr>
              <a:t> gì sẽ </a:t>
            </a:r>
            <a:r>
              <a:rPr lang="en-US" sz="2100" dirty="0" err="1">
                <a:latin typeface="+mj-lt"/>
                <a:ea typeface="Times New Roman" panose="02020603050405020304" pitchFamily="18" charset="0"/>
              </a:rPr>
              <a:t>xảy</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ra</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đối</a:t>
            </a:r>
            <a:r>
              <a:rPr lang="en-US" sz="2100" dirty="0">
                <a:latin typeface="+mj-lt"/>
                <a:ea typeface="Times New Roman" panose="02020603050405020304" pitchFamily="18" charset="0"/>
              </a:rPr>
              <a:t> với cơ thể sinh </a:t>
            </a:r>
            <a:r>
              <a:rPr lang="en-US" sz="2100" dirty="0" err="1">
                <a:latin typeface="+mj-lt"/>
                <a:ea typeface="Times New Roman" panose="02020603050405020304" pitchFamily="18" charset="0"/>
              </a:rPr>
              <a:t>vật</a:t>
            </a:r>
            <a:r>
              <a:rPr lang="en-US" sz="2100" dirty="0">
                <a:latin typeface="+mj-lt"/>
                <a:ea typeface="Times New Roman" panose="02020603050405020304" pitchFamily="18" charset="0"/>
              </a:rPr>
              <a:t> khi </a:t>
            </a:r>
            <a:r>
              <a:rPr lang="en-US" sz="2100" dirty="0" err="1">
                <a:latin typeface="+mj-lt"/>
                <a:ea typeface="Times New Roman" panose="02020603050405020304" pitchFamily="18" charset="0"/>
              </a:rPr>
              <a:t>thiếu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kéo</a:t>
            </a:r>
            <a:r>
              <a:rPr lang="en-US" sz="2100" dirty="0">
                <a:latin typeface="+mj-lt"/>
                <a:ea typeface="Times New Roman" panose="02020603050405020304" pitchFamily="18" charset="0"/>
              </a:rPr>
              <a:t> dài? </a:t>
            </a:r>
            <a:r>
              <a:rPr lang="en-US" sz="2100" dirty="0" err="1">
                <a:latin typeface="+mj-lt"/>
                <a:ea typeface="Times New Roman" panose="02020603050405020304" pitchFamily="18" charset="0"/>
              </a:rPr>
              <a:t>Giải</a:t>
            </a:r>
            <a:r>
              <a:rPr lang="en-US" sz="2100" dirty="0">
                <a:latin typeface="+mj-lt"/>
                <a:ea typeface="Times New Roman" panose="02020603050405020304" pitchFamily="18" charset="0"/>
              </a:rPr>
              <a:t> thích?</a:t>
            </a:r>
            <a:endParaRPr lang="en-US" sz="2100" dirty="0">
              <a:effectLst/>
              <a:latin typeface="+mj-lt"/>
              <a:ea typeface="Calibri" panose="020F0502020204030204" pitchFamily="34" charset="0"/>
            </a:endParaRPr>
          </a:p>
        </p:txBody>
      </p:sp>
      <p:pic>
        <p:nvPicPr>
          <p:cNvPr id="45"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658884" y="1527269"/>
            <a:ext cx="1516634" cy="2592537"/>
          </a:xfrm>
          <a:prstGeom prst="rect">
            <a:avLst/>
          </a:prstGeom>
        </p:spPr>
      </p:pic>
      <p:pic>
        <p:nvPicPr>
          <p:cNvPr id="46"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116097" y="1544727"/>
            <a:ext cx="1439842" cy="25768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1000" fill="hold"/>
                                        <p:tgtEl>
                                          <p:spTgt spid="45"/>
                                        </p:tgtEl>
                                        <p:attrNameLst>
                                          <p:attrName>ppt_w</p:attrName>
                                        </p:attrNameLst>
                                      </p:cBhvr>
                                      <p:tavLst>
                                        <p:tav tm="0">
                                          <p:val>
                                            <p:strVal val="#ppt_w+.3"/>
                                          </p:val>
                                        </p:tav>
                                        <p:tav tm="100000">
                                          <p:val>
                                            <p:strVal val="#ppt_w"/>
                                          </p:val>
                                        </p:tav>
                                      </p:tavLst>
                                    </p:anim>
                                    <p:anim calcmode="lin" valueType="num">
                                      <p:cBhvr>
                                        <p:cTn id="18" dur="1000" fill="hold"/>
                                        <p:tgtEl>
                                          <p:spTgt spid="45"/>
                                        </p:tgtEl>
                                        <p:attrNameLst>
                                          <p:attrName>ppt_h</p:attrName>
                                        </p:attrNameLst>
                                      </p:cBhvr>
                                      <p:tavLst>
                                        <p:tav tm="0">
                                          <p:val>
                                            <p:strVal val="#ppt_h"/>
                                          </p:val>
                                        </p:tav>
                                        <p:tav tm="100000">
                                          <p:val>
                                            <p:strVal val="#ppt_h"/>
                                          </p:val>
                                        </p:tav>
                                      </p:tavLst>
                                    </p:anim>
                                    <p:animEffect transition="in" filter="fade">
                                      <p:cBhvr>
                                        <p:cTn id="19" dur="1000"/>
                                        <p:tgtEl>
                                          <p:spTgt spid="45"/>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strVal val="#ppt_w+.3"/>
                                          </p:val>
                                        </p:tav>
                                        <p:tav tm="100000">
                                          <p:val>
                                            <p:strVal val="#ppt_w"/>
                                          </p:val>
                                        </p:tav>
                                      </p:tavLst>
                                    </p:anim>
                                    <p:anim calcmode="lin" valueType="num">
                                      <p:cBhvr>
                                        <p:cTn id="23" dur="1000" fill="hold"/>
                                        <p:tgtEl>
                                          <p:spTgt spid="46"/>
                                        </p:tgtEl>
                                        <p:attrNameLst>
                                          <p:attrName>ppt_h</p:attrName>
                                        </p:attrNameLst>
                                      </p:cBhvr>
                                      <p:tavLst>
                                        <p:tav tm="0">
                                          <p:val>
                                            <p:strVal val="#ppt_h"/>
                                          </p:val>
                                        </p:tav>
                                        <p:tav tm="100000">
                                          <p:val>
                                            <p:strVal val="#ppt_h"/>
                                          </p:val>
                                        </p:tav>
                                      </p:tavLst>
                                    </p:anim>
                                    <p:animEffect transition="in" filter="fade">
                                      <p:cBhvr>
                                        <p:cTn id="24"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sp>
        <p:nvSpPr>
          <p:cNvPr id="42" name="TextBox 41"/>
          <p:cNvSpPr txBox="1"/>
          <p:nvPr/>
        </p:nvSpPr>
        <p:spPr>
          <a:xfrm>
            <a:off x="2175163" y="180349"/>
            <a:ext cx="4304383"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nước</a:t>
            </a:r>
            <a:endParaRPr lang="en-US" sz="2400" b="1" dirty="0"/>
          </a:p>
        </p:txBody>
      </p:sp>
      <p:grpSp>
        <p:nvGrpSpPr>
          <p:cNvPr id="7" name="Google Shape;3153;p78"/>
          <p:cNvGrpSpPr/>
          <p:nvPr/>
        </p:nvGrpSpPr>
        <p:grpSpPr>
          <a:xfrm>
            <a:off x="892405" y="2392057"/>
            <a:ext cx="631560" cy="642261"/>
            <a:chOff x="451814" y="2209625"/>
            <a:chExt cx="873890" cy="888696"/>
          </a:xfrm>
        </p:grpSpPr>
        <p:sp>
          <p:nvSpPr>
            <p:cNvPr id="8" name="Google Shape;3154;p78"/>
            <p:cNvSpPr/>
            <p:nvPr/>
          </p:nvSpPr>
          <p:spPr>
            <a:xfrm>
              <a:off x="521051" y="220962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solidFill>
              <a:schemeClr val="accent6"/>
            </a:solidFill>
            <a:ln>
              <a:noFill/>
            </a:ln>
          </p:spPr>
        </p:sp>
        <p:sp>
          <p:nvSpPr>
            <p:cNvPr id="9" name="Google Shape;3155;p78"/>
            <p:cNvSpPr/>
            <p:nvPr/>
          </p:nvSpPr>
          <p:spPr>
            <a:xfrm>
              <a:off x="451814" y="230350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noFill/>
            <a:ln w="19050" cap="flat" cmpd="sng">
              <a:solidFill>
                <a:schemeClr val="dk1"/>
              </a:solidFill>
              <a:prstDash val="solid"/>
              <a:round/>
              <a:headEnd type="none" w="med" len="med"/>
              <a:tailEnd type="none" w="med" len="med"/>
            </a:ln>
          </p:spPr>
        </p:sp>
      </p:grpSp>
      <p:grpSp>
        <p:nvGrpSpPr>
          <p:cNvPr id="10" name="Google Shape;3156;p78"/>
          <p:cNvGrpSpPr/>
          <p:nvPr/>
        </p:nvGrpSpPr>
        <p:grpSpPr>
          <a:xfrm>
            <a:off x="855410" y="3491458"/>
            <a:ext cx="692720" cy="678453"/>
            <a:chOff x="1497832" y="2531913"/>
            <a:chExt cx="958516" cy="938776"/>
          </a:xfrm>
        </p:grpSpPr>
        <p:sp>
          <p:nvSpPr>
            <p:cNvPr id="11" name="Google Shape;3157;p78"/>
            <p:cNvSpPr/>
            <p:nvPr/>
          </p:nvSpPr>
          <p:spPr>
            <a:xfrm>
              <a:off x="1601706" y="2531913"/>
              <a:ext cx="854643" cy="876494"/>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solidFill>
              <a:schemeClr val="lt2"/>
            </a:solidFill>
            <a:ln>
              <a:noFill/>
            </a:ln>
          </p:spPr>
        </p:sp>
        <p:sp>
          <p:nvSpPr>
            <p:cNvPr id="12" name="Google Shape;3158;p78"/>
            <p:cNvSpPr/>
            <p:nvPr/>
          </p:nvSpPr>
          <p:spPr>
            <a:xfrm>
              <a:off x="1497832" y="2594195"/>
              <a:ext cx="854643" cy="876493"/>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noFill/>
            <a:ln w="19050" cap="flat" cmpd="sng">
              <a:solidFill>
                <a:schemeClr val="dk1"/>
              </a:solidFill>
              <a:prstDash val="solid"/>
              <a:round/>
              <a:headEnd type="none" w="med" len="med"/>
              <a:tailEnd type="none" w="med" len="med"/>
            </a:ln>
          </p:spPr>
        </p:sp>
      </p:grpSp>
      <p:grpSp>
        <p:nvGrpSpPr>
          <p:cNvPr id="13" name="Google Shape;3159;p78"/>
          <p:cNvGrpSpPr/>
          <p:nvPr/>
        </p:nvGrpSpPr>
        <p:grpSpPr>
          <a:xfrm>
            <a:off x="933432" y="1321361"/>
            <a:ext cx="648595" cy="658725"/>
            <a:chOff x="124550" y="3420216"/>
            <a:chExt cx="897461" cy="911478"/>
          </a:xfrm>
        </p:grpSpPr>
        <p:sp>
          <p:nvSpPr>
            <p:cNvPr id="14" name="Google Shape;3160;p78"/>
            <p:cNvSpPr/>
            <p:nvPr/>
          </p:nvSpPr>
          <p:spPr>
            <a:xfrm>
              <a:off x="204852" y="3420216"/>
              <a:ext cx="817159" cy="826504"/>
            </a:xfrm>
            <a:custGeom>
              <a:avLst/>
              <a:gdLst/>
              <a:ahLst/>
              <a:cxnLst/>
              <a:rect l="l" t="t" r="r" b="b"/>
              <a:pathLst>
                <a:path w="23261" h="23527" extrusionOk="0">
                  <a:moveTo>
                    <a:pt x="5056" y="1442"/>
                  </a:moveTo>
                  <a:cubicBezTo>
                    <a:pt x="2395" y="3046"/>
                    <a:pt x="316" y="7189"/>
                    <a:pt x="29" y="10375"/>
                  </a:cubicBezTo>
                  <a:cubicBezTo>
                    <a:pt x="-258" y="13561"/>
                    <a:pt x="1624" y="18390"/>
                    <a:pt x="3332" y="20558"/>
                  </a:cubicBezTo>
                  <a:cubicBezTo>
                    <a:pt x="5040" y="22726"/>
                    <a:pt x="8003" y="23075"/>
                    <a:pt x="10277" y="23381"/>
                  </a:cubicBezTo>
                  <a:cubicBezTo>
                    <a:pt x="12551" y="23687"/>
                    <a:pt x="14957" y="23581"/>
                    <a:pt x="16977" y="22396"/>
                  </a:cubicBezTo>
                  <a:cubicBezTo>
                    <a:pt x="18997" y="21211"/>
                    <a:pt x="21462" y="18533"/>
                    <a:pt x="22398" y="16272"/>
                  </a:cubicBezTo>
                  <a:cubicBezTo>
                    <a:pt x="23334" y="14011"/>
                    <a:pt x="23663" y="11419"/>
                    <a:pt x="22595" y="8832"/>
                  </a:cubicBezTo>
                  <a:cubicBezTo>
                    <a:pt x="21528" y="6245"/>
                    <a:pt x="18916" y="1984"/>
                    <a:pt x="15993" y="752"/>
                  </a:cubicBezTo>
                  <a:cubicBezTo>
                    <a:pt x="13070" y="-480"/>
                    <a:pt x="7717" y="-162"/>
                    <a:pt x="5056" y="1442"/>
                  </a:cubicBezTo>
                  <a:close/>
                </a:path>
              </a:pathLst>
            </a:custGeom>
            <a:solidFill>
              <a:schemeClr val="accent2"/>
            </a:solidFill>
            <a:ln>
              <a:noFill/>
            </a:ln>
          </p:spPr>
        </p:sp>
        <p:sp>
          <p:nvSpPr>
            <p:cNvPr id="15" name="Google Shape;3161;p78"/>
            <p:cNvSpPr/>
            <p:nvPr/>
          </p:nvSpPr>
          <p:spPr>
            <a:xfrm>
              <a:off x="124550" y="3505191"/>
              <a:ext cx="817159" cy="826504"/>
            </a:xfrm>
            <a:custGeom>
              <a:avLst/>
              <a:gdLst/>
              <a:ahLst/>
              <a:cxnLst/>
              <a:rect l="l" t="t" r="r" b="b"/>
              <a:pathLst>
                <a:path w="23261" h="23527" extrusionOk="0">
                  <a:moveTo>
                    <a:pt x="5056" y="1442"/>
                  </a:moveTo>
                  <a:cubicBezTo>
                    <a:pt x="2395" y="3046"/>
                    <a:pt x="316" y="7189"/>
                    <a:pt x="29" y="10375"/>
                  </a:cubicBezTo>
                  <a:cubicBezTo>
                    <a:pt x="-258" y="13561"/>
                    <a:pt x="1624" y="18390"/>
                    <a:pt x="3332" y="20558"/>
                  </a:cubicBezTo>
                  <a:cubicBezTo>
                    <a:pt x="5040" y="22726"/>
                    <a:pt x="8003" y="23075"/>
                    <a:pt x="10277" y="23381"/>
                  </a:cubicBezTo>
                  <a:cubicBezTo>
                    <a:pt x="12551" y="23687"/>
                    <a:pt x="14957" y="23581"/>
                    <a:pt x="16977" y="22396"/>
                  </a:cubicBezTo>
                  <a:cubicBezTo>
                    <a:pt x="18997" y="21211"/>
                    <a:pt x="21462" y="18533"/>
                    <a:pt x="22398" y="16272"/>
                  </a:cubicBezTo>
                  <a:cubicBezTo>
                    <a:pt x="23334" y="14011"/>
                    <a:pt x="23663" y="11419"/>
                    <a:pt x="22595" y="8832"/>
                  </a:cubicBezTo>
                  <a:cubicBezTo>
                    <a:pt x="21528" y="6245"/>
                    <a:pt x="18916" y="1984"/>
                    <a:pt x="15993" y="752"/>
                  </a:cubicBezTo>
                  <a:cubicBezTo>
                    <a:pt x="13070" y="-480"/>
                    <a:pt x="7717" y="-162"/>
                    <a:pt x="5056" y="1442"/>
                  </a:cubicBezTo>
                  <a:close/>
                </a:path>
              </a:pathLst>
            </a:custGeom>
            <a:noFill/>
            <a:ln w="19050" cap="flat" cmpd="sng">
              <a:solidFill>
                <a:schemeClr val="dk1"/>
              </a:solidFill>
              <a:prstDash val="solid"/>
              <a:round/>
              <a:headEnd type="none" w="med" len="med"/>
              <a:tailEnd type="none" w="med" len="med"/>
            </a:ln>
          </p:spPr>
        </p:sp>
      </p:grpSp>
      <p:sp>
        <p:nvSpPr>
          <p:cNvPr id="16" name="Google Shape;3162;p78"/>
          <p:cNvSpPr txBox="1"/>
          <p:nvPr/>
        </p:nvSpPr>
        <p:spPr>
          <a:xfrm>
            <a:off x="889338" y="1389749"/>
            <a:ext cx="692700" cy="55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400" b="1" dirty="0">
                <a:solidFill>
                  <a:schemeClr val="dk1"/>
                </a:solidFill>
                <a:latin typeface="+mn-lt"/>
                <a:ea typeface="Vibur"/>
                <a:cs typeface="Vibur"/>
                <a:sym typeface="Vibur"/>
              </a:rPr>
              <a:t>1</a:t>
            </a:r>
            <a:endParaRPr sz="2400" b="1" dirty="0">
              <a:solidFill>
                <a:schemeClr val="dk1"/>
              </a:solidFill>
              <a:latin typeface="+mn-lt"/>
              <a:ea typeface="Vibur"/>
              <a:cs typeface="Vibur"/>
              <a:sym typeface="Vibur"/>
            </a:endParaRPr>
          </a:p>
        </p:txBody>
      </p:sp>
      <p:sp>
        <p:nvSpPr>
          <p:cNvPr id="17" name="Google Shape;3163;p78"/>
          <p:cNvSpPr txBox="1"/>
          <p:nvPr/>
        </p:nvSpPr>
        <p:spPr>
          <a:xfrm>
            <a:off x="831273" y="2482237"/>
            <a:ext cx="692700" cy="55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400" b="1" dirty="0">
                <a:solidFill>
                  <a:schemeClr val="dk1"/>
                </a:solidFill>
                <a:latin typeface="+mn-lt"/>
                <a:ea typeface="Vibur"/>
                <a:cs typeface="Vibur"/>
                <a:sym typeface="Vibur"/>
              </a:rPr>
              <a:t>2</a:t>
            </a:r>
            <a:endParaRPr sz="2400" b="1" dirty="0">
              <a:solidFill>
                <a:schemeClr val="dk1"/>
              </a:solidFill>
              <a:latin typeface="+mn-lt"/>
              <a:ea typeface="Vibur"/>
              <a:cs typeface="Vibur"/>
              <a:sym typeface="Vibur"/>
            </a:endParaRPr>
          </a:p>
        </p:txBody>
      </p:sp>
      <p:sp>
        <p:nvSpPr>
          <p:cNvPr id="18" name="Google Shape;3164;p78"/>
          <p:cNvSpPr txBox="1"/>
          <p:nvPr/>
        </p:nvSpPr>
        <p:spPr>
          <a:xfrm>
            <a:off x="855411" y="3569710"/>
            <a:ext cx="692700" cy="55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400" b="1" dirty="0">
                <a:solidFill>
                  <a:schemeClr val="dk1"/>
                </a:solidFill>
                <a:latin typeface="+mn-lt"/>
                <a:ea typeface="Vibur"/>
                <a:cs typeface="Vibur"/>
                <a:sym typeface="Vibur"/>
              </a:rPr>
              <a:t>3</a:t>
            </a:r>
            <a:endParaRPr sz="2400" b="1" dirty="0">
              <a:solidFill>
                <a:schemeClr val="dk1"/>
              </a:solidFill>
              <a:latin typeface="+mn-lt"/>
              <a:ea typeface="Vibur"/>
              <a:cs typeface="Vibur"/>
              <a:sym typeface="Vibur"/>
            </a:endParaRPr>
          </a:p>
        </p:txBody>
      </p:sp>
      <p:sp>
        <p:nvSpPr>
          <p:cNvPr id="2" name="TextBox 1"/>
          <p:cNvSpPr txBox="1"/>
          <p:nvPr/>
        </p:nvSpPr>
        <p:spPr>
          <a:xfrm>
            <a:off x="831273" y="709861"/>
            <a:ext cx="4682692" cy="430887"/>
          </a:xfrm>
          <a:prstGeom prst="rect">
            <a:avLst/>
          </a:prstGeom>
          <a:noFill/>
        </p:spPr>
        <p:txBody>
          <a:bodyPr wrap="none" rtlCol="0">
            <a:spAutoFit/>
          </a:bodyPr>
          <a:lstStyle/>
          <a:p>
            <a:pPr marL="342900" indent="-342900">
              <a:buFont typeface="Wingdings" panose="05000000000000000000" pitchFamily="2" charset="2"/>
              <a:buChar char="§"/>
            </a:pPr>
            <a:r>
              <a:rPr lang="vi-VN" sz="2200" dirty="0"/>
              <a:t>Vai trò của nước đối với sinh vật:</a:t>
            </a:r>
            <a:endParaRPr lang="en-US" sz="2200" dirty="0"/>
          </a:p>
        </p:txBody>
      </p:sp>
      <p:sp>
        <p:nvSpPr>
          <p:cNvPr id="5" name="Rectangle 4"/>
          <p:cNvSpPr/>
          <p:nvPr/>
        </p:nvSpPr>
        <p:spPr>
          <a:xfrm>
            <a:off x="1640061" y="1466744"/>
            <a:ext cx="6615914" cy="415498"/>
          </a:xfrm>
          <a:prstGeom prst="rect">
            <a:avLst/>
          </a:prstGeom>
        </p:spPr>
        <p:txBody>
          <a:bodyPr wrap="none">
            <a:spAutoFit/>
          </a:bodyPr>
          <a:lstStyle/>
          <a:p>
            <a:r>
              <a:rPr lang="en-US" sz="2100" dirty="0">
                <a:latin typeface="+mj-lt"/>
                <a:ea typeface="Times New Roman" panose="02020603050405020304" pitchFamily="18" charset="0"/>
              </a:rPr>
              <a:t>Là thành phần </a:t>
            </a:r>
            <a:r>
              <a:rPr lang="en-US" sz="2100" dirty="0" err="1">
                <a:latin typeface="+mj-lt"/>
                <a:ea typeface="Times New Roman" panose="02020603050405020304" pitchFamily="18" charset="0"/>
              </a:rPr>
              <a:t>chủ</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yếu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tạo</a:t>
            </a:r>
            <a:r>
              <a:rPr lang="en-US" sz="2100" dirty="0">
                <a:latin typeface="+mj-lt"/>
                <a:ea typeface="Times New Roman" panose="02020603050405020304" pitchFamily="18" charset="0"/>
              </a:rPr>
              <a:t> nên </a:t>
            </a:r>
            <a:r>
              <a:rPr lang="en-US" sz="2100" dirty="0" err="1">
                <a:latin typeface="+mj-lt"/>
                <a:ea typeface="Times New Roman" panose="02020603050405020304" pitchFamily="18" charset="0"/>
              </a:rPr>
              <a:t>tế</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bào</a:t>
            </a:r>
            <a:r>
              <a:rPr lang="en-US" sz="2100" dirty="0">
                <a:latin typeface="+mj-lt"/>
                <a:ea typeface="Times New Roman" panose="02020603050405020304" pitchFamily="18" charset="0"/>
              </a:rPr>
              <a:t> cơ thể sinh </a:t>
            </a:r>
            <a:r>
              <a:rPr lang="en-US" sz="2100" dirty="0" err="1">
                <a:latin typeface="+mj-lt"/>
                <a:ea typeface="Times New Roman" panose="02020603050405020304" pitchFamily="18" charset="0"/>
              </a:rPr>
              <a:t>vật</a:t>
            </a:r>
            <a:r>
              <a:rPr lang="vi-VN" sz="2100" dirty="0">
                <a:latin typeface="+mj-lt"/>
                <a:ea typeface="Times New Roman" panose="02020603050405020304" pitchFamily="18" charset="0"/>
              </a:rPr>
              <a:t>.</a:t>
            </a:r>
            <a:endParaRPr lang="en-US" sz="2100" dirty="0">
              <a:latin typeface="+mj-lt"/>
            </a:endParaRPr>
          </a:p>
        </p:txBody>
      </p:sp>
      <p:sp>
        <p:nvSpPr>
          <p:cNvPr id="26" name="Rectangle 25"/>
          <p:cNvSpPr/>
          <p:nvPr/>
        </p:nvSpPr>
        <p:spPr>
          <a:xfrm>
            <a:off x="1611042" y="2200572"/>
            <a:ext cx="6535701" cy="1061829"/>
          </a:xfrm>
          <a:prstGeom prst="rect">
            <a:avLst/>
          </a:prstGeom>
        </p:spPr>
        <p:txBody>
          <a:bodyPr wrap="square">
            <a:spAutoFit/>
          </a:bodyPr>
          <a:lstStyle/>
          <a:p>
            <a:pPr algn="just">
              <a:lnSpc>
                <a:spcPct val="150000"/>
              </a:lnSpc>
            </a:pPr>
            <a:r>
              <a:rPr lang="vi-VN" sz="2100" dirty="0" err="1"/>
              <a:t>Đ</a:t>
            </a:r>
            <a:r>
              <a:rPr lang="en-US" sz="2100" dirty="0" err="1"/>
              <a:t>iều</a:t>
            </a:r>
            <a:r>
              <a:rPr lang="en-US" sz="2100" dirty="0"/>
              <a:t> </a:t>
            </a:r>
            <a:r>
              <a:rPr lang="en-US" sz="2100" dirty="0" err="1"/>
              <a:t>hòa</a:t>
            </a:r>
            <a:r>
              <a:rPr lang="en-US" sz="2100" dirty="0"/>
              <a:t> </a:t>
            </a:r>
            <a:r>
              <a:rPr lang="en-US" sz="2100" dirty="0" err="1"/>
              <a:t>thân</a:t>
            </a:r>
            <a:r>
              <a:rPr lang="en-US" sz="2100" dirty="0"/>
              <a:t> </a:t>
            </a:r>
            <a:r>
              <a:rPr lang="en-US" sz="2100" dirty="0" err="1"/>
              <a:t>nhiệt</a:t>
            </a:r>
            <a:r>
              <a:rPr lang="en-US" sz="2100" dirty="0"/>
              <a:t>, </a:t>
            </a:r>
            <a:r>
              <a:rPr lang="en-US" sz="2100" dirty="0" err="1"/>
              <a:t>hòa</a:t>
            </a:r>
            <a:r>
              <a:rPr lang="en-US" sz="2100" dirty="0"/>
              <a:t> tan </a:t>
            </a:r>
            <a:r>
              <a:rPr lang="en-US" sz="2100" dirty="0" err="1"/>
              <a:t>và</a:t>
            </a:r>
            <a:r>
              <a:rPr lang="en-US" sz="2100" dirty="0"/>
              <a:t> </a:t>
            </a:r>
            <a:r>
              <a:rPr lang="en-US" sz="2100" dirty="0" err="1"/>
              <a:t>vận</a:t>
            </a:r>
            <a:r>
              <a:rPr lang="en-US" sz="2100" dirty="0"/>
              <a:t> </a:t>
            </a:r>
            <a:r>
              <a:rPr lang="en-US" sz="2100" dirty="0" err="1"/>
              <a:t>chuyển</a:t>
            </a:r>
            <a:r>
              <a:rPr lang="en-US" sz="2100" dirty="0"/>
              <a:t> các </a:t>
            </a:r>
            <a:r>
              <a:rPr lang="en-US" sz="2100" dirty="0" err="1"/>
              <a:t>chất</a:t>
            </a:r>
            <a:r>
              <a:rPr lang="en-US" sz="2100" dirty="0"/>
              <a:t>, là </a:t>
            </a:r>
            <a:r>
              <a:rPr lang="en-US" sz="2100" dirty="0" err="1"/>
              <a:t>nơi</a:t>
            </a:r>
            <a:r>
              <a:rPr lang="en-US" sz="2100" dirty="0"/>
              <a:t> </a:t>
            </a:r>
            <a:r>
              <a:rPr lang="en-US" sz="2100" dirty="0" err="1"/>
              <a:t>diễn</a:t>
            </a:r>
            <a:r>
              <a:rPr lang="en-US" sz="2100" dirty="0"/>
              <a:t> </a:t>
            </a:r>
            <a:r>
              <a:rPr lang="en-US" sz="2100" dirty="0" err="1"/>
              <a:t>ra</a:t>
            </a:r>
            <a:r>
              <a:rPr lang="en-US" sz="2100" dirty="0"/>
              <a:t> các </a:t>
            </a:r>
            <a:r>
              <a:rPr lang="en-US" sz="2100" dirty="0" err="1"/>
              <a:t>phản</a:t>
            </a:r>
            <a:r>
              <a:rPr lang="en-US" sz="2100" dirty="0"/>
              <a:t> </a:t>
            </a:r>
            <a:r>
              <a:rPr lang="en-US" sz="2100" dirty="0" err="1"/>
              <a:t>ứng</a:t>
            </a:r>
            <a:r>
              <a:rPr lang="en-US" sz="2100" dirty="0"/>
              <a:t> </a:t>
            </a:r>
            <a:r>
              <a:rPr lang="en-US" sz="2100" dirty="0" err="1"/>
              <a:t>chuyển</a:t>
            </a:r>
            <a:r>
              <a:rPr lang="en-US" sz="2100" dirty="0"/>
              <a:t> hóa</a:t>
            </a:r>
            <a:r>
              <a:rPr lang="vi-VN" sz="2100" dirty="0"/>
              <a:t>.</a:t>
            </a:r>
            <a:endParaRPr lang="en-US" sz="2100" dirty="0">
              <a:latin typeface="+mj-lt"/>
            </a:endParaRPr>
          </a:p>
        </p:txBody>
      </p:sp>
      <p:sp>
        <p:nvSpPr>
          <p:cNvPr id="27" name="Rectangle 26"/>
          <p:cNvSpPr/>
          <p:nvPr/>
        </p:nvSpPr>
        <p:spPr>
          <a:xfrm>
            <a:off x="1611042" y="3531180"/>
            <a:ext cx="5427338" cy="577081"/>
          </a:xfrm>
          <a:prstGeom prst="rect">
            <a:avLst/>
          </a:prstGeom>
        </p:spPr>
        <p:txBody>
          <a:bodyPr wrap="square">
            <a:spAutoFit/>
          </a:bodyPr>
          <a:lstStyle/>
          <a:p>
            <a:pPr algn="just">
              <a:lnSpc>
                <a:spcPct val="150000"/>
              </a:lnSpc>
            </a:pPr>
            <a:r>
              <a:rPr lang="vi-VN" sz="2100" dirty="0"/>
              <a:t>Là môi trường sống cho nhiều loài sinh vật.</a:t>
            </a:r>
            <a:endParaRPr lang="en-US" sz="2100" dirty="0">
              <a:latin typeface="+mj-lt"/>
            </a:endParaRPr>
          </a:p>
        </p:txBody>
      </p:sp>
    </p:spTree>
    <p:extLst>
      <p:ext uri="{BB962C8B-B14F-4D97-AF65-F5344CB8AC3E}">
        <p14:creationId xmlns:p14="http://schemas.microsoft.com/office/powerpoint/2010/main" val="387758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p:tgtEl>
                                          <p:spTgt spid="13"/>
                                        </p:tgtEl>
                                        <p:attrNameLst>
                                          <p:attrName>ppt_y</p:attrName>
                                        </p:attrNameLst>
                                      </p:cBhvr>
                                      <p:tavLst>
                                        <p:tav tm="0">
                                          <p:val>
                                            <p:strVal val="#ppt_y+#ppt_h*1.125000"/>
                                          </p:val>
                                        </p:tav>
                                        <p:tav tm="100000">
                                          <p:val>
                                            <p:strVal val="#ppt_y"/>
                                          </p:val>
                                        </p:tav>
                                      </p:tavLst>
                                    </p:anim>
                                    <p:animEffect transition="in" filter="wipe(up)">
                                      <p:cBhvr>
                                        <p:cTn id="15" dur="500"/>
                                        <p:tgtEl>
                                          <p:spTgt spid="13"/>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p:tgtEl>
                                          <p:spTgt spid="5"/>
                                        </p:tgtEl>
                                        <p:attrNameLst>
                                          <p:attrName>ppt_y</p:attrName>
                                        </p:attrNameLst>
                                      </p:cBhvr>
                                      <p:tavLst>
                                        <p:tav tm="0">
                                          <p:val>
                                            <p:strVal val="#ppt_y+#ppt_h*1.125000"/>
                                          </p:val>
                                        </p:tav>
                                        <p:tav tm="100000">
                                          <p:val>
                                            <p:strVal val="#ppt_y"/>
                                          </p:val>
                                        </p:tav>
                                      </p:tavLst>
                                    </p:anim>
                                    <p:animEffect transition="in" filter="wipe(up)">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p:tgtEl>
                                          <p:spTgt spid="7"/>
                                        </p:tgtEl>
                                        <p:attrNameLst>
                                          <p:attrName>ppt_y</p:attrName>
                                        </p:attrNameLst>
                                      </p:cBhvr>
                                      <p:tavLst>
                                        <p:tav tm="0">
                                          <p:val>
                                            <p:strVal val="#ppt_y+#ppt_h*1.125000"/>
                                          </p:val>
                                        </p:tav>
                                        <p:tav tm="100000">
                                          <p:val>
                                            <p:strVal val="#ppt_y"/>
                                          </p:val>
                                        </p:tav>
                                      </p:tavLst>
                                    </p:anim>
                                    <p:animEffect transition="in" filter="wipe(up)">
                                      <p:cBhvr>
                                        <p:cTn id="29" dur="500"/>
                                        <p:tgtEl>
                                          <p:spTgt spid="7"/>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ppt_y</p:attrName>
                                        </p:attrNameLst>
                                      </p:cBhvr>
                                      <p:tavLst>
                                        <p:tav tm="0">
                                          <p:val>
                                            <p:strVal val="#ppt_y+#ppt_h*1.125000"/>
                                          </p:val>
                                        </p:tav>
                                        <p:tav tm="100000">
                                          <p:val>
                                            <p:strVal val="#ppt_y"/>
                                          </p:val>
                                        </p:tav>
                                      </p:tavLst>
                                    </p:anim>
                                    <p:animEffect transition="in" filter="wipe(up)">
                                      <p:cBhvr>
                                        <p:cTn id="33" dur="500"/>
                                        <p:tgtEl>
                                          <p:spTgt spid="17"/>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p:tgtEl>
                                          <p:spTgt spid="26"/>
                                        </p:tgtEl>
                                        <p:attrNameLst>
                                          <p:attrName>ppt_y</p:attrName>
                                        </p:attrNameLst>
                                      </p:cBhvr>
                                      <p:tavLst>
                                        <p:tav tm="0">
                                          <p:val>
                                            <p:strVal val="#ppt_y+#ppt_h*1.125000"/>
                                          </p:val>
                                        </p:tav>
                                        <p:tav tm="100000">
                                          <p:val>
                                            <p:strVal val="#ppt_y"/>
                                          </p:val>
                                        </p:tav>
                                      </p:tavLst>
                                    </p:anim>
                                    <p:animEffect transition="in" filter="wipe(up)">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p:tgtEl>
                                          <p:spTgt spid="10"/>
                                        </p:tgtEl>
                                        <p:attrNameLst>
                                          <p:attrName>ppt_y</p:attrName>
                                        </p:attrNameLst>
                                      </p:cBhvr>
                                      <p:tavLst>
                                        <p:tav tm="0">
                                          <p:val>
                                            <p:strVal val="#ppt_y+#ppt_h*1.125000"/>
                                          </p:val>
                                        </p:tav>
                                        <p:tav tm="100000">
                                          <p:val>
                                            <p:strVal val="#ppt_y"/>
                                          </p:val>
                                        </p:tav>
                                      </p:tavLst>
                                    </p:anim>
                                    <p:animEffect transition="in" filter="wipe(up)">
                                      <p:cBhvr>
                                        <p:cTn id="43" dur="500"/>
                                        <p:tgtEl>
                                          <p:spTgt spid="10"/>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p:tgtEl>
                                          <p:spTgt spid="18"/>
                                        </p:tgtEl>
                                        <p:attrNameLst>
                                          <p:attrName>ppt_y</p:attrName>
                                        </p:attrNameLst>
                                      </p:cBhvr>
                                      <p:tavLst>
                                        <p:tav tm="0">
                                          <p:val>
                                            <p:strVal val="#ppt_y+#ppt_h*1.125000"/>
                                          </p:val>
                                        </p:tav>
                                        <p:tav tm="100000">
                                          <p:val>
                                            <p:strVal val="#ppt_y"/>
                                          </p:val>
                                        </p:tav>
                                      </p:tavLst>
                                    </p:anim>
                                    <p:animEffect transition="in" filter="wipe(up)">
                                      <p:cBhvr>
                                        <p:cTn id="47" dur="500"/>
                                        <p:tgtEl>
                                          <p:spTgt spid="18"/>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p:tgtEl>
                                          <p:spTgt spid="27"/>
                                        </p:tgtEl>
                                        <p:attrNameLst>
                                          <p:attrName>ppt_y</p:attrName>
                                        </p:attrNameLst>
                                      </p:cBhvr>
                                      <p:tavLst>
                                        <p:tav tm="0">
                                          <p:val>
                                            <p:strVal val="#ppt_y+#ppt_h*1.125000"/>
                                          </p:val>
                                        </p:tav>
                                        <p:tav tm="100000">
                                          <p:val>
                                            <p:strVal val="#ppt_y"/>
                                          </p:val>
                                        </p:tav>
                                      </p:tavLst>
                                    </p:anim>
                                    <p:animEffect transition="in" filter="wipe(up)">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 grpId="0"/>
      <p:bldP spid="5"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sp>
        <p:nvSpPr>
          <p:cNvPr id="42" name="TextBox 41"/>
          <p:cNvSpPr txBox="1"/>
          <p:nvPr/>
        </p:nvSpPr>
        <p:spPr>
          <a:xfrm>
            <a:off x="2175163" y="180349"/>
            <a:ext cx="4304383"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nước</a:t>
            </a:r>
            <a:endParaRPr lang="en-US" sz="2400" b="1" dirty="0"/>
          </a:p>
        </p:txBody>
      </p:sp>
      <p:sp>
        <p:nvSpPr>
          <p:cNvPr id="2" name="TextBox 1"/>
          <p:cNvSpPr txBox="1"/>
          <p:nvPr/>
        </p:nvSpPr>
        <p:spPr>
          <a:xfrm>
            <a:off x="831273" y="709861"/>
            <a:ext cx="6146234" cy="430887"/>
          </a:xfrm>
          <a:prstGeom prst="rect">
            <a:avLst/>
          </a:prstGeom>
          <a:noFill/>
        </p:spPr>
        <p:txBody>
          <a:bodyPr wrap="none" rtlCol="0">
            <a:spAutoFit/>
          </a:bodyPr>
          <a:lstStyle/>
          <a:p>
            <a:pPr marL="342900" indent="-342900">
              <a:buFont typeface="Wingdings" panose="05000000000000000000" pitchFamily="2" charset="2"/>
              <a:buChar char="§"/>
            </a:pPr>
            <a:r>
              <a:rPr lang="vi-VN" sz="2200" dirty="0"/>
              <a:t>Một số sinh vật sống trong môi trường nước:</a:t>
            </a:r>
            <a:endParaRPr lang="en-US" sz="22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8245"/>
          <a:stretch/>
        </p:blipFill>
        <p:spPr>
          <a:xfrm>
            <a:off x="762001" y="1264013"/>
            <a:ext cx="2611582" cy="29995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8034" y="1515195"/>
            <a:ext cx="2318640" cy="249714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9616" y="1208595"/>
            <a:ext cx="2699366" cy="2923309"/>
          </a:xfrm>
          <a:prstGeom prst="rect">
            <a:avLst/>
          </a:prstGeom>
        </p:spPr>
      </p:pic>
      <p:sp>
        <p:nvSpPr>
          <p:cNvPr id="25" name="TextBox 24"/>
          <p:cNvSpPr txBox="1"/>
          <p:nvPr/>
        </p:nvSpPr>
        <p:spPr>
          <a:xfrm>
            <a:off x="990223" y="4263522"/>
            <a:ext cx="1184940" cy="415498"/>
          </a:xfrm>
          <a:prstGeom prst="rect">
            <a:avLst/>
          </a:prstGeom>
          <a:noFill/>
        </p:spPr>
        <p:txBody>
          <a:bodyPr wrap="none" rtlCol="0">
            <a:spAutoFit/>
          </a:bodyPr>
          <a:lstStyle/>
          <a:p>
            <a:r>
              <a:rPr lang="vi-VN" sz="2100" dirty="0"/>
              <a:t>Hoa sen</a:t>
            </a:r>
            <a:endParaRPr lang="en-US" sz="2100" dirty="0"/>
          </a:p>
        </p:txBody>
      </p:sp>
      <p:sp>
        <p:nvSpPr>
          <p:cNvPr id="29" name="TextBox 28"/>
          <p:cNvSpPr txBox="1"/>
          <p:nvPr/>
        </p:nvSpPr>
        <p:spPr>
          <a:xfrm>
            <a:off x="4029157" y="4263522"/>
            <a:ext cx="1050288" cy="415498"/>
          </a:xfrm>
          <a:prstGeom prst="rect">
            <a:avLst/>
          </a:prstGeom>
          <a:noFill/>
        </p:spPr>
        <p:txBody>
          <a:bodyPr wrap="none" rtlCol="0">
            <a:spAutoFit/>
          </a:bodyPr>
          <a:lstStyle/>
          <a:p>
            <a:r>
              <a:rPr lang="vi-VN" sz="2100" dirty="0"/>
              <a:t>Cá heo</a:t>
            </a:r>
            <a:endParaRPr lang="en-US" sz="2100" dirty="0"/>
          </a:p>
        </p:txBody>
      </p:sp>
      <p:sp>
        <p:nvSpPr>
          <p:cNvPr id="30" name="TextBox 29"/>
          <p:cNvSpPr txBox="1"/>
          <p:nvPr/>
        </p:nvSpPr>
        <p:spPr>
          <a:xfrm>
            <a:off x="6755835" y="4263522"/>
            <a:ext cx="1380506" cy="415498"/>
          </a:xfrm>
          <a:prstGeom prst="rect">
            <a:avLst/>
          </a:prstGeom>
          <a:noFill/>
        </p:spPr>
        <p:txBody>
          <a:bodyPr wrap="none" rtlCol="0">
            <a:spAutoFit/>
          </a:bodyPr>
          <a:lstStyle/>
          <a:p>
            <a:r>
              <a:rPr lang="vi-VN" sz="2100" dirty="0"/>
              <a:t>Bạch tuộc</a:t>
            </a:r>
            <a:endParaRPr lang="en-US" sz="2100" dirty="0"/>
          </a:p>
        </p:txBody>
      </p:sp>
    </p:spTree>
    <p:extLst>
      <p:ext uri="{BB962C8B-B14F-4D97-AF65-F5344CB8AC3E}">
        <p14:creationId xmlns:p14="http://schemas.microsoft.com/office/powerpoint/2010/main" val="12960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anim calcmode="lin" valueType="num">
                                      <p:cBhvr>
                                        <p:cTn id="15" dur="500" fill="hold"/>
                                        <p:tgtEl>
                                          <p:spTgt spid="4"/>
                                        </p:tgtEl>
                                        <p:attrNameLst>
                                          <p:attrName>ppt_x</p:attrName>
                                        </p:attrNameLst>
                                      </p:cBhvr>
                                      <p:tavLst>
                                        <p:tav tm="0">
                                          <p:val>
                                            <p:fltVal val="0.5"/>
                                          </p:val>
                                        </p:tav>
                                        <p:tav tm="100000">
                                          <p:val>
                                            <p:strVal val="#ppt_x"/>
                                          </p:val>
                                        </p:tav>
                                      </p:tavLst>
                                    </p:anim>
                                    <p:anim calcmode="lin" valueType="num">
                                      <p:cBhvr>
                                        <p:cTn id="16" dur="500" fill="hold"/>
                                        <p:tgtEl>
                                          <p:spTgt spid="4"/>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fltVal val="0.5"/>
                                          </p:val>
                                        </p:tav>
                                        <p:tav tm="100000">
                                          <p:val>
                                            <p:strVal val="#ppt_x"/>
                                          </p:val>
                                        </p:tav>
                                      </p:tavLst>
                                    </p:anim>
                                    <p:anim calcmode="lin" valueType="num">
                                      <p:cBhvr>
                                        <p:cTn id="23"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fltVal val="0.5"/>
                                          </p:val>
                                        </p:tav>
                                        <p:tav tm="100000">
                                          <p:val>
                                            <p:strVal val="#ppt_x"/>
                                          </p:val>
                                        </p:tav>
                                      </p:tavLst>
                                    </p:anim>
                                    <p:anim calcmode="lin" valueType="num">
                                      <p:cBhvr>
                                        <p:cTn id="44" dur="500" fill="hold"/>
                                        <p:tgtEl>
                                          <p:spTgt spid="24"/>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anim calcmode="lin" valueType="num">
                                      <p:cBhvr>
                                        <p:cTn id="50" dur="500" fill="hold"/>
                                        <p:tgtEl>
                                          <p:spTgt spid="30"/>
                                        </p:tgtEl>
                                        <p:attrNameLst>
                                          <p:attrName>ppt_x</p:attrName>
                                        </p:attrNameLst>
                                      </p:cBhvr>
                                      <p:tavLst>
                                        <p:tav tm="0">
                                          <p:val>
                                            <p:fltVal val="0.5"/>
                                          </p:val>
                                        </p:tav>
                                        <p:tav tm="100000">
                                          <p:val>
                                            <p:strVal val="#ppt_x"/>
                                          </p:val>
                                        </p:tav>
                                      </p:tavLst>
                                    </p:anim>
                                    <p:anim calcmode="lin" valueType="num">
                                      <p:cBhvr>
                                        <p:cTn id="51" dur="500" fill="hold"/>
                                        <p:tgtEl>
                                          <p:spTgt spid="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sp>
        <p:nvSpPr>
          <p:cNvPr id="42" name="TextBox 41"/>
          <p:cNvSpPr txBox="1"/>
          <p:nvPr/>
        </p:nvSpPr>
        <p:spPr>
          <a:xfrm>
            <a:off x="2175163" y="180349"/>
            <a:ext cx="4304383"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nước</a:t>
            </a:r>
            <a:endParaRPr lang="en-US" sz="2400" b="1" dirty="0"/>
          </a:p>
        </p:txBody>
      </p:sp>
      <p:sp>
        <p:nvSpPr>
          <p:cNvPr id="5" name="Rectangle 4"/>
          <p:cNvSpPr/>
          <p:nvPr/>
        </p:nvSpPr>
        <p:spPr>
          <a:xfrm>
            <a:off x="1290558" y="1147902"/>
            <a:ext cx="1646605" cy="415498"/>
          </a:xfrm>
          <a:prstGeom prst="rect">
            <a:avLst/>
          </a:prstGeom>
          <a:solidFill>
            <a:schemeClr val="accent3">
              <a:lumMod val="60000"/>
              <a:lumOff val="40000"/>
            </a:schemeClr>
          </a:solidFill>
        </p:spPr>
        <p:txBody>
          <a:bodyPr wrap="none">
            <a:spAutoFit/>
          </a:bodyPr>
          <a:lstStyle/>
          <a:p>
            <a:pPr algn="ctr"/>
            <a:r>
              <a:rPr lang="en-US" sz="2100" dirty="0" err="1">
                <a:latin typeface="+mj-lt"/>
                <a:ea typeface="Times New Roman" panose="02020603050405020304" pitchFamily="18" charset="0"/>
              </a:rPr>
              <a:t>Thiếu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a:t>
            </a:r>
            <a:endParaRPr lang="en-US" sz="2100" dirty="0">
              <a:latin typeface="+mj-lt"/>
            </a:endParaRPr>
          </a:p>
        </p:txBody>
      </p:sp>
      <p:cxnSp>
        <p:nvCxnSpPr>
          <p:cNvPr id="8" name="Straight Arrow Connector 7"/>
          <p:cNvCxnSpPr/>
          <p:nvPr/>
        </p:nvCxnSpPr>
        <p:spPr>
          <a:xfrm>
            <a:off x="3006436" y="1374338"/>
            <a:ext cx="133696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65871" y="873367"/>
            <a:ext cx="3507419" cy="1061829"/>
          </a:xfrm>
          <a:prstGeom prst="rect">
            <a:avLst/>
          </a:prstGeom>
          <a:solidFill>
            <a:schemeClr val="accent3">
              <a:lumMod val="60000"/>
              <a:lumOff val="40000"/>
            </a:schemeClr>
          </a:solidFill>
        </p:spPr>
        <p:txBody>
          <a:bodyPr wrap="square">
            <a:spAutoFit/>
          </a:bodyPr>
          <a:lstStyle/>
          <a:p>
            <a:pPr algn="ctr">
              <a:lnSpc>
                <a:spcPct val="150000"/>
              </a:lnSpc>
            </a:pPr>
            <a:r>
              <a:rPr lang="en-US" sz="2100" dirty="0">
                <a:latin typeface="+mj-lt"/>
                <a:ea typeface="Times New Roman" panose="02020603050405020304" pitchFamily="18" charset="0"/>
              </a:rPr>
              <a:t>Làm chậm quá </a:t>
            </a:r>
            <a:r>
              <a:rPr lang="en-US" sz="2100" dirty="0" err="1">
                <a:latin typeface="+mj-lt"/>
                <a:ea typeface="Times New Roman" panose="02020603050405020304" pitchFamily="18" charset="0"/>
              </a:rPr>
              <a:t>trình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chuyển</a:t>
            </a:r>
            <a:r>
              <a:rPr lang="en-US" sz="2100" dirty="0">
                <a:latin typeface="+mj-lt"/>
                <a:ea typeface="Times New Roman" panose="02020603050405020304" pitchFamily="18" charset="0"/>
              </a:rPr>
              <a:t> hóa các </a:t>
            </a: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trong </a:t>
            </a:r>
            <a:r>
              <a:rPr lang="en-US" sz="2100" dirty="0" err="1">
                <a:latin typeface="+mj-lt"/>
                <a:ea typeface="Times New Roman" panose="02020603050405020304" pitchFamily="18" charset="0"/>
              </a:rPr>
              <a:t>tế</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bào</a:t>
            </a:r>
            <a:r>
              <a:rPr lang="en-US" sz="2100" dirty="0">
                <a:latin typeface="+mj-lt"/>
                <a:ea typeface="Times New Roman" panose="02020603050405020304" pitchFamily="18" charset="0"/>
              </a:rPr>
              <a:t> </a:t>
            </a:r>
            <a:endParaRPr lang="en-US" sz="2100" dirty="0">
              <a:latin typeface="+mj-lt"/>
            </a:endParaRPr>
          </a:p>
        </p:txBody>
      </p:sp>
      <p:cxnSp>
        <p:nvCxnSpPr>
          <p:cNvPr id="16" name="Straight Arrow Connector 15"/>
          <p:cNvCxnSpPr/>
          <p:nvPr/>
        </p:nvCxnSpPr>
        <p:spPr>
          <a:xfrm>
            <a:off x="6274998" y="2028713"/>
            <a:ext cx="0" cy="10262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65871" y="3148444"/>
            <a:ext cx="3562837" cy="1061829"/>
          </a:xfrm>
          <a:prstGeom prst="rect">
            <a:avLst/>
          </a:prstGeom>
          <a:solidFill>
            <a:schemeClr val="accent3">
              <a:lumMod val="60000"/>
              <a:lumOff val="40000"/>
            </a:schemeClr>
          </a:solidFill>
        </p:spPr>
        <p:txBody>
          <a:bodyPr wrap="square">
            <a:spAutoFit/>
          </a:bodyPr>
          <a:lstStyle/>
          <a:p>
            <a:pPr algn="just">
              <a:lnSpc>
                <a:spcPct val="150000"/>
              </a:lnSpc>
            </a:pPr>
            <a:r>
              <a:rPr lang="vi-VN" sz="2100" dirty="0">
                <a:latin typeface="+mn-lt"/>
                <a:ea typeface="Times New Roman" panose="02020603050405020304" pitchFamily="18" charset="0"/>
              </a:rPr>
              <a:t>C</a:t>
            </a:r>
            <a:r>
              <a:rPr lang="en-US" sz="2100" dirty="0">
                <a:latin typeface="+mj-lt"/>
                <a:ea typeface="Times New Roman" panose="02020603050405020304" pitchFamily="18" charset="0"/>
              </a:rPr>
              <a:t>ơ thể </a:t>
            </a:r>
            <a:r>
              <a:rPr lang="en-US" sz="2100" dirty="0" err="1">
                <a:latin typeface="+mj-lt"/>
                <a:ea typeface="Times New Roman" panose="02020603050405020304" pitchFamily="18" charset="0"/>
              </a:rPr>
              <a:t>không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duy</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trì</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được</a:t>
            </a:r>
            <a:r>
              <a:rPr lang="en-US" sz="2100" dirty="0">
                <a:latin typeface="+mj-lt"/>
                <a:ea typeface="Times New Roman" panose="02020603050405020304" pitchFamily="18" charset="0"/>
              </a:rPr>
              <a:t> các </a:t>
            </a:r>
            <a:r>
              <a:rPr lang="en-US" sz="2100" dirty="0" err="1">
                <a:latin typeface="+mj-lt"/>
                <a:ea typeface="Times New Roman" panose="02020603050405020304" pitchFamily="18" charset="0"/>
              </a:rPr>
              <a:t>hoạt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động</a:t>
            </a:r>
            <a:r>
              <a:rPr lang="en-US" sz="2100" dirty="0">
                <a:latin typeface="+mj-lt"/>
                <a:ea typeface="Times New Roman" panose="02020603050405020304" pitchFamily="18" charset="0"/>
              </a:rPr>
              <a:t> sống </a:t>
            </a:r>
            <a:r>
              <a:rPr lang="en-US" sz="2100" dirty="0" err="1">
                <a:latin typeface="+mj-lt"/>
                <a:ea typeface="Times New Roman" panose="02020603050405020304" pitchFamily="18" charset="0"/>
              </a:rPr>
              <a:t>và</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chết</a:t>
            </a:r>
            <a:r>
              <a:rPr lang="en-US" sz="2100" dirty="0">
                <a:latin typeface="+mj-lt"/>
                <a:ea typeface="Times New Roman" panose="02020603050405020304" pitchFamily="18" charset="0"/>
              </a:rPr>
              <a:t>.</a:t>
            </a:r>
            <a:endParaRPr lang="en-US" sz="2100" dirty="0">
              <a:effectLst/>
              <a:latin typeface="+mj-lt"/>
              <a:ea typeface="Calibri" panose="020F0502020204030204" pitchFamily="34" charset="0"/>
            </a:endParaRPr>
          </a:p>
        </p:txBody>
      </p:sp>
      <p:cxnSp>
        <p:nvCxnSpPr>
          <p:cNvPr id="26" name="Straight Arrow Connector 25"/>
          <p:cNvCxnSpPr/>
          <p:nvPr/>
        </p:nvCxnSpPr>
        <p:spPr>
          <a:xfrm flipH="1">
            <a:off x="3074463" y="3679358"/>
            <a:ext cx="127932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620" y="2069288"/>
            <a:ext cx="1969876" cy="216109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4700" b="17608"/>
          <a:stretch/>
        </p:blipFill>
        <p:spPr>
          <a:xfrm>
            <a:off x="1630196" y="3794636"/>
            <a:ext cx="1681017" cy="831274"/>
          </a:xfrm>
          <a:prstGeom prst="rect">
            <a:avLst/>
          </a:prstGeom>
        </p:spPr>
      </p:pic>
    </p:spTree>
    <p:extLst>
      <p:ext uri="{BB962C8B-B14F-4D97-AF65-F5344CB8AC3E}">
        <p14:creationId xmlns:p14="http://schemas.microsoft.com/office/powerpoint/2010/main" val="253211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7"/>
        <p:cNvGrpSpPr/>
        <p:nvPr/>
      </p:nvGrpSpPr>
      <p:grpSpPr>
        <a:xfrm>
          <a:off x="0" y="0"/>
          <a:ext cx="0" cy="0"/>
          <a:chOff x="0" y="0"/>
          <a:chExt cx="0" cy="0"/>
        </a:xfrm>
      </p:grpSpPr>
      <p:sp>
        <p:nvSpPr>
          <p:cNvPr id="102" name="Google Shape;2315;p64"/>
          <p:cNvSpPr txBox="1">
            <a:spLocks noGrp="1"/>
          </p:cNvSpPr>
          <p:nvPr>
            <p:ph type="title"/>
          </p:nvPr>
        </p:nvSpPr>
        <p:spPr>
          <a:xfrm>
            <a:off x="3196312" y="497358"/>
            <a:ext cx="281372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dirty="0">
                <a:solidFill>
                  <a:srgbClr val="FF0000"/>
                </a:solidFill>
                <a:latin typeface="+mn-lt"/>
              </a:rPr>
              <a:t>KẾT LUẬN</a:t>
            </a:r>
            <a:endParaRPr sz="3200" b="1" dirty="0">
              <a:solidFill>
                <a:srgbClr val="FF0000"/>
              </a:solidFill>
              <a:latin typeface="+mn-lt"/>
            </a:endParaRPr>
          </a:p>
        </p:txBody>
      </p:sp>
      <p:sp>
        <p:nvSpPr>
          <p:cNvPr id="103" name="Google Shape;2322;p64"/>
          <p:cNvSpPr/>
          <p:nvPr/>
        </p:nvSpPr>
        <p:spPr>
          <a:xfrm>
            <a:off x="5824031" y="584237"/>
            <a:ext cx="510547" cy="464912"/>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22;p64"/>
          <p:cNvSpPr/>
          <p:nvPr/>
        </p:nvSpPr>
        <p:spPr>
          <a:xfrm>
            <a:off x="2871766" y="584237"/>
            <a:ext cx="510547" cy="464912"/>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12;p64"/>
          <p:cNvSpPr/>
          <p:nvPr/>
        </p:nvSpPr>
        <p:spPr>
          <a:xfrm>
            <a:off x="962892" y="1309255"/>
            <a:ext cx="7155872" cy="3387800"/>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p:cNvSpPr/>
          <p:nvPr/>
        </p:nvSpPr>
        <p:spPr>
          <a:xfrm>
            <a:off x="1167246" y="1533522"/>
            <a:ext cx="6747163" cy="2939266"/>
          </a:xfrm>
          <a:prstGeom prst="rect">
            <a:avLst/>
          </a:prstGeom>
        </p:spPr>
        <p:txBody>
          <a:bodyPr wrap="square">
            <a:spAutoFit/>
          </a:bodyPr>
          <a:lstStyle/>
          <a:p>
            <a:pPr marL="342900" indent="-342900" algn="just">
              <a:lnSpc>
                <a:spcPct val="150000"/>
              </a:lnSpc>
              <a:spcAft>
                <a:spcPts val="600"/>
              </a:spcAft>
              <a:buFont typeface="Wingdings" panose="05000000000000000000" pitchFamily="2" charset="2"/>
              <a:buChar char="§"/>
            </a:pPr>
            <a:r>
              <a:rPr lang="vi-VN" sz="2000" dirty="0">
                <a:latin typeface="+mn-lt"/>
                <a:ea typeface="Times New Roman" panose="02020603050405020304" pitchFamily="18" charset="0"/>
              </a:rPr>
              <a:t>Nước là </a:t>
            </a:r>
            <a:r>
              <a:rPr lang="vi-VN" sz="2000" b="1" dirty="0">
                <a:latin typeface="+mn-lt"/>
                <a:ea typeface="Times New Roman" panose="02020603050405020304" pitchFamily="18" charset="0"/>
              </a:rPr>
              <a:t>thành phần chủ yếu </a:t>
            </a:r>
            <a:r>
              <a:rPr lang="vi-VN" sz="2000" dirty="0">
                <a:latin typeface="+mn-lt"/>
                <a:ea typeface="Times New Roman" panose="02020603050405020304" pitchFamily="18" charset="0"/>
              </a:rPr>
              <a:t>cấu tạo nên tế bào cơ thể sinh vật. </a:t>
            </a:r>
          </a:p>
          <a:p>
            <a:pPr marL="342900" indent="-342900" algn="just">
              <a:lnSpc>
                <a:spcPct val="150000"/>
              </a:lnSpc>
              <a:spcAft>
                <a:spcPts val="600"/>
              </a:spcAft>
              <a:buFont typeface="Wingdings" panose="05000000000000000000" pitchFamily="2" charset="2"/>
              <a:buChar char="§"/>
            </a:pPr>
            <a:r>
              <a:rPr lang="vi-VN" sz="2000" dirty="0">
                <a:latin typeface="+mn-lt"/>
                <a:ea typeface="Times New Roman" panose="02020603050405020304" pitchFamily="18" charset="0"/>
              </a:rPr>
              <a:t>Nước có </a:t>
            </a:r>
            <a:r>
              <a:rPr lang="vi-VN" sz="2000" b="1" dirty="0">
                <a:latin typeface="+mn-lt"/>
                <a:ea typeface="Times New Roman" panose="02020603050405020304" pitchFamily="18" charset="0"/>
              </a:rPr>
              <a:t>vai trò rất quan trọng </a:t>
            </a:r>
            <a:r>
              <a:rPr lang="vi-VN" sz="2000" dirty="0">
                <a:latin typeface="+mn-lt"/>
                <a:ea typeface="Times New Roman" panose="02020603050405020304" pitchFamily="18" charset="0"/>
              </a:rPr>
              <a:t>trong các hoạt động sống của sinh vật như điều hòa thân nhiệt, dung môi hòa tan và vận chuyển các chất, nguyên liệu và môi trường diễn ra các phản ứng chuyển hóa.</a:t>
            </a:r>
          </a:p>
        </p:txBody>
      </p:sp>
    </p:spTree>
    <p:extLst>
      <p:ext uri="{BB962C8B-B14F-4D97-AF65-F5344CB8AC3E}">
        <p14:creationId xmlns:p14="http://schemas.microsoft.com/office/powerpoint/2010/main" val="3620009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outVertical)">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sp>
        <p:nvSpPr>
          <p:cNvPr id="42" name="TextBox 41"/>
          <p:cNvSpPr txBox="1"/>
          <p:nvPr/>
        </p:nvSpPr>
        <p:spPr>
          <a:xfrm>
            <a:off x="2175163" y="180349"/>
            <a:ext cx="4304383"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nước</a:t>
            </a:r>
            <a:endParaRPr lang="en-US" sz="2400" b="1" dirty="0"/>
          </a:p>
        </p:txBody>
      </p:sp>
      <p:sp>
        <p:nvSpPr>
          <p:cNvPr id="28" name="Rectangle 27"/>
          <p:cNvSpPr/>
          <p:nvPr/>
        </p:nvSpPr>
        <p:spPr>
          <a:xfrm>
            <a:off x="811763" y="656997"/>
            <a:ext cx="7031182" cy="1061829"/>
          </a:xfrm>
          <a:prstGeom prst="rect">
            <a:avLst/>
          </a:prstGeom>
        </p:spPr>
        <p:txBody>
          <a:bodyPr wrap="square">
            <a:spAutoFit/>
          </a:bodyPr>
          <a:lstStyle/>
          <a:p>
            <a:pPr marR="90170" algn="just">
              <a:lnSpc>
                <a:spcPct val="150000"/>
              </a:lnSpc>
              <a:spcBef>
                <a:spcPts val="300"/>
              </a:spcBef>
              <a:spcAft>
                <a:spcPts val="300"/>
              </a:spcAft>
            </a:pPr>
            <a:r>
              <a:rPr lang="vi-VN" sz="2100" b="1" dirty="0">
                <a:solidFill>
                  <a:schemeClr val="accent1">
                    <a:lumMod val="50000"/>
                  </a:schemeClr>
                </a:solidFill>
                <a:latin typeface="+mn-lt"/>
                <a:ea typeface="Times New Roman" panose="02020603050405020304" pitchFamily="18" charset="0"/>
              </a:rPr>
              <a:t>LUYỆN TẬP: </a:t>
            </a:r>
            <a:r>
              <a:rPr lang="en-US" sz="2100" dirty="0">
                <a:latin typeface="+mj-lt"/>
                <a:ea typeface="Times New Roman" panose="02020603050405020304" pitchFamily="18" charset="0"/>
              </a:rPr>
              <a:t>Tại </a:t>
            </a:r>
            <a:r>
              <a:rPr lang="en-US" sz="2100" dirty="0" err="1">
                <a:latin typeface="+mj-lt"/>
                <a:ea typeface="Times New Roman" panose="02020603050405020304" pitchFamily="18" charset="0"/>
              </a:rPr>
              <a:t>sao</a:t>
            </a:r>
            <a:r>
              <a:rPr lang="en-US" sz="2100" dirty="0">
                <a:latin typeface="+mj-lt"/>
                <a:ea typeface="Times New Roman" panose="02020603050405020304" pitchFamily="18" charset="0"/>
              </a:rPr>
              <a:t> cơ thể đang </a:t>
            </a:r>
            <a:r>
              <a:rPr lang="en-US" sz="2100" dirty="0" err="1">
                <a:latin typeface="+mj-lt"/>
                <a:ea typeface="Times New Roman" panose="02020603050405020304" pitchFamily="18" charset="0"/>
              </a:rPr>
              <a:t>ra</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mồ</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hôi</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nếu</a:t>
            </a:r>
            <a:r>
              <a:rPr lang="en-US" sz="2100" dirty="0">
                <a:latin typeface="+mj-lt"/>
                <a:ea typeface="Times New Roman" panose="02020603050405020304" pitchFamily="18" charset="0"/>
              </a:rPr>
              <a:t> có </a:t>
            </a:r>
            <a:r>
              <a:rPr lang="en-US" sz="2100" dirty="0" err="1">
                <a:latin typeface="+mj-lt"/>
                <a:ea typeface="Times New Roman" panose="02020603050405020304" pitchFamily="18" charset="0"/>
              </a:rPr>
              <a:t>gió</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thổi</a:t>
            </a:r>
            <a:r>
              <a:rPr lang="en-US" sz="2100" dirty="0">
                <a:latin typeface="+mj-lt"/>
                <a:ea typeface="Times New Roman" panose="02020603050405020304" pitchFamily="18" charset="0"/>
              </a:rPr>
              <a:t> ta sẽ có cảm </a:t>
            </a:r>
            <a:r>
              <a:rPr lang="en-US" sz="2100" dirty="0" err="1">
                <a:latin typeface="+mj-lt"/>
                <a:ea typeface="Times New Roman" panose="02020603050405020304" pitchFamily="18" charset="0"/>
              </a:rPr>
              <a:t>giảc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mát</a:t>
            </a:r>
            <a:r>
              <a:rPr lang="en-US" sz="2100" dirty="0">
                <a:latin typeface="+mj-lt"/>
                <a:ea typeface="Times New Roman" panose="02020603050405020304" pitchFamily="18" charset="0"/>
              </a:rPr>
              <a:t> hơn?</a:t>
            </a:r>
            <a:endParaRPr lang="en-US" sz="2100" dirty="0">
              <a:latin typeface="+mj-lt"/>
              <a:ea typeface="Calibri" panose="020F0502020204030204" pitchFamily="34" charset="0"/>
            </a:endParaRPr>
          </a:p>
        </p:txBody>
      </p:sp>
      <p:sp>
        <p:nvSpPr>
          <p:cNvPr id="2" name="Rectangle 1"/>
          <p:cNvSpPr/>
          <p:nvPr/>
        </p:nvSpPr>
        <p:spPr>
          <a:xfrm>
            <a:off x="863580" y="2290655"/>
            <a:ext cx="6046237" cy="2031325"/>
          </a:xfrm>
          <a:prstGeom prst="rect">
            <a:avLst/>
          </a:prstGeom>
          <a:solidFill>
            <a:schemeClr val="accent4">
              <a:lumMod val="40000"/>
              <a:lumOff val="60000"/>
            </a:schemeClr>
          </a:solidFill>
        </p:spPr>
        <p:txBody>
          <a:bodyPr wrap="square">
            <a:spAutoFit/>
          </a:bodyPr>
          <a:lstStyle/>
          <a:p>
            <a:pPr algn="just">
              <a:lnSpc>
                <a:spcPct val="150000"/>
              </a:lnSpc>
            </a:pPr>
            <a:r>
              <a:rPr lang="en-US" sz="2100" dirty="0">
                <a:latin typeface="+mj-lt"/>
                <a:ea typeface="Times New Roman" panose="02020603050405020304" pitchFamily="18" charset="0"/>
              </a:rPr>
              <a:t>Khi </a:t>
            </a:r>
            <a:r>
              <a:rPr lang="en-US" sz="2100" dirty="0" err="1">
                <a:latin typeface="+mj-lt"/>
                <a:ea typeface="Times New Roman" panose="02020603050405020304" pitchFamily="18" charset="0"/>
              </a:rPr>
              <a:t>gió</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thổi</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trong </a:t>
            </a:r>
            <a:r>
              <a:rPr lang="en-US" sz="2100" dirty="0" err="1">
                <a:latin typeface="+mj-lt"/>
                <a:ea typeface="Times New Roman" panose="02020603050405020304" pitchFamily="18" charset="0"/>
              </a:rPr>
              <a:t>mồ</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hôi</a:t>
            </a:r>
            <a:r>
              <a:rPr lang="en-US" sz="2100" dirty="0">
                <a:latin typeface="+mj-lt"/>
                <a:ea typeface="Times New Roman" panose="02020603050405020304" pitchFamily="18" charset="0"/>
              </a:rPr>
              <a:t> sẽ bay hơi nhanh hơn </a:t>
            </a:r>
            <a:r>
              <a:rPr lang="en-US" sz="2100" dirty="0" err="1">
                <a:latin typeface="+mj-lt"/>
                <a:ea typeface="Times New Roman" panose="02020603050405020304" pitchFamily="18" charset="0"/>
              </a:rPr>
              <a:t>và</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mang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theo</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nhiệt</a:t>
            </a:r>
            <a:r>
              <a:rPr lang="en-US" sz="2100" dirty="0">
                <a:latin typeface="+mj-lt"/>
                <a:ea typeface="Times New Roman" panose="02020603050405020304" pitchFamily="18" charset="0"/>
              </a:rPr>
              <a:t> cơ thể đang </a:t>
            </a:r>
            <a:r>
              <a:rPr lang="en-US" sz="2100" dirty="0" err="1">
                <a:latin typeface="+mj-lt"/>
                <a:ea typeface="Times New Roman" panose="02020603050405020304" pitchFamily="18" charset="0"/>
              </a:rPr>
              <a:t>tỏa</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ra</a:t>
            </a:r>
            <a:r>
              <a:rPr lang="vi-VN" sz="2100" dirty="0">
                <a:latin typeface="+mj-lt"/>
                <a:ea typeface="Times New Roman" panose="02020603050405020304" pitchFamily="18" charset="0"/>
              </a:rPr>
              <a:t>.</a:t>
            </a:r>
          </a:p>
          <a:p>
            <a:pPr algn="just">
              <a:lnSpc>
                <a:spcPct val="150000"/>
              </a:lnSpc>
            </a:pPr>
            <a:r>
              <a:rPr lang="en-US" sz="2100" b="1" dirty="0">
                <a:solidFill>
                  <a:srgbClr val="FF0000"/>
                </a:solidFill>
                <a:latin typeface="+mj-lt"/>
                <a:ea typeface="Times New Roman" panose="02020603050405020304" pitchFamily="18" charset="0"/>
                <a:sym typeface="Wingdings" panose="05000000000000000000" pitchFamily="2" charset="2"/>
              </a:rPr>
              <a:t></a:t>
            </a:r>
            <a:r>
              <a:rPr lang="vi-VN" sz="2100" b="1" dirty="0">
                <a:solidFill>
                  <a:srgbClr val="FF0000"/>
                </a:solidFill>
                <a:latin typeface="+mj-lt"/>
                <a:ea typeface="Times New Roman" panose="02020603050405020304" pitchFamily="18" charset="0"/>
                <a:sym typeface="Wingdings" panose="05000000000000000000" pitchFamily="2" charset="2"/>
              </a:rPr>
              <a:t> </a:t>
            </a:r>
            <a:r>
              <a:rPr lang="vi-VN" sz="2100" b="1" dirty="0">
                <a:solidFill>
                  <a:srgbClr val="FF0000"/>
                </a:solidFill>
                <a:latin typeface="+mn-lt"/>
                <a:ea typeface="Times New Roman" panose="02020603050405020304" pitchFamily="18" charset="0"/>
              </a:rPr>
              <a:t>G</a:t>
            </a:r>
            <a:r>
              <a:rPr lang="en-US" sz="2100" b="1" dirty="0" err="1">
                <a:solidFill>
                  <a:srgbClr val="FF0000"/>
                </a:solidFill>
                <a:latin typeface="+mj-lt"/>
                <a:ea typeface="Times New Roman" panose="02020603050405020304" pitchFamily="18" charset="0"/>
              </a:rPr>
              <a:t>iảm</a:t>
            </a:r>
            <a:r>
              <a:rPr lang="en-US" sz="2100" b="1" dirty="0">
                <a:solidFill>
                  <a:srgbClr val="FF0000"/>
                </a:solidFill>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nhiệt</a:t>
            </a:r>
            <a:r>
              <a:rPr lang="en-US" sz="2100" b="1" dirty="0">
                <a:solidFill>
                  <a:srgbClr val="FF0000"/>
                </a:solidFill>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độ</a:t>
            </a:r>
            <a:r>
              <a:rPr lang="en-US" sz="2100" b="1" dirty="0">
                <a:solidFill>
                  <a:srgbClr val="FF0000"/>
                </a:solidFill>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bề</a:t>
            </a:r>
            <a:r>
              <a:rPr lang="en-US" sz="2100" b="1" dirty="0">
                <a:solidFill>
                  <a:srgbClr val="FF0000"/>
                </a:solidFill>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mặt</a:t>
            </a:r>
            <a:r>
              <a:rPr lang="en-US" sz="2100" b="1" dirty="0">
                <a:solidFill>
                  <a:srgbClr val="FF0000"/>
                </a:solidFill>
                <a:latin typeface="+mj-lt"/>
                <a:ea typeface="Times New Roman" panose="02020603050405020304" pitchFamily="18" charset="0"/>
              </a:rPr>
              <a:t> cơ thể nên có cảm </a:t>
            </a:r>
            <a:r>
              <a:rPr lang="en-US" sz="2100" b="1" dirty="0" err="1">
                <a:solidFill>
                  <a:srgbClr val="FF0000"/>
                </a:solidFill>
                <a:latin typeface="+mj-lt"/>
                <a:ea typeface="Times New Roman" panose="02020603050405020304" pitchFamily="18" charset="0"/>
              </a:rPr>
              <a:t>giác</a:t>
            </a:r>
            <a:r>
              <a:rPr lang="en-US" sz="2100" b="1" dirty="0">
                <a:solidFill>
                  <a:srgbClr val="FF0000"/>
                </a:solidFill>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mát</a:t>
            </a:r>
            <a:r>
              <a:rPr lang="en-US" sz="2100" b="1" dirty="0">
                <a:solidFill>
                  <a:srgbClr val="FF0000"/>
                </a:solidFill>
                <a:latin typeface="+mj-lt"/>
                <a:ea typeface="Times New Roman" panose="02020603050405020304" pitchFamily="18" charset="0"/>
              </a:rPr>
              <a:t> hơn.</a:t>
            </a:r>
            <a:endParaRPr lang="en-US" sz="2100" b="1" dirty="0">
              <a:solidFill>
                <a:srgbClr val="FF0000"/>
              </a:solidFill>
              <a:effectLst/>
              <a:latin typeface="+mj-lt"/>
              <a:ea typeface="Calibri" panose="020F0502020204030204" pitchFamily="34" charset="0"/>
            </a:endParaRPr>
          </a:p>
        </p:txBody>
      </p:sp>
      <p:sp>
        <p:nvSpPr>
          <p:cNvPr id="7" name="Google Shape;8368;p60"/>
          <p:cNvSpPr/>
          <p:nvPr/>
        </p:nvSpPr>
        <p:spPr>
          <a:xfrm rot="20081663" flipH="1" flipV="1">
            <a:off x="536535" y="1711895"/>
            <a:ext cx="487949" cy="498386"/>
          </a:xfrm>
          <a:custGeom>
            <a:avLst/>
            <a:gdLst/>
            <a:ahLst/>
            <a:cxnLst/>
            <a:rect l="l" t="t" r="r" b="b"/>
            <a:pathLst>
              <a:path w="17180" h="21483" extrusionOk="0">
                <a:moveTo>
                  <a:pt x="2169" y="1"/>
                </a:moveTo>
                <a:cubicBezTo>
                  <a:pt x="701" y="2569"/>
                  <a:pt x="1" y="5505"/>
                  <a:pt x="34" y="8440"/>
                </a:cubicBezTo>
                <a:cubicBezTo>
                  <a:pt x="735" y="8073"/>
                  <a:pt x="1569" y="7606"/>
                  <a:pt x="2236" y="7239"/>
                </a:cubicBezTo>
                <a:cubicBezTo>
                  <a:pt x="2836" y="10575"/>
                  <a:pt x="4971" y="13444"/>
                  <a:pt x="7406" y="15779"/>
                </a:cubicBezTo>
                <a:cubicBezTo>
                  <a:pt x="9874" y="18114"/>
                  <a:pt x="12843" y="19848"/>
                  <a:pt x="15845" y="21483"/>
                </a:cubicBezTo>
                <a:cubicBezTo>
                  <a:pt x="16713" y="18948"/>
                  <a:pt x="16879" y="16112"/>
                  <a:pt x="17180" y="13410"/>
                </a:cubicBezTo>
                <a:cubicBezTo>
                  <a:pt x="12410" y="12777"/>
                  <a:pt x="8006" y="9808"/>
                  <a:pt x="5671" y="5638"/>
                </a:cubicBezTo>
                <a:cubicBezTo>
                  <a:pt x="6672" y="5405"/>
                  <a:pt x="7740" y="5104"/>
                  <a:pt x="8807" y="4838"/>
                </a:cubicBezTo>
                <a:cubicBezTo>
                  <a:pt x="6205" y="3837"/>
                  <a:pt x="3904" y="2169"/>
                  <a:pt x="2169" y="1"/>
                </a:cubicBezTo>
                <a:close/>
              </a:path>
            </a:pathLst>
          </a:custGeom>
          <a:solidFill>
            <a:schemeClr val="accent4">
              <a:lumMod val="60000"/>
              <a:lumOff val="40000"/>
            </a:schemeClr>
          </a:solidFill>
          <a:ln w="28575"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145" t="21146" r="25623" b="8551"/>
          <a:stretch/>
        </p:blipFill>
        <p:spPr>
          <a:xfrm>
            <a:off x="7041044" y="1631521"/>
            <a:ext cx="1603802" cy="3125062"/>
          </a:xfrm>
          <a:prstGeom prst="rect">
            <a:avLst/>
          </a:prstGeom>
        </p:spPr>
      </p:pic>
    </p:spTree>
    <p:extLst>
      <p:ext uri="{BB962C8B-B14F-4D97-AF65-F5344CB8AC3E}">
        <p14:creationId xmlns:p14="http://schemas.microsoft.com/office/powerpoint/2010/main" val="17249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out)">
                                      <p:cBhvr>
                                        <p:cTn id="14" dur="500"/>
                                        <p:tgtEl>
                                          <p:spTgt spid="7"/>
                                        </p:tgtEl>
                                      </p:cBhvr>
                                    </p:animEffect>
                                  </p:childTnLst>
                                </p:cTn>
                              </p:par>
                              <p:par>
                                <p:cTn id="15" presetID="6" presetClass="entr" presetSubtype="32"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out)">
                                      <p:cBhvr>
                                        <p:cTn id="17" dur="500"/>
                                        <p:tgtEl>
                                          <p:spTgt spid="2"/>
                                        </p:tgtEl>
                                      </p:cBhvr>
                                    </p:animEffect>
                                  </p:childTnLst>
                                </p:cTn>
                              </p:par>
                              <p:par>
                                <p:cTn id="18" presetID="6" presetClass="entr" presetSubtype="32"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ou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7" name="Google Shape;1687;p43"/>
          <p:cNvSpPr txBox="1">
            <a:spLocks noGrp="1"/>
          </p:cNvSpPr>
          <p:nvPr>
            <p:ph type="title"/>
          </p:nvPr>
        </p:nvSpPr>
        <p:spPr>
          <a:xfrm>
            <a:off x="3301075" y="61701"/>
            <a:ext cx="2821400" cy="61146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1" dirty="0">
                <a:solidFill>
                  <a:srgbClr val="FF0000"/>
                </a:solidFill>
                <a:latin typeface="+mn-lt"/>
              </a:rPr>
              <a:t>KHỞI ĐỘNG</a:t>
            </a:r>
            <a:endParaRPr b="1" dirty="0">
              <a:solidFill>
                <a:srgbClr val="FF0000"/>
              </a:solidFill>
              <a:latin typeface="+mn-lt"/>
            </a:endParaRPr>
          </a:p>
        </p:txBody>
      </p:sp>
      <p:pic>
        <p:nvPicPr>
          <p:cNvPr id="3" name="y2mate.com - VTC14Quảng Ngãi Hạn hán nặng người dân phải mua nước cứu cây trồng_4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6073" y="1682447"/>
            <a:ext cx="6885709" cy="3263625"/>
          </a:xfrm>
          <a:prstGeom prst="rect">
            <a:avLst/>
          </a:prstGeom>
        </p:spPr>
      </p:pic>
      <p:sp>
        <p:nvSpPr>
          <p:cNvPr id="4" name="Rectangle 3"/>
          <p:cNvSpPr/>
          <p:nvPr/>
        </p:nvSpPr>
        <p:spPr>
          <a:xfrm>
            <a:off x="1498752" y="676019"/>
            <a:ext cx="6426047" cy="956352"/>
          </a:xfrm>
          <a:prstGeom prst="rect">
            <a:avLst/>
          </a:prstGeom>
        </p:spPr>
        <p:txBody>
          <a:bodyPr wrap="square">
            <a:spAutoFit/>
          </a:bodyPr>
          <a:lstStyle/>
          <a:p>
            <a:pPr marL="0" marR="90170" algn="ctr">
              <a:lnSpc>
                <a:spcPct val="135000"/>
              </a:lnSpc>
              <a:spcBef>
                <a:spcPts val="300"/>
              </a:spcBef>
              <a:spcAft>
                <a:spcPts val="300"/>
              </a:spcAft>
            </a:pPr>
            <a:r>
              <a:rPr lang="en-US" sz="2200" b="1" dirty="0">
                <a:latin typeface="+mj-lt"/>
                <a:ea typeface="Times New Roman" panose="02020603050405020304" pitchFamily="18" charset="0"/>
              </a:rPr>
              <a:t>Tại </a:t>
            </a:r>
            <a:r>
              <a:rPr lang="en-US" sz="2200" b="1" dirty="0" err="1">
                <a:latin typeface="+mj-lt"/>
                <a:ea typeface="Times New Roman" panose="02020603050405020304" pitchFamily="18" charset="0"/>
              </a:rPr>
              <a:t>sao</a:t>
            </a:r>
            <a:r>
              <a:rPr lang="en-US" sz="2200" b="1" dirty="0">
                <a:latin typeface="+mj-lt"/>
                <a:ea typeface="Times New Roman" panose="02020603050405020304" pitchFamily="18" charset="0"/>
              </a:rPr>
              <a:t> nhiều loại </a:t>
            </a:r>
            <a:r>
              <a:rPr lang="en-US" sz="2200" b="1" dirty="0" err="1">
                <a:latin typeface="+mj-lt"/>
                <a:ea typeface="Times New Roman" panose="02020603050405020304" pitchFamily="18" charset="0"/>
              </a:rPr>
              <a:t>cây</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trồng</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không</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được</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tưới</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nước</a:t>
            </a:r>
            <a:r>
              <a:rPr lang="en-US" sz="2200" b="1" dirty="0">
                <a:latin typeface="+mj-lt"/>
                <a:ea typeface="Times New Roman" panose="02020603050405020304" pitchFamily="18" charset="0"/>
              </a:rPr>
              <a:t> đầy đủ sẽ </a:t>
            </a:r>
            <a:r>
              <a:rPr lang="en-US" sz="2200" b="1" dirty="0" err="1">
                <a:latin typeface="+mj-lt"/>
                <a:ea typeface="Times New Roman" panose="02020603050405020304" pitchFamily="18" charset="0"/>
              </a:rPr>
              <a:t>héo</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dần</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thậm</a:t>
            </a:r>
            <a:r>
              <a:rPr lang="en-US" sz="2200" b="1" dirty="0">
                <a:latin typeface="+mj-lt"/>
                <a:ea typeface="Times New Roman" panose="02020603050405020304" pitchFamily="18" charset="0"/>
              </a:rPr>
              <a:t> </a:t>
            </a:r>
            <a:r>
              <a:rPr lang="en-US" sz="2200" b="1" dirty="0" err="1">
                <a:latin typeface="+mj-lt"/>
                <a:ea typeface="Times New Roman" panose="02020603050405020304" pitchFamily="18" charset="0"/>
              </a:rPr>
              <a:t>chí</a:t>
            </a:r>
            <a:r>
              <a:rPr lang="en-US" sz="2200" b="1" dirty="0">
                <a:latin typeface="+mj-lt"/>
                <a:ea typeface="Times New Roman" panose="02020603050405020304" pitchFamily="18" charset="0"/>
              </a:rPr>
              <a:t> sẽ </a:t>
            </a:r>
            <a:r>
              <a:rPr lang="en-US" sz="2200" b="1" dirty="0" err="1">
                <a:latin typeface="+mj-lt"/>
                <a:ea typeface="Times New Roman" panose="02020603050405020304" pitchFamily="18" charset="0"/>
              </a:rPr>
              <a:t>chết</a:t>
            </a:r>
            <a:r>
              <a:rPr lang="en-US" sz="2200" b="1" dirty="0">
                <a:latin typeface="+mj-lt"/>
                <a:ea typeface="Times New Roman" panose="02020603050405020304" pitchFamily="18" charset="0"/>
              </a:rPr>
              <a:t>?</a:t>
            </a:r>
            <a:endParaRPr lang="en-US" sz="2200" b="1" dirty="0">
              <a:effectLst/>
              <a:latin typeface="+mj-lt"/>
              <a:ea typeface="Calibri" panose="020F0502020204030204" pitchFamily="34" charset="0"/>
            </a:endParaRPr>
          </a:p>
        </p:txBody>
      </p:sp>
      <p:grpSp>
        <p:nvGrpSpPr>
          <p:cNvPr id="53" name="Google Shape;5918;p111"/>
          <p:cNvGrpSpPr/>
          <p:nvPr/>
        </p:nvGrpSpPr>
        <p:grpSpPr>
          <a:xfrm>
            <a:off x="166255" y="3858248"/>
            <a:ext cx="759252" cy="1285252"/>
            <a:chOff x="5721514" y="1307107"/>
            <a:chExt cx="245073" cy="414856"/>
          </a:xfrm>
        </p:grpSpPr>
        <p:sp>
          <p:nvSpPr>
            <p:cNvPr id="54" name="Google Shape;5919;p111"/>
            <p:cNvSpPr/>
            <p:nvPr/>
          </p:nvSpPr>
          <p:spPr>
            <a:xfrm>
              <a:off x="5725526" y="1312521"/>
              <a:ext cx="241062" cy="351485"/>
            </a:xfrm>
            <a:custGeom>
              <a:avLst/>
              <a:gdLst/>
              <a:ahLst/>
              <a:cxnLst/>
              <a:rect l="l" t="t" r="r" b="b"/>
              <a:pathLst>
                <a:path w="6189" h="9024" extrusionOk="0">
                  <a:moveTo>
                    <a:pt x="2640" y="1"/>
                  </a:moveTo>
                  <a:cubicBezTo>
                    <a:pt x="2576" y="1"/>
                    <a:pt x="2512" y="3"/>
                    <a:pt x="2448" y="7"/>
                  </a:cubicBezTo>
                  <a:cubicBezTo>
                    <a:pt x="1379" y="32"/>
                    <a:pt x="189" y="1586"/>
                    <a:pt x="189" y="3262"/>
                  </a:cubicBezTo>
                  <a:cubicBezTo>
                    <a:pt x="189" y="4887"/>
                    <a:pt x="1" y="9023"/>
                    <a:pt x="2950" y="9023"/>
                  </a:cubicBezTo>
                  <a:cubicBezTo>
                    <a:pt x="3000" y="9023"/>
                    <a:pt x="3052" y="9022"/>
                    <a:pt x="3104" y="9020"/>
                  </a:cubicBezTo>
                  <a:cubicBezTo>
                    <a:pt x="6189" y="8874"/>
                    <a:pt x="5241" y="1465"/>
                    <a:pt x="4367" y="663"/>
                  </a:cubicBezTo>
                  <a:cubicBezTo>
                    <a:pt x="3903" y="222"/>
                    <a:pt x="3279" y="1"/>
                    <a:pt x="2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920;p111"/>
            <p:cNvSpPr/>
            <p:nvPr/>
          </p:nvSpPr>
          <p:spPr>
            <a:xfrm>
              <a:off x="5721514" y="1307107"/>
              <a:ext cx="218587" cy="358652"/>
            </a:xfrm>
            <a:custGeom>
              <a:avLst/>
              <a:gdLst/>
              <a:ahLst/>
              <a:cxnLst/>
              <a:rect l="l" t="t" r="r" b="b"/>
              <a:pathLst>
                <a:path w="5612" h="9208" extrusionOk="0">
                  <a:moveTo>
                    <a:pt x="1571" y="778"/>
                  </a:moveTo>
                  <a:cubicBezTo>
                    <a:pt x="1830" y="782"/>
                    <a:pt x="2017" y="878"/>
                    <a:pt x="2065" y="1021"/>
                  </a:cubicBezTo>
                  <a:cubicBezTo>
                    <a:pt x="2065" y="1191"/>
                    <a:pt x="1944" y="1385"/>
                    <a:pt x="1774" y="1434"/>
                  </a:cubicBezTo>
                  <a:cubicBezTo>
                    <a:pt x="1737" y="1458"/>
                    <a:pt x="1701" y="1470"/>
                    <a:pt x="1670" y="1470"/>
                  </a:cubicBezTo>
                  <a:cubicBezTo>
                    <a:pt x="1640" y="1470"/>
                    <a:pt x="1616" y="1458"/>
                    <a:pt x="1603" y="1434"/>
                  </a:cubicBezTo>
                  <a:cubicBezTo>
                    <a:pt x="1510" y="1223"/>
                    <a:pt x="1506" y="990"/>
                    <a:pt x="1571" y="778"/>
                  </a:cubicBezTo>
                  <a:close/>
                  <a:moveTo>
                    <a:pt x="4093" y="1576"/>
                  </a:moveTo>
                  <a:cubicBezTo>
                    <a:pt x="4113" y="1576"/>
                    <a:pt x="4134" y="1577"/>
                    <a:pt x="4154" y="1580"/>
                  </a:cubicBezTo>
                  <a:lnTo>
                    <a:pt x="4178" y="1580"/>
                  </a:lnTo>
                  <a:cubicBezTo>
                    <a:pt x="4203" y="1798"/>
                    <a:pt x="4130" y="1993"/>
                    <a:pt x="4008" y="2163"/>
                  </a:cubicBezTo>
                  <a:cubicBezTo>
                    <a:pt x="3969" y="2215"/>
                    <a:pt x="3909" y="2239"/>
                    <a:pt x="3851" y="2239"/>
                  </a:cubicBezTo>
                  <a:cubicBezTo>
                    <a:pt x="3800" y="2239"/>
                    <a:pt x="3751" y="2221"/>
                    <a:pt x="3717" y="2187"/>
                  </a:cubicBezTo>
                  <a:cubicBezTo>
                    <a:pt x="3595" y="2138"/>
                    <a:pt x="3523" y="2017"/>
                    <a:pt x="3547" y="1895"/>
                  </a:cubicBezTo>
                  <a:cubicBezTo>
                    <a:pt x="3658" y="1695"/>
                    <a:pt x="3871" y="1576"/>
                    <a:pt x="4093" y="1576"/>
                  </a:cubicBezTo>
                  <a:close/>
                  <a:moveTo>
                    <a:pt x="1093" y="2989"/>
                  </a:moveTo>
                  <a:cubicBezTo>
                    <a:pt x="1142" y="2989"/>
                    <a:pt x="1190" y="3013"/>
                    <a:pt x="1215" y="3037"/>
                  </a:cubicBezTo>
                  <a:cubicBezTo>
                    <a:pt x="1288" y="3061"/>
                    <a:pt x="1336" y="3159"/>
                    <a:pt x="1288" y="3231"/>
                  </a:cubicBezTo>
                  <a:cubicBezTo>
                    <a:pt x="1166" y="3596"/>
                    <a:pt x="850" y="3839"/>
                    <a:pt x="486" y="3912"/>
                  </a:cubicBezTo>
                  <a:lnTo>
                    <a:pt x="413" y="3912"/>
                  </a:lnTo>
                  <a:cubicBezTo>
                    <a:pt x="583" y="3377"/>
                    <a:pt x="850" y="3013"/>
                    <a:pt x="1093" y="2989"/>
                  </a:cubicBezTo>
                  <a:close/>
                  <a:moveTo>
                    <a:pt x="4616" y="3984"/>
                  </a:moveTo>
                  <a:cubicBezTo>
                    <a:pt x="4761" y="4009"/>
                    <a:pt x="4883" y="4082"/>
                    <a:pt x="4956" y="4203"/>
                  </a:cubicBezTo>
                  <a:cubicBezTo>
                    <a:pt x="4859" y="4325"/>
                    <a:pt x="4689" y="4397"/>
                    <a:pt x="4543" y="4397"/>
                  </a:cubicBezTo>
                  <a:cubicBezTo>
                    <a:pt x="4348" y="4373"/>
                    <a:pt x="4251" y="4349"/>
                    <a:pt x="4251" y="4227"/>
                  </a:cubicBezTo>
                  <a:cubicBezTo>
                    <a:pt x="4251" y="4130"/>
                    <a:pt x="4421" y="4009"/>
                    <a:pt x="4616" y="4009"/>
                  </a:cubicBezTo>
                  <a:lnTo>
                    <a:pt x="4616" y="3984"/>
                  </a:lnTo>
                  <a:close/>
                  <a:moveTo>
                    <a:pt x="1118" y="5369"/>
                  </a:moveTo>
                  <a:cubicBezTo>
                    <a:pt x="1288" y="5393"/>
                    <a:pt x="1288" y="5466"/>
                    <a:pt x="1288" y="5539"/>
                  </a:cubicBezTo>
                  <a:cubicBezTo>
                    <a:pt x="1190" y="5879"/>
                    <a:pt x="899" y="6122"/>
                    <a:pt x="559" y="6195"/>
                  </a:cubicBezTo>
                  <a:cubicBezTo>
                    <a:pt x="632" y="5661"/>
                    <a:pt x="826" y="5369"/>
                    <a:pt x="1069" y="5369"/>
                  </a:cubicBezTo>
                  <a:close/>
                  <a:moveTo>
                    <a:pt x="4446" y="5636"/>
                  </a:moveTo>
                  <a:cubicBezTo>
                    <a:pt x="4494" y="5636"/>
                    <a:pt x="4664" y="5661"/>
                    <a:pt x="4956" y="6074"/>
                  </a:cubicBezTo>
                  <a:cubicBezTo>
                    <a:pt x="4980" y="6122"/>
                    <a:pt x="5029" y="6171"/>
                    <a:pt x="5053" y="6244"/>
                  </a:cubicBezTo>
                  <a:cubicBezTo>
                    <a:pt x="4991" y="6290"/>
                    <a:pt x="4920" y="6307"/>
                    <a:pt x="4845" y="6307"/>
                  </a:cubicBezTo>
                  <a:cubicBezTo>
                    <a:pt x="4802" y="6307"/>
                    <a:pt x="4757" y="6301"/>
                    <a:pt x="4713" y="6292"/>
                  </a:cubicBezTo>
                  <a:cubicBezTo>
                    <a:pt x="4494" y="6219"/>
                    <a:pt x="4324" y="6001"/>
                    <a:pt x="4324" y="5758"/>
                  </a:cubicBezTo>
                  <a:cubicBezTo>
                    <a:pt x="4348" y="5709"/>
                    <a:pt x="4373" y="5636"/>
                    <a:pt x="4446" y="5636"/>
                  </a:cubicBezTo>
                  <a:close/>
                  <a:moveTo>
                    <a:pt x="1701" y="7355"/>
                  </a:moveTo>
                  <a:cubicBezTo>
                    <a:pt x="1733" y="7355"/>
                    <a:pt x="1749" y="7394"/>
                    <a:pt x="1749" y="7434"/>
                  </a:cubicBezTo>
                  <a:cubicBezTo>
                    <a:pt x="1774" y="7725"/>
                    <a:pt x="1652" y="7993"/>
                    <a:pt x="1458" y="8211"/>
                  </a:cubicBezTo>
                  <a:cubicBezTo>
                    <a:pt x="1336" y="8041"/>
                    <a:pt x="1288" y="7823"/>
                    <a:pt x="1336" y="7628"/>
                  </a:cubicBezTo>
                  <a:cubicBezTo>
                    <a:pt x="1361" y="7507"/>
                    <a:pt x="1458" y="7434"/>
                    <a:pt x="1579" y="7385"/>
                  </a:cubicBezTo>
                  <a:cubicBezTo>
                    <a:pt x="1603" y="7385"/>
                    <a:pt x="1628" y="7361"/>
                    <a:pt x="1676" y="7361"/>
                  </a:cubicBezTo>
                  <a:cubicBezTo>
                    <a:pt x="1685" y="7357"/>
                    <a:pt x="1693" y="7355"/>
                    <a:pt x="1701" y="7355"/>
                  </a:cubicBezTo>
                  <a:close/>
                  <a:moveTo>
                    <a:pt x="4300" y="7823"/>
                  </a:moveTo>
                  <a:cubicBezTo>
                    <a:pt x="4348" y="7823"/>
                    <a:pt x="4421" y="7847"/>
                    <a:pt x="4446" y="7920"/>
                  </a:cubicBezTo>
                  <a:cubicBezTo>
                    <a:pt x="4494" y="8090"/>
                    <a:pt x="4446" y="8260"/>
                    <a:pt x="4324" y="8406"/>
                  </a:cubicBezTo>
                  <a:cubicBezTo>
                    <a:pt x="4008" y="8381"/>
                    <a:pt x="3863" y="8211"/>
                    <a:pt x="3863" y="8090"/>
                  </a:cubicBezTo>
                  <a:cubicBezTo>
                    <a:pt x="3863" y="7968"/>
                    <a:pt x="3984" y="7823"/>
                    <a:pt x="4251" y="7823"/>
                  </a:cubicBezTo>
                  <a:close/>
                  <a:moveTo>
                    <a:pt x="2599" y="98"/>
                  </a:moveTo>
                  <a:cubicBezTo>
                    <a:pt x="2867" y="98"/>
                    <a:pt x="3134" y="171"/>
                    <a:pt x="3377" y="292"/>
                  </a:cubicBezTo>
                  <a:cubicBezTo>
                    <a:pt x="3838" y="511"/>
                    <a:pt x="4130" y="972"/>
                    <a:pt x="4154" y="1482"/>
                  </a:cubicBezTo>
                  <a:cubicBezTo>
                    <a:pt x="4117" y="1476"/>
                    <a:pt x="4079" y="1473"/>
                    <a:pt x="4043" y="1473"/>
                  </a:cubicBezTo>
                  <a:cubicBezTo>
                    <a:pt x="3791" y="1473"/>
                    <a:pt x="3556" y="1614"/>
                    <a:pt x="3450" y="1847"/>
                  </a:cubicBezTo>
                  <a:cubicBezTo>
                    <a:pt x="3401" y="2017"/>
                    <a:pt x="3474" y="2211"/>
                    <a:pt x="3644" y="2284"/>
                  </a:cubicBezTo>
                  <a:cubicBezTo>
                    <a:pt x="3695" y="2325"/>
                    <a:pt x="3758" y="2344"/>
                    <a:pt x="3824" y="2344"/>
                  </a:cubicBezTo>
                  <a:cubicBezTo>
                    <a:pt x="3915" y="2344"/>
                    <a:pt x="4011" y="2306"/>
                    <a:pt x="4081" y="2235"/>
                  </a:cubicBezTo>
                  <a:cubicBezTo>
                    <a:pt x="4227" y="2065"/>
                    <a:pt x="4300" y="1822"/>
                    <a:pt x="4300" y="1604"/>
                  </a:cubicBezTo>
                  <a:cubicBezTo>
                    <a:pt x="4470" y="1628"/>
                    <a:pt x="4664" y="1701"/>
                    <a:pt x="4810" y="1847"/>
                  </a:cubicBezTo>
                  <a:cubicBezTo>
                    <a:pt x="5344" y="2308"/>
                    <a:pt x="5393" y="3523"/>
                    <a:pt x="5053" y="4082"/>
                  </a:cubicBezTo>
                  <a:cubicBezTo>
                    <a:pt x="4956" y="3936"/>
                    <a:pt x="4786" y="3863"/>
                    <a:pt x="4616" y="3863"/>
                  </a:cubicBezTo>
                  <a:cubicBezTo>
                    <a:pt x="4373" y="3863"/>
                    <a:pt x="4130" y="4033"/>
                    <a:pt x="4130" y="4203"/>
                  </a:cubicBezTo>
                  <a:cubicBezTo>
                    <a:pt x="4130" y="4276"/>
                    <a:pt x="4154" y="4446"/>
                    <a:pt x="4519" y="4470"/>
                  </a:cubicBezTo>
                  <a:cubicBezTo>
                    <a:pt x="4544" y="4473"/>
                    <a:pt x="4569" y="4475"/>
                    <a:pt x="4594" y="4475"/>
                  </a:cubicBezTo>
                  <a:cubicBezTo>
                    <a:pt x="4762" y="4475"/>
                    <a:pt x="4923" y="4406"/>
                    <a:pt x="5029" y="4300"/>
                  </a:cubicBezTo>
                  <a:cubicBezTo>
                    <a:pt x="5053" y="4349"/>
                    <a:pt x="5077" y="4397"/>
                    <a:pt x="5102" y="4446"/>
                  </a:cubicBezTo>
                  <a:cubicBezTo>
                    <a:pt x="5296" y="5199"/>
                    <a:pt x="5320" y="5831"/>
                    <a:pt x="5150" y="6122"/>
                  </a:cubicBezTo>
                  <a:cubicBezTo>
                    <a:pt x="5102" y="6074"/>
                    <a:pt x="5077" y="6025"/>
                    <a:pt x="5053" y="5976"/>
                  </a:cubicBezTo>
                  <a:cubicBezTo>
                    <a:pt x="4810" y="5661"/>
                    <a:pt x="4591" y="5491"/>
                    <a:pt x="4446" y="5491"/>
                  </a:cubicBezTo>
                  <a:cubicBezTo>
                    <a:pt x="4324" y="5491"/>
                    <a:pt x="4227" y="5588"/>
                    <a:pt x="4203" y="5734"/>
                  </a:cubicBezTo>
                  <a:cubicBezTo>
                    <a:pt x="4178" y="6025"/>
                    <a:pt x="4397" y="6317"/>
                    <a:pt x="4689" y="6389"/>
                  </a:cubicBezTo>
                  <a:cubicBezTo>
                    <a:pt x="4737" y="6406"/>
                    <a:pt x="4788" y="6414"/>
                    <a:pt x="4840" y="6414"/>
                  </a:cubicBezTo>
                  <a:cubicBezTo>
                    <a:pt x="4942" y="6414"/>
                    <a:pt x="5045" y="6381"/>
                    <a:pt x="5126" y="6317"/>
                  </a:cubicBezTo>
                  <a:cubicBezTo>
                    <a:pt x="5369" y="6802"/>
                    <a:pt x="5490" y="7507"/>
                    <a:pt x="5272" y="7968"/>
                  </a:cubicBezTo>
                  <a:cubicBezTo>
                    <a:pt x="5126" y="8211"/>
                    <a:pt x="4859" y="8381"/>
                    <a:pt x="4567" y="8381"/>
                  </a:cubicBezTo>
                  <a:lnTo>
                    <a:pt x="4446" y="8381"/>
                  </a:lnTo>
                  <a:cubicBezTo>
                    <a:pt x="4567" y="8211"/>
                    <a:pt x="4591" y="8017"/>
                    <a:pt x="4543" y="7823"/>
                  </a:cubicBezTo>
                  <a:cubicBezTo>
                    <a:pt x="4494" y="7725"/>
                    <a:pt x="4397" y="7677"/>
                    <a:pt x="4276" y="7677"/>
                  </a:cubicBezTo>
                  <a:cubicBezTo>
                    <a:pt x="4256" y="7676"/>
                    <a:pt x="4237" y="7675"/>
                    <a:pt x="4219" y="7675"/>
                  </a:cubicBezTo>
                  <a:cubicBezTo>
                    <a:pt x="3914" y="7675"/>
                    <a:pt x="3741" y="7858"/>
                    <a:pt x="3741" y="8041"/>
                  </a:cubicBezTo>
                  <a:cubicBezTo>
                    <a:pt x="3741" y="8236"/>
                    <a:pt x="3887" y="8430"/>
                    <a:pt x="4251" y="8479"/>
                  </a:cubicBezTo>
                  <a:cubicBezTo>
                    <a:pt x="3960" y="8843"/>
                    <a:pt x="3523" y="9086"/>
                    <a:pt x="3061" y="9086"/>
                  </a:cubicBezTo>
                  <a:cubicBezTo>
                    <a:pt x="2964" y="9086"/>
                    <a:pt x="2867" y="9086"/>
                    <a:pt x="2794" y="9062"/>
                  </a:cubicBezTo>
                  <a:cubicBezTo>
                    <a:pt x="2284" y="8964"/>
                    <a:pt x="1822" y="8697"/>
                    <a:pt x="1506" y="8309"/>
                  </a:cubicBezTo>
                  <a:lnTo>
                    <a:pt x="1506" y="8284"/>
                  </a:lnTo>
                  <a:cubicBezTo>
                    <a:pt x="1774" y="8066"/>
                    <a:pt x="1919" y="7725"/>
                    <a:pt x="1895" y="7385"/>
                  </a:cubicBezTo>
                  <a:cubicBezTo>
                    <a:pt x="1862" y="7303"/>
                    <a:pt x="1795" y="7254"/>
                    <a:pt x="1695" y="7254"/>
                  </a:cubicBezTo>
                  <a:cubicBezTo>
                    <a:pt x="1648" y="7254"/>
                    <a:pt x="1593" y="7265"/>
                    <a:pt x="1531" y="7288"/>
                  </a:cubicBezTo>
                  <a:cubicBezTo>
                    <a:pt x="1409" y="7337"/>
                    <a:pt x="1288" y="7458"/>
                    <a:pt x="1239" y="7580"/>
                  </a:cubicBezTo>
                  <a:cubicBezTo>
                    <a:pt x="1190" y="7823"/>
                    <a:pt x="1239" y="8066"/>
                    <a:pt x="1385" y="8284"/>
                  </a:cubicBezTo>
                  <a:cubicBezTo>
                    <a:pt x="1329" y="8322"/>
                    <a:pt x="1262" y="8341"/>
                    <a:pt x="1195" y="8341"/>
                  </a:cubicBezTo>
                  <a:cubicBezTo>
                    <a:pt x="1089" y="8341"/>
                    <a:pt x="983" y="8292"/>
                    <a:pt x="923" y="8187"/>
                  </a:cubicBezTo>
                  <a:cubicBezTo>
                    <a:pt x="583" y="7774"/>
                    <a:pt x="486" y="6924"/>
                    <a:pt x="559" y="6317"/>
                  </a:cubicBezTo>
                  <a:cubicBezTo>
                    <a:pt x="972" y="6244"/>
                    <a:pt x="1312" y="5952"/>
                    <a:pt x="1409" y="5539"/>
                  </a:cubicBezTo>
                  <a:cubicBezTo>
                    <a:pt x="1433" y="5393"/>
                    <a:pt x="1312" y="5248"/>
                    <a:pt x="1166" y="5248"/>
                  </a:cubicBezTo>
                  <a:cubicBezTo>
                    <a:pt x="1134" y="5241"/>
                    <a:pt x="1102" y="5238"/>
                    <a:pt x="1071" y="5238"/>
                  </a:cubicBezTo>
                  <a:cubicBezTo>
                    <a:pt x="760" y="5238"/>
                    <a:pt x="550" y="5571"/>
                    <a:pt x="462" y="6146"/>
                  </a:cubicBezTo>
                  <a:cubicBezTo>
                    <a:pt x="267" y="6098"/>
                    <a:pt x="219" y="5855"/>
                    <a:pt x="195" y="5661"/>
                  </a:cubicBezTo>
                  <a:cubicBezTo>
                    <a:pt x="146" y="5102"/>
                    <a:pt x="219" y="4543"/>
                    <a:pt x="389" y="4009"/>
                  </a:cubicBezTo>
                  <a:cubicBezTo>
                    <a:pt x="413" y="4033"/>
                    <a:pt x="462" y="4033"/>
                    <a:pt x="510" y="4033"/>
                  </a:cubicBezTo>
                  <a:cubicBezTo>
                    <a:pt x="923" y="3960"/>
                    <a:pt x="1263" y="3669"/>
                    <a:pt x="1409" y="3280"/>
                  </a:cubicBezTo>
                  <a:cubicBezTo>
                    <a:pt x="1458" y="3134"/>
                    <a:pt x="1385" y="2989"/>
                    <a:pt x="1263" y="2940"/>
                  </a:cubicBezTo>
                  <a:cubicBezTo>
                    <a:pt x="1215" y="2916"/>
                    <a:pt x="1166" y="2891"/>
                    <a:pt x="1093" y="2891"/>
                  </a:cubicBezTo>
                  <a:cubicBezTo>
                    <a:pt x="802" y="2891"/>
                    <a:pt x="510" y="3231"/>
                    <a:pt x="292" y="3839"/>
                  </a:cubicBezTo>
                  <a:cubicBezTo>
                    <a:pt x="219" y="3717"/>
                    <a:pt x="170" y="3572"/>
                    <a:pt x="170" y="3426"/>
                  </a:cubicBezTo>
                  <a:cubicBezTo>
                    <a:pt x="122" y="1822"/>
                    <a:pt x="510" y="924"/>
                    <a:pt x="1288" y="778"/>
                  </a:cubicBezTo>
                  <a:cubicBezTo>
                    <a:pt x="1336" y="754"/>
                    <a:pt x="1409" y="754"/>
                    <a:pt x="1458" y="754"/>
                  </a:cubicBezTo>
                  <a:cubicBezTo>
                    <a:pt x="1385" y="997"/>
                    <a:pt x="1409" y="1264"/>
                    <a:pt x="1506" y="1507"/>
                  </a:cubicBezTo>
                  <a:cubicBezTo>
                    <a:pt x="1549" y="1564"/>
                    <a:pt x="1617" y="1587"/>
                    <a:pt x="1685" y="1587"/>
                  </a:cubicBezTo>
                  <a:cubicBezTo>
                    <a:pt x="1733" y="1587"/>
                    <a:pt x="1782" y="1575"/>
                    <a:pt x="1822" y="1555"/>
                  </a:cubicBezTo>
                  <a:cubicBezTo>
                    <a:pt x="2041" y="1482"/>
                    <a:pt x="2186" y="1239"/>
                    <a:pt x="2162" y="997"/>
                  </a:cubicBezTo>
                  <a:cubicBezTo>
                    <a:pt x="2138" y="778"/>
                    <a:pt x="1895" y="632"/>
                    <a:pt x="1603" y="632"/>
                  </a:cubicBezTo>
                  <a:lnTo>
                    <a:pt x="1603" y="584"/>
                  </a:lnTo>
                  <a:cubicBezTo>
                    <a:pt x="1846" y="268"/>
                    <a:pt x="2211" y="98"/>
                    <a:pt x="2599" y="98"/>
                  </a:cubicBezTo>
                  <a:close/>
                  <a:moveTo>
                    <a:pt x="2599" y="1"/>
                  </a:moveTo>
                  <a:cubicBezTo>
                    <a:pt x="2162" y="1"/>
                    <a:pt x="1749" y="195"/>
                    <a:pt x="1482" y="535"/>
                  </a:cubicBezTo>
                  <a:cubicBezTo>
                    <a:pt x="1482" y="535"/>
                    <a:pt x="1482" y="535"/>
                    <a:pt x="1482" y="559"/>
                  </a:cubicBezTo>
                  <a:cubicBezTo>
                    <a:pt x="1482" y="559"/>
                    <a:pt x="1458" y="584"/>
                    <a:pt x="1458" y="656"/>
                  </a:cubicBezTo>
                  <a:lnTo>
                    <a:pt x="1263" y="681"/>
                  </a:lnTo>
                  <a:cubicBezTo>
                    <a:pt x="389" y="826"/>
                    <a:pt x="0" y="1774"/>
                    <a:pt x="49" y="3450"/>
                  </a:cubicBezTo>
                  <a:cubicBezTo>
                    <a:pt x="24" y="3644"/>
                    <a:pt x="97" y="3839"/>
                    <a:pt x="243" y="3960"/>
                  </a:cubicBezTo>
                  <a:cubicBezTo>
                    <a:pt x="73" y="4519"/>
                    <a:pt x="0" y="5102"/>
                    <a:pt x="49" y="5685"/>
                  </a:cubicBezTo>
                  <a:cubicBezTo>
                    <a:pt x="97" y="6098"/>
                    <a:pt x="267" y="6244"/>
                    <a:pt x="413" y="6292"/>
                  </a:cubicBezTo>
                  <a:cubicBezTo>
                    <a:pt x="340" y="6948"/>
                    <a:pt x="437" y="7798"/>
                    <a:pt x="802" y="8236"/>
                  </a:cubicBezTo>
                  <a:cubicBezTo>
                    <a:pt x="877" y="8370"/>
                    <a:pt x="1016" y="8440"/>
                    <a:pt x="1157" y="8440"/>
                  </a:cubicBezTo>
                  <a:cubicBezTo>
                    <a:pt x="1245" y="8440"/>
                    <a:pt x="1334" y="8413"/>
                    <a:pt x="1409" y="8357"/>
                  </a:cubicBezTo>
                  <a:cubicBezTo>
                    <a:pt x="1749" y="8794"/>
                    <a:pt x="2211" y="9086"/>
                    <a:pt x="2745" y="9183"/>
                  </a:cubicBezTo>
                  <a:cubicBezTo>
                    <a:pt x="2842" y="9207"/>
                    <a:pt x="2964" y="9207"/>
                    <a:pt x="3061" y="9207"/>
                  </a:cubicBezTo>
                  <a:cubicBezTo>
                    <a:pt x="3571" y="9183"/>
                    <a:pt x="4057" y="8940"/>
                    <a:pt x="4373" y="8503"/>
                  </a:cubicBezTo>
                  <a:lnTo>
                    <a:pt x="4567" y="8503"/>
                  </a:lnTo>
                  <a:cubicBezTo>
                    <a:pt x="4883" y="8479"/>
                    <a:pt x="5174" y="8284"/>
                    <a:pt x="5344" y="8017"/>
                  </a:cubicBezTo>
                  <a:cubicBezTo>
                    <a:pt x="5612" y="7483"/>
                    <a:pt x="5442" y="6730"/>
                    <a:pt x="5174" y="6244"/>
                  </a:cubicBezTo>
                  <a:cubicBezTo>
                    <a:pt x="5466" y="5879"/>
                    <a:pt x="5369" y="5078"/>
                    <a:pt x="5174" y="4422"/>
                  </a:cubicBezTo>
                  <a:cubicBezTo>
                    <a:pt x="5150" y="4325"/>
                    <a:pt x="5126" y="4252"/>
                    <a:pt x="5102" y="4179"/>
                  </a:cubicBezTo>
                  <a:cubicBezTo>
                    <a:pt x="5587" y="3523"/>
                    <a:pt x="5369" y="2211"/>
                    <a:pt x="4859" y="1750"/>
                  </a:cubicBezTo>
                  <a:cubicBezTo>
                    <a:pt x="4689" y="1604"/>
                    <a:pt x="4494" y="1531"/>
                    <a:pt x="4276" y="1482"/>
                  </a:cubicBezTo>
                  <a:cubicBezTo>
                    <a:pt x="4227" y="924"/>
                    <a:pt x="3911" y="438"/>
                    <a:pt x="3425" y="195"/>
                  </a:cubicBezTo>
                  <a:cubicBezTo>
                    <a:pt x="3158" y="73"/>
                    <a:pt x="2867" y="1"/>
                    <a:pt x="25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921;p111"/>
            <p:cNvSpPr/>
            <p:nvPr/>
          </p:nvSpPr>
          <p:spPr>
            <a:xfrm>
              <a:off x="5793415" y="1441484"/>
              <a:ext cx="77199" cy="280479"/>
            </a:xfrm>
            <a:custGeom>
              <a:avLst/>
              <a:gdLst/>
              <a:ahLst/>
              <a:cxnLst/>
              <a:rect l="l" t="t" r="r" b="b"/>
              <a:pathLst>
                <a:path w="1982" h="7201" extrusionOk="0">
                  <a:moveTo>
                    <a:pt x="875" y="802"/>
                  </a:moveTo>
                  <a:lnTo>
                    <a:pt x="1118" y="3109"/>
                  </a:lnTo>
                  <a:cubicBezTo>
                    <a:pt x="1118" y="3134"/>
                    <a:pt x="1142" y="3158"/>
                    <a:pt x="1166" y="3158"/>
                  </a:cubicBezTo>
                  <a:cubicBezTo>
                    <a:pt x="1166" y="3170"/>
                    <a:pt x="1172" y="3176"/>
                    <a:pt x="1182" y="3176"/>
                  </a:cubicBezTo>
                  <a:cubicBezTo>
                    <a:pt x="1191" y="3176"/>
                    <a:pt x="1203" y="3170"/>
                    <a:pt x="1215" y="3158"/>
                  </a:cubicBezTo>
                  <a:lnTo>
                    <a:pt x="1749" y="2818"/>
                  </a:lnTo>
                  <a:lnTo>
                    <a:pt x="1215" y="3863"/>
                  </a:lnTo>
                  <a:cubicBezTo>
                    <a:pt x="1215" y="3863"/>
                    <a:pt x="1215" y="3887"/>
                    <a:pt x="1215" y="3887"/>
                  </a:cubicBezTo>
                  <a:lnTo>
                    <a:pt x="1555" y="7093"/>
                  </a:lnTo>
                  <a:lnTo>
                    <a:pt x="583" y="7093"/>
                  </a:lnTo>
                  <a:lnTo>
                    <a:pt x="778" y="2429"/>
                  </a:lnTo>
                  <a:cubicBezTo>
                    <a:pt x="778" y="2405"/>
                    <a:pt x="778" y="2405"/>
                    <a:pt x="778" y="2381"/>
                  </a:cubicBezTo>
                  <a:lnTo>
                    <a:pt x="243" y="1773"/>
                  </a:lnTo>
                  <a:lnTo>
                    <a:pt x="753" y="1919"/>
                  </a:lnTo>
                  <a:lnTo>
                    <a:pt x="802" y="1919"/>
                  </a:lnTo>
                  <a:cubicBezTo>
                    <a:pt x="826" y="1919"/>
                    <a:pt x="826" y="1895"/>
                    <a:pt x="826" y="1871"/>
                  </a:cubicBezTo>
                  <a:lnTo>
                    <a:pt x="875" y="802"/>
                  </a:lnTo>
                  <a:close/>
                  <a:moveTo>
                    <a:pt x="851" y="0"/>
                  </a:moveTo>
                  <a:cubicBezTo>
                    <a:pt x="826" y="0"/>
                    <a:pt x="802" y="24"/>
                    <a:pt x="802" y="49"/>
                  </a:cubicBezTo>
                  <a:lnTo>
                    <a:pt x="729" y="1798"/>
                  </a:lnTo>
                  <a:lnTo>
                    <a:pt x="98" y="1628"/>
                  </a:lnTo>
                  <a:cubicBezTo>
                    <a:pt x="49" y="1628"/>
                    <a:pt x="25" y="1652"/>
                    <a:pt x="25" y="1676"/>
                  </a:cubicBezTo>
                  <a:cubicBezTo>
                    <a:pt x="0" y="1676"/>
                    <a:pt x="0" y="1701"/>
                    <a:pt x="25" y="1725"/>
                  </a:cubicBezTo>
                  <a:lnTo>
                    <a:pt x="681" y="2478"/>
                  </a:lnTo>
                  <a:lnTo>
                    <a:pt x="462" y="7142"/>
                  </a:lnTo>
                  <a:cubicBezTo>
                    <a:pt x="462" y="7166"/>
                    <a:pt x="462" y="7166"/>
                    <a:pt x="486" y="7191"/>
                  </a:cubicBezTo>
                  <a:lnTo>
                    <a:pt x="1604" y="7191"/>
                  </a:lnTo>
                  <a:cubicBezTo>
                    <a:pt x="1611" y="7198"/>
                    <a:pt x="1618" y="7201"/>
                    <a:pt x="1625" y="7201"/>
                  </a:cubicBezTo>
                  <a:cubicBezTo>
                    <a:pt x="1642" y="7201"/>
                    <a:pt x="1659" y="7183"/>
                    <a:pt x="1677" y="7166"/>
                  </a:cubicBezTo>
                  <a:cubicBezTo>
                    <a:pt x="1677" y="7166"/>
                    <a:pt x="1677" y="7142"/>
                    <a:pt x="1677" y="7142"/>
                  </a:cubicBezTo>
                  <a:lnTo>
                    <a:pt x="1312" y="3887"/>
                  </a:lnTo>
                  <a:lnTo>
                    <a:pt x="1944" y="2672"/>
                  </a:lnTo>
                  <a:cubicBezTo>
                    <a:pt x="1981" y="2635"/>
                    <a:pt x="1932" y="2583"/>
                    <a:pt x="1897" y="2583"/>
                  </a:cubicBezTo>
                  <a:cubicBezTo>
                    <a:pt x="1886" y="2583"/>
                    <a:pt x="1877" y="2588"/>
                    <a:pt x="1871" y="2599"/>
                  </a:cubicBezTo>
                  <a:lnTo>
                    <a:pt x="1215" y="3012"/>
                  </a:lnTo>
                  <a:lnTo>
                    <a:pt x="923" y="49"/>
                  </a:lnTo>
                  <a:cubicBezTo>
                    <a:pt x="923" y="24"/>
                    <a:pt x="899" y="0"/>
                    <a:pt x="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sp>
        <p:nvSpPr>
          <p:cNvPr id="42" name="TextBox 41"/>
          <p:cNvSpPr txBox="1"/>
          <p:nvPr/>
        </p:nvSpPr>
        <p:spPr>
          <a:xfrm>
            <a:off x="2175163" y="180349"/>
            <a:ext cx="4304383"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nước</a:t>
            </a:r>
            <a:endParaRPr lang="en-US" sz="2400" b="1" dirty="0"/>
          </a:p>
        </p:txBody>
      </p:sp>
      <p:sp>
        <p:nvSpPr>
          <p:cNvPr id="28" name="Rectangle 27"/>
          <p:cNvSpPr/>
          <p:nvPr/>
        </p:nvSpPr>
        <p:spPr>
          <a:xfrm>
            <a:off x="811763" y="656997"/>
            <a:ext cx="7031182" cy="1546577"/>
          </a:xfrm>
          <a:prstGeom prst="rect">
            <a:avLst/>
          </a:prstGeom>
        </p:spPr>
        <p:txBody>
          <a:bodyPr wrap="square">
            <a:spAutoFit/>
          </a:bodyPr>
          <a:lstStyle/>
          <a:p>
            <a:pPr marR="90170" algn="just">
              <a:lnSpc>
                <a:spcPct val="150000"/>
              </a:lnSpc>
              <a:spcBef>
                <a:spcPts val="300"/>
              </a:spcBef>
              <a:spcAft>
                <a:spcPts val="300"/>
              </a:spcAft>
            </a:pPr>
            <a:r>
              <a:rPr lang="vi-VN" sz="2100" b="1" dirty="0">
                <a:solidFill>
                  <a:schemeClr val="accent1">
                    <a:lumMod val="50000"/>
                  </a:schemeClr>
                </a:solidFill>
                <a:latin typeface="+mn-lt"/>
                <a:ea typeface="Times New Roman" panose="02020603050405020304" pitchFamily="18" charset="0"/>
              </a:rPr>
              <a:t>VẬN DỤNG: </a:t>
            </a:r>
            <a:r>
              <a:rPr lang="vi-VN" sz="2100" dirty="0">
                <a:latin typeface="+mn-lt"/>
                <a:ea typeface="Times New Roman" panose="02020603050405020304" pitchFamily="18" charset="0"/>
              </a:rPr>
              <a:t>Tại sao khi bị nôn, sốt cao, tiêu chảy, chúng ta cần phải bổ sung nước bằng cách uống dung dịch oresol?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763" y="2297215"/>
            <a:ext cx="2962760" cy="2392549"/>
          </a:xfrm>
          <a:prstGeom prst="rect">
            <a:avLst/>
          </a:prstGeom>
        </p:spPr>
      </p:pic>
      <p:sp>
        <p:nvSpPr>
          <p:cNvPr id="6" name="Rectangle 5"/>
          <p:cNvSpPr/>
          <p:nvPr/>
        </p:nvSpPr>
        <p:spPr>
          <a:xfrm>
            <a:off x="4000274" y="2832786"/>
            <a:ext cx="4700381" cy="1546577"/>
          </a:xfrm>
          <a:prstGeom prst="rect">
            <a:avLst/>
          </a:prstGeom>
          <a:solidFill>
            <a:schemeClr val="accent4">
              <a:lumMod val="40000"/>
              <a:lumOff val="60000"/>
            </a:schemeClr>
          </a:solidFill>
        </p:spPr>
        <p:txBody>
          <a:bodyPr wrap="square">
            <a:spAutoFit/>
          </a:bodyPr>
          <a:lstStyle/>
          <a:p>
            <a:pPr algn="just">
              <a:lnSpc>
                <a:spcPct val="150000"/>
              </a:lnSpc>
            </a:pPr>
            <a:r>
              <a:rPr lang="vi-VN" sz="2100" dirty="0">
                <a:latin typeface="+mn-lt"/>
                <a:ea typeface="Times New Roman" panose="02020603050405020304" pitchFamily="18" charset="0"/>
              </a:rPr>
              <a:t>Oresol là dung dịch có thành phần chủ yếu là nước và các chất điện giải.</a:t>
            </a:r>
          </a:p>
          <a:p>
            <a:pPr algn="just">
              <a:lnSpc>
                <a:spcPct val="150000"/>
              </a:lnSpc>
            </a:pPr>
            <a:r>
              <a:rPr lang="en-US" sz="2100" b="1" dirty="0">
                <a:solidFill>
                  <a:srgbClr val="FF0000"/>
                </a:solidFill>
                <a:ea typeface="Times New Roman" panose="02020603050405020304" pitchFamily="18" charset="0"/>
                <a:sym typeface="Wingdings" panose="05000000000000000000" pitchFamily="2" charset="2"/>
              </a:rPr>
              <a:t> </a:t>
            </a:r>
            <a:r>
              <a:rPr lang="vi-VN" sz="2100" b="1" dirty="0">
                <a:solidFill>
                  <a:srgbClr val="FF0000"/>
                </a:solidFill>
                <a:latin typeface="+mn-lt"/>
                <a:ea typeface="Times New Roman" panose="02020603050405020304" pitchFamily="18" charset="0"/>
              </a:rPr>
              <a:t>Uống oresol để bù cho cơ thể. </a:t>
            </a:r>
            <a:endParaRPr lang="en-US" sz="2100" b="1" dirty="0">
              <a:solidFill>
                <a:srgbClr val="FF0000"/>
              </a:solidFill>
              <a:effectLst/>
              <a:latin typeface="+mn-lt"/>
              <a:ea typeface="Calibri" panose="020F0502020204030204" pitchFamily="34" charset="0"/>
            </a:endParaRPr>
          </a:p>
        </p:txBody>
      </p:sp>
      <p:sp>
        <p:nvSpPr>
          <p:cNvPr id="7" name="Google Shape;8368;p60"/>
          <p:cNvSpPr/>
          <p:nvPr/>
        </p:nvSpPr>
        <p:spPr>
          <a:xfrm rot="20081663" flipH="1" flipV="1">
            <a:off x="3756300" y="2239043"/>
            <a:ext cx="487949" cy="498386"/>
          </a:xfrm>
          <a:custGeom>
            <a:avLst/>
            <a:gdLst/>
            <a:ahLst/>
            <a:cxnLst/>
            <a:rect l="l" t="t" r="r" b="b"/>
            <a:pathLst>
              <a:path w="17180" h="21483" extrusionOk="0">
                <a:moveTo>
                  <a:pt x="2169" y="1"/>
                </a:moveTo>
                <a:cubicBezTo>
                  <a:pt x="701" y="2569"/>
                  <a:pt x="1" y="5505"/>
                  <a:pt x="34" y="8440"/>
                </a:cubicBezTo>
                <a:cubicBezTo>
                  <a:pt x="735" y="8073"/>
                  <a:pt x="1569" y="7606"/>
                  <a:pt x="2236" y="7239"/>
                </a:cubicBezTo>
                <a:cubicBezTo>
                  <a:pt x="2836" y="10575"/>
                  <a:pt x="4971" y="13444"/>
                  <a:pt x="7406" y="15779"/>
                </a:cubicBezTo>
                <a:cubicBezTo>
                  <a:pt x="9874" y="18114"/>
                  <a:pt x="12843" y="19848"/>
                  <a:pt x="15845" y="21483"/>
                </a:cubicBezTo>
                <a:cubicBezTo>
                  <a:pt x="16713" y="18948"/>
                  <a:pt x="16879" y="16112"/>
                  <a:pt x="17180" y="13410"/>
                </a:cubicBezTo>
                <a:cubicBezTo>
                  <a:pt x="12410" y="12777"/>
                  <a:pt x="8006" y="9808"/>
                  <a:pt x="5671" y="5638"/>
                </a:cubicBezTo>
                <a:cubicBezTo>
                  <a:pt x="6672" y="5405"/>
                  <a:pt x="7740" y="5104"/>
                  <a:pt x="8807" y="4838"/>
                </a:cubicBezTo>
                <a:cubicBezTo>
                  <a:pt x="6205" y="3837"/>
                  <a:pt x="3904" y="2169"/>
                  <a:pt x="2169" y="1"/>
                </a:cubicBezTo>
                <a:close/>
              </a:path>
            </a:pathLst>
          </a:custGeom>
          <a:solidFill>
            <a:schemeClr val="accent4">
              <a:lumMod val="60000"/>
              <a:lumOff val="40000"/>
            </a:schemeClr>
          </a:solidFill>
          <a:ln w="28575"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851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3)">
                                      <p:cBhvr>
                                        <p:cTn id="12" dur="500"/>
                                        <p:tgtEl>
                                          <p:spTgt spid="2"/>
                                        </p:tgtEl>
                                      </p:cBhvr>
                                    </p:animEffect>
                                  </p:childTnLst>
                                </p:cTn>
                              </p:par>
                              <p:par>
                                <p:cTn id="13" presetID="21" presetClass="entr" presetSubtype="3"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3)">
                                      <p:cBhvr>
                                        <p:cTn id="15" dur="500"/>
                                        <p:tgtEl>
                                          <p:spTgt spid="7"/>
                                        </p:tgtEl>
                                      </p:cBhvr>
                                    </p:animEffect>
                                  </p:childTnLst>
                                </p:cTn>
                              </p:par>
                              <p:par>
                                <p:cTn id="16" presetID="21" presetClass="entr" presetSubtype="3"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3)">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sp>
        <p:nvSpPr>
          <p:cNvPr id="2294" name="Google Shape;2294;p62"/>
          <p:cNvSpPr txBox="1">
            <a:spLocks noGrp="1"/>
          </p:cNvSpPr>
          <p:nvPr>
            <p:ph type="title"/>
          </p:nvPr>
        </p:nvSpPr>
        <p:spPr>
          <a:xfrm>
            <a:off x="1881372" y="1192626"/>
            <a:ext cx="5579573" cy="2243056"/>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3200" b="1" dirty="0">
                <a:latin typeface="+mn-lt"/>
              </a:rPr>
              <a:t>2. VAI TRÒ CỦA CÁC CHẤT DINH DƯỠNG ĐỐI VỚI CƠ THỂ SINH VẬT</a:t>
            </a:r>
            <a:endParaRPr sz="3200" b="1" dirty="0">
              <a:latin typeface="+mn-lt"/>
            </a:endParaRPr>
          </a:p>
        </p:txBody>
      </p:sp>
      <p:grpSp>
        <p:nvGrpSpPr>
          <p:cNvPr id="3" name="Google Shape;4435;p98"/>
          <p:cNvGrpSpPr/>
          <p:nvPr/>
        </p:nvGrpSpPr>
        <p:grpSpPr>
          <a:xfrm>
            <a:off x="7556361" y="252320"/>
            <a:ext cx="1189270" cy="1176259"/>
            <a:chOff x="-747955" y="3599017"/>
            <a:chExt cx="433646" cy="428887"/>
          </a:xfrm>
        </p:grpSpPr>
        <p:sp>
          <p:nvSpPr>
            <p:cNvPr id="4" name="Google Shape;4436;p98"/>
            <p:cNvSpPr/>
            <p:nvPr/>
          </p:nvSpPr>
          <p:spPr>
            <a:xfrm>
              <a:off x="-747955" y="3599017"/>
              <a:ext cx="433646" cy="428887"/>
            </a:xfrm>
            <a:custGeom>
              <a:avLst/>
              <a:gdLst/>
              <a:ahLst/>
              <a:cxnLst/>
              <a:rect l="l" t="t" r="r" b="b"/>
              <a:pathLst>
                <a:path w="4325" h="4277" extrusionOk="0">
                  <a:moveTo>
                    <a:pt x="2162" y="122"/>
                  </a:moveTo>
                  <a:cubicBezTo>
                    <a:pt x="2260" y="317"/>
                    <a:pt x="2357" y="511"/>
                    <a:pt x="2430" y="705"/>
                  </a:cubicBezTo>
                  <a:cubicBezTo>
                    <a:pt x="2430" y="730"/>
                    <a:pt x="2430" y="730"/>
                    <a:pt x="2454" y="730"/>
                  </a:cubicBezTo>
                  <a:cubicBezTo>
                    <a:pt x="2454" y="742"/>
                    <a:pt x="2460" y="748"/>
                    <a:pt x="2466" y="748"/>
                  </a:cubicBezTo>
                  <a:cubicBezTo>
                    <a:pt x="2472" y="748"/>
                    <a:pt x="2478" y="742"/>
                    <a:pt x="2478" y="730"/>
                  </a:cubicBezTo>
                  <a:cubicBezTo>
                    <a:pt x="2697" y="632"/>
                    <a:pt x="2891" y="511"/>
                    <a:pt x="3110" y="438"/>
                  </a:cubicBezTo>
                  <a:lnTo>
                    <a:pt x="3110" y="438"/>
                  </a:lnTo>
                  <a:cubicBezTo>
                    <a:pt x="3110" y="632"/>
                    <a:pt x="3085" y="802"/>
                    <a:pt x="3037" y="997"/>
                  </a:cubicBezTo>
                  <a:cubicBezTo>
                    <a:pt x="3013" y="997"/>
                    <a:pt x="3013" y="1021"/>
                    <a:pt x="3037" y="1021"/>
                  </a:cubicBezTo>
                  <a:cubicBezTo>
                    <a:pt x="3037" y="1045"/>
                    <a:pt x="3061" y="1045"/>
                    <a:pt x="3061" y="1045"/>
                  </a:cubicBezTo>
                  <a:cubicBezTo>
                    <a:pt x="3280" y="1021"/>
                    <a:pt x="3498" y="997"/>
                    <a:pt x="3717" y="972"/>
                  </a:cubicBezTo>
                  <a:lnTo>
                    <a:pt x="3814" y="972"/>
                  </a:lnTo>
                  <a:cubicBezTo>
                    <a:pt x="3741" y="1167"/>
                    <a:pt x="3644" y="1361"/>
                    <a:pt x="3547" y="1555"/>
                  </a:cubicBezTo>
                  <a:cubicBezTo>
                    <a:pt x="3547" y="1555"/>
                    <a:pt x="3547" y="1580"/>
                    <a:pt x="3547" y="1580"/>
                  </a:cubicBezTo>
                  <a:cubicBezTo>
                    <a:pt x="3547" y="1604"/>
                    <a:pt x="3571" y="1604"/>
                    <a:pt x="3571" y="1604"/>
                  </a:cubicBezTo>
                  <a:cubicBezTo>
                    <a:pt x="3790" y="1677"/>
                    <a:pt x="3984" y="1750"/>
                    <a:pt x="4179" y="1823"/>
                  </a:cubicBezTo>
                  <a:cubicBezTo>
                    <a:pt x="4033" y="2017"/>
                    <a:pt x="3839" y="2163"/>
                    <a:pt x="3644" y="2284"/>
                  </a:cubicBezTo>
                  <a:cubicBezTo>
                    <a:pt x="3644" y="2309"/>
                    <a:pt x="3620" y="2309"/>
                    <a:pt x="3620" y="2333"/>
                  </a:cubicBezTo>
                  <a:cubicBezTo>
                    <a:pt x="3620" y="2357"/>
                    <a:pt x="3644" y="2357"/>
                    <a:pt x="3644" y="2381"/>
                  </a:cubicBezTo>
                  <a:cubicBezTo>
                    <a:pt x="3911" y="2551"/>
                    <a:pt x="4130" y="2770"/>
                    <a:pt x="4130" y="2819"/>
                  </a:cubicBezTo>
                  <a:cubicBezTo>
                    <a:pt x="3911" y="2940"/>
                    <a:pt x="3669" y="3013"/>
                    <a:pt x="3426" y="3037"/>
                  </a:cubicBezTo>
                  <a:cubicBezTo>
                    <a:pt x="3401" y="3037"/>
                    <a:pt x="3401" y="3037"/>
                    <a:pt x="3377" y="3062"/>
                  </a:cubicBezTo>
                  <a:cubicBezTo>
                    <a:pt x="3377" y="3062"/>
                    <a:pt x="3377" y="3086"/>
                    <a:pt x="3377" y="3110"/>
                  </a:cubicBezTo>
                  <a:cubicBezTo>
                    <a:pt x="3498" y="3280"/>
                    <a:pt x="3571" y="3475"/>
                    <a:pt x="3620" y="3669"/>
                  </a:cubicBezTo>
                  <a:lnTo>
                    <a:pt x="3523" y="3669"/>
                  </a:lnTo>
                  <a:cubicBezTo>
                    <a:pt x="3328" y="3645"/>
                    <a:pt x="3134" y="3620"/>
                    <a:pt x="2964" y="3572"/>
                  </a:cubicBezTo>
                  <a:cubicBezTo>
                    <a:pt x="2940" y="3572"/>
                    <a:pt x="2915" y="3596"/>
                    <a:pt x="2891" y="3620"/>
                  </a:cubicBezTo>
                  <a:cubicBezTo>
                    <a:pt x="2843" y="3815"/>
                    <a:pt x="2770" y="3985"/>
                    <a:pt x="2697" y="4179"/>
                  </a:cubicBezTo>
                  <a:cubicBezTo>
                    <a:pt x="2527" y="4033"/>
                    <a:pt x="2381" y="3839"/>
                    <a:pt x="2260" y="3669"/>
                  </a:cubicBezTo>
                  <a:cubicBezTo>
                    <a:pt x="2235" y="3645"/>
                    <a:pt x="2235" y="3645"/>
                    <a:pt x="2211" y="3645"/>
                  </a:cubicBezTo>
                  <a:cubicBezTo>
                    <a:pt x="2187" y="3645"/>
                    <a:pt x="2187" y="3645"/>
                    <a:pt x="2187" y="3669"/>
                  </a:cubicBezTo>
                  <a:cubicBezTo>
                    <a:pt x="2017" y="3839"/>
                    <a:pt x="1847" y="3985"/>
                    <a:pt x="1652" y="4130"/>
                  </a:cubicBezTo>
                  <a:cubicBezTo>
                    <a:pt x="1628" y="4058"/>
                    <a:pt x="1579" y="3815"/>
                    <a:pt x="1555" y="3596"/>
                  </a:cubicBezTo>
                  <a:cubicBezTo>
                    <a:pt x="1531" y="3596"/>
                    <a:pt x="1531" y="3572"/>
                    <a:pt x="1531" y="3572"/>
                  </a:cubicBezTo>
                  <a:lnTo>
                    <a:pt x="1482" y="3572"/>
                  </a:lnTo>
                  <a:cubicBezTo>
                    <a:pt x="1239" y="3669"/>
                    <a:pt x="972" y="3766"/>
                    <a:pt x="729" y="3815"/>
                  </a:cubicBezTo>
                  <a:cubicBezTo>
                    <a:pt x="753" y="3717"/>
                    <a:pt x="826" y="3426"/>
                    <a:pt x="899" y="3159"/>
                  </a:cubicBezTo>
                  <a:cubicBezTo>
                    <a:pt x="899" y="3134"/>
                    <a:pt x="899" y="3134"/>
                    <a:pt x="899" y="3110"/>
                  </a:cubicBezTo>
                  <a:cubicBezTo>
                    <a:pt x="899" y="3110"/>
                    <a:pt x="875" y="3086"/>
                    <a:pt x="875" y="3086"/>
                  </a:cubicBezTo>
                  <a:cubicBezTo>
                    <a:pt x="632" y="3037"/>
                    <a:pt x="413" y="2964"/>
                    <a:pt x="170" y="2892"/>
                  </a:cubicBezTo>
                  <a:cubicBezTo>
                    <a:pt x="340" y="2721"/>
                    <a:pt x="511" y="2576"/>
                    <a:pt x="681" y="2454"/>
                  </a:cubicBezTo>
                  <a:cubicBezTo>
                    <a:pt x="705" y="2430"/>
                    <a:pt x="705" y="2430"/>
                    <a:pt x="705" y="2406"/>
                  </a:cubicBezTo>
                  <a:cubicBezTo>
                    <a:pt x="705" y="2381"/>
                    <a:pt x="705" y="2381"/>
                    <a:pt x="681" y="2381"/>
                  </a:cubicBezTo>
                  <a:cubicBezTo>
                    <a:pt x="365" y="2187"/>
                    <a:pt x="122" y="1968"/>
                    <a:pt x="122" y="1920"/>
                  </a:cubicBezTo>
                  <a:cubicBezTo>
                    <a:pt x="292" y="1798"/>
                    <a:pt x="511" y="1701"/>
                    <a:pt x="729" y="1677"/>
                  </a:cubicBezTo>
                  <a:cubicBezTo>
                    <a:pt x="729" y="1677"/>
                    <a:pt x="753" y="1653"/>
                    <a:pt x="753" y="1653"/>
                  </a:cubicBezTo>
                  <a:cubicBezTo>
                    <a:pt x="753" y="1628"/>
                    <a:pt x="753" y="1628"/>
                    <a:pt x="753" y="1604"/>
                  </a:cubicBezTo>
                  <a:cubicBezTo>
                    <a:pt x="632" y="1385"/>
                    <a:pt x="535" y="1167"/>
                    <a:pt x="438" y="948"/>
                  </a:cubicBezTo>
                  <a:lnTo>
                    <a:pt x="438" y="948"/>
                  </a:lnTo>
                  <a:cubicBezTo>
                    <a:pt x="681" y="972"/>
                    <a:pt x="899" y="1021"/>
                    <a:pt x="1094" y="1070"/>
                  </a:cubicBezTo>
                  <a:cubicBezTo>
                    <a:pt x="1106" y="1082"/>
                    <a:pt x="1112" y="1088"/>
                    <a:pt x="1118" y="1088"/>
                  </a:cubicBezTo>
                  <a:cubicBezTo>
                    <a:pt x="1124" y="1088"/>
                    <a:pt x="1130" y="1082"/>
                    <a:pt x="1142" y="1070"/>
                  </a:cubicBezTo>
                  <a:cubicBezTo>
                    <a:pt x="1142" y="1070"/>
                    <a:pt x="1166" y="1045"/>
                    <a:pt x="1166" y="1045"/>
                  </a:cubicBezTo>
                  <a:cubicBezTo>
                    <a:pt x="1166" y="802"/>
                    <a:pt x="1191" y="559"/>
                    <a:pt x="1215" y="341"/>
                  </a:cubicBezTo>
                  <a:cubicBezTo>
                    <a:pt x="1312" y="389"/>
                    <a:pt x="1604" y="584"/>
                    <a:pt x="1871" y="754"/>
                  </a:cubicBezTo>
                  <a:cubicBezTo>
                    <a:pt x="1891" y="764"/>
                    <a:pt x="1907" y="770"/>
                    <a:pt x="1919" y="770"/>
                  </a:cubicBezTo>
                  <a:cubicBezTo>
                    <a:pt x="1935" y="770"/>
                    <a:pt x="1944" y="758"/>
                    <a:pt x="1944" y="730"/>
                  </a:cubicBezTo>
                  <a:cubicBezTo>
                    <a:pt x="2017" y="535"/>
                    <a:pt x="2090" y="317"/>
                    <a:pt x="2162" y="122"/>
                  </a:cubicBezTo>
                  <a:close/>
                  <a:moveTo>
                    <a:pt x="2162" y="1"/>
                  </a:moveTo>
                  <a:cubicBezTo>
                    <a:pt x="2138" y="1"/>
                    <a:pt x="2065" y="1"/>
                    <a:pt x="1871" y="657"/>
                  </a:cubicBezTo>
                  <a:cubicBezTo>
                    <a:pt x="1652" y="487"/>
                    <a:pt x="1434" y="341"/>
                    <a:pt x="1191" y="244"/>
                  </a:cubicBezTo>
                  <a:lnTo>
                    <a:pt x="1166" y="244"/>
                  </a:lnTo>
                  <a:cubicBezTo>
                    <a:pt x="1142" y="244"/>
                    <a:pt x="1094" y="268"/>
                    <a:pt x="1069" y="972"/>
                  </a:cubicBezTo>
                  <a:cubicBezTo>
                    <a:pt x="851" y="924"/>
                    <a:pt x="632" y="875"/>
                    <a:pt x="438" y="851"/>
                  </a:cubicBezTo>
                  <a:lnTo>
                    <a:pt x="365" y="851"/>
                  </a:lnTo>
                  <a:cubicBezTo>
                    <a:pt x="340" y="875"/>
                    <a:pt x="292" y="924"/>
                    <a:pt x="656" y="1604"/>
                  </a:cubicBezTo>
                  <a:cubicBezTo>
                    <a:pt x="438" y="1653"/>
                    <a:pt x="49" y="1750"/>
                    <a:pt x="25" y="1896"/>
                  </a:cubicBezTo>
                  <a:cubicBezTo>
                    <a:pt x="0" y="2041"/>
                    <a:pt x="365" y="2284"/>
                    <a:pt x="583" y="2406"/>
                  </a:cubicBezTo>
                  <a:cubicBezTo>
                    <a:pt x="49" y="2794"/>
                    <a:pt x="73" y="2867"/>
                    <a:pt x="73" y="2892"/>
                  </a:cubicBezTo>
                  <a:cubicBezTo>
                    <a:pt x="73" y="2916"/>
                    <a:pt x="98" y="2989"/>
                    <a:pt x="802" y="3159"/>
                  </a:cubicBezTo>
                  <a:cubicBezTo>
                    <a:pt x="729" y="3402"/>
                    <a:pt x="681" y="3620"/>
                    <a:pt x="632" y="3863"/>
                  </a:cubicBezTo>
                  <a:cubicBezTo>
                    <a:pt x="632" y="3863"/>
                    <a:pt x="656" y="3912"/>
                    <a:pt x="705" y="3912"/>
                  </a:cubicBezTo>
                  <a:cubicBezTo>
                    <a:pt x="972" y="3863"/>
                    <a:pt x="1215" y="3766"/>
                    <a:pt x="1458" y="3669"/>
                  </a:cubicBezTo>
                  <a:cubicBezTo>
                    <a:pt x="1482" y="3863"/>
                    <a:pt x="1531" y="4033"/>
                    <a:pt x="1604" y="4203"/>
                  </a:cubicBezTo>
                  <a:cubicBezTo>
                    <a:pt x="1604" y="4228"/>
                    <a:pt x="1628" y="4228"/>
                    <a:pt x="1628" y="4228"/>
                  </a:cubicBezTo>
                  <a:cubicBezTo>
                    <a:pt x="1701" y="4228"/>
                    <a:pt x="1895" y="4058"/>
                    <a:pt x="2211" y="3766"/>
                  </a:cubicBezTo>
                  <a:cubicBezTo>
                    <a:pt x="2405" y="4009"/>
                    <a:pt x="2624" y="4276"/>
                    <a:pt x="2697" y="4276"/>
                  </a:cubicBezTo>
                  <a:cubicBezTo>
                    <a:pt x="2721" y="4276"/>
                    <a:pt x="2721" y="4276"/>
                    <a:pt x="2745" y="4252"/>
                  </a:cubicBezTo>
                  <a:cubicBezTo>
                    <a:pt x="2843" y="4082"/>
                    <a:pt x="2915" y="3888"/>
                    <a:pt x="2988" y="3669"/>
                  </a:cubicBezTo>
                  <a:cubicBezTo>
                    <a:pt x="3158" y="3717"/>
                    <a:pt x="3353" y="3742"/>
                    <a:pt x="3523" y="3742"/>
                  </a:cubicBezTo>
                  <a:cubicBezTo>
                    <a:pt x="3620" y="3742"/>
                    <a:pt x="3693" y="3742"/>
                    <a:pt x="3693" y="3693"/>
                  </a:cubicBezTo>
                  <a:cubicBezTo>
                    <a:pt x="3741" y="3596"/>
                    <a:pt x="3596" y="3280"/>
                    <a:pt x="3498" y="3110"/>
                  </a:cubicBezTo>
                  <a:cubicBezTo>
                    <a:pt x="3741" y="3062"/>
                    <a:pt x="4203" y="2964"/>
                    <a:pt x="4227" y="2819"/>
                  </a:cubicBezTo>
                  <a:cubicBezTo>
                    <a:pt x="4276" y="2697"/>
                    <a:pt x="3936" y="2454"/>
                    <a:pt x="3766" y="2309"/>
                  </a:cubicBezTo>
                  <a:cubicBezTo>
                    <a:pt x="4324" y="1896"/>
                    <a:pt x="4300" y="1823"/>
                    <a:pt x="4276" y="1774"/>
                  </a:cubicBezTo>
                  <a:cubicBezTo>
                    <a:pt x="4252" y="1701"/>
                    <a:pt x="3911" y="1580"/>
                    <a:pt x="3669" y="1531"/>
                  </a:cubicBezTo>
                  <a:cubicBezTo>
                    <a:pt x="3766" y="1337"/>
                    <a:pt x="3863" y="1143"/>
                    <a:pt x="3911" y="948"/>
                  </a:cubicBezTo>
                  <a:cubicBezTo>
                    <a:pt x="3911" y="875"/>
                    <a:pt x="3814" y="875"/>
                    <a:pt x="3741" y="875"/>
                  </a:cubicBezTo>
                  <a:cubicBezTo>
                    <a:pt x="3547" y="875"/>
                    <a:pt x="3328" y="900"/>
                    <a:pt x="3134" y="924"/>
                  </a:cubicBezTo>
                  <a:cubicBezTo>
                    <a:pt x="3256" y="389"/>
                    <a:pt x="3183" y="341"/>
                    <a:pt x="3158" y="341"/>
                  </a:cubicBezTo>
                  <a:lnTo>
                    <a:pt x="3134" y="341"/>
                  </a:lnTo>
                  <a:cubicBezTo>
                    <a:pt x="2891" y="389"/>
                    <a:pt x="2697" y="487"/>
                    <a:pt x="2478" y="608"/>
                  </a:cubicBezTo>
                  <a:cubicBezTo>
                    <a:pt x="2260" y="49"/>
                    <a:pt x="2211"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437;p98"/>
            <p:cNvSpPr/>
            <p:nvPr/>
          </p:nvSpPr>
          <p:spPr>
            <a:xfrm>
              <a:off x="-670048" y="3686760"/>
              <a:ext cx="272921" cy="272955"/>
            </a:xfrm>
            <a:custGeom>
              <a:avLst/>
              <a:gdLst/>
              <a:ahLst/>
              <a:cxnLst/>
              <a:rect l="l" t="t" r="r" b="b"/>
              <a:pathLst>
                <a:path w="2722" h="2722" extrusionOk="0">
                  <a:moveTo>
                    <a:pt x="1361" y="0"/>
                  </a:moveTo>
                  <a:cubicBezTo>
                    <a:pt x="608" y="0"/>
                    <a:pt x="1" y="608"/>
                    <a:pt x="1" y="1361"/>
                  </a:cubicBezTo>
                  <a:cubicBezTo>
                    <a:pt x="1" y="2114"/>
                    <a:pt x="608" y="2721"/>
                    <a:pt x="1361" y="2721"/>
                  </a:cubicBezTo>
                  <a:cubicBezTo>
                    <a:pt x="2114" y="2721"/>
                    <a:pt x="2721" y="2114"/>
                    <a:pt x="2721" y="1361"/>
                  </a:cubicBezTo>
                  <a:cubicBezTo>
                    <a:pt x="2721" y="608"/>
                    <a:pt x="2114" y="0"/>
                    <a:pt x="1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438;p98"/>
            <p:cNvSpPr/>
            <p:nvPr/>
          </p:nvSpPr>
          <p:spPr>
            <a:xfrm>
              <a:off x="-523861" y="3730581"/>
              <a:ext cx="21958" cy="12334"/>
            </a:xfrm>
            <a:custGeom>
              <a:avLst/>
              <a:gdLst/>
              <a:ahLst/>
              <a:cxnLst/>
              <a:rect l="l" t="t" r="r" b="b"/>
              <a:pathLst>
                <a:path w="219" h="123" extrusionOk="0">
                  <a:moveTo>
                    <a:pt x="0" y="1"/>
                  </a:moveTo>
                  <a:lnTo>
                    <a:pt x="219" y="122"/>
                  </a:lnTo>
                  <a:cubicBezTo>
                    <a:pt x="195" y="25"/>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439;p98"/>
            <p:cNvSpPr/>
            <p:nvPr/>
          </p:nvSpPr>
          <p:spPr>
            <a:xfrm>
              <a:off x="-528774" y="3725668"/>
              <a:ext cx="34190" cy="22061"/>
            </a:xfrm>
            <a:custGeom>
              <a:avLst/>
              <a:gdLst/>
              <a:ahLst/>
              <a:cxnLst/>
              <a:rect l="l" t="t" r="r" b="b"/>
              <a:pathLst>
                <a:path w="341" h="220" extrusionOk="0">
                  <a:moveTo>
                    <a:pt x="74" y="1"/>
                  </a:moveTo>
                  <a:cubicBezTo>
                    <a:pt x="25" y="1"/>
                    <a:pt x="1" y="1"/>
                    <a:pt x="1" y="25"/>
                  </a:cubicBezTo>
                  <a:cubicBezTo>
                    <a:pt x="1" y="50"/>
                    <a:pt x="25" y="74"/>
                    <a:pt x="49" y="74"/>
                  </a:cubicBezTo>
                  <a:cubicBezTo>
                    <a:pt x="122" y="98"/>
                    <a:pt x="219" y="147"/>
                    <a:pt x="244" y="195"/>
                  </a:cubicBezTo>
                  <a:cubicBezTo>
                    <a:pt x="244" y="220"/>
                    <a:pt x="268" y="220"/>
                    <a:pt x="268" y="220"/>
                  </a:cubicBezTo>
                  <a:lnTo>
                    <a:pt x="292" y="220"/>
                  </a:lnTo>
                  <a:cubicBezTo>
                    <a:pt x="316" y="220"/>
                    <a:pt x="341" y="195"/>
                    <a:pt x="316" y="171"/>
                  </a:cubicBezTo>
                  <a:cubicBezTo>
                    <a:pt x="292" y="50"/>
                    <a:pt x="98" y="1"/>
                    <a:pt x="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440;p98"/>
            <p:cNvSpPr/>
            <p:nvPr/>
          </p:nvSpPr>
          <p:spPr>
            <a:xfrm>
              <a:off x="-506815" y="3771996"/>
              <a:ext cx="21958" cy="12234"/>
            </a:xfrm>
            <a:custGeom>
              <a:avLst/>
              <a:gdLst/>
              <a:ahLst/>
              <a:cxnLst/>
              <a:rect l="l" t="t" r="r" b="b"/>
              <a:pathLst>
                <a:path w="219" h="122" extrusionOk="0">
                  <a:moveTo>
                    <a:pt x="0" y="1"/>
                  </a:moveTo>
                  <a:lnTo>
                    <a:pt x="219" y="122"/>
                  </a:lnTo>
                  <a:cubicBezTo>
                    <a:pt x="195" y="25"/>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441;p98"/>
            <p:cNvSpPr/>
            <p:nvPr/>
          </p:nvSpPr>
          <p:spPr>
            <a:xfrm>
              <a:off x="-511728" y="3767083"/>
              <a:ext cx="31784" cy="22061"/>
            </a:xfrm>
            <a:custGeom>
              <a:avLst/>
              <a:gdLst/>
              <a:ahLst/>
              <a:cxnLst/>
              <a:rect l="l" t="t" r="r" b="b"/>
              <a:pathLst>
                <a:path w="317" h="220" extrusionOk="0">
                  <a:moveTo>
                    <a:pt x="49" y="1"/>
                  </a:moveTo>
                  <a:cubicBezTo>
                    <a:pt x="25" y="1"/>
                    <a:pt x="1" y="1"/>
                    <a:pt x="1" y="25"/>
                  </a:cubicBezTo>
                  <a:cubicBezTo>
                    <a:pt x="1" y="50"/>
                    <a:pt x="1" y="74"/>
                    <a:pt x="25" y="98"/>
                  </a:cubicBezTo>
                  <a:cubicBezTo>
                    <a:pt x="98" y="98"/>
                    <a:pt x="219" y="147"/>
                    <a:pt x="219" y="195"/>
                  </a:cubicBezTo>
                  <a:cubicBezTo>
                    <a:pt x="219" y="220"/>
                    <a:pt x="244" y="220"/>
                    <a:pt x="268" y="220"/>
                  </a:cubicBezTo>
                  <a:lnTo>
                    <a:pt x="292" y="220"/>
                  </a:lnTo>
                  <a:cubicBezTo>
                    <a:pt x="317" y="220"/>
                    <a:pt x="317" y="195"/>
                    <a:pt x="317" y="171"/>
                  </a:cubicBezTo>
                  <a:cubicBezTo>
                    <a:pt x="268" y="50"/>
                    <a:pt x="74" y="1"/>
                    <a:pt x="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442;p98"/>
            <p:cNvSpPr/>
            <p:nvPr/>
          </p:nvSpPr>
          <p:spPr>
            <a:xfrm>
              <a:off x="-462999" y="3771996"/>
              <a:ext cx="19552" cy="17147"/>
            </a:xfrm>
            <a:custGeom>
              <a:avLst/>
              <a:gdLst/>
              <a:ahLst/>
              <a:cxnLst/>
              <a:rect l="l" t="t" r="r" b="b"/>
              <a:pathLst>
                <a:path w="195" h="171" extrusionOk="0">
                  <a:moveTo>
                    <a:pt x="1" y="1"/>
                  </a:moveTo>
                  <a:lnTo>
                    <a:pt x="195" y="171"/>
                  </a:lnTo>
                  <a:cubicBezTo>
                    <a:pt x="195" y="73"/>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443;p98"/>
            <p:cNvSpPr/>
            <p:nvPr/>
          </p:nvSpPr>
          <p:spPr>
            <a:xfrm>
              <a:off x="-467912" y="3767083"/>
              <a:ext cx="29378" cy="26975"/>
            </a:xfrm>
            <a:custGeom>
              <a:avLst/>
              <a:gdLst/>
              <a:ahLst/>
              <a:cxnLst/>
              <a:rect l="l" t="t" r="r" b="b"/>
              <a:pathLst>
                <a:path w="293" h="269" extrusionOk="0">
                  <a:moveTo>
                    <a:pt x="74" y="1"/>
                  </a:moveTo>
                  <a:cubicBezTo>
                    <a:pt x="25" y="1"/>
                    <a:pt x="1" y="50"/>
                    <a:pt x="25" y="74"/>
                  </a:cubicBezTo>
                  <a:cubicBezTo>
                    <a:pt x="98" y="98"/>
                    <a:pt x="195" y="171"/>
                    <a:pt x="195" y="220"/>
                  </a:cubicBezTo>
                  <a:cubicBezTo>
                    <a:pt x="195" y="244"/>
                    <a:pt x="220" y="268"/>
                    <a:pt x="244" y="268"/>
                  </a:cubicBezTo>
                  <a:cubicBezTo>
                    <a:pt x="268" y="244"/>
                    <a:pt x="292" y="244"/>
                    <a:pt x="292" y="220"/>
                  </a:cubicBezTo>
                  <a:cubicBezTo>
                    <a:pt x="268" y="74"/>
                    <a:pt x="98" y="1"/>
                    <a:pt x="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444;p98"/>
            <p:cNvSpPr/>
            <p:nvPr/>
          </p:nvSpPr>
          <p:spPr>
            <a:xfrm>
              <a:off x="-557951" y="3759863"/>
              <a:ext cx="21958" cy="14641"/>
            </a:xfrm>
            <a:custGeom>
              <a:avLst/>
              <a:gdLst/>
              <a:ahLst/>
              <a:cxnLst/>
              <a:rect l="l" t="t" r="r" b="b"/>
              <a:pathLst>
                <a:path w="219" h="146" extrusionOk="0">
                  <a:moveTo>
                    <a:pt x="0" y="0"/>
                  </a:moveTo>
                  <a:lnTo>
                    <a:pt x="219" y="146"/>
                  </a:lnTo>
                  <a:cubicBezTo>
                    <a:pt x="195" y="49"/>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445;p98"/>
            <p:cNvSpPr/>
            <p:nvPr/>
          </p:nvSpPr>
          <p:spPr>
            <a:xfrm>
              <a:off x="-562864" y="3754949"/>
              <a:ext cx="31784" cy="24468"/>
            </a:xfrm>
            <a:custGeom>
              <a:avLst/>
              <a:gdLst/>
              <a:ahLst/>
              <a:cxnLst/>
              <a:rect l="l" t="t" r="r" b="b"/>
              <a:pathLst>
                <a:path w="317" h="244" extrusionOk="0">
                  <a:moveTo>
                    <a:pt x="49" y="0"/>
                  </a:moveTo>
                  <a:cubicBezTo>
                    <a:pt x="25" y="0"/>
                    <a:pt x="1" y="25"/>
                    <a:pt x="1" y="49"/>
                  </a:cubicBezTo>
                  <a:cubicBezTo>
                    <a:pt x="1" y="73"/>
                    <a:pt x="1" y="98"/>
                    <a:pt x="25" y="98"/>
                  </a:cubicBezTo>
                  <a:cubicBezTo>
                    <a:pt x="98" y="122"/>
                    <a:pt x="219" y="171"/>
                    <a:pt x="219" y="195"/>
                  </a:cubicBezTo>
                  <a:cubicBezTo>
                    <a:pt x="219" y="219"/>
                    <a:pt x="244" y="243"/>
                    <a:pt x="268" y="243"/>
                  </a:cubicBezTo>
                  <a:lnTo>
                    <a:pt x="292" y="243"/>
                  </a:lnTo>
                  <a:cubicBezTo>
                    <a:pt x="316" y="219"/>
                    <a:pt x="316" y="195"/>
                    <a:pt x="316" y="171"/>
                  </a:cubicBezTo>
                  <a:cubicBezTo>
                    <a:pt x="268" y="49"/>
                    <a:pt x="73" y="0"/>
                    <a:pt x="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46;p98"/>
            <p:cNvSpPr/>
            <p:nvPr/>
          </p:nvSpPr>
          <p:spPr>
            <a:xfrm>
              <a:off x="-582316" y="3728175"/>
              <a:ext cx="26871" cy="7421"/>
            </a:xfrm>
            <a:custGeom>
              <a:avLst/>
              <a:gdLst/>
              <a:ahLst/>
              <a:cxnLst/>
              <a:rect l="l" t="t" r="r" b="b"/>
              <a:pathLst>
                <a:path w="268" h="74" extrusionOk="0">
                  <a:moveTo>
                    <a:pt x="0" y="0"/>
                  </a:moveTo>
                  <a:lnTo>
                    <a:pt x="267" y="73"/>
                  </a:lnTo>
                  <a:cubicBezTo>
                    <a:pt x="219" y="0"/>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447;p98"/>
            <p:cNvSpPr/>
            <p:nvPr/>
          </p:nvSpPr>
          <p:spPr>
            <a:xfrm>
              <a:off x="-587229" y="3723261"/>
              <a:ext cx="36697" cy="17147"/>
            </a:xfrm>
            <a:custGeom>
              <a:avLst/>
              <a:gdLst/>
              <a:ahLst/>
              <a:cxnLst/>
              <a:rect l="l" t="t" r="r" b="b"/>
              <a:pathLst>
                <a:path w="366" h="171" extrusionOk="0">
                  <a:moveTo>
                    <a:pt x="49" y="1"/>
                  </a:moveTo>
                  <a:cubicBezTo>
                    <a:pt x="25" y="1"/>
                    <a:pt x="1" y="25"/>
                    <a:pt x="1" y="49"/>
                  </a:cubicBezTo>
                  <a:cubicBezTo>
                    <a:pt x="1" y="74"/>
                    <a:pt x="25" y="98"/>
                    <a:pt x="49" y="98"/>
                  </a:cubicBezTo>
                  <a:cubicBezTo>
                    <a:pt x="69" y="91"/>
                    <a:pt x="92" y="88"/>
                    <a:pt x="115" y="88"/>
                  </a:cubicBezTo>
                  <a:cubicBezTo>
                    <a:pt x="180" y="88"/>
                    <a:pt x="250" y="111"/>
                    <a:pt x="268" y="146"/>
                  </a:cubicBezTo>
                  <a:cubicBezTo>
                    <a:pt x="268" y="146"/>
                    <a:pt x="292" y="171"/>
                    <a:pt x="316" y="171"/>
                  </a:cubicBezTo>
                  <a:lnTo>
                    <a:pt x="365" y="171"/>
                  </a:lnTo>
                  <a:cubicBezTo>
                    <a:pt x="365" y="146"/>
                    <a:pt x="365" y="122"/>
                    <a:pt x="365" y="98"/>
                  </a:cubicBezTo>
                  <a:cubicBezTo>
                    <a:pt x="292" y="1"/>
                    <a:pt x="74" y="1"/>
                    <a:pt x="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4448;p98"/>
          <p:cNvGrpSpPr/>
          <p:nvPr/>
        </p:nvGrpSpPr>
        <p:grpSpPr>
          <a:xfrm>
            <a:off x="4075167" y="3518212"/>
            <a:ext cx="1037160" cy="1696421"/>
            <a:chOff x="6168935" y="2859502"/>
            <a:chExt cx="1408973" cy="2304574"/>
          </a:xfrm>
        </p:grpSpPr>
        <p:grpSp>
          <p:nvGrpSpPr>
            <p:cNvPr id="17" name="Google Shape;4449;p98"/>
            <p:cNvGrpSpPr/>
            <p:nvPr/>
          </p:nvGrpSpPr>
          <p:grpSpPr>
            <a:xfrm>
              <a:off x="6168935" y="2859502"/>
              <a:ext cx="1408973" cy="2304574"/>
              <a:chOff x="-714598" y="3684851"/>
              <a:chExt cx="341453" cy="558441"/>
            </a:xfrm>
          </p:grpSpPr>
          <p:sp>
            <p:nvSpPr>
              <p:cNvPr id="19" name="Google Shape;4450;p98"/>
              <p:cNvSpPr/>
              <p:nvPr/>
            </p:nvSpPr>
            <p:spPr>
              <a:xfrm>
                <a:off x="-636793" y="3777865"/>
                <a:ext cx="110261" cy="353121"/>
              </a:xfrm>
              <a:custGeom>
                <a:avLst/>
                <a:gdLst/>
                <a:ahLst/>
                <a:cxnLst/>
                <a:rect l="l" t="t" r="r" b="b"/>
                <a:pathLst>
                  <a:path w="1240" h="3971" extrusionOk="0">
                    <a:moveTo>
                      <a:pt x="70" y="1"/>
                    </a:moveTo>
                    <a:cubicBezTo>
                      <a:pt x="63" y="1"/>
                      <a:pt x="56" y="3"/>
                      <a:pt x="49" y="11"/>
                    </a:cubicBezTo>
                    <a:cubicBezTo>
                      <a:pt x="25" y="11"/>
                      <a:pt x="0" y="35"/>
                      <a:pt x="25" y="59"/>
                    </a:cubicBezTo>
                    <a:cubicBezTo>
                      <a:pt x="25" y="83"/>
                      <a:pt x="1142" y="2756"/>
                      <a:pt x="996" y="3897"/>
                    </a:cubicBezTo>
                    <a:cubicBezTo>
                      <a:pt x="996" y="3922"/>
                      <a:pt x="1021" y="3946"/>
                      <a:pt x="1045" y="3970"/>
                    </a:cubicBezTo>
                    <a:cubicBezTo>
                      <a:pt x="1069" y="3970"/>
                      <a:pt x="1094" y="3946"/>
                      <a:pt x="1094" y="3922"/>
                    </a:cubicBezTo>
                    <a:cubicBezTo>
                      <a:pt x="1239" y="2756"/>
                      <a:pt x="146" y="132"/>
                      <a:pt x="98" y="35"/>
                    </a:cubicBezTo>
                    <a:cubicBezTo>
                      <a:pt x="98" y="18"/>
                      <a:pt x="85" y="1"/>
                      <a:pt x="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451;p98"/>
              <p:cNvSpPr/>
              <p:nvPr/>
            </p:nvSpPr>
            <p:spPr>
              <a:xfrm>
                <a:off x="-548228" y="3839221"/>
                <a:ext cx="92921" cy="328489"/>
              </a:xfrm>
              <a:custGeom>
                <a:avLst/>
                <a:gdLst/>
                <a:ahLst/>
                <a:cxnLst/>
                <a:rect l="l" t="t" r="r" b="b"/>
                <a:pathLst>
                  <a:path w="1045" h="3694" extrusionOk="0">
                    <a:moveTo>
                      <a:pt x="996" y="1"/>
                    </a:moveTo>
                    <a:cubicBezTo>
                      <a:pt x="972" y="1"/>
                      <a:pt x="948" y="1"/>
                      <a:pt x="948" y="25"/>
                    </a:cubicBezTo>
                    <a:cubicBezTo>
                      <a:pt x="899" y="147"/>
                      <a:pt x="0" y="2794"/>
                      <a:pt x="219" y="3645"/>
                    </a:cubicBezTo>
                    <a:cubicBezTo>
                      <a:pt x="243" y="3669"/>
                      <a:pt x="243" y="3693"/>
                      <a:pt x="268" y="3693"/>
                    </a:cubicBezTo>
                    <a:lnTo>
                      <a:pt x="292" y="3693"/>
                    </a:lnTo>
                    <a:cubicBezTo>
                      <a:pt x="316" y="3693"/>
                      <a:pt x="316" y="3669"/>
                      <a:pt x="316" y="3645"/>
                    </a:cubicBezTo>
                    <a:cubicBezTo>
                      <a:pt x="98" y="2794"/>
                      <a:pt x="1045" y="98"/>
                      <a:pt x="1045" y="49"/>
                    </a:cubicBezTo>
                    <a:cubicBezTo>
                      <a:pt x="1045" y="25"/>
                      <a:pt x="1021" y="1"/>
                      <a:pt x="9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452;p98"/>
              <p:cNvSpPr/>
              <p:nvPr/>
            </p:nvSpPr>
            <p:spPr>
              <a:xfrm>
                <a:off x="-714598" y="3684851"/>
                <a:ext cx="166369" cy="171981"/>
              </a:xfrm>
              <a:custGeom>
                <a:avLst/>
                <a:gdLst/>
                <a:ahLst/>
                <a:cxnLst/>
                <a:rect l="l" t="t" r="r" b="b"/>
                <a:pathLst>
                  <a:path w="1871" h="1934" extrusionOk="0">
                    <a:moveTo>
                      <a:pt x="921" y="1"/>
                    </a:moveTo>
                    <a:cubicBezTo>
                      <a:pt x="906" y="1"/>
                      <a:pt x="891" y="4"/>
                      <a:pt x="875" y="12"/>
                    </a:cubicBezTo>
                    <a:cubicBezTo>
                      <a:pt x="681" y="133"/>
                      <a:pt x="608" y="619"/>
                      <a:pt x="608" y="619"/>
                    </a:cubicBezTo>
                    <a:cubicBezTo>
                      <a:pt x="608" y="619"/>
                      <a:pt x="368" y="227"/>
                      <a:pt x="198" y="227"/>
                    </a:cubicBezTo>
                    <a:cubicBezTo>
                      <a:pt x="189" y="227"/>
                      <a:pt x="180" y="228"/>
                      <a:pt x="171" y="231"/>
                    </a:cubicBezTo>
                    <a:cubicBezTo>
                      <a:pt x="1" y="304"/>
                      <a:pt x="98" y="838"/>
                      <a:pt x="98" y="838"/>
                    </a:cubicBezTo>
                    <a:cubicBezTo>
                      <a:pt x="98" y="838"/>
                      <a:pt x="292" y="1883"/>
                      <a:pt x="1070" y="1931"/>
                    </a:cubicBezTo>
                    <a:cubicBezTo>
                      <a:pt x="1086" y="1933"/>
                      <a:pt x="1103" y="1933"/>
                      <a:pt x="1119" y="1933"/>
                    </a:cubicBezTo>
                    <a:cubicBezTo>
                      <a:pt x="1870" y="1933"/>
                      <a:pt x="1840" y="298"/>
                      <a:pt x="1507" y="36"/>
                    </a:cubicBezTo>
                    <a:cubicBezTo>
                      <a:pt x="1493" y="24"/>
                      <a:pt x="1478" y="19"/>
                      <a:pt x="1464" y="19"/>
                    </a:cubicBezTo>
                    <a:cubicBezTo>
                      <a:pt x="1334" y="19"/>
                      <a:pt x="1215" y="474"/>
                      <a:pt x="1215" y="474"/>
                    </a:cubicBezTo>
                    <a:cubicBezTo>
                      <a:pt x="1215" y="474"/>
                      <a:pt x="1092" y="1"/>
                      <a:pt x="9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453;p98"/>
              <p:cNvSpPr/>
              <p:nvPr/>
            </p:nvSpPr>
            <p:spPr>
              <a:xfrm>
                <a:off x="-561210" y="3750565"/>
                <a:ext cx="188066" cy="177850"/>
              </a:xfrm>
              <a:custGeom>
                <a:avLst/>
                <a:gdLst/>
                <a:ahLst/>
                <a:cxnLst/>
                <a:rect l="l" t="t" r="r" b="b"/>
                <a:pathLst>
                  <a:path w="2115" h="2000" extrusionOk="0">
                    <a:moveTo>
                      <a:pt x="645" y="1"/>
                    </a:moveTo>
                    <a:cubicBezTo>
                      <a:pt x="479" y="1"/>
                      <a:pt x="316" y="488"/>
                      <a:pt x="316" y="488"/>
                    </a:cubicBezTo>
                    <a:cubicBezTo>
                      <a:pt x="316" y="488"/>
                      <a:pt x="1" y="1508"/>
                      <a:pt x="656" y="1921"/>
                    </a:cubicBezTo>
                    <a:cubicBezTo>
                      <a:pt x="741" y="1975"/>
                      <a:pt x="828" y="2000"/>
                      <a:pt x="914" y="2000"/>
                    </a:cubicBezTo>
                    <a:cubicBezTo>
                      <a:pt x="1521" y="2000"/>
                      <a:pt x="2114" y="801"/>
                      <a:pt x="1944" y="439"/>
                    </a:cubicBezTo>
                    <a:cubicBezTo>
                      <a:pt x="1932" y="416"/>
                      <a:pt x="1912" y="406"/>
                      <a:pt x="1887" y="406"/>
                    </a:cubicBezTo>
                    <a:cubicBezTo>
                      <a:pt x="1751" y="406"/>
                      <a:pt x="1458" y="682"/>
                      <a:pt x="1458" y="682"/>
                    </a:cubicBezTo>
                    <a:cubicBezTo>
                      <a:pt x="1458" y="682"/>
                      <a:pt x="1621" y="147"/>
                      <a:pt x="1423" y="147"/>
                    </a:cubicBezTo>
                    <a:cubicBezTo>
                      <a:pt x="1419" y="147"/>
                      <a:pt x="1414" y="147"/>
                      <a:pt x="1410" y="148"/>
                    </a:cubicBezTo>
                    <a:cubicBezTo>
                      <a:pt x="1167" y="148"/>
                      <a:pt x="875" y="536"/>
                      <a:pt x="875" y="536"/>
                    </a:cubicBezTo>
                    <a:cubicBezTo>
                      <a:pt x="875" y="536"/>
                      <a:pt x="851" y="26"/>
                      <a:pt x="656" y="2"/>
                    </a:cubicBezTo>
                    <a:cubicBezTo>
                      <a:pt x="653" y="1"/>
                      <a:pt x="649" y="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454;p98"/>
              <p:cNvSpPr/>
              <p:nvPr/>
            </p:nvSpPr>
            <p:spPr>
              <a:xfrm>
                <a:off x="-686499" y="3891063"/>
                <a:ext cx="121020" cy="108400"/>
              </a:xfrm>
              <a:custGeom>
                <a:avLst/>
                <a:gdLst/>
                <a:ahLst/>
                <a:cxnLst/>
                <a:rect l="l" t="t" r="r" b="b"/>
                <a:pathLst>
                  <a:path w="1361" h="1219" extrusionOk="0">
                    <a:moveTo>
                      <a:pt x="1" y="1"/>
                    </a:moveTo>
                    <a:lnTo>
                      <a:pt x="1" y="1"/>
                    </a:lnTo>
                    <a:cubicBezTo>
                      <a:pt x="1" y="1"/>
                      <a:pt x="155" y="1218"/>
                      <a:pt x="882" y="1218"/>
                    </a:cubicBezTo>
                    <a:cubicBezTo>
                      <a:pt x="1020" y="1218"/>
                      <a:pt x="1179" y="1174"/>
                      <a:pt x="1361" y="1070"/>
                    </a:cubicBezTo>
                    <a:cubicBezTo>
                      <a:pt x="1118" y="511"/>
                      <a:pt x="608" y="1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455;p98"/>
              <p:cNvSpPr/>
              <p:nvPr/>
            </p:nvSpPr>
            <p:spPr>
              <a:xfrm>
                <a:off x="-505013" y="3906180"/>
                <a:ext cx="121020" cy="108400"/>
              </a:xfrm>
              <a:custGeom>
                <a:avLst/>
                <a:gdLst/>
                <a:ahLst/>
                <a:cxnLst/>
                <a:rect l="l" t="t" r="r" b="b"/>
                <a:pathLst>
                  <a:path w="1361" h="1219" extrusionOk="0">
                    <a:moveTo>
                      <a:pt x="1361" y="1"/>
                    </a:moveTo>
                    <a:cubicBezTo>
                      <a:pt x="753" y="122"/>
                      <a:pt x="267" y="511"/>
                      <a:pt x="0" y="1070"/>
                    </a:cubicBezTo>
                    <a:cubicBezTo>
                      <a:pt x="183" y="1174"/>
                      <a:pt x="341" y="1218"/>
                      <a:pt x="480" y="1218"/>
                    </a:cubicBezTo>
                    <a:cubicBezTo>
                      <a:pt x="1206" y="1218"/>
                      <a:pt x="1361" y="1"/>
                      <a:pt x="1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456;p98"/>
              <p:cNvSpPr/>
              <p:nvPr/>
            </p:nvSpPr>
            <p:spPr>
              <a:xfrm>
                <a:off x="-643284" y="3930545"/>
                <a:ext cx="75671" cy="60024"/>
              </a:xfrm>
              <a:custGeom>
                <a:avLst/>
                <a:gdLst/>
                <a:ahLst/>
                <a:cxnLst/>
                <a:rect l="l" t="t" r="r" b="b"/>
                <a:pathLst>
                  <a:path w="851" h="675" extrusionOk="0">
                    <a:moveTo>
                      <a:pt x="61" y="0"/>
                    </a:moveTo>
                    <a:cubicBezTo>
                      <a:pt x="49" y="0"/>
                      <a:pt x="37" y="6"/>
                      <a:pt x="25" y="18"/>
                    </a:cubicBezTo>
                    <a:cubicBezTo>
                      <a:pt x="0" y="43"/>
                      <a:pt x="25" y="67"/>
                      <a:pt x="49" y="91"/>
                    </a:cubicBezTo>
                    <a:cubicBezTo>
                      <a:pt x="316" y="237"/>
                      <a:pt x="559" y="407"/>
                      <a:pt x="754" y="626"/>
                    </a:cubicBezTo>
                    <a:cubicBezTo>
                      <a:pt x="754" y="650"/>
                      <a:pt x="778" y="650"/>
                      <a:pt x="802" y="650"/>
                    </a:cubicBezTo>
                    <a:lnTo>
                      <a:pt x="826" y="674"/>
                    </a:lnTo>
                    <a:cubicBezTo>
                      <a:pt x="851" y="650"/>
                      <a:pt x="851" y="626"/>
                      <a:pt x="851" y="601"/>
                    </a:cubicBezTo>
                    <a:cubicBezTo>
                      <a:pt x="632" y="358"/>
                      <a:pt x="365" y="164"/>
                      <a:pt x="98" y="18"/>
                    </a:cubicBezTo>
                    <a:cubicBezTo>
                      <a:pt x="86" y="6"/>
                      <a:pt x="73" y="0"/>
                      <a:pt x="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457;p98"/>
              <p:cNvSpPr/>
              <p:nvPr/>
            </p:nvSpPr>
            <p:spPr>
              <a:xfrm>
                <a:off x="-509370" y="3949397"/>
                <a:ext cx="80028" cy="56290"/>
              </a:xfrm>
              <a:custGeom>
                <a:avLst/>
                <a:gdLst/>
                <a:ahLst/>
                <a:cxnLst/>
                <a:rect l="l" t="t" r="r" b="b"/>
                <a:pathLst>
                  <a:path w="900" h="633" extrusionOk="0">
                    <a:moveTo>
                      <a:pt x="827" y="1"/>
                    </a:moveTo>
                    <a:cubicBezTo>
                      <a:pt x="705" y="74"/>
                      <a:pt x="73" y="389"/>
                      <a:pt x="1" y="559"/>
                    </a:cubicBezTo>
                    <a:cubicBezTo>
                      <a:pt x="1" y="584"/>
                      <a:pt x="1" y="608"/>
                      <a:pt x="25" y="632"/>
                    </a:cubicBezTo>
                    <a:lnTo>
                      <a:pt x="49" y="632"/>
                    </a:lnTo>
                    <a:cubicBezTo>
                      <a:pt x="73" y="632"/>
                      <a:pt x="73" y="608"/>
                      <a:pt x="98" y="608"/>
                    </a:cubicBezTo>
                    <a:cubicBezTo>
                      <a:pt x="316" y="389"/>
                      <a:pt x="584" y="219"/>
                      <a:pt x="875" y="98"/>
                    </a:cubicBezTo>
                    <a:cubicBezTo>
                      <a:pt x="875" y="74"/>
                      <a:pt x="899" y="49"/>
                      <a:pt x="875" y="25"/>
                    </a:cubicBezTo>
                    <a:cubicBezTo>
                      <a:pt x="875" y="1"/>
                      <a:pt x="851" y="1"/>
                      <a:pt x="8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458;p98"/>
              <p:cNvSpPr/>
              <p:nvPr/>
            </p:nvSpPr>
            <p:spPr>
              <a:xfrm>
                <a:off x="-539603" y="3817613"/>
                <a:ext cx="118886" cy="75764"/>
              </a:xfrm>
              <a:custGeom>
                <a:avLst/>
                <a:gdLst/>
                <a:ahLst/>
                <a:cxnLst/>
                <a:rect l="l" t="t" r="r" b="b"/>
                <a:pathLst>
                  <a:path w="1337" h="852" extrusionOk="0">
                    <a:moveTo>
                      <a:pt x="584" y="171"/>
                    </a:moveTo>
                    <a:cubicBezTo>
                      <a:pt x="584" y="219"/>
                      <a:pt x="535" y="268"/>
                      <a:pt x="511" y="292"/>
                    </a:cubicBezTo>
                    <a:cubicBezTo>
                      <a:pt x="511" y="268"/>
                      <a:pt x="511" y="171"/>
                      <a:pt x="584" y="171"/>
                    </a:cubicBezTo>
                    <a:close/>
                    <a:moveTo>
                      <a:pt x="1142" y="414"/>
                    </a:moveTo>
                    <a:cubicBezTo>
                      <a:pt x="1142" y="438"/>
                      <a:pt x="1118" y="462"/>
                      <a:pt x="1118" y="487"/>
                    </a:cubicBezTo>
                    <a:cubicBezTo>
                      <a:pt x="1094" y="511"/>
                      <a:pt x="1094" y="511"/>
                      <a:pt x="1069" y="535"/>
                    </a:cubicBezTo>
                    <a:cubicBezTo>
                      <a:pt x="1094" y="462"/>
                      <a:pt x="1142" y="414"/>
                      <a:pt x="1142" y="414"/>
                    </a:cubicBezTo>
                    <a:close/>
                    <a:moveTo>
                      <a:pt x="98" y="1"/>
                    </a:moveTo>
                    <a:cubicBezTo>
                      <a:pt x="73" y="1"/>
                      <a:pt x="49" y="25"/>
                      <a:pt x="49" y="49"/>
                    </a:cubicBezTo>
                    <a:cubicBezTo>
                      <a:pt x="1" y="219"/>
                      <a:pt x="98" y="390"/>
                      <a:pt x="243" y="462"/>
                    </a:cubicBezTo>
                    <a:cubicBezTo>
                      <a:pt x="268" y="475"/>
                      <a:pt x="298" y="481"/>
                      <a:pt x="331" y="481"/>
                    </a:cubicBezTo>
                    <a:cubicBezTo>
                      <a:pt x="365" y="481"/>
                      <a:pt x="401" y="475"/>
                      <a:pt x="438" y="462"/>
                    </a:cubicBezTo>
                    <a:cubicBezTo>
                      <a:pt x="486" y="608"/>
                      <a:pt x="632" y="705"/>
                      <a:pt x="802" y="705"/>
                    </a:cubicBezTo>
                    <a:cubicBezTo>
                      <a:pt x="875" y="705"/>
                      <a:pt x="924" y="705"/>
                      <a:pt x="996" y="681"/>
                    </a:cubicBezTo>
                    <a:cubicBezTo>
                      <a:pt x="1045" y="778"/>
                      <a:pt x="1142" y="851"/>
                      <a:pt x="1264" y="851"/>
                    </a:cubicBezTo>
                    <a:lnTo>
                      <a:pt x="1288" y="851"/>
                    </a:lnTo>
                    <a:cubicBezTo>
                      <a:pt x="1337" y="851"/>
                      <a:pt x="1337" y="778"/>
                      <a:pt x="1288" y="754"/>
                    </a:cubicBezTo>
                    <a:cubicBezTo>
                      <a:pt x="1275" y="757"/>
                      <a:pt x="1262" y="759"/>
                      <a:pt x="1250" y="759"/>
                    </a:cubicBezTo>
                    <a:cubicBezTo>
                      <a:pt x="1172" y="759"/>
                      <a:pt x="1115" y="696"/>
                      <a:pt x="1094" y="632"/>
                    </a:cubicBezTo>
                    <a:cubicBezTo>
                      <a:pt x="1142" y="608"/>
                      <a:pt x="1167" y="584"/>
                      <a:pt x="1191" y="535"/>
                    </a:cubicBezTo>
                    <a:cubicBezTo>
                      <a:pt x="1239" y="487"/>
                      <a:pt x="1239" y="414"/>
                      <a:pt x="1215" y="365"/>
                    </a:cubicBezTo>
                    <a:cubicBezTo>
                      <a:pt x="1198" y="348"/>
                      <a:pt x="1181" y="331"/>
                      <a:pt x="1164" y="331"/>
                    </a:cubicBezTo>
                    <a:cubicBezTo>
                      <a:pt x="1156" y="331"/>
                      <a:pt x="1149" y="334"/>
                      <a:pt x="1142" y="341"/>
                    </a:cubicBezTo>
                    <a:cubicBezTo>
                      <a:pt x="1045" y="341"/>
                      <a:pt x="996" y="438"/>
                      <a:pt x="996" y="560"/>
                    </a:cubicBezTo>
                    <a:cubicBezTo>
                      <a:pt x="972" y="560"/>
                      <a:pt x="972" y="584"/>
                      <a:pt x="996" y="584"/>
                    </a:cubicBezTo>
                    <a:cubicBezTo>
                      <a:pt x="924" y="608"/>
                      <a:pt x="875" y="608"/>
                      <a:pt x="802" y="608"/>
                    </a:cubicBezTo>
                    <a:cubicBezTo>
                      <a:pt x="681" y="608"/>
                      <a:pt x="559" y="535"/>
                      <a:pt x="535" y="414"/>
                    </a:cubicBezTo>
                    <a:cubicBezTo>
                      <a:pt x="559" y="390"/>
                      <a:pt x="584" y="365"/>
                      <a:pt x="608" y="341"/>
                    </a:cubicBezTo>
                    <a:cubicBezTo>
                      <a:pt x="632" y="317"/>
                      <a:pt x="729" y="219"/>
                      <a:pt x="681" y="122"/>
                    </a:cubicBezTo>
                    <a:cubicBezTo>
                      <a:pt x="681" y="122"/>
                      <a:pt x="656" y="74"/>
                      <a:pt x="559" y="74"/>
                    </a:cubicBezTo>
                    <a:cubicBezTo>
                      <a:pt x="462" y="98"/>
                      <a:pt x="413" y="171"/>
                      <a:pt x="413" y="317"/>
                    </a:cubicBezTo>
                    <a:cubicBezTo>
                      <a:pt x="413" y="317"/>
                      <a:pt x="413" y="341"/>
                      <a:pt x="413" y="365"/>
                    </a:cubicBezTo>
                    <a:cubicBezTo>
                      <a:pt x="389" y="377"/>
                      <a:pt x="365" y="383"/>
                      <a:pt x="341" y="383"/>
                    </a:cubicBezTo>
                    <a:cubicBezTo>
                      <a:pt x="316" y="383"/>
                      <a:pt x="292" y="377"/>
                      <a:pt x="268" y="365"/>
                    </a:cubicBezTo>
                    <a:cubicBezTo>
                      <a:pt x="171" y="292"/>
                      <a:pt x="122" y="171"/>
                      <a:pt x="122" y="49"/>
                    </a:cubicBezTo>
                    <a:cubicBezTo>
                      <a:pt x="122" y="25"/>
                      <a:pt x="122" y="1"/>
                      <a:pt x="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59;p98"/>
              <p:cNvSpPr/>
              <p:nvPr/>
            </p:nvSpPr>
            <p:spPr>
              <a:xfrm>
                <a:off x="-692990" y="3761503"/>
                <a:ext cx="131868" cy="58424"/>
              </a:xfrm>
              <a:custGeom>
                <a:avLst/>
                <a:gdLst/>
                <a:ahLst/>
                <a:cxnLst/>
                <a:rect l="l" t="t" r="r" b="b"/>
                <a:pathLst>
                  <a:path w="1483" h="657" extrusionOk="0">
                    <a:moveTo>
                      <a:pt x="1021" y="97"/>
                    </a:moveTo>
                    <a:cubicBezTo>
                      <a:pt x="1045" y="97"/>
                      <a:pt x="1045" y="97"/>
                      <a:pt x="1045" y="146"/>
                    </a:cubicBezTo>
                    <a:cubicBezTo>
                      <a:pt x="1045" y="195"/>
                      <a:pt x="1021" y="219"/>
                      <a:pt x="1021" y="243"/>
                    </a:cubicBezTo>
                    <a:cubicBezTo>
                      <a:pt x="997" y="195"/>
                      <a:pt x="997" y="146"/>
                      <a:pt x="1021" y="97"/>
                    </a:cubicBezTo>
                    <a:close/>
                    <a:moveTo>
                      <a:pt x="608" y="219"/>
                    </a:moveTo>
                    <a:cubicBezTo>
                      <a:pt x="632" y="267"/>
                      <a:pt x="657" y="340"/>
                      <a:pt x="632" y="413"/>
                    </a:cubicBezTo>
                    <a:cubicBezTo>
                      <a:pt x="608" y="389"/>
                      <a:pt x="584" y="365"/>
                      <a:pt x="559" y="316"/>
                    </a:cubicBezTo>
                    <a:cubicBezTo>
                      <a:pt x="559" y="292"/>
                      <a:pt x="584" y="243"/>
                      <a:pt x="608" y="219"/>
                    </a:cubicBezTo>
                    <a:close/>
                    <a:moveTo>
                      <a:pt x="1021" y="0"/>
                    </a:moveTo>
                    <a:cubicBezTo>
                      <a:pt x="972" y="0"/>
                      <a:pt x="924" y="25"/>
                      <a:pt x="924" y="73"/>
                    </a:cubicBezTo>
                    <a:cubicBezTo>
                      <a:pt x="875" y="146"/>
                      <a:pt x="900" y="267"/>
                      <a:pt x="924" y="340"/>
                    </a:cubicBezTo>
                    <a:cubicBezTo>
                      <a:pt x="875" y="389"/>
                      <a:pt x="827" y="413"/>
                      <a:pt x="754" y="438"/>
                    </a:cubicBezTo>
                    <a:lnTo>
                      <a:pt x="705" y="438"/>
                    </a:lnTo>
                    <a:cubicBezTo>
                      <a:pt x="730" y="340"/>
                      <a:pt x="730" y="243"/>
                      <a:pt x="681" y="170"/>
                    </a:cubicBezTo>
                    <a:cubicBezTo>
                      <a:pt x="664" y="153"/>
                      <a:pt x="634" y="136"/>
                      <a:pt x="602" y="136"/>
                    </a:cubicBezTo>
                    <a:cubicBezTo>
                      <a:pt x="588" y="136"/>
                      <a:pt x="574" y="139"/>
                      <a:pt x="559" y="146"/>
                    </a:cubicBezTo>
                    <a:cubicBezTo>
                      <a:pt x="487" y="170"/>
                      <a:pt x="438" y="267"/>
                      <a:pt x="462" y="340"/>
                    </a:cubicBezTo>
                    <a:cubicBezTo>
                      <a:pt x="487" y="413"/>
                      <a:pt x="511" y="462"/>
                      <a:pt x="584" y="486"/>
                    </a:cubicBezTo>
                    <a:cubicBezTo>
                      <a:pt x="547" y="541"/>
                      <a:pt x="497" y="568"/>
                      <a:pt x="444" y="568"/>
                    </a:cubicBezTo>
                    <a:cubicBezTo>
                      <a:pt x="426" y="568"/>
                      <a:pt x="408" y="565"/>
                      <a:pt x="389" y="559"/>
                    </a:cubicBezTo>
                    <a:cubicBezTo>
                      <a:pt x="98" y="535"/>
                      <a:pt x="98" y="389"/>
                      <a:pt x="98" y="389"/>
                    </a:cubicBezTo>
                    <a:cubicBezTo>
                      <a:pt x="98" y="365"/>
                      <a:pt x="74" y="340"/>
                      <a:pt x="49" y="340"/>
                    </a:cubicBezTo>
                    <a:cubicBezTo>
                      <a:pt x="25" y="340"/>
                      <a:pt x="1" y="365"/>
                      <a:pt x="1" y="389"/>
                    </a:cubicBezTo>
                    <a:cubicBezTo>
                      <a:pt x="1" y="413"/>
                      <a:pt x="1" y="608"/>
                      <a:pt x="389" y="656"/>
                    </a:cubicBezTo>
                    <a:lnTo>
                      <a:pt x="438" y="656"/>
                    </a:lnTo>
                    <a:cubicBezTo>
                      <a:pt x="535" y="656"/>
                      <a:pt x="632" y="608"/>
                      <a:pt x="681" y="510"/>
                    </a:cubicBezTo>
                    <a:lnTo>
                      <a:pt x="754" y="510"/>
                    </a:lnTo>
                    <a:cubicBezTo>
                      <a:pt x="851" y="486"/>
                      <a:pt x="924" y="462"/>
                      <a:pt x="972" y="413"/>
                    </a:cubicBezTo>
                    <a:cubicBezTo>
                      <a:pt x="997" y="438"/>
                      <a:pt x="1021" y="438"/>
                      <a:pt x="1045" y="462"/>
                    </a:cubicBezTo>
                    <a:cubicBezTo>
                      <a:pt x="1071" y="487"/>
                      <a:pt x="1123" y="520"/>
                      <a:pt x="1203" y="520"/>
                    </a:cubicBezTo>
                    <a:cubicBezTo>
                      <a:pt x="1274" y="520"/>
                      <a:pt x="1368" y="494"/>
                      <a:pt x="1483" y="413"/>
                    </a:cubicBezTo>
                    <a:cubicBezTo>
                      <a:pt x="1483" y="413"/>
                      <a:pt x="1483" y="365"/>
                      <a:pt x="1483" y="365"/>
                    </a:cubicBezTo>
                    <a:cubicBezTo>
                      <a:pt x="1470" y="352"/>
                      <a:pt x="1458" y="346"/>
                      <a:pt x="1446" y="346"/>
                    </a:cubicBezTo>
                    <a:cubicBezTo>
                      <a:pt x="1434" y="346"/>
                      <a:pt x="1422" y="352"/>
                      <a:pt x="1410" y="365"/>
                    </a:cubicBezTo>
                    <a:cubicBezTo>
                      <a:pt x="1355" y="405"/>
                      <a:pt x="1278" y="439"/>
                      <a:pt x="1204" y="439"/>
                    </a:cubicBezTo>
                    <a:cubicBezTo>
                      <a:pt x="1145" y="439"/>
                      <a:pt x="1088" y="418"/>
                      <a:pt x="1045" y="365"/>
                    </a:cubicBezTo>
                    <a:cubicBezTo>
                      <a:pt x="1094" y="292"/>
                      <a:pt x="1118" y="243"/>
                      <a:pt x="1118" y="170"/>
                    </a:cubicBezTo>
                    <a:cubicBezTo>
                      <a:pt x="1142" y="97"/>
                      <a:pt x="1094" y="25"/>
                      <a:pt x="10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60;p98"/>
              <p:cNvSpPr/>
              <p:nvPr/>
            </p:nvSpPr>
            <p:spPr>
              <a:xfrm>
                <a:off x="-664891" y="4027204"/>
                <a:ext cx="267916" cy="216088"/>
              </a:xfrm>
              <a:custGeom>
                <a:avLst/>
                <a:gdLst/>
                <a:ahLst/>
                <a:cxnLst/>
                <a:rect l="l" t="t" r="r" b="b"/>
                <a:pathLst>
                  <a:path w="3013" h="2430" extrusionOk="0">
                    <a:moveTo>
                      <a:pt x="1" y="0"/>
                    </a:moveTo>
                    <a:lnTo>
                      <a:pt x="316" y="2381"/>
                    </a:lnTo>
                    <a:lnTo>
                      <a:pt x="2746" y="2429"/>
                    </a:lnTo>
                    <a:lnTo>
                      <a:pt x="3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4461;p98"/>
            <p:cNvSpPr/>
            <p:nvPr/>
          </p:nvSpPr>
          <p:spPr>
            <a:xfrm>
              <a:off x="6350500" y="4521609"/>
              <a:ext cx="1179950" cy="287650"/>
            </a:xfrm>
            <a:custGeom>
              <a:avLst/>
              <a:gdLst/>
              <a:ahLst/>
              <a:cxnLst/>
              <a:rect l="l" t="t" r="r" b="b"/>
              <a:pathLst>
                <a:path w="47198" h="11506" extrusionOk="0">
                  <a:moveTo>
                    <a:pt x="0" y="11475"/>
                  </a:moveTo>
                  <a:cubicBezTo>
                    <a:pt x="3687" y="11722"/>
                    <a:pt x="7906" y="9164"/>
                    <a:pt x="9558" y="5859"/>
                  </a:cubicBezTo>
                  <a:cubicBezTo>
                    <a:pt x="10235" y="4505"/>
                    <a:pt x="10709" y="880"/>
                    <a:pt x="9262" y="1326"/>
                  </a:cubicBezTo>
                  <a:cubicBezTo>
                    <a:pt x="6671" y="2125"/>
                    <a:pt x="4685" y="7095"/>
                    <a:pt x="6602" y="9012"/>
                  </a:cubicBezTo>
                  <a:cubicBezTo>
                    <a:pt x="11006" y="13416"/>
                    <a:pt x="27053" y="5473"/>
                    <a:pt x="23254" y="538"/>
                  </a:cubicBezTo>
                  <a:cubicBezTo>
                    <a:pt x="21191" y="-2143"/>
                    <a:pt x="15077" y="6118"/>
                    <a:pt x="17244" y="8716"/>
                  </a:cubicBezTo>
                  <a:cubicBezTo>
                    <a:pt x="20758" y="12929"/>
                    <a:pt x="29582" y="8272"/>
                    <a:pt x="33009" y="3987"/>
                  </a:cubicBezTo>
                  <a:cubicBezTo>
                    <a:pt x="33816" y="2978"/>
                    <a:pt x="33765" y="-185"/>
                    <a:pt x="32516" y="144"/>
                  </a:cubicBezTo>
                  <a:cubicBezTo>
                    <a:pt x="29513" y="935"/>
                    <a:pt x="27980" y="6399"/>
                    <a:pt x="29659" y="9012"/>
                  </a:cubicBezTo>
                  <a:cubicBezTo>
                    <a:pt x="32449" y="13352"/>
                    <a:pt x="45289" y="5485"/>
                    <a:pt x="42862" y="932"/>
                  </a:cubicBezTo>
                  <a:cubicBezTo>
                    <a:pt x="42417" y="98"/>
                    <a:pt x="40902" y="1282"/>
                    <a:pt x="40202" y="1918"/>
                  </a:cubicBezTo>
                  <a:cubicBezTo>
                    <a:pt x="38237" y="3706"/>
                    <a:pt x="39117" y="8414"/>
                    <a:pt x="41384" y="9800"/>
                  </a:cubicBezTo>
                  <a:cubicBezTo>
                    <a:pt x="43191" y="10905"/>
                    <a:pt x="46739" y="9305"/>
                    <a:pt x="47198" y="7238"/>
                  </a:cubicBezTo>
                </a:path>
              </a:pathLst>
            </a:custGeom>
            <a:noFill/>
            <a:ln w="28575" cap="flat" cmpd="sng">
              <a:solidFill>
                <a:schemeClr val="dk1"/>
              </a:solidFill>
              <a:prstDash val="solid"/>
              <a:round/>
              <a:headEnd type="none" w="med" len="med"/>
              <a:tailEnd type="none" w="med" len="med"/>
            </a:ln>
          </p:spPr>
        </p:sp>
      </p:grpSp>
    </p:spTree>
    <p:extLst>
      <p:ext uri="{BB962C8B-B14F-4D97-AF65-F5344CB8AC3E}">
        <p14:creationId xmlns:p14="http://schemas.microsoft.com/office/powerpoint/2010/main" val="355725447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49" name="TextBox 48"/>
          <p:cNvSpPr txBox="1"/>
          <p:nvPr/>
        </p:nvSpPr>
        <p:spPr>
          <a:xfrm>
            <a:off x="588817" y="208058"/>
            <a:ext cx="6558206"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các chất dinh dưỡng</a:t>
            </a:r>
            <a:endParaRPr lang="en-US" sz="2400" b="1" dirty="0"/>
          </a:p>
        </p:txBody>
      </p:sp>
      <p:sp>
        <p:nvSpPr>
          <p:cNvPr id="3" name="TextBox 2"/>
          <p:cNvSpPr txBox="1"/>
          <p:nvPr/>
        </p:nvSpPr>
        <p:spPr>
          <a:xfrm>
            <a:off x="2752629" y="691124"/>
            <a:ext cx="3017789" cy="430887"/>
          </a:xfrm>
          <a:prstGeom prst="rect">
            <a:avLst/>
          </a:prstGeom>
          <a:noFill/>
        </p:spPr>
        <p:txBody>
          <a:bodyPr wrap="square" rtlCol="0">
            <a:spAutoFit/>
          </a:bodyPr>
          <a:lstStyle/>
          <a:p>
            <a:pPr algn="ctr"/>
            <a:r>
              <a:rPr lang="vi-VN" sz="2200" b="1" dirty="0">
                <a:solidFill>
                  <a:srgbClr val="FF0000"/>
                </a:solidFill>
              </a:rPr>
              <a:t>THẢO LUẬN NHÓM</a:t>
            </a:r>
            <a:endParaRPr lang="en-US" sz="2200" b="1" dirty="0">
              <a:solidFill>
                <a:srgbClr val="FF0000"/>
              </a:solidFill>
            </a:endParaRPr>
          </a:p>
        </p:txBody>
      </p:sp>
      <p:sp>
        <p:nvSpPr>
          <p:cNvPr id="4" name="Rectangle 3"/>
          <p:cNvSpPr/>
          <p:nvPr/>
        </p:nvSpPr>
        <p:spPr>
          <a:xfrm>
            <a:off x="1806361" y="1191687"/>
            <a:ext cx="5035353" cy="430887"/>
          </a:xfrm>
          <a:prstGeom prst="rect">
            <a:avLst/>
          </a:prstGeom>
        </p:spPr>
        <p:txBody>
          <a:bodyPr wrap="none">
            <a:spAutoFit/>
          </a:bodyPr>
          <a:lstStyle/>
          <a:p>
            <a:r>
              <a:rPr lang="en-US" sz="2200" dirty="0">
                <a:latin typeface="+mj-lt"/>
                <a:ea typeface="Times New Roman" panose="02020603050405020304" pitchFamily="18" charset="0"/>
              </a:rPr>
              <a:t>Vì </a:t>
            </a:r>
            <a:r>
              <a:rPr lang="en-US" sz="2200" dirty="0" err="1">
                <a:latin typeface="+mj-lt"/>
                <a:ea typeface="Times New Roman" panose="02020603050405020304" pitchFamily="18" charset="0"/>
              </a:rPr>
              <a:t>sao</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chúng</a:t>
            </a:r>
            <a:r>
              <a:rPr lang="en-US" sz="2200" dirty="0">
                <a:latin typeface="+mj-lt"/>
                <a:ea typeface="Times New Roman" panose="02020603050405020304" pitchFamily="18" charset="0"/>
              </a:rPr>
              <a:t> ta cần phải ăn mỗi ngày</a:t>
            </a:r>
            <a:r>
              <a:rPr lang="vi-VN" sz="2200" dirty="0">
                <a:latin typeface="+mn-lt"/>
                <a:ea typeface="Times New Roman" panose="02020603050405020304" pitchFamily="18" charset="0"/>
              </a:rPr>
              <a:t>?</a:t>
            </a:r>
            <a:endParaRPr lang="en-US" sz="2200" dirty="0">
              <a:latin typeface="+mn-lt"/>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105" b="9118"/>
          <a:stretch/>
        </p:blipFill>
        <p:spPr>
          <a:xfrm>
            <a:off x="1820369" y="1737454"/>
            <a:ext cx="4882307" cy="3406046"/>
          </a:xfrm>
          <a:prstGeom prst="rect">
            <a:avLst/>
          </a:prstGeom>
        </p:spPr>
      </p:pic>
      <p:grpSp>
        <p:nvGrpSpPr>
          <p:cNvPr id="53" name="Google Shape;4435;p98"/>
          <p:cNvGrpSpPr/>
          <p:nvPr/>
        </p:nvGrpSpPr>
        <p:grpSpPr>
          <a:xfrm>
            <a:off x="7766463" y="895195"/>
            <a:ext cx="1012564" cy="1001486"/>
            <a:chOff x="-747955" y="3599017"/>
            <a:chExt cx="433646" cy="428887"/>
          </a:xfrm>
        </p:grpSpPr>
        <p:sp>
          <p:nvSpPr>
            <p:cNvPr id="54" name="Google Shape;4436;p98"/>
            <p:cNvSpPr/>
            <p:nvPr/>
          </p:nvSpPr>
          <p:spPr>
            <a:xfrm>
              <a:off x="-747955" y="3599017"/>
              <a:ext cx="433646" cy="428887"/>
            </a:xfrm>
            <a:custGeom>
              <a:avLst/>
              <a:gdLst/>
              <a:ahLst/>
              <a:cxnLst/>
              <a:rect l="l" t="t" r="r" b="b"/>
              <a:pathLst>
                <a:path w="4325" h="4277" extrusionOk="0">
                  <a:moveTo>
                    <a:pt x="2162" y="122"/>
                  </a:moveTo>
                  <a:cubicBezTo>
                    <a:pt x="2260" y="317"/>
                    <a:pt x="2357" y="511"/>
                    <a:pt x="2430" y="705"/>
                  </a:cubicBezTo>
                  <a:cubicBezTo>
                    <a:pt x="2430" y="730"/>
                    <a:pt x="2430" y="730"/>
                    <a:pt x="2454" y="730"/>
                  </a:cubicBezTo>
                  <a:cubicBezTo>
                    <a:pt x="2454" y="742"/>
                    <a:pt x="2460" y="748"/>
                    <a:pt x="2466" y="748"/>
                  </a:cubicBezTo>
                  <a:cubicBezTo>
                    <a:pt x="2472" y="748"/>
                    <a:pt x="2478" y="742"/>
                    <a:pt x="2478" y="730"/>
                  </a:cubicBezTo>
                  <a:cubicBezTo>
                    <a:pt x="2697" y="632"/>
                    <a:pt x="2891" y="511"/>
                    <a:pt x="3110" y="438"/>
                  </a:cubicBezTo>
                  <a:lnTo>
                    <a:pt x="3110" y="438"/>
                  </a:lnTo>
                  <a:cubicBezTo>
                    <a:pt x="3110" y="632"/>
                    <a:pt x="3085" y="802"/>
                    <a:pt x="3037" y="997"/>
                  </a:cubicBezTo>
                  <a:cubicBezTo>
                    <a:pt x="3013" y="997"/>
                    <a:pt x="3013" y="1021"/>
                    <a:pt x="3037" y="1021"/>
                  </a:cubicBezTo>
                  <a:cubicBezTo>
                    <a:pt x="3037" y="1045"/>
                    <a:pt x="3061" y="1045"/>
                    <a:pt x="3061" y="1045"/>
                  </a:cubicBezTo>
                  <a:cubicBezTo>
                    <a:pt x="3280" y="1021"/>
                    <a:pt x="3498" y="997"/>
                    <a:pt x="3717" y="972"/>
                  </a:cubicBezTo>
                  <a:lnTo>
                    <a:pt x="3814" y="972"/>
                  </a:lnTo>
                  <a:cubicBezTo>
                    <a:pt x="3741" y="1167"/>
                    <a:pt x="3644" y="1361"/>
                    <a:pt x="3547" y="1555"/>
                  </a:cubicBezTo>
                  <a:cubicBezTo>
                    <a:pt x="3547" y="1555"/>
                    <a:pt x="3547" y="1580"/>
                    <a:pt x="3547" y="1580"/>
                  </a:cubicBezTo>
                  <a:cubicBezTo>
                    <a:pt x="3547" y="1604"/>
                    <a:pt x="3571" y="1604"/>
                    <a:pt x="3571" y="1604"/>
                  </a:cubicBezTo>
                  <a:cubicBezTo>
                    <a:pt x="3790" y="1677"/>
                    <a:pt x="3984" y="1750"/>
                    <a:pt x="4179" y="1823"/>
                  </a:cubicBezTo>
                  <a:cubicBezTo>
                    <a:pt x="4033" y="2017"/>
                    <a:pt x="3839" y="2163"/>
                    <a:pt x="3644" y="2284"/>
                  </a:cubicBezTo>
                  <a:cubicBezTo>
                    <a:pt x="3644" y="2309"/>
                    <a:pt x="3620" y="2309"/>
                    <a:pt x="3620" y="2333"/>
                  </a:cubicBezTo>
                  <a:cubicBezTo>
                    <a:pt x="3620" y="2357"/>
                    <a:pt x="3644" y="2357"/>
                    <a:pt x="3644" y="2381"/>
                  </a:cubicBezTo>
                  <a:cubicBezTo>
                    <a:pt x="3911" y="2551"/>
                    <a:pt x="4130" y="2770"/>
                    <a:pt x="4130" y="2819"/>
                  </a:cubicBezTo>
                  <a:cubicBezTo>
                    <a:pt x="3911" y="2940"/>
                    <a:pt x="3669" y="3013"/>
                    <a:pt x="3426" y="3037"/>
                  </a:cubicBezTo>
                  <a:cubicBezTo>
                    <a:pt x="3401" y="3037"/>
                    <a:pt x="3401" y="3037"/>
                    <a:pt x="3377" y="3062"/>
                  </a:cubicBezTo>
                  <a:cubicBezTo>
                    <a:pt x="3377" y="3062"/>
                    <a:pt x="3377" y="3086"/>
                    <a:pt x="3377" y="3110"/>
                  </a:cubicBezTo>
                  <a:cubicBezTo>
                    <a:pt x="3498" y="3280"/>
                    <a:pt x="3571" y="3475"/>
                    <a:pt x="3620" y="3669"/>
                  </a:cubicBezTo>
                  <a:lnTo>
                    <a:pt x="3523" y="3669"/>
                  </a:lnTo>
                  <a:cubicBezTo>
                    <a:pt x="3328" y="3645"/>
                    <a:pt x="3134" y="3620"/>
                    <a:pt x="2964" y="3572"/>
                  </a:cubicBezTo>
                  <a:cubicBezTo>
                    <a:pt x="2940" y="3572"/>
                    <a:pt x="2915" y="3596"/>
                    <a:pt x="2891" y="3620"/>
                  </a:cubicBezTo>
                  <a:cubicBezTo>
                    <a:pt x="2843" y="3815"/>
                    <a:pt x="2770" y="3985"/>
                    <a:pt x="2697" y="4179"/>
                  </a:cubicBezTo>
                  <a:cubicBezTo>
                    <a:pt x="2527" y="4033"/>
                    <a:pt x="2381" y="3839"/>
                    <a:pt x="2260" y="3669"/>
                  </a:cubicBezTo>
                  <a:cubicBezTo>
                    <a:pt x="2235" y="3645"/>
                    <a:pt x="2235" y="3645"/>
                    <a:pt x="2211" y="3645"/>
                  </a:cubicBezTo>
                  <a:cubicBezTo>
                    <a:pt x="2187" y="3645"/>
                    <a:pt x="2187" y="3645"/>
                    <a:pt x="2187" y="3669"/>
                  </a:cubicBezTo>
                  <a:cubicBezTo>
                    <a:pt x="2017" y="3839"/>
                    <a:pt x="1847" y="3985"/>
                    <a:pt x="1652" y="4130"/>
                  </a:cubicBezTo>
                  <a:cubicBezTo>
                    <a:pt x="1628" y="4058"/>
                    <a:pt x="1579" y="3815"/>
                    <a:pt x="1555" y="3596"/>
                  </a:cubicBezTo>
                  <a:cubicBezTo>
                    <a:pt x="1531" y="3596"/>
                    <a:pt x="1531" y="3572"/>
                    <a:pt x="1531" y="3572"/>
                  </a:cubicBezTo>
                  <a:lnTo>
                    <a:pt x="1482" y="3572"/>
                  </a:lnTo>
                  <a:cubicBezTo>
                    <a:pt x="1239" y="3669"/>
                    <a:pt x="972" y="3766"/>
                    <a:pt x="729" y="3815"/>
                  </a:cubicBezTo>
                  <a:cubicBezTo>
                    <a:pt x="753" y="3717"/>
                    <a:pt x="826" y="3426"/>
                    <a:pt x="899" y="3159"/>
                  </a:cubicBezTo>
                  <a:cubicBezTo>
                    <a:pt x="899" y="3134"/>
                    <a:pt x="899" y="3134"/>
                    <a:pt x="899" y="3110"/>
                  </a:cubicBezTo>
                  <a:cubicBezTo>
                    <a:pt x="899" y="3110"/>
                    <a:pt x="875" y="3086"/>
                    <a:pt x="875" y="3086"/>
                  </a:cubicBezTo>
                  <a:cubicBezTo>
                    <a:pt x="632" y="3037"/>
                    <a:pt x="413" y="2964"/>
                    <a:pt x="170" y="2892"/>
                  </a:cubicBezTo>
                  <a:cubicBezTo>
                    <a:pt x="340" y="2721"/>
                    <a:pt x="511" y="2576"/>
                    <a:pt x="681" y="2454"/>
                  </a:cubicBezTo>
                  <a:cubicBezTo>
                    <a:pt x="705" y="2430"/>
                    <a:pt x="705" y="2430"/>
                    <a:pt x="705" y="2406"/>
                  </a:cubicBezTo>
                  <a:cubicBezTo>
                    <a:pt x="705" y="2381"/>
                    <a:pt x="705" y="2381"/>
                    <a:pt x="681" y="2381"/>
                  </a:cubicBezTo>
                  <a:cubicBezTo>
                    <a:pt x="365" y="2187"/>
                    <a:pt x="122" y="1968"/>
                    <a:pt x="122" y="1920"/>
                  </a:cubicBezTo>
                  <a:cubicBezTo>
                    <a:pt x="292" y="1798"/>
                    <a:pt x="511" y="1701"/>
                    <a:pt x="729" y="1677"/>
                  </a:cubicBezTo>
                  <a:cubicBezTo>
                    <a:pt x="729" y="1677"/>
                    <a:pt x="753" y="1653"/>
                    <a:pt x="753" y="1653"/>
                  </a:cubicBezTo>
                  <a:cubicBezTo>
                    <a:pt x="753" y="1628"/>
                    <a:pt x="753" y="1628"/>
                    <a:pt x="753" y="1604"/>
                  </a:cubicBezTo>
                  <a:cubicBezTo>
                    <a:pt x="632" y="1385"/>
                    <a:pt x="535" y="1167"/>
                    <a:pt x="438" y="948"/>
                  </a:cubicBezTo>
                  <a:lnTo>
                    <a:pt x="438" y="948"/>
                  </a:lnTo>
                  <a:cubicBezTo>
                    <a:pt x="681" y="972"/>
                    <a:pt x="899" y="1021"/>
                    <a:pt x="1094" y="1070"/>
                  </a:cubicBezTo>
                  <a:cubicBezTo>
                    <a:pt x="1106" y="1082"/>
                    <a:pt x="1112" y="1088"/>
                    <a:pt x="1118" y="1088"/>
                  </a:cubicBezTo>
                  <a:cubicBezTo>
                    <a:pt x="1124" y="1088"/>
                    <a:pt x="1130" y="1082"/>
                    <a:pt x="1142" y="1070"/>
                  </a:cubicBezTo>
                  <a:cubicBezTo>
                    <a:pt x="1142" y="1070"/>
                    <a:pt x="1166" y="1045"/>
                    <a:pt x="1166" y="1045"/>
                  </a:cubicBezTo>
                  <a:cubicBezTo>
                    <a:pt x="1166" y="802"/>
                    <a:pt x="1191" y="559"/>
                    <a:pt x="1215" y="341"/>
                  </a:cubicBezTo>
                  <a:cubicBezTo>
                    <a:pt x="1312" y="389"/>
                    <a:pt x="1604" y="584"/>
                    <a:pt x="1871" y="754"/>
                  </a:cubicBezTo>
                  <a:cubicBezTo>
                    <a:pt x="1891" y="764"/>
                    <a:pt x="1907" y="770"/>
                    <a:pt x="1919" y="770"/>
                  </a:cubicBezTo>
                  <a:cubicBezTo>
                    <a:pt x="1935" y="770"/>
                    <a:pt x="1944" y="758"/>
                    <a:pt x="1944" y="730"/>
                  </a:cubicBezTo>
                  <a:cubicBezTo>
                    <a:pt x="2017" y="535"/>
                    <a:pt x="2090" y="317"/>
                    <a:pt x="2162" y="122"/>
                  </a:cubicBezTo>
                  <a:close/>
                  <a:moveTo>
                    <a:pt x="2162" y="1"/>
                  </a:moveTo>
                  <a:cubicBezTo>
                    <a:pt x="2138" y="1"/>
                    <a:pt x="2065" y="1"/>
                    <a:pt x="1871" y="657"/>
                  </a:cubicBezTo>
                  <a:cubicBezTo>
                    <a:pt x="1652" y="487"/>
                    <a:pt x="1434" y="341"/>
                    <a:pt x="1191" y="244"/>
                  </a:cubicBezTo>
                  <a:lnTo>
                    <a:pt x="1166" y="244"/>
                  </a:lnTo>
                  <a:cubicBezTo>
                    <a:pt x="1142" y="244"/>
                    <a:pt x="1094" y="268"/>
                    <a:pt x="1069" y="972"/>
                  </a:cubicBezTo>
                  <a:cubicBezTo>
                    <a:pt x="851" y="924"/>
                    <a:pt x="632" y="875"/>
                    <a:pt x="438" y="851"/>
                  </a:cubicBezTo>
                  <a:lnTo>
                    <a:pt x="365" y="851"/>
                  </a:lnTo>
                  <a:cubicBezTo>
                    <a:pt x="340" y="875"/>
                    <a:pt x="292" y="924"/>
                    <a:pt x="656" y="1604"/>
                  </a:cubicBezTo>
                  <a:cubicBezTo>
                    <a:pt x="438" y="1653"/>
                    <a:pt x="49" y="1750"/>
                    <a:pt x="25" y="1896"/>
                  </a:cubicBezTo>
                  <a:cubicBezTo>
                    <a:pt x="0" y="2041"/>
                    <a:pt x="365" y="2284"/>
                    <a:pt x="583" y="2406"/>
                  </a:cubicBezTo>
                  <a:cubicBezTo>
                    <a:pt x="49" y="2794"/>
                    <a:pt x="73" y="2867"/>
                    <a:pt x="73" y="2892"/>
                  </a:cubicBezTo>
                  <a:cubicBezTo>
                    <a:pt x="73" y="2916"/>
                    <a:pt x="98" y="2989"/>
                    <a:pt x="802" y="3159"/>
                  </a:cubicBezTo>
                  <a:cubicBezTo>
                    <a:pt x="729" y="3402"/>
                    <a:pt x="681" y="3620"/>
                    <a:pt x="632" y="3863"/>
                  </a:cubicBezTo>
                  <a:cubicBezTo>
                    <a:pt x="632" y="3863"/>
                    <a:pt x="656" y="3912"/>
                    <a:pt x="705" y="3912"/>
                  </a:cubicBezTo>
                  <a:cubicBezTo>
                    <a:pt x="972" y="3863"/>
                    <a:pt x="1215" y="3766"/>
                    <a:pt x="1458" y="3669"/>
                  </a:cubicBezTo>
                  <a:cubicBezTo>
                    <a:pt x="1482" y="3863"/>
                    <a:pt x="1531" y="4033"/>
                    <a:pt x="1604" y="4203"/>
                  </a:cubicBezTo>
                  <a:cubicBezTo>
                    <a:pt x="1604" y="4228"/>
                    <a:pt x="1628" y="4228"/>
                    <a:pt x="1628" y="4228"/>
                  </a:cubicBezTo>
                  <a:cubicBezTo>
                    <a:pt x="1701" y="4228"/>
                    <a:pt x="1895" y="4058"/>
                    <a:pt x="2211" y="3766"/>
                  </a:cubicBezTo>
                  <a:cubicBezTo>
                    <a:pt x="2405" y="4009"/>
                    <a:pt x="2624" y="4276"/>
                    <a:pt x="2697" y="4276"/>
                  </a:cubicBezTo>
                  <a:cubicBezTo>
                    <a:pt x="2721" y="4276"/>
                    <a:pt x="2721" y="4276"/>
                    <a:pt x="2745" y="4252"/>
                  </a:cubicBezTo>
                  <a:cubicBezTo>
                    <a:pt x="2843" y="4082"/>
                    <a:pt x="2915" y="3888"/>
                    <a:pt x="2988" y="3669"/>
                  </a:cubicBezTo>
                  <a:cubicBezTo>
                    <a:pt x="3158" y="3717"/>
                    <a:pt x="3353" y="3742"/>
                    <a:pt x="3523" y="3742"/>
                  </a:cubicBezTo>
                  <a:cubicBezTo>
                    <a:pt x="3620" y="3742"/>
                    <a:pt x="3693" y="3742"/>
                    <a:pt x="3693" y="3693"/>
                  </a:cubicBezTo>
                  <a:cubicBezTo>
                    <a:pt x="3741" y="3596"/>
                    <a:pt x="3596" y="3280"/>
                    <a:pt x="3498" y="3110"/>
                  </a:cubicBezTo>
                  <a:cubicBezTo>
                    <a:pt x="3741" y="3062"/>
                    <a:pt x="4203" y="2964"/>
                    <a:pt x="4227" y="2819"/>
                  </a:cubicBezTo>
                  <a:cubicBezTo>
                    <a:pt x="4276" y="2697"/>
                    <a:pt x="3936" y="2454"/>
                    <a:pt x="3766" y="2309"/>
                  </a:cubicBezTo>
                  <a:cubicBezTo>
                    <a:pt x="4324" y="1896"/>
                    <a:pt x="4300" y="1823"/>
                    <a:pt x="4276" y="1774"/>
                  </a:cubicBezTo>
                  <a:cubicBezTo>
                    <a:pt x="4252" y="1701"/>
                    <a:pt x="3911" y="1580"/>
                    <a:pt x="3669" y="1531"/>
                  </a:cubicBezTo>
                  <a:cubicBezTo>
                    <a:pt x="3766" y="1337"/>
                    <a:pt x="3863" y="1143"/>
                    <a:pt x="3911" y="948"/>
                  </a:cubicBezTo>
                  <a:cubicBezTo>
                    <a:pt x="3911" y="875"/>
                    <a:pt x="3814" y="875"/>
                    <a:pt x="3741" y="875"/>
                  </a:cubicBezTo>
                  <a:cubicBezTo>
                    <a:pt x="3547" y="875"/>
                    <a:pt x="3328" y="900"/>
                    <a:pt x="3134" y="924"/>
                  </a:cubicBezTo>
                  <a:cubicBezTo>
                    <a:pt x="3256" y="389"/>
                    <a:pt x="3183" y="341"/>
                    <a:pt x="3158" y="341"/>
                  </a:cubicBezTo>
                  <a:lnTo>
                    <a:pt x="3134" y="341"/>
                  </a:lnTo>
                  <a:cubicBezTo>
                    <a:pt x="2891" y="389"/>
                    <a:pt x="2697" y="487"/>
                    <a:pt x="2478" y="608"/>
                  </a:cubicBezTo>
                  <a:cubicBezTo>
                    <a:pt x="2260" y="49"/>
                    <a:pt x="2211"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37;p98"/>
            <p:cNvSpPr/>
            <p:nvPr/>
          </p:nvSpPr>
          <p:spPr>
            <a:xfrm>
              <a:off x="-670048" y="3686760"/>
              <a:ext cx="272921" cy="272955"/>
            </a:xfrm>
            <a:custGeom>
              <a:avLst/>
              <a:gdLst/>
              <a:ahLst/>
              <a:cxnLst/>
              <a:rect l="l" t="t" r="r" b="b"/>
              <a:pathLst>
                <a:path w="2722" h="2722" extrusionOk="0">
                  <a:moveTo>
                    <a:pt x="1361" y="0"/>
                  </a:moveTo>
                  <a:cubicBezTo>
                    <a:pt x="608" y="0"/>
                    <a:pt x="1" y="608"/>
                    <a:pt x="1" y="1361"/>
                  </a:cubicBezTo>
                  <a:cubicBezTo>
                    <a:pt x="1" y="2114"/>
                    <a:pt x="608" y="2721"/>
                    <a:pt x="1361" y="2721"/>
                  </a:cubicBezTo>
                  <a:cubicBezTo>
                    <a:pt x="2114" y="2721"/>
                    <a:pt x="2721" y="2114"/>
                    <a:pt x="2721" y="1361"/>
                  </a:cubicBezTo>
                  <a:cubicBezTo>
                    <a:pt x="2721" y="608"/>
                    <a:pt x="2114" y="0"/>
                    <a:pt x="1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38;p98"/>
            <p:cNvSpPr/>
            <p:nvPr/>
          </p:nvSpPr>
          <p:spPr>
            <a:xfrm>
              <a:off x="-523861" y="3730581"/>
              <a:ext cx="21958" cy="12334"/>
            </a:xfrm>
            <a:custGeom>
              <a:avLst/>
              <a:gdLst/>
              <a:ahLst/>
              <a:cxnLst/>
              <a:rect l="l" t="t" r="r" b="b"/>
              <a:pathLst>
                <a:path w="219" h="123" extrusionOk="0">
                  <a:moveTo>
                    <a:pt x="0" y="1"/>
                  </a:moveTo>
                  <a:lnTo>
                    <a:pt x="219" y="122"/>
                  </a:lnTo>
                  <a:cubicBezTo>
                    <a:pt x="195" y="25"/>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39;p98"/>
            <p:cNvSpPr/>
            <p:nvPr/>
          </p:nvSpPr>
          <p:spPr>
            <a:xfrm>
              <a:off x="-528774" y="3725668"/>
              <a:ext cx="34190" cy="22061"/>
            </a:xfrm>
            <a:custGeom>
              <a:avLst/>
              <a:gdLst/>
              <a:ahLst/>
              <a:cxnLst/>
              <a:rect l="l" t="t" r="r" b="b"/>
              <a:pathLst>
                <a:path w="341" h="220" extrusionOk="0">
                  <a:moveTo>
                    <a:pt x="74" y="1"/>
                  </a:moveTo>
                  <a:cubicBezTo>
                    <a:pt x="25" y="1"/>
                    <a:pt x="1" y="1"/>
                    <a:pt x="1" y="25"/>
                  </a:cubicBezTo>
                  <a:cubicBezTo>
                    <a:pt x="1" y="50"/>
                    <a:pt x="25" y="74"/>
                    <a:pt x="49" y="74"/>
                  </a:cubicBezTo>
                  <a:cubicBezTo>
                    <a:pt x="122" y="98"/>
                    <a:pt x="219" y="147"/>
                    <a:pt x="244" y="195"/>
                  </a:cubicBezTo>
                  <a:cubicBezTo>
                    <a:pt x="244" y="220"/>
                    <a:pt x="268" y="220"/>
                    <a:pt x="268" y="220"/>
                  </a:cubicBezTo>
                  <a:lnTo>
                    <a:pt x="292" y="220"/>
                  </a:lnTo>
                  <a:cubicBezTo>
                    <a:pt x="316" y="220"/>
                    <a:pt x="341" y="195"/>
                    <a:pt x="316" y="171"/>
                  </a:cubicBezTo>
                  <a:cubicBezTo>
                    <a:pt x="292" y="50"/>
                    <a:pt x="98" y="1"/>
                    <a:pt x="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40;p98"/>
            <p:cNvSpPr/>
            <p:nvPr/>
          </p:nvSpPr>
          <p:spPr>
            <a:xfrm>
              <a:off x="-506815" y="3771996"/>
              <a:ext cx="21958" cy="12234"/>
            </a:xfrm>
            <a:custGeom>
              <a:avLst/>
              <a:gdLst/>
              <a:ahLst/>
              <a:cxnLst/>
              <a:rect l="l" t="t" r="r" b="b"/>
              <a:pathLst>
                <a:path w="219" h="122" extrusionOk="0">
                  <a:moveTo>
                    <a:pt x="0" y="1"/>
                  </a:moveTo>
                  <a:lnTo>
                    <a:pt x="219" y="122"/>
                  </a:lnTo>
                  <a:cubicBezTo>
                    <a:pt x="195" y="25"/>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41;p98"/>
            <p:cNvSpPr/>
            <p:nvPr/>
          </p:nvSpPr>
          <p:spPr>
            <a:xfrm>
              <a:off x="-511728" y="3767083"/>
              <a:ext cx="31784" cy="22061"/>
            </a:xfrm>
            <a:custGeom>
              <a:avLst/>
              <a:gdLst/>
              <a:ahLst/>
              <a:cxnLst/>
              <a:rect l="l" t="t" r="r" b="b"/>
              <a:pathLst>
                <a:path w="317" h="220" extrusionOk="0">
                  <a:moveTo>
                    <a:pt x="49" y="1"/>
                  </a:moveTo>
                  <a:cubicBezTo>
                    <a:pt x="25" y="1"/>
                    <a:pt x="1" y="1"/>
                    <a:pt x="1" y="25"/>
                  </a:cubicBezTo>
                  <a:cubicBezTo>
                    <a:pt x="1" y="50"/>
                    <a:pt x="1" y="74"/>
                    <a:pt x="25" y="98"/>
                  </a:cubicBezTo>
                  <a:cubicBezTo>
                    <a:pt x="98" y="98"/>
                    <a:pt x="219" y="147"/>
                    <a:pt x="219" y="195"/>
                  </a:cubicBezTo>
                  <a:cubicBezTo>
                    <a:pt x="219" y="220"/>
                    <a:pt x="244" y="220"/>
                    <a:pt x="268" y="220"/>
                  </a:cubicBezTo>
                  <a:lnTo>
                    <a:pt x="292" y="220"/>
                  </a:lnTo>
                  <a:cubicBezTo>
                    <a:pt x="317" y="220"/>
                    <a:pt x="317" y="195"/>
                    <a:pt x="317" y="171"/>
                  </a:cubicBezTo>
                  <a:cubicBezTo>
                    <a:pt x="268" y="50"/>
                    <a:pt x="74" y="1"/>
                    <a:pt x="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42;p98"/>
            <p:cNvSpPr/>
            <p:nvPr/>
          </p:nvSpPr>
          <p:spPr>
            <a:xfrm>
              <a:off x="-462999" y="3771996"/>
              <a:ext cx="19552" cy="17147"/>
            </a:xfrm>
            <a:custGeom>
              <a:avLst/>
              <a:gdLst/>
              <a:ahLst/>
              <a:cxnLst/>
              <a:rect l="l" t="t" r="r" b="b"/>
              <a:pathLst>
                <a:path w="195" h="171" extrusionOk="0">
                  <a:moveTo>
                    <a:pt x="1" y="1"/>
                  </a:moveTo>
                  <a:lnTo>
                    <a:pt x="195" y="171"/>
                  </a:lnTo>
                  <a:cubicBezTo>
                    <a:pt x="195" y="73"/>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443;p98"/>
            <p:cNvSpPr/>
            <p:nvPr/>
          </p:nvSpPr>
          <p:spPr>
            <a:xfrm>
              <a:off x="-467912" y="3767083"/>
              <a:ext cx="29378" cy="26975"/>
            </a:xfrm>
            <a:custGeom>
              <a:avLst/>
              <a:gdLst/>
              <a:ahLst/>
              <a:cxnLst/>
              <a:rect l="l" t="t" r="r" b="b"/>
              <a:pathLst>
                <a:path w="293" h="269" extrusionOk="0">
                  <a:moveTo>
                    <a:pt x="74" y="1"/>
                  </a:moveTo>
                  <a:cubicBezTo>
                    <a:pt x="25" y="1"/>
                    <a:pt x="1" y="50"/>
                    <a:pt x="25" y="74"/>
                  </a:cubicBezTo>
                  <a:cubicBezTo>
                    <a:pt x="98" y="98"/>
                    <a:pt x="195" y="171"/>
                    <a:pt x="195" y="220"/>
                  </a:cubicBezTo>
                  <a:cubicBezTo>
                    <a:pt x="195" y="244"/>
                    <a:pt x="220" y="268"/>
                    <a:pt x="244" y="268"/>
                  </a:cubicBezTo>
                  <a:cubicBezTo>
                    <a:pt x="268" y="244"/>
                    <a:pt x="292" y="244"/>
                    <a:pt x="292" y="220"/>
                  </a:cubicBezTo>
                  <a:cubicBezTo>
                    <a:pt x="268" y="74"/>
                    <a:pt x="98" y="1"/>
                    <a:pt x="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444;p98"/>
            <p:cNvSpPr/>
            <p:nvPr/>
          </p:nvSpPr>
          <p:spPr>
            <a:xfrm>
              <a:off x="-557951" y="3759863"/>
              <a:ext cx="21958" cy="14641"/>
            </a:xfrm>
            <a:custGeom>
              <a:avLst/>
              <a:gdLst/>
              <a:ahLst/>
              <a:cxnLst/>
              <a:rect l="l" t="t" r="r" b="b"/>
              <a:pathLst>
                <a:path w="219" h="146" extrusionOk="0">
                  <a:moveTo>
                    <a:pt x="0" y="0"/>
                  </a:moveTo>
                  <a:lnTo>
                    <a:pt x="219" y="146"/>
                  </a:lnTo>
                  <a:cubicBezTo>
                    <a:pt x="195" y="49"/>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445;p98"/>
            <p:cNvSpPr/>
            <p:nvPr/>
          </p:nvSpPr>
          <p:spPr>
            <a:xfrm>
              <a:off x="-562864" y="3754949"/>
              <a:ext cx="31784" cy="24468"/>
            </a:xfrm>
            <a:custGeom>
              <a:avLst/>
              <a:gdLst/>
              <a:ahLst/>
              <a:cxnLst/>
              <a:rect l="l" t="t" r="r" b="b"/>
              <a:pathLst>
                <a:path w="317" h="244" extrusionOk="0">
                  <a:moveTo>
                    <a:pt x="49" y="0"/>
                  </a:moveTo>
                  <a:cubicBezTo>
                    <a:pt x="25" y="0"/>
                    <a:pt x="1" y="25"/>
                    <a:pt x="1" y="49"/>
                  </a:cubicBezTo>
                  <a:cubicBezTo>
                    <a:pt x="1" y="73"/>
                    <a:pt x="1" y="98"/>
                    <a:pt x="25" y="98"/>
                  </a:cubicBezTo>
                  <a:cubicBezTo>
                    <a:pt x="98" y="122"/>
                    <a:pt x="219" y="171"/>
                    <a:pt x="219" y="195"/>
                  </a:cubicBezTo>
                  <a:cubicBezTo>
                    <a:pt x="219" y="219"/>
                    <a:pt x="244" y="243"/>
                    <a:pt x="268" y="243"/>
                  </a:cubicBezTo>
                  <a:lnTo>
                    <a:pt x="292" y="243"/>
                  </a:lnTo>
                  <a:cubicBezTo>
                    <a:pt x="316" y="219"/>
                    <a:pt x="316" y="195"/>
                    <a:pt x="316" y="171"/>
                  </a:cubicBezTo>
                  <a:cubicBezTo>
                    <a:pt x="268" y="49"/>
                    <a:pt x="73" y="0"/>
                    <a:pt x="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446;p98"/>
            <p:cNvSpPr/>
            <p:nvPr/>
          </p:nvSpPr>
          <p:spPr>
            <a:xfrm>
              <a:off x="-582316" y="3728175"/>
              <a:ext cx="26871" cy="7421"/>
            </a:xfrm>
            <a:custGeom>
              <a:avLst/>
              <a:gdLst/>
              <a:ahLst/>
              <a:cxnLst/>
              <a:rect l="l" t="t" r="r" b="b"/>
              <a:pathLst>
                <a:path w="268" h="74" extrusionOk="0">
                  <a:moveTo>
                    <a:pt x="0" y="0"/>
                  </a:moveTo>
                  <a:lnTo>
                    <a:pt x="267" y="73"/>
                  </a:lnTo>
                  <a:cubicBezTo>
                    <a:pt x="219" y="0"/>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447;p98"/>
            <p:cNvSpPr/>
            <p:nvPr/>
          </p:nvSpPr>
          <p:spPr>
            <a:xfrm>
              <a:off x="-587229" y="3723261"/>
              <a:ext cx="36697" cy="17147"/>
            </a:xfrm>
            <a:custGeom>
              <a:avLst/>
              <a:gdLst/>
              <a:ahLst/>
              <a:cxnLst/>
              <a:rect l="l" t="t" r="r" b="b"/>
              <a:pathLst>
                <a:path w="366" h="171" extrusionOk="0">
                  <a:moveTo>
                    <a:pt x="49" y="1"/>
                  </a:moveTo>
                  <a:cubicBezTo>
                    <a:pt x="25" y="1"/>
                    <a:pt x="1" y="25"/>
                    <a:pt x="1" y="49"/>
                  </a:cubicBezTo>
                  <a:cubicBezTo>
                    <a:pt x="1" y="74"/>
                    <a:pt x="25" y="98"/>
                    <a:pt x="49" y="98"/>
                  </a:cubicBezTo>
                  <a:cubicBezTo>
                    <a:pt x="69" y="91"/>
                    <a:pt x="92" y="88"/>
                    <a:pt x="115" y="88"/>
                  </a:cubicBezTo>
                  <a:cubicBezTo>
                    <a:pt x="180" y="88"/>
                    <a:pt x="250" y="111"/>
                    <a:pt x="268" y="146"/>
                  </a:cubicBezTo>
                  <a:cubicBezTo>
                    <a:pt x="268" y="146"/>
                    <a:pt x="292" y="171"/>
                    <a:pt x="316" y="171"/>
                  </a:cubicBezTo>
                  <a:lnTo>
                    <a:pt x="365" y="171"/>
                  </a:lnTo>
                  <a:cubicBezTo>
                    <a:pt x="365" y="146"/>
                    <a:pt x="365" y="122"/>
                    <a:pt x="365" y="98"/>
                  </a:cubicBezTo>
                  <a:cubicBezTo>
                    <a:pt x="292" y="1"/>
                    <a:pt x="74" y="1"/>
                    <a:pt x="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4448;p98"/>
          <p:cNvGrpSpPr/>
          <p:nvPr/>
        </p:nvGrpSpPr>
        <p:grpSpPr>
          <a:xfrm>
            <a:off x="134090" y="3333770"/>
            <a:ext cx="1106435" cy="1809730"/>
            <a:chOff x="6168935" y="2859502"/>
            <a:chExt cx="1408973" cy="2304574"/>
          </a:xfrm>
        </p:grpSpPr>
        <p:grpSp>
          <p:nvGrpSpPr>
            <p:cNvPr id="67" name="Google Shape;4449;p98"/>
            <p:cNvGrpSpPr/>
            <p:nvPr/>
          </p:nvGrpSpPr>
          <p:grpSpPr>
            <a:xfrm>
              <a:off x="6168935" y="2859502"/>
              <a:ext cx="1408973" cy="2304574"/>
              <a:chOff x="-714598" y="3684851"/>
              <a:chExt cx="341453" cy="558441"/>
            </a:xfrm>
          </p:grpSpPr>
          <p:sp>
            <p:nvSpPr>
              <p:cNvPr id="69" name="Google Shape;4450;p98"/>
              <p:cNvSpPr/>
              <p:nvPr/>
            </p:nvSpPr>
            <p:spPr>
              <a:xfrm>
                <a:off x="-636793" y="3777865"/>
                <a:ext cx="110261" cy="353121"/>
              </a:xfrm>
              <a:custGeom>
                <a:avLst/>
                <a:gdLst/>
                <a:ahLst/>
                <a:cxnLst/>
                <a:rect l="l" t="t" r="r" b="b"/>
                <a:pathLst>
                  <a:path w="1240" h="3971" extrusionOk="0">
                    <a:moveTo>
                      <a:pt x="70" y="1"/>
                    </a:moveTo>
                    <a:cubicBezTo>
                      <a:pt x="63" y="1"/>
                      <a:pt x="56" y="3"/>
                      <a:pt x="49" y="11"/>
                    </a:cubicBezTo>
                    <a:cubicBezTo>
                      <a:pt x="25" y="11"/>
                      <a:pt x="0" y="35"/>
                      <a:pt x="25" y="59"/>
                    </a:cubicBezTo>
                    <a:cubicBezTo>
                      <a:pt x="25" y="83"/>
                      <a:pt x="1142" y="2756"/>
                      <a:pt x="996" y="3897"/>
                    </a:cubicBezTo>
                    <a:cubicBezTo>
                      <a:pt x="996" y="3922"/>
                      <a:pt x="1021" y="3946"/>
                      <a:pt x="1045" y="3970"/>
                    </a:cubicBezTo>
                    <a:cubicBezTo>
                      <a:pt x="1069" y="3970"/>
                      <a:pt x="1094" y="3946"/>
                      <a:pt x="1094" y="3922"/>
                    </a:cubicBezTo>
                    <a:cubicBezTo>
                      <a:pt x="1239" y="2756"/>
                      <a:pt x="146" y="132"/>
                      <a:pt x="98" y="35"/>
                    </a:cubicBezTo>
                    <a:cubicBezTo>
                      <a:pt x="98" y="18"/>
                      <a:pt x="85" y="1"/>
                      <a:pt x="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51;p98"/>
              <p:cNvSpPr/>
              <p:nvPr/>
            </p:nvSpPr>
            <p:spPr>
              <a:xfrm>
                <a:off x="-548228" y="3839221"/>
                <a:ext cx="92921" cy="328489"/>
              </a:xfrm>
              <a:custGeom>
                <a:avLst/>
                <a:gdLst/>
                <a:ahLst/>
                <a:cxnLst/>
                <a:rect l="l" t="t" r="r" b="b"/>
                <a:pathLst>
                  <a:path w="1045" h="3694" extrusionOk="0">
                    <a:moveTo>
                      <a:pt x="996" y="1"/>
                    </a:moveTo>
                    <a:cubicBezTo>
                      <a:pt x="972" y="1"/>
                      <a:pt x="948" y="1"/>
                      <a:pt x="948" y="25"/>
                    </a:cubicBezTo>
                    <a:cubicBezTo>
                      <a:pt x="899" y="147"/>
                      <a:pt x="0" y="2794"/>
                      <a:pt x="219" y="3645"/>
                    </a:cubicBezTo>
                    <a:cubicBezTo>
                      <a:pt x="243" y="3669"/>
                      <a:pt x="243" y="3693"/>
                      <a:pt x="268" y="3693"/>
                    </a:cubicBezTo>
                    <a:lnTo>
                      <a:pt x="292" y="3693"/>
                    </a:lnTo>
                    <a:cubicBezTo>
                      <a:pt x="316" y="3693"/>
                      <a:pt x="316" y="3669"/>
                      <a:pt x="316" y="3645"/>
                    </a:cubicBezTo>
                    <a:cubicBezTo>
                      <a:pt x="98" y="2794"/>
                      <a:pt x="1045" y="98"/>
                      <a:pt x="1045" y="49"/>
                    </a:cubicBezTo>
                    <a:cubicBezTo>
                      <a:pt x="1045" y="25"/>
                      <a:pt x="1021" y="1"/>
                      <a:pt x="9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452;p98"/>
              <p:cNvSpPr/>
              <p:nvPr/>
            </p:nvSpPr>
            <p:spPr>
              <a:xfrm>
                <a:off x="-714598" y="3684851"/>
                <a:ext cx="166369" cy="171981"/>
              </a:xfrm>
              <a:custGeom>
                <a:avLst/>
                <a:gdLst/>
                <a:ahLst/>
                <a:cxnLst/>
                <a:rect l="l" t="t" r="r" b="b"/>
                <a:pathLst>
                  <a:path w="1871" h="1934" extrusionOk="0">
                    <a:moveTo>
                      <a:pt x="921" y="1"/>
                    </a:moveTo>
                    <a:cubicBezTo>
                      <a:pt x="906" y="1"/>
                      <a:pt x="891" y="4"/>
                      <a:pt x="875" y="12"/>
                    </a:cubicBezTo>
                    <a:cubicBezTo>
                      <a:pt x="681" y="133"/>
                      <a:pt x="608" y="619"/>
                      <a:pt x="608" y="619"/>
                    </a:cubicBezTo>
                    <a:cubicBezTo>
                      <a:pt x="608" y="619"/>
                      <a:pt x="368" y="227"/>
                      <a:pt x="198" y="227"/>
                    </a:cubicBezTo>
                    <a:cubicBezTo>
                      <a:pt x="189" y="227"/>
                      <a:pt x="180" y="228"/>
                      <a:pt x="171" y="231"/>
                    </a:cubicBezTo>
                    <a:cubicBezTo>
                      <a:pt x="1" y="304"/>
                      <a:pt x="98" y="838"/>
                      <a:pt x="98" y="838"/>
                    </a:cubicBezTo>
                    <a:cubicBezTo>
                      <a:pt x="98" y="838"/>
                      <a:pt x="292" y="1883"/>
                      <a:pt x="1070" y="1931"/>
                    </a:cubicBezTo>
                    <a:cubicBezTo>
                      <a:pt x="1086" y="1933"/>
                      <a:pt x="1103" y="1933"/>
                      <a:pt x="1119" y="1933"/>
                    </a:cubicBezTo>
                    <a:cubicBezTo>
                      <a:pt x="1870" y="1933"/>
                      <a:pt x="1840" y="298"/>
                      <a:pt x="1507" y="36"/>
                    </a:cubicBezTo>
                    <a:cubicBezTo>
                      <a:pt x="1493" y="24"/>
                      <a:pt x="1478" y="19"/>
                      <a:pt x="1464" y="19"/>
                    </a:cubicBezTo>
                    <a:cubicBezTo>
                      <a:pt x="1334" y="19"/>
                      <a:pt x="1215" y="474"/>
                      <a:pt x="1215" y="474"/>
                    </a:cubicBezTo>
                    <a:cubicBezTo>
                      <a:pt x="1215" y="474"/>
                      <a:pt x="1092" y="1"/>
                      <a:pt x="9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453;p98"/>
              <p:cNvSpPr/>
              <p:nvPr/>
            </p:nvSpPr>
            <p:spPr>
              <a:xfrm>
                <a:off x="-561210" y="3750565"/>
                <a:ext cx="188066" cy="177850"/>
              </a:xfrm>
              <a:custGeom>
                <a:avLst/>
                <a:gdLst/>
                <a:ahLst/>
                <a:cxnLst/>
                <a:rect l="l" t="t" r="r" b="b"/>
                <a:pathLst>
                  <a:path w="2115" h="2000" extrusionOk="0">
                    <a:moveTo>
                      <a:pt x="645" y="1"/>
                    </a:moveTo>
                    <a:cubicBezTo>
                      <a:pt x="479" y="1"/>
                      <a:pt x="316" y="488"/>
                      <a:pt x="316" y="488"/>
                    </a:cubicBezTo>
                    <a:cubicBezTo>
                      <a:pt x="316" y="488"/>
                      <a:pt x="1" y="1508"/>
                      <a:pt x="656" y="1921"/>
                    </a:cubicBezTo>
                    <a:cubicBezTo>
                      <a:pt x="741" y="1975"/>
                      <a:pt x="828" y="2000"/>
                      <a:pt x="914" y="2000"/>
                    </a:cubicBezTo>
                    <a:cubicBezTo>
                      <a:pt x="1521" y="2000"/>
                      <a:pt x="2114" y="801"/>
                      <a:pt x="1944" y="439"/>
                    </a:cubicBezTo>
                    <a:cubicBezTo>
                      <a:pt x="1932" y="416"/>
                      <a:pt x="1912" y="406"/>
                      <a:pt x="1887" y="406"/>
                    </a:cubicBezTo>
                    <a:cubicBezTo>
                      <a:pt x="1751" y="406"/>
                      <a:pt x="1458" y="682"/>
                      <a:pt x="1458" y="682"/>
                    </a:cubicBezTo>
                    <a:cubicBezTo>
                      <a:pt x="1458" y="682"/>
                      <a:pt x="1621" y="147"/>
                      <a:pt x="1423" y="147"/>
                    </a:cubicBezTo>
                    <a:cubicBezTo>
                      <a:pt x="1419" y="147"/>
                      <a:pt x="1414" y="147"/>
                      <a:pt x="1410" y="148"/>
                    </a:cubicBezTo>
                    <a:cubicBezTo>
                      <a:pt x="1167" y="148"/>
                      <a:pt x="875" y="536"/>
                      <a:pt x="875" y="536"/>
                    </a:cubicBezTo>
                    <a:cubicBezTo>
                      <a:pt x="875" y="536"/>
                      <a:pt x="851" y="26"/>
                      <a:pt x="656" y="2"/>
                    </a:cubicBezTo>
                    <a:cubicBezTo>
                      <a:pt x="653" y="1"/>
                      <a:pt x="649" y="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454;p98"/>
              <p:cNvSpPr/>
              <p:nvPr/>
            </p:nvSpPr>
            <p:spPr>
              <a:xfrm>
                <a:off x="-686499" y="3891063"/>
                <a:ext cx="121020" cy="108400"/>
              </a:xfrm>
              <a:custGeom>
                <a:avLst/>
                <a:gdLst/>
                <a:ahLst/>
                <a:cxnLst/>
                <a:rect l="l" t="t" r="r" b="b"/>
                <a:pathLst>
                  <a:path w="1361" h="1219" extrusionOk="0">
                    <a:moveTo>
                      <a:pt x="1" y="1"/>
                    </a:moveTo>
                    <a:lnTo>
                      <a:pt x="1" y="1"/>
                    </a:lnTo>
                    <a:cubicBezTo>
                      <a:pt x="1" y="1"/>
                      <a:pt x="155" y="1218"/>
                      <a:pt x="882" y="1218"/>
                    </a:cubicBezTo>
                    <a:cubicBezTo>
                      <a:pt x="1020" y="1218"/>
                      <a:pt x="1179" y="1174"/>
                      <a:pt x="1361" y="1070"/>
                    </a:cubicBezTo>
                    <a:cubicBezTo>
                      <a:pt x="1118" y="511"/>
                      <a:pt x="608" y="1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55;p98"/>
              <p:cNvSpPr/>
              <p:nvPr/>
            </p:nvSpPr>
            <p:spPr>
              <a:xfrm>
                <a:off x="-505013" y="3906180"/>
                <a:ext cx="121020" cy="108400"/>
              </a:xfrm>
              <a:custGeom>
                <a:avLst/>
                <a:gdLst/>
                <a:ahLst/>
                <a:cxnLst/>
                <a:rect l="l" t="t" r="r" b="b"/>
                <a:pathLst>
                  <a:path w="1361" h="1219" extrusionOk="0">
                    <a:moveTo>
                      <a:pt x="1361" y="1"/>
                    </a:moveTo>
                    <a:cubicBezTo>
                      <a:pt x="753" y="122"/>
                      <a:pt x="267" y="511"/>
                      <a:pt x="0" y="1070"/>
                    </a:cubicBezTo>
                    <a:cubicBezTo>
                      <a:pt x="183" y="1174"/>
                      <a:pt x="341" y="1218"/>
                      <a:pt x="480" y="1218"/>
                    </a:cubicBezTo>
                    <a:cubicBezTo>
                      <a:pt x="1206" y="1218"/>
                      <a:pt x="1361" y="1"/>
                      <a:pt x="1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56;p98"/>
              <p:cNvSpPr/>
              <p:nvPr/>
            </p:nvSpPr>
            <p:spPr>
              <a:xfrm>
                <a:off x="-643284" y="3930545"/>
                <a:ext cx="75671" cy="60024"/>
              </a:xfrm>
              <a:custGeom>
                <a:avLst/>
                <a:gdLst/>
                <a:ahLst/>
                <a:cxnLst/>
                <a:rect l="l" t="t" r="r" b="b"/>
                <a:pathLst>
                  <a:path w="851" h="675" extrusionOk="0">
                    <a:moveTo>
                      <a:pt x="61" y="0"/>
                    </a:moveTo>
                    <a:cubicBezTo>
                      <a:pt x="49" y="0"/>
                      <a:pt x="37" y="6"/>
                      <a:pt x="25" y="18"/>
                    </a:cubicBezTo>
                    <a:cubicBezTo>
                      <a:pt x="0" y="43"/>
                      <a:pt x="25" y="67"/>
                      <a:pt x="49" y="91"/>
                    </a:cubicBezTo>
                    <a:cubicBezTo>
                      <a:pt x="316" y="237"/>
                      <a:pt x="559" y="407"/>
                      <a:pt x="754" y="626"/>
                    </a:cubicBezTo>
                    <a:cubicBezTo>
                      <a:pt x="754" y="650"/>
                      <a:pt x="778" y="650"/>
                      <a:pt x="802" y="650"/>
                    </a:cubicBezTo>
                    <a:lnTo>
                      <a:pt x="826" y="674"/>
                    </a:lnTo>
                    <a:cubicBezTo>
                      <a:pt x="851" y="650"/>
                      <a:pt x="851" y="626"/>
                      <a:pt x="851" y="601"/>
                    </a:cubicBezTo>
                    <a:cubicBezTo>
                      <a:pt x="632" y="358"/>
                      <a:pt x="365" y="164"/>
                      <a:pt x="98" y="18"/>
                    </a:cubicBezTo>
                    <a:cubicBezTo>
                      <a:pt x="86" y="6"/>
                      <a:pt x="73" y="0"/>
                      <a:pt x="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57;p98"/>
              <p:cNvSpPr/>
              <p:nvPr/>
            </p:nvSpPr>
            <p:spPr>
              <a:xfrm>
                <a:off x="-509370" y="3949397"/>
                <a:ext cx="80028" cy="56290"/>
              </a:xfrm>
              <a:custGeom>
                <a:avLst/>
                <a:gdLst/>
                <a:ahLst/>
                <a:cxnLst/>
                <a:rect l="l" t="t" r="r" b="b"/>
                <a:pathLst>
                  <a:path w="900" h="633" extrusionOk="0">
                    <a:moveTo>
                      <a:pt x="827" y="1"/>
                    </a:moveTo>
                    <a:cubicBezTo>
                      <a:pt x="705" y="74"/>
                      <a:pt x="73" y="389"/>
                      <a:pt x="1" y="559"/>
                    </a:cubicBezTo>
                    <a:cubicBezTo>
                      <a:pt x="1" y="584"/>
                      <a:pt x="1" y="608"/>
                      <a:pt x="25" y="632"/>
                    </a:cubicBezTo>
                    <a:lnTo>
                      <a:pt x="49" y="632"/>
                    </a:lnTo>
                    <a:cubicBezTo>
                      <a:pt x="73" y="632"/>
                      <a:pt x="73" y="608"/>
                      <a:pt x="98" y="608"/>
                    </a:cubicBezTo>
                    <a:cubicBezTo>
                      <a:pt x="316" y="389"/>
                      <a:pt x="584" y="219"/>
                      <a:pt x="875" y="98"/>
                    </a:cubicBezTo>
                    <a:cubicBezTo>
                      <a:pt x="875" y="74"/>
                      <a:pt x="899" y="49"/>
                      <a:pt x="875" y="25"/>
                    </a:cubicBezTo>
                    <a:cubicBezTo>
                      <a:pt x="875" y="1"/>
                      <a:pt x="851" y="1"/>
                      <a:pt x="8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58;p98"/>
              <p:cNvSpPr/>
              <p:nvPr/>
            </p:nvSpPr>
            <p:spPr>
              <a:xfrm>
                <a:off x="-539603" y="3817613"/>
                <a:ext cx="118886" cy="75764"/>
              </a:xfrm>
              <a:custGeom>
                <a:avLst/>
                <a:gdLst/>
                <a:ahLst/>
                <a:cxnLst/>
                <a:rect l="l" t="t" r="r" b="b"/>
                <a:pathLst>
                  <a:path w="1337" h="852" extrusionOk="0">
                    <a:moveTo>
                      <a:pt x="584" y="171"/>
                    </a:moveTo>
                    <a:cubicBezTo>
                      <a:pt x="584" y="219"/>
                      <a:pt x="535" y="268"/>
                      <a:pt x="511" y="292"/>
                    </a:cubicBezTo>
                    <a:cubicBezTo>
                      <a:pt x="511" y="268"/>
                      <a:pt x="511" y="171"/>
                      <a:pt x="584" y="171"/>
                    </a:cubicBezTo>
                    <a:close/>
                    <a:moveTo>
                      <a:pt x="1142" y="414"/>
                    </a:moveTo>
                    <a:cubicBezTo>
                      <a:pt x="1142" y="438"/>
                      <a:pt x="1118" y="462"/>
                      <a:pt x="1118" y="487"/>
                    </a:cubicBezTo>
                    <a:cubicBezTo>
                      <a:pt x="1094" y="511"/>
                      <a:pt x="1094" y="511"/>
                      <a:pt x="1069" y="535"/>
                    </a:cubicBezTo>
                    <a:cubicBezTo>
                      <a:pt x="1094" y="462"/>
                      <a:pt x="1142" y="414"/>
                      <a:pt x="1142" y="414"/>
                    </a:cubicBezTo>
                    <a:close/>
                    <a:moveTo>
                      <a:pt x="98" y="1"/>
                    </a:moveTo>
                    <a:cubicBezTo>
                      <a:pt x="73" y="1"/>
                      <a:pt x="49" y="25"/>
                      <a:pt x="49" y="49"/>
                    </a:cubicBezTo>
                    <a:cubicBezTo>
                      <a:pt x="1" y="219"/>
                      <a:pt x="98" y="390"/>
                      <a:pt x="243" y="462"/>
                    </a:cubicBezTo>
                    <a:cubicBezTo>
                      <a:pt x="268" y="475"/>
                      <a:pt x="298" y="481"/>
                      <a:pt x="331" y="481"/>
                    </a:cubicBezTo>
                    <a:cubicBezTo>
                      <a:pt x="365" y="481"/>
                      <a:pt x="401" y="475"/>
                      <a:pt x="438" y="462"/>
                    </a:cubicBezTo>
                    <a:cubicBezTo>
                      <a:pt x="486" y="608"/>
                      <a:pt x="632" y="705"/>
                      <a:pt x="802" y="705"/>
                    </a:cubicBezTo>
                    <a:cubicBezTo>
                      <a:pt x="875" y="705"/>
                      <a:pt x="924" y="705"/>
                      <a:pt x="996" y="681"/>
                    </a:cubicBezTo>
                    <a:cubicBezTo>
                      <a:pt x="1045" y="778"/>
                      <a:pt x="1142" y="851"/>
                      <a:pt x="1264" y="851"/>
                    </a:cubicBezTo>
                    <a:lnTo>
                      <a:pt x="1288" y="851"/>
                    </a:lnTo>
                    <a:cubicBezTo>
                      <a:pt x="1337" y="851"/>
                      <a:pt x="1337" y="778"/>
                      <a:pt x="1288" y="754"/>
                    </a:cubicBezTo>
                    <a:cubicBezTo>
                      <a:pt x="1275" y="757"/>
                      <a:pt x="1262" y="759"/>
                      <a:pt x="1250" y="759"/>
                    </a:cubicBezTo>
                    <a:cubicBezTo>
                      <a:pt x="1172" y="759"/>
                      <a:pt x="1115" y="696"/>
                      <a:pt x="1094" y="632"/>
                    </a:cubicBezTo>
                    <a:cubicBezTo>
                      <a:pt x="1142" y="608"/>
                      <a:pt x="1167" y="584"/>
                      <a:pt x="1191" y="535"/>
                    </a:cubicBezTo>
                    <a:cubicBezTo>
                      <a:pt x="1239" y="487"/>
                      <a:pt x="1239" y="414"/>
                      <a:pt x="1215" y="365"/>
                    </a:cubicBezTo>
                    <a:cubicBezTo>
                      <a:pt x="1198" y="348"/>
                      <a:pt x="1181" y="331"/>
                      <a:pt x="1164" y="331"/>
                    </a:cubicBezTo>
                    <a:cubicBezTo>
                      <a:pt x="1156" y="331"/>
                      <a:pt x="1149" y="334"/>
                      <a:pt x="1142" y="341"/>
                    </a:cubicBezTo>
                    <a:cubicBezTo>
                      <a:pt x="1045" y="341"/>
                      <a:pt x="996" y="438"/>
                      <a:pt x="996" y="560"/>
                    </a:cubicBezTo>
                    <a:cubicBezTo>
                      <a:pt x="972" y="560"/>
                      <a:pt x="972" y="584"/>
                      <a:pt x="996" y="584"/>
                    </a:cubicBezTo>
                    <a:cubicBezTo>
                      <a:pt x="924" y="608"/>
                      <a:pt x="875" y="608"/>
                      <a:pt x="802" y="608"/>
                    </a:cubicBezTo>
                    <a:cubicBezTo>
                      <a:pt x="681" y="608"/>
                      <a:pt x="559" y="535"/>
                      <a:pt x="535" y="414"/>
                    </a:cubicBezTo>
                    <a:cubicBezTo>
                      <a:pt x="559" y="390"/>
                      <a:pt x="584" y="365"/>
                      <a:pt x="608" y="341"/>
                    </a:cubicBezTo>
                    <a:cubicBezTo>
                      <a:pt x="632" y="317"/>
                      <a:pt x="729" y="219"/>
                      <a:pt x="681" y="122"/>
                    </a:cubicBezTo>
                    <a:cubicBezTo>
                      <a:pt x="681" y="122"/>
                      <a:pt x="656" y="74"/>
                      <a:pt x="559" y="74"/>
                    </a:cubicBezTo>
                    <a:cubicBezTo>
                      <a:pt x="462" y="98"/>
                      <a:pt x="413" y="171"/>
                      <a:pt x="413" y="317"/>
                    </a:cubicBezTo>
                    <a:cubicBezTo>
                      <a:pt x="413" y="317"/>
                      <a:pt x="413" y="341"/>
                      <a:pt x="413" y="365"/>
                    </a:cubicBezTo>
                    <a:cubicBezTo>
                      <a:pt x="389" y="377"/>
                      <a:pt x="365" y="383"/>
                      <a:pt x="341" y="383"/>
                    </a:cubicBezTo>
                    <a:cubicBezTo>
                      <a:pt x="316" y="383"/>
                      <a:pt x="292" y="377"/>
                      <a:pt x="268" y="365"/>
                    </a:cubicBezTo>
                    <a:cubicBezTo>
                      <a:pt x="171" y="292"/>
                      <a:pt x="122" y="171"/>
                      <a:pt x="122" y="49"/>
                    </a:cubicBezTo>
                    <a:cubicBezTo>
                      <a:pt x="122" y="25"/>
                      <a:pt x="122" y="1"/>
                      <a:pt x="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59;p98"/>
              <p:cNvSpPr/>
              <p:nvPr/>
            </p:nvSpPr>
            <p:spPr>
              <a:xfrm>
                <a:off x="-692990" y="3761503"/>
                <a:ext cx="131868" cy="58424"/>
              </a:xfrm>
              <a:custGeom>
                <a:avLst/>
                <a:gdLst/>
                <a:ahLst/>
                <a:cxnLst/>
                <a:rect l="l" t="t" r="r" b="b"/>
                <a:pathLst>
                  <a:path w="1483" h="657" extrusionOk="0">
                    <a:moveTo>
                      <a:pt x="1021" y="97"/>
                    </a:moveTo>
                    <a:cubicBezTo>
                      <a:pt x="1045" y="97"/>
                      <a:pt x="1045" y="97"/>
                      <a:pt x="1045" y="146"/>
                    </a:cubicBezTo>
                    <a:cubicBezTo>
                      <a:pt x="1045" y="195"/>
                      <a:pt x="1021" y="219"/>
                      <a:pt x="1021" y="243"/>
                    </a:cubicBezTo>
                    <a:cubicBezTo>
                      <a:pt x="997" y="195"/>
                      <a:pt x="997" y="146"/>
                      <a:pt x="1021" y="97"/>
                    </a:cubicBezTo>
                    <a:close/>
                    <a:moveTo>
                      <a:pt x="608" y="219"/>
                    </a:moveTo>
                    <a:cubicBezTo>
                      <a:pt x="632" y="267"/>
                      <a:pt x="657" y="340"/>
                      <a:pt x="632" y="413"/>
                    </a:cubicBezTo>
                    <a:cubicBezTo>
                      <a:pt x="608" y="389"/>
                      <a:pt x="584" y="365"/>
                      <a:pt x="559" y="316"/>
                    </a:cubicBezTo>
                    <a:cubicBezTo>
                      <a:pt x="559" y="292"/>
                      <a:pt x="584" y="243"/>
                      <a:pt x="608" y="219"/>
                    </a:cubicBezTo>
                    <a:close/>
                    <a:moveTo>
                      <a:pt x="1021" y="0"/>
                    </a:moveTo>
                    <a:cubicBezTo>
                      <a:pt x="972" y="0"/>
                      <a:pt x="924" y="25"/>
                      <a:pt x="924" y="73"/>
                    </a:cubicBezTo>
                    <a:cubicBezTo>
                      <a:pt x="875" y="146"/>
                      <a:pt x="900" y="267"/>
                      <a:pt x="924" y="340"/>
                    </a:cubicBezTo>
                    <a:cubicBezTo>
                      <a:pt x="875" y="389"/>
                      <a:pt x="827" y="413"/>
                      <a:pt x="754" y="438"/>
                    </a:cubicBezTo>
                    <a:lnTo>
                      <a:pt x="705" y="438"/>
                    </a:lnTo>
                    <a:cubicBezTo>
                      <a:pt x="730" y="340"/>
                      <a:pt x="730" y="243"/>
                      <a:pt x="681" y="170"/>
                    </a:cubicBezTo>
                    <a:cubicBezTo>
                      <a:pt x="664" y="153"/>
                      <a:pt x="634" y="136"/>
                      <a:pt x="602" y="136"/>
                    </a:cubicBezTo>
                    <a:cubicBezTo>
                      <a:pt x="588" y="136"/>
                      <a:pt x="574" y="139"/>
                      <a:pt x="559" y="146"/>
                    </a:cubicBezTo>
                    <a:cubicBezTo>
                      <a:pt x="487" y="170"/>
                      <a:pt x="438" y="267"/>
                      <a:pt x="462" y="340"/>
                    </a:cubicBezTo>
                    <a:cubicBezTo>
                      <a:pt x="487" y="413"/>
                      <a:pt x="511" y="462"/>
                      <a:pt x="584" y="486"/>
                    </a:cubicBezTo>
                    <a:cubicBezTo>
                      <a:pt x="547" y="541"/>
                      <a:pt x="497" y="568"/>
                      <a:pt x="444" y="568"/>
                    </a:cubicBezTo>
                    <a:cubicBezTo>
                      <a:pt x="426" y="568"/>
                      <a:pt x="408" y="565"/>
                      <a:pt x="389" y="559"/>
                    </a:cubicBezTo>
                    <a:cubicBezTo>
                      <a:pt x="98" y="535"/>
                      <a:pt x="98" y="389"/>
                      <a:pt x="98" y="389"/>
                    </a:cubicBezTo>
                    <a:cubicBezTo>
                      <a:pt x="98" y="365"/>
                      <a:pt x="74" y="340"/>
                      <a:pt x="49" y="340"/>
                    </a:cubicBezTo>
                    <a:cubicBezTo>
                      <a:pt x="25" y="340"/>
                      <a:pt x="1" y="365"/>
                      <a:pt x="1" y="389"/>
                    </a:cubicBezTo>
                    <a:cubicBezTo>
                      <a:pt x="1" y="413"/>
                      <a:pt x="1" y="608"/>
                      <a:pt x="389" y="656"/>
                    </a:cubicBezTo>
                    <a:lnTo>
                      <a:pt x="438" y="656"/>
                    </a:lnTo>
                    <a:cubicBezTo>
                      <a:pt x="535" y="656"/>
                      <a:pt x="632" y="608"/>
                      <a:pt x="681" y="510"/>
                    </a:cubicBezTo>
                    <a:lnTo>
                      <a:pt x="754" y="510"/>
                    </a:lnTo>
                    <a:cubicBezTo>
                      <a:pt x="851" y="486"/>
                      <a:pt x="924" y="462"/>
                      <a:pt x="972" y="413"/>
                    </a:cubicBezTo>
                    <a:cubicBezTo>
                      <a:pt x="997" y="438"/>
                      <a:pt x="1021" y="438"/>
                      <a:pt x="1045" y="462"/>
                    </a:cubicBezTo>
                    <a:cubicBezTo>
                      <a:pt x="1071" y="487"/>
                      <a:pt x="1123" y="520"/>
                      <a:pt x="1203" y="520"/>
                    </a:cubicBezTo>
                    <a:cubicBezTo>
                      <a:pt x="1274" y="520"/>
                      <a:pt x="1368" y="494"/>
                      <a:pt x="1483" y="413"/>
                    </a:cubicBezTo>
                    <a:cubicBezTo>
                      <a:pt x="1483" y="413"/>
                      <a:pt x="1483" y="365"/>
                      <a:pt x="1483" y="365"/>
                    </a:cubicBezTo>
                    <a:cubicBezTo>
                      <a:pt x="1470" y="352"/>
                      <a:pt x="1458" y="346"/>
                      <a:pt x="1446" y="346"/>
                    </a:cubicBezTo>
                    <a:cubicBezTo>
                      <a:pt x="1434" y="346"/>
                      <a:pt x="1422" y="352"/>
                      <a:pt x="1410" y="365"/>
                    </a:cubicBezTo>
                    <a:cubicBezTo>
                      <a:pt x="1355" y="405"/>
                      <a:pt x="1278" y="439"/>
                      <a:pt x="1204" y="439"/>
                    </a:cubicBezTo>
                    <a:cubicBezTo>
                      <a:pt x="1145" y="439"/>
                      <a:pt x="1088" y="418"/>
                      <a:pt x="1045" y="365"/>
                    </a:cubicBezTo>
                    <a:cubicBezTo>
                      <a:pt x="1094" y="292"/>
                      <a:pt x="1118" y="243"/>
                      <a:pt x="1118" y="170"/>
                    </a:cubicBezTo>
                    <a:cubicBezTo>
                      <a:pt x="1142" y="97"/>
                      <a:pt x="1094" y="25"/>
                      <a:pt x="10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60;p98"/>
              <p:cNvSpPr/>
              <p:nvPr/>
            </p:nvSpPr>
            <p:spPr>
              <a:xfrm>
                <a:off x="-664891" y="4027204"/>
                <a:ext cx="267916" cy="216088"/>
              </a:xfrm>
              <a:custGeom>
                <a:avLst/>
                <a:gdLst/>
                <a:ahLst/>
                <a:cxnLst/>
                <a:rect l="l" t="t" r="r" b="b"/>
                <a:pathLst>
                  <a:path w="3013" h="2430" extrusionOk="0">
                    <a:moveTo>
                      <a:pt x="1" y="0"/>
                    </a:moveTo>
                    <a:lnTo>
                      <a:pt x="316" y="2381"/>
                    </a:lnTo>
                    <a:lnTo>
                      <a:pt x="2746" y="2429"/>
                    </a:lnTo>
                    <a:lnTo>
                      <a:pt x="3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4461;p98"/>
            <p:cNvSpPr/>
            <p:nvPr/>
          </p:nvSpPr>
          <p:spPr>
            <a:xfrm>
              <a:off x="6350500" y="4521609"/>
              <a:ext cx="1179950" cy="287650"/>
            </a:xfrm>
            <a:custGeom>
              <a:avLst/>
              <a:gdLst/>
              <a:ahLst/>
              <a:cxnLst/>
              <a:rect l="l" t="t" r="r" b="b"/>
              <a:pathLst>
                <a:path w="47198" h="11506" extrusionOk="0">
                  <a:moveTo>
                    <a:pt x="0" y="11475"/>
                  </a:moveTo>
                  <a:cubicBezTo>
                    <a:pt x="3687" y="11722"/>
                    <a:pt x="7906" y="9164"/>
                    <a:pt x="9558" y="5859"/>
                  </a:cubicBezTo>
                  <a:cubicBezTo>
                    <a:pt x="10235" y="4505"/>
                    <a:pt x="10709" y="880"/>
                    <a:pt x="9262" y="1326"/>
                  </a:cubicBezTo>
                  <a:cubicBezTo>
                    <a:pt x="6671" y="2125"/>
                    <a:pt x="4685" y="7095"/>
                    <a:pt x="6602" y="9012"/>
                  </a:cubicBezTo>
                  <a:cubicBezTo>
                    <a:pt x="11006" y="13416"/>
                    <a:pt x="27053" y="5473"/>
                    <a:pt x="23254" y="538"/>
                  </a:cubicBezTo>
                  <a:cubicBezTo>
                    <a:pt x="21191" y="-2143"/>
                    <a:pt x="15077" y="6118"/>
                    <a:pt x="17244" y="8716"/>
                  </a:cubicBezTo>
                  <a:cubicBezTo>
                    <a:pt x="20758" y="12929"/>
                    <a:pt x="29582" y="8272"/>
                    <a:pt x="33009" y="3987"/>
                  </a:cubicBezTo>
                  <a:cubicBezTo>
                    <a:pt x="33816" y="2978"/>
                    <a:pt x="33765" y="-185"/>
                    <a:pt x="32516" y="144"/>
                  </a:cubicBezTo>
                  <a:cubicBezTo>
                    <a:pt x="29513" y="935"/>
                    <a:pt x="27980" y="6399"/>
                    <a:pt x="29659" y="9012"/>
                  </a:cubicBezTo>
                  <a:cubicBezTo>
                    <a:pt x="32449" y="13352"/>
                    <a:pt x="45289" y="5485"/>
                    <a:pt x="42862" y="932"/>
                  </a:cubicBezTo>
                  <a:cubicBezTo>
                    <a:pt x="42417" y="98"/>
                    <a:pt x="40902" y="1282"/>
                    <a:pt x="40202" y="1918"/>
                  </a:cubicBezTo>
                  <a:cubicBezTo>
                    <a:pt x="38237" y="3706"/>
                    <a:pt x="39117" y="8414"/>
                    <a:pt x="41384" y="9800"/>
                  </a:cubicBezTo>
                  <a:cubicBezTo>
                    <a:pt x="43191" y="10905"/>
                    <a:pt x="46739" y="9305"/>
                    <a:pt x="47198" y="7238"/>
                  </a:cubicBezTo>
                </a:path>
              </a:pathLst>
            </a:custGeom>
            <a:noFill/>
            <a:ln w="28575" cap="flat" cmpd="sng">
              <a:solidFill>
                <a:schemeClr val="dk1"/>
              </a:solidFill>
              <a:prstDash val="solid"/>
              <a:round/>
              <a:headEnd type="none" w="med" len="med"/>
              <a:tailEnd type="none" w="med" len="med"/>
            </a:ln>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49" name="TextBox 48"/>
          <p:cNvSpPr txBox="1"/>
          <p:nvPr/>
        </p:nvSpPr>
        <p:spPr>
          <a:xfrm>
            <a:off x="588817" y="208058"/>
            <a:ext cx="6558206"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các chất dinh dưỡng</a:t>
            </a:r>
            <a:endParaRPr lang="en-US" sz="2400" b="1" dirty="0"/>
          </a:p>
        </p:txBody>
      </p:sp>
      <p:sp>
        <p:nvSpPr>
          <p:cNvPr id="2" name="Rectangle 1"/>
          <p:cNvSpPr/>
          <p:nvPr/>
        </p:nvSpPr>
        <p:spPr>
          <a:xfrm>
            <a:off x="962890" y="669723"/>
            <a:ext cx="7252856" cy="577081"/>
          </a:xfrm>
          <a:prstGeom prst="rect">
            <a:avLst/>
          </a:prstGeom>
        </p:spPr>
        <p:txBody>
          <a:bodyPr wrap="square">
            <a:spAutoFit/>
          </a:bodyPr>
          <a:lstStyle/>
          <a:p>
            <a:pPr algn="just">
              <a:lnSpc>
                <a:spcPct val="150000"/>
              </a:lnSpc>
            </a:pPr>
            <a:r>
              <a:rPr lang="vi-VN" sz="2100" b="1" dirty="0">
                <a:solidFill>
                  <a:srgbClr val="FF0000"/>
                </a:solidFill>
                <a:latin typeface="+mn-lt"/>
                <a:ea typeface="Times New Roman" panose="02020603050405020304" pitchFamily="18" charset="0"/>
              </a:rPr>
              <a:t>Đ</a:t>
            </a:r>
            <a:r>
              <a:rPr lang="en-US" sz="2100" b="1" dirty="0" err="1">
                <a:solidFill>
                  <a:srgbClr val="FF0000"/>
                </a:solidFill>
                <a:latin typeface="+mj-lt"/>
                <a:ea typeface="Times New Roman" panose="02020603050405020304" pitchFamily="18" charset="0"/>
              </a:rPr>
              <a:t>ọc</a:t>
            </a:r>
            <a:r>
              <a:rPr lang="en-US" sz="2100" b="1" dirty="0">
                <a:solidFill>
                  <a:srgbClr val="FF0000"/>
                </a:solidFill>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thông</a:t>
            </a:r>
            <a:r>
              <a:rPr lang="en-US" sz="2100" b="1" dirty="0">
                <a:solidFill>
                  <a:srgbClr val="FF0000"/>
                </a:solidFill>
                <a:latin typeface="+mj-lt"/>
                <a:ea typeface="Times New Roman" panose="02020603050405020304" pitchFamily="18" charset="0"/>
              </a:rPr>
              <a:t> tin, </a:t>
            </a:r>
            <a:r>
              <a:rPr lang="en-US" sz="2100" b="1" dirty="0" err="1">
                <a:solidFill>
                  <a:srgbClr val="FF0000"/>
                </a:solidFill>
                <a:latin typeface="+mj-lt"/>
                <a:ea typeface="Times New Roman" panose="02020603050405020304" pitchFamily="18" charset="0"/>
              </a:rPr>
              <a:t>thảo</a:t>
            </a:r>
            <a:r>
              <a:rPr lang="en-US" sz="2100" b="1" dirty="0">
                <a:solidFill>
                  <a:srgbClr val="FF0000"/>
                </a:solidFill>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luận</a:t>
            </a:r>
            <a:r>
              <a:rPr lang="vi-VN" sz="2100" b="1" dirty="0">
                <a:solidFill>
                  <a:srgbClr val="FF0000"/>
                </a:solidFill>
                <a:latin typeface="+mj-lt"/>
                <a:ea typeface="Times New Roman" panose="02020603050405020304" pitchFamily="18" charset="0"/>
              </a:rPr>
              <a:t> </a:t>
            </a:r>
            <a:r>
              <a:rPr lang="vi-VN" sz="2100" b="1" dirty="0">
                <a:solidFill>
                  <a:srgbClr val="FF0000"/>
                </a:solidFill>
                <a:latin typeface="+mn-lt"/>
                <a:ea typeface="Times New Roman" panose="02020603050405020304" pitchFamily="18" charset="0"/>
              </a:rPr>
              <a:t>và</a:t>
            </a:r>
            <a:r>
              <a:rPr lang="vi-VN" sz="2100" b="1" dirty="0">
                <a:solidFill>
                  <a:srgbClr val="FF0000"/>
                </a:solidFill>
                <a:latin typeface="+mj-lt"/>
                <a:ea typeface="Times New Roman" panose="02020603050405020304" pitchFamily="18" charset="0"/>
              </a:rPr>
              <a:t> </a:t>
            </a:r>
            <a:r>
              <a:rPr lang="en-US" sz="2100" b="1" dirty="0">
                <a:solidFill>
                  <a:srgbClr val="FF0000"/>
                </a:solidFill>
                <a:latin typeface="+mj-lt"/>
                <a:ea typeface="Times New Roman" panose="02020603050405020304" pitchFamily="18" charset="0"/>
              </a:rPr>
              <a:t>trả </a:t>
            </a:r>
            <a:r>
              <a:rPr lang="en-US" sz="2100" b="1" dirty="0" err="1">
                <a:solidFill>
                  <a:srgbClr val="FF0000"/>
                </a:solidFill>
                <a:latin typeface="+mj-lt"/>
                <a:ea typeface="Times New Roman" panose="02020603050405020304" pitchFamily="18" charset="0"/>
              </a:rPr>
              <a:t>lời</a:t>
            </a:r>
            <a:r>
              <a:rPr lang="en-US" sz="2100" b="1" dirty="0">
                <a:solidFill>
                  <a:srgbClr val="FF0000"/>
                </a:solidFill>
                <a:latin typeface="+mj-lt"/>
                <a:ea typeface="Times New Roman" panose="02020603050405020304" pitchFamily="18" charset="0"/>
              </a:rPr>
              <a:t> câu hỏi 8, 9, 10 </a:t>
            </a:r>
            <a:r>
              <a:rPr lang="vi-VN" sz="2100" b="1" dirty="0">
                <a:solidFill>
                  <a:srgbClr val="FF0000"/>
                </a:solidFill>
                <a:latin typeface="+mn-lt"/>
                <a:ea typeface="Times New Roman" panose="02020603050405020304" pitchFamily="18" charset="0"/>
              </a:rPr>
              <a:t>SGK</a:t>
            </a:r>
            <a:r>
              <a:rPr lang="en-US" sz="2100" b="1" dirty="0">
                <a:solidFill>
                  <a:srgbClr val="FF0000"/>
                </a:solidFill>
                <a:latin typeface="+mj-lt"/>
                <a:ea typeface="Times New Roman" panose="02020603050405020304" pitchFamily="18" charset="0"/>
              </a:rPr>
              <a:t>:</a:t>
            </a:r>
            <a:endParaRPr lang="en-US" sz="2100" b="1" dirty="0">
              <a:solidFill>
                <a:srgbClr val="FF0000"/>
              </a:solidFill>
              <a:latin typeface="+mj-lt"/>
            </a:endParaRPr>
          </a:p>
        </p:txBody>
      </p:sp>
      <p:sp>
        <p:nvSpPr>
          <p:cNvPr id="6" name="Rectangle 5"/>
          <p:cNvSpPr/>
          <p:nvPr/>
        </p:nvSpPr>
        <p:spPr>
          <a:xfrm>
            <a:off x="962889" y="1198313"/>
            <a:ext cx="6184133" cy="3639458"/>
          </a:xfrm>
          <a:prstGeom prst="rect">
            <a:avLst/>
          </a:prstGeom>
        </p:spPr>
        <p:txBody>
          <a:bodyPr wrap="square">
            <a:spAutoFit/>
          </a:bodyPr>
          <a:lstStyle/>
          <a:p>
            <a:pPr marL="457200" marR="90170" indent="-457200" algn="just">
              <a:lnSpc>
                <a:spcPct val="150000"/>
              </a:lnSpc>
              <a:spcBef>
                <a:spcPts val="300"/>
              </a:spcBef>
              <a:spcAft>
                <a:spcPts val="300"/>
              </a:spcAft>
              <a:buFont typeface="+mj-lt"/>
              <a:buAutoNum type="arabicParenR"/>
            </a:pP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dinh</a:t>
            </a:r>
            <a:r>
              <a:rPr lang="en-US" sz="2100" dirty="0">
                <a:latin typeface="+mj-lt"/>
                <a:ea typeface="Times New Roman" panose="02020603050405020304" pitchFamily="18" charset="0"/>
              </a:rPr>
              <a:t> dưỡng là gì? Sinh </a:t>
            </a:r>
            <a:r>
              <a:rPr lang="en-US" sz="2100" dirty="0" err="1">
                <a:latin typeface="+mj-lt"/>
                <a:ea typeface="Times New Roman" panose="02020603050405020304" pitchFamily="18" charset="0"/>
              </a:rPr>
              <a:t>vật</a:t>
            </a:r>
            <a:r>
              <a:rPr lang="en-US" sz="2100" dirty="0">
                <a:latin typeface="+mj-lt"/>
                <a:ea typeface="Times New Roman" panose="02020603050405020304" pitchFamily="18" charset="0"/>
              </a:rPr>
              <a:t> có thể lấy </a:t>
            </a: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dinh</a:t>
            </a:r>
            <a:r>
              <a:rPr lang="en-US" sz="2100" dirty="0">
                <a:latin typeface="+mj-lt"/>
                <a:ea typeface="Times New Roman" panose="02020603050405020304" pitchFamily="18" charset="0"/>
              </a:rPr>
              <a:t> dưỡng từ </a:t>
            </a:r>
            <a:r>
              <a:rPr lang="en-US" sz="2100" dirty="0" err="1">
                <a:latin typeface="+mj-lt"/>
                <a:ea typeface="Times New Roman" panose="02020603050405020304" pitchFamily="18" charset="0"/>
              </a:rPr>
              <a:t>những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nguồn</a:t>
            </a:r>
            <a:r>
              <a:rPr lang="en-US" sz="2100" dirty="0">
                <a:latin typeface="+mj-lt"/>
                <a:ea typeface="Times New Roman" panose="02020603050405020304" pitchFamily="18" charset="0"/>
              </a:rPr>
              <a:t> nào?</a:t>
            </a:r>
            <a:endParaRPr lang="en-US" sz="2100" dirty="0">
              <a:latin typeface="+mj-lt"/>
              <a:ea typeface="Calibri" panose="020F0502020204030204" pitchFamily="34" charset="0"/>
            </a:endParaRPr>
          </a:p>
          <a:p>
            <a:pPr marL="457200" marR="90170" indent="-457200" algn="just">
              <a:lnSpc>
                <a:spcPct val="150000"/>
              </a:lnSpc>
              <a:spcBef>
                <a:spcPts val="300"/>
              </a:spcBef>
              <a:spcAft>
                <a:spcPts val="300"/>
              </a:spcAft>
              <a:buFont typeface="+mj-lt"/>
              <a:buAutoNum type="arabicParenR"/>
            </a:pPr>
            <a:r>
              <a:rPr lang="en-US" sz="2100" dirty="0">
                <a:latin typeface="+mj-lt"/>
                <a:ea typeface="Times New Roman" panose="02020603050405020304" pitchFamily="18" charset="0"/>
              </a:rPr>
              <a:t>Ở sinh </a:t>
            </a:r>
            <a:r>
              <a:rPr lang="en-US" sz="2100" dirty="0" err="1">
                <a:latin typeface="+mj-lt"/>
                <a:ea typeface="Times New Roman" panose="02020603050405020304" pitchFamily="18" charset="0"/>
              </a:rPr>
              <a:t>vật</a:t>
            </a:r>
            <a:r>
              <a:rPr lang="en-US" sz="2100" dirty="0">
                <a:latin typeface="+mj-lt"/>
                <a:ea typeface="Times New Roman" panose="02020603050405020304" pitchFamily="18" charset="0"/>
              </a:rPr>
              <a:t>, các </a:t>
            </a: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dinh</a:t>
            </a:r>
            <a:r>
              <a:rPr lang="en-US" sz="2100" dirty="0">
                <a:latin typeface="+mj-lt"/>
                <a:ea typeface="Times New Roman" panose="02020603050405020304" pitchFamily="18" charset="0"/>
              </a:rPr>
              <a:t> dưỡng </a:t>
            </a:r>
            <a:r>
              <a:rPr lang="en-US" sz="2100" dirty="0" err="1">
                <a:latin typeface="+mj-lt"/>
                <a:ea typeface="Times New Roman" panose="02020603050405020304" pitchFamily="18" charset="0"/>
              </a:rPr>
              <a:t>được</a:t>
            </a:r>
            <a:r>
              <a:rPr lang="en-US" sz="2100" dirty="0">
                <a:latin typeface="+mj-lt"/>
                <a:ea typeface="Times New Roman" panose="02020603050405020304" pitchFamily="18" charset="0"/>
              </a:rPr>
              <a:t> chia thành </a:t>
            </a:r>
            <a:r>
              <a:rPr lang="en-US" sz="2100" dirty="0" err="1">
                <a:latin typeface="+mj-lt"/>
                <a:ea typeface="Times New Roman" panose="02020603050405020304" pitchFamily="18" charset="0"/>
              </a:rPr>
              <a:t>những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nhóm</a:t>
            </a:r>
            <a:r>
              <a:rPr lang="en-US" sz="2100" dirty="0">
                <a:latin typeface="+mj-lt"/>
                <a:ea typeface="Times New Roman" panose="02020603050405020304" pitchFamily="18" charset="0"/>
              </a:rPr>
              <a:t> nào? </a:t>
            </a:r>
            <a:r>
              <a:rPr lang="en-US" sz="2100" dirty="0" err="1">
                <a:latin typeface="+mj-lt"/>
                <a:ea typeface="Times New Roman" panose="02020603050405020304" pitchFamily="18" charset="0"/>
              </a:rPr>
              <a:t>Dựa</a:t>
            </a:r>
            <a:r>
              <a:rPr lang="en-US" sz="2100" dirty="0">
                <a:latin typeface="+mj-lt"/>
                <a:ea typeface="Times New Roman" panose="02020603050405020304" pitchFamily="18" charset="0"/>
              </a:rPr>
              <a:t> vào đâu để chia thành các </a:t>
            </a:r>
            <a:r>
              <a:rPr lang="en-US" sz="2100" dirty="0" err="1">
                <a:latin typeface="+mj-lt"/>
                <a:ea typeface="Times New Roman" panose="02020603050405020304" pitchFamily="18" charset="0"/>
              </a:rPr>
              <a:t>nhóm</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đó</a:t>
            </a:r>
            <a:r>
              <a:rPr lang="en-US" sz="2100" dirty="0">
                <a:latin typeface="+mj-lt"/>
                <a:ea typeface="Times New Roman" panose="02020603050405020304" pitchFamily="18" charset="0"/>
              </a:rPr>
              <a:t>?</a:t>
            </a:r>
            <a:endParaRPr lang="en-US" sz="2100" dirty="0">
              <a:latin typeface="+mj-lt"/>
              <a:ea typeface="Calibri" panose="020F0502020204030204" pitchFamily="34" charset="0"/>
            </a:endParaRPr>
          </a:p>
          <a:p>
            <a:pPr marL="457200" marR="90170" indent="-457200" algn="just">
              <a:lnSpc>
                <a:spcPct val="150000"/>
              </a:lnSpc>
              <a:spcBef>
                <a:spcPts val="300"/>
              </a:spcBef>
              <a:spcAft>
                <a:spcPts val="300"/>
              </a:spcAft>
              <a:buFont typeface="+mj-lt"/>
              <a:buAutoNum type="arabicParenR"/>
            </a:pP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dinh</a:t>
            </a:r>
            <a:r>
              <a:rPr lang="en-US" sz="2100" dirty="0">
                <a:latin typeface="+mj-lt"/>
                <a:ea typeface="Times New Roman" panose="02020603050405020304" pitchFamily="18" charset="0"/>
              </a:rPr>
              <a:t> dưỡng có </a:t>
            </a:r>
            <a:r>
              <a:rPr lang="en-US" sz="2100" dirty="0" err="1">
                <a:latin typeface="+mj-lt"/>
                <a:ea typeface="Times New Roman" panose="02020603050405020304" pitchFamily="18" charset="0"/>
              </a:rPr>
              <a:t>những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vai</a:t>
            </a:r>
            <a:r>
              <a:rPr lang="en-US" sz="2100" dirty="0">
                <a:latin typeface="+mj-lt"/>
                <a:ea typeface="Times New Roman" panose="02020603050405020304" pitchFamily="18" charset="0"/>
              </a:rPr>
              <a:t> trò gì </a:t>
            </a:r>
            <a:r>
              <a:rPr lang="en-US" sz="2100" dirty="0" err="1">
                <a:latin typeface="+mj-lt"/>
                <a:ea typeface="Times New Roman" panose="02020603050405020304" pitchFamily="18" charset="0"/>
              </a:rPr>
              <a:t>đối</a:t>
            </a:r>
            <a:r>
              <a:rPr lang="en-US" sz="2100" dirty="0">
                <a:latin typeface="+mj-lt"/>
                <a:ea typeface="Times New Roman" panose="02020603050405020304" pitchFamily="18" charset="0"/>
              </a:rPr>
              <a:t> với cơ thể sinh </a:t>
            </a:r>
            <a:r>
              <a:rPr lang="en-US" sz="2100" dirty="0" err="1">
                <a:latin typeface="+mj-lt"/>
                <a:ea typeface="Times New Roman" panose="02020603050405020304" pitchFamily="18" charset="0"/>
              </a:rPr>
              <a:t>vật</a:t>
            </a:r>
            <a:r>
              <a:rPr lang="en-US" sz="2100" dirty="0">
                <a:latin typeface="+mj-lt"/>
                <a:ea typeface="Times New Roman" panose="02020603050405020304" pitchFamily="18" charset="0"/>
              </a:rPr>
              <a:t>?</a:t>
            </a:r>
            <a:endParaRPr lang="en-US" sz="2100" dirty="0">
              <a:effectLst/>
              <a:latin typeface="+mj-lt"/>
              <a:ea typeface="Calibri" panose="020F0502020204030204" pitchFamily="34" charset="0"/>
            </a:endParaRPr>
          </a:p>
        </p:txBody>
      </p:sp>
      <p:pic>
        <p:nvPicPr>
          <p:cNvPr id="36"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147023" y="1360470"/>
            <a:ext cx="1648691" cy="3699901"/>
          </a:xfrm>
          <a:prstGeom prst="rect">
            <a:avLst/>
          </a:prstGeom>
        </p:spPr>
      </p:pic>
    </p:spTree>
    <p:extLst>
      <p:ext uri="{BB962C8B-B14F-4D97-AF65-F5344CB8AC3E}">
        <p14:creationId xmlns:p14="http://schemas.microsoft.com/office/powerpoint/2010/main" val="54947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900" decel="100000" fill="hold"/>
                                        <p:tgtEl>
                                          <p:spTgt spid="3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49" name="TextBox 48"/>
          <p:cNvSpPr txBox="1"/>
          <p:nvPr/>
        </p:nvSpPr>
        <p:spPr>
          <a:xfrm>
            <a:off x="588817" y="208058"/>
            <a:ext cx="6558206"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các chất dinh dưỡng</a:t>
            </a:r>
            <a:endParaRPr lang="en-US" sz="2400" b="1" dirty="0"/>
          </a:p>
        </p:txBody>
      </p:sp>
      <p:sp>
        <p:nvSpPr>
          <p:cNvPr id="3" name="Rectangle 2"/>
          <p:cNvSpPr/>
          <p:nvPr/>
        </p:nvSpPr>
        <p:spPr>
          <a:xfrm>
            <a:off x="782782" y="669723"/>
            <a:ext cx="7599218" cy="2031325"/>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dinh</a:t>
            </a:r>
            <a:r>
              <a:rPr lang="en-US" sz="2100" dirty="0">
                <a:latin typeface="+mj-lt"/>
                <a:ea typeface="Times New Roman" panose="02020603050405020304" pitchFamily="18" charset="0"/>
              </a:rPr>
              <a:t> dưỡng là các </a:t>
            </a: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hóa học </a:t>
            </a:r>
            <a:r>
              <a:rPr lang="en-US" sz="2100" dirty="0" err="1">
                <a:latin typeface="+mj-lt"/>
                <a:ea typeface="Times New Roman" panose="02020603050405020304" pitchFamily="18" charset="0"/>
              </a:rPr>
              <a:t>được</a:t>
            </a:r>
            <a:r>
              <a:rPr lang="en-US" sz="2100" dirty="0">
                <a:latin typeface="+mj-lt"/>
                <a:ea typeface="Times New Roman" panose="02020603050405020304" pitchFamily="18" charset="0"/>
              </a:rPr>
              <a:t> cơ thể sinh </a:t>
            </a:r>
            <a:r>
              <a:rPr lang="en-US" sz="2100" dirty="0" err="1">
                <a:latin typeface="+mj-lt"/>
                <a:ea typeface="Times New Roman" panose="02020603050405020304" pitchFamily="18" charset="0"/>
              </a:rPr>
              <a:t>vật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hấp</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thụ</a:t>
            </a:r>
            <a:r>
              <a:rPr lang="en-US" sz="2100" dirty="0">
                <a:latin typeface="+mj-lt"/>
                <a:ea typeface="Times New Roman" panose="02020603050405020304" pitchFamily="18" charset="0"/>
              </a:rPr>
              <a:t> từ </a:t>
            </a:r>
            <a:r>
              <a:rPr lang="en-US" sz="2100" dirty="0" err="1">
                <a:latin typeface="+mj-lt"/>
                <a:ea typeface="Times New Roman" panose="02020603050405020304" pitchFamily="18" charset="0"/>
              </a:rPr>
              <a:t>môi</a:t>
            </a:r>
            <a:r>
              <a:rPr lang="en-US" sz="2100" dirty="0">
                <a:latin typeface="+mj-lt"/>
                <a:ea typeface="Times New Roman" panose="02020603050405020304" pitchFamily="18" charset="0"/>
              </a:rPr>
              <a:t> trường bên ngoài.</a:t>
            </a:r>
            <a:endParaRPr lang="vi-VN" sz="2100" dirty="0">
              <a:latin typeface="+mj-lt"/>
              <a:ea typeface="Times New Roman" panose="02020603050405020304" pitchFamily="18" charset="0"/>
            </a:endParaRPr>
          </a:p>
          <a:p>
            <a:pPr marL="342900" indent="-342900" algn="just">
              <a:lnSpc>
                <a:spcPct val="150000"/>
              </a:lnSpc>
              <a:buFont typeface="Wingdings" panose="05000000000000000000" pitchFamily="2" charset="2"/>
              <a:buChar char="§"/>
            </a:pPr>
            <a:r>
              <a:rPr lang="vi-VN" sz="2100" dirty="0">
                <a:latin typeface="+mn-lt"/>
              </a:rPr>
              <a:t>Động vật có thể lấy chất dinh dưỡng từ thức ăn, thực vật lấy từ phân bón.</a:t>
            </a:r>
            <a:endParaRPr lang="en-US" sz="2100"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874" y="2701048"/>
            <a:ext cx="2133793" cy="24418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391" y="2438401"/>
            <a:ext cx="2895600" cy="2786494"/>
          </a:xfrm>
          <a:prstGeom prst="rect">
            <a:avLst/>
          </a:prstGeom>
        </p:spPr>
      </p:pic>
    </p:spTree>
    <p:extLst>
      <p:ext uri="{BB962C8B-B14F-4D97-AF65-F5344CB8AC3E}">
        <p14:creationId xmlns:p14="http://schemas.microsoft.com/office/powerpoint/2010/main" val="116122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37"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par>
                                <p:cTn id="16" presetID="16" presetClass="entr" presetSubtype="37"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49" name="TextBox 48"/>
          <p:cNvSpPr txBox="1"/>
          <p:nvPr/>
        </p:nvSpPr>
        <p:spPr>
          <a:xfrm>
            <a:off x="588817" y="208058"/>
            <a:ext cx="6558206"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các chất dinh dưỡng</a:t>
            </a:r>
            <a:endParaRPr lang="en-US" sz="2400" b="1" dirty="0"/>
          </a:p>
        </p:txBody>
      </p:sp>
      <p:sp>
        <p:nvSpPr>
          <p:cNvPr id="2" name="Rectangle 1"/>
          <p:cNvSpPr/>
          <p:nvPr/>
        </p:nvSpPr>
        <p:spPr>
          <a:xfrm>
            <a:off x="588817" y="669723"/>
            <a:ext cx="7446818" cy="577081"/>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100" dirty="0">
                <a:latin typeface="+mj-lt"/>
                <a:ea typeface="Times New Roman" panose="02020603050405020304" pitchFamily="18" charset="0"/>
              </a:rPr>
              <a:t>Ở sinh </a:t>
            </a:r>
            <a:r>
              <a:rPr lang="en-US" sz="2100" dirty="0" err="1">
                <a:latin typeface="+mj-lt"/>
                <a:ea typeface="Times New Roman" panose="02020603050405020304" pitchFamily="18" charset="0"/>
              </a:rPr>
              <a:t>vật</a:t>
            </a:r>
            <a:r>
              <a:rPr lang="en-US" sz="2100" dirty="0">
                <a:latin typeface="+mj-lt"/>
                <a:ea typeface="Times New Roman" panose="02020603050405020304" pitchFamily="18" charset="0"/>
              </a:rPr>
              <a:t>, các </a:t>
            </a: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dinh</a:t>
            </a:r>
            <a:r>
              <a:rPr lang="en-US" sz="2100" dirty="0">
                <a:latin typeface="+mj-lt"/>
                <a:ea typeface="Times New Roman" panose="02020603050405020304" pitchFamily="18" charset="0"/>
              </a:rPr>
              <a:t> dưỡng </a:t>
            </a:r>
            <a:r>
              <a:rPr lang="en-US" sz="2100" dirty="0" err="1">
                <a:latin typeface="+mj-lt"/>
                <a:ea typeface="Times New Roman" panose="02020603050405020304" pitchFamily="18" charset="0"/>
              </a:rPr>
              <a:t>được</a:t>
            </a:r>
            <a:r>
              <a:rPr lang="en-US" sz="2100" dirty="0">
                <a:latin typeface="+mj-lt"/>
                <a:ea typeface="Times New Roman" panose="02020603050405020304" pitchFamily="18" charset="0"/>
              </a:rPr>
              <a:t> chia thành</a:t>
            </a:r>
            <a:r>
              <a:rPr lang="vi-VN" sz="2100" dirty="0">
                <a:latin typeface="+mj-lt"/>
                <a:ea typeface="Times New Roman" panose="02020603050405020304" pitchFamily="18" charset="0"/>
              </a:rPr>
              <a:t> </a:t>
            </a:r>
            <a:r>
              <a:rPr lang="vi-VN" sz="2100" dirty="0">
                <a:latin typeface="+mn-lt"/>
                <a:ea typeface="Times New Roman" panose="02020603050405020304" pitchFamily="18" charset="0"/>
              </a:rPr>
              <a:t>4</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nhóm</a:t>
            </a:r>
            <a:r>
              <a:rPr lang="vi-VN" sz="2100" dirty="0">
                <a:latin typeface="+mj-lt"/>
                <a:ea typeface="Times New Roman" panose="02020603050405020304" pitchFamily="18" charset="0"/>
              </a:rPr>
              <a:t>:</a:t>
            </a:r>
            <a:r>
              <a:rPr lang="en-US" sz="2100" dirty="0">
                <a:latin typeface="+mj-lt"/>
                <a:ea typeface="Times New Roman" panose="02020603050405020304" pitchFamily="18" charset="0"/>
              </a:rPr>
              <a:t> </a:t>
            </a:r>
            <a:endParaRPr lang="en-US" sz="2100" dirty="0">
              <a:latin typeface="+mj-lt"/>
            </a:endParaRPr>
          </a:p>
        </p:txBody>
      </p:sp>
      <p:grpSp>
        <p:nvGrpSpPr>
          <p:cNvPr id="24" name="Google Shape;2679;p74"/>
          <p:cNvGrpSpPr/>
          <p:nvPr/>
        </p:nvGrpSpPr>
        <p:grpSpPr>
          <a:xfrm>
            <a:off x="3639876" y="1278370"/>
            <a:ext cx="900281" cy="915535"/>
            <a:chOff x="451814" y="2209625"/>
            <a:chExt cx="873890" cy="888696"/>
          </a:xfrm>
        </p:grpSpPr>
        <p:sp>
          <p:nvSpPr>
            <p:cNvPr id="25" name="Google Shape;2680;p74"/>
            <p:cNvSpPr/>
            <p:nvPr/>
          </p:nvSpPr>
          <p:spPr>
            <a:xfrm>
              <a:off x="521051" y="220962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solidFill>
              <a:schemeClr val="accent6"/>
            </a:solidFill>
            <a:ln>
              <a:noFill/>
            </a:ln>
          </p:spPr>
        </p:sp>
        <p:sp>
          <p:nvSpPr>
            <p:cNvPr id="26" name="Google Shape;2681;p74"/>
            <p:cNvSpPr/>
            <p:nvPr/>
          </p:nvSpPr>
          <p:spPr>
            <a:xfrm>
              <a:off x="451814" y="230350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noFill/>
            <a:ln w="19050" cap="flat" cmpd="sng">
              <a:solidFill>
                <a:schemeClr val="dk1"/>
              </a:solidFill>
              <a:prstDash val="solid"/>
              <a:round/>
              <a:headEnd type="none" w="med" len="med"/>
              <a:tailEnd type="none" w="med" len="med"/>
            </a:ln>
          </p:spPr>
        </p:sp>
      </p:grpSp>
      <p:grpSp>
        <p:nvGrpSpPr>
          <p:cNvPr id="27" name="Google Shape;2682;p74"/>
          <p:cNvGrpSpPr/>
          <p:nvPr/>
        </p:nvGrpSpPr>
        <p:grpSpPr>
          <a:xfrm>
            <a:off x="4847451" y="1252560"/>
            <a:ext cx="987463" cy="967127"/>
            <a:chOff x="1497832" y="2531913"/>
            <a:chExt cx="958516" cy="938776"/>
          </a:xfrm>
        </p:grpSpPr>
        <p:sp>
          <p:nvSpPr>
            <p:cNvPr id="28" name="Google Shape;2683;p74"/>
            <p:cNvSpPr/>
            <p:nvPr/>
          </p:nvSpPr>
          <p:spPr>
            <a:xfrm>
              <a:off x="1601706" y="2531913"/>
              <a:ext cx="854643" cy="876494"/>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solidFill>
              <a:schemeClr val="lt2"/>
            </a:solidFill>
            <a:ln>
              <a:noFill/>
            </a:ln>
          </p:spPr>
        </p:sp>
        <p:sp>
          <p:nvSpPr>
            <p:cNvPr id="29" name="Google Shape;2684;p74"/>
            <p:cNvSpPr/>
            <p:nvPr/>
          </p:nvSpPr>
          <p:spPr>
            <a:xfrm>
              <a:off x="1497832" y="2594195"/>
              <a:ext cx="854643" cy="876493"/>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noFill/>
            <a:ln w="19050" cap="flat" cmpd="sng">
              <a:solidFill>
                <a:schemeClr val="dk1"/>
              </a:solidFill>
              <a:prstDash val="solid"/>
              <a:round/>
              <a:headEnd type="none" w="med" len="med"/>
              <a:tailEnd type="none" w="med" len="med"/>
            </a:ln>
          </p:spPr>
        </p:sp>
      </p:grpSp>
      <p:grpSp>
        <p:nvGrpSpPr>
          <p:cNvPr id="30" name="Google Shape;2685;p74"/>
          <p:cNvGrpSpPr/>
          <p:nvPr/>
        </p:nvGrpSpPr>
        <p:grpSpPr>
          <a:xfrm>
            <a:off x="3627738" y="2517853"/>
            <a:ext cx="924565" cy="939005"/>
            <a:chOff x="124550" y="3420216"/>
            <a:chExt cx="897461" cy="911478"/>
          </a:xfrm>
        </p:grpSpPr>
        <p:sp>
          <p:nvSpPr>
            <p:cNvPr id="31" name="Google Shape;2686;p74"/>
            <p:cNvSpPr/>
            <p:nvPr/>
          </p:nvSpPr>
          <p:spPr>
            <a:xfrm>
              <a:off x="204852" y="3420216"/>
              <a:ext cx="817159" cy="826504"/>
            </a:xfrm>
            <a:custGeom>
              <a:avLst/>
              <a:gdLst/>
              <a:ahLst/>
              <a:cxnLst/>
              <a:rect l="l" t="t" r="r" b="b"/>
              <a:pathLst>
                <a:path w="23261" h="23527" extrusionOk="0">
                  <a:moveTo>
                    <a:pt x="5056" y="1442"/>
                  </a:moveTo>
                  <a:cubicBezTo>
                    <a:pt x="2395" y="3046"/>
                    <a:pt x="316" y="7189"/>
                    <a:pt x="29" y="10375"/>
                  </a:cubicBezTo>
                  <a:cubicBezTo>
                    <a:pt x="-258" y="13561"/>
                    <a:pt x="1624" y="18390"/>
                    <a:pt x="3332" y="20558"/>
                  </a:cubicBezTo>
                  <a:cubicBezTo>
                    <a:pt x="5040" y="22726"/>
                    <a:pt x="8003" y="23075"/>
                    <a:pt x="10277" y="23381"/>
                  </a:cubicBezTo>
                  <a:cubicBezTo>
                    <a:pt x="12551" y="23687"/>
                    <a:pt x="14957" y="23581"/>
                    <a:pt x="16977" y="22396"/>
                  </a:cubicBezTo>
                  <a:cubicBezTo>
                    <a:pt x="18997" y="21211"/>
                    <a:pt x="21462" y="18533"/>
                    <a:pt x="22398" y="16272"/>
                  </a:cubicBezTo>
                  <a:cubicBezTo>
                    <a:pt x="23334" y="14011"/>
                    <a:pt x="23663" y="11419"/>
                    <a:pt x="22595" y="8832"/>
                  </a:cubicBezTo>
                  <a:cubicBezTo>
                    <a:pt x="21528" y="6245"/>
                    <a:pt x="18916" y="1984"/>
                    <a:pt x="15993" y="752"/>
                  </a:cubicBezTo>
                  <a:cubicBezTo>
                    <a:pt x="13070" y="-480"/>
                    <a:pt x="7717" y="-162"/>
                    <a:pt x="5056" y="1442"/>
                  </a:cubicBezTo>
                  <a:close/>
                </a:path>
              </a:pathLst>
            </a:custGeom>
            <a:solidFill>
              <a:schemeClr val="accent2"/>
            </a:solidFill>
            <a:ln>
              <a:noFill/>
            </a:ln>
          </p:spPr>
        </p:sp>
        <p:sp>
          <p:nvSpPr>
            <p:cNvPr id="32" name="Google Shape;2687;p74"/>
            <p:cNvSpPr/>
            <p:nvPr/>
          </p:nvSpPr>
          <p:spPr>
            <a:xfrm>
              <a:off x="124550" y="3505191"/>
              <a:ext cx="817159" cy="826504"/>
            </a:xfrm>
            <a:custGeom>
              <a:avLst/>
              <a:gdLst/>
              <a:ahLst/>
              <a:cxnLst/>
              <a:rect l="l" t="t" r="r" b="b"/>
              <a:pathLst>
                <a:path w="23261" h="23527" extrusionOk="0">
                  <a:moveTo>
                    <a:pt x="5056" y="1442"/>
                  </a:moveTo>
                  <a:cubicBezTo>
                    <a:pt x="2395" y="3046"/>
                    <a:pt x="316" y="7189"/>
                    <a:pt x="29" y="10375"/>
                  </a:cubicBezTo>
                  <a:cubicBezTo>
                    <a:pt x="-258" y="13561"/>
                    <a:pt x="1624" y="18390"/>
                    <a:pt x="3332" y="20558"/>
                  </a:cubicBezTo>
                  <a:cubicBezTo>
                    <a:pt x="5040" y="22726"/>
                    <a:pt x="8003" y="23075"/>
                    <a:pt x="10277" y="23381"/>
                  </a:cubicBezTo>
                  <a:cubicBezTo>
                    <a:pt x="12551" y="23687"/>
                    <a:pt x="14957" y="23581"/>
                    <a:pt x="16977" y="22396"/>
                  </a:cubicBezTo>
                  <a:cubicBezTo>
                    <a:pt x="18997" y="21211"/>
                    <a:pt x="21462" y="18533"/>
                    <a:pt x="22398" y="16272"/>
                  </a:cubicBezTo>
                  <a:cubicBezTo>
                    <a:pt x="23334" y="14011"/>
                    <a:pt x="23663" y="11419"/>
                    <a:pt x="22595" y="8832"/>
                  </a:cubicBezTo>
                  <a:cubicBezTo>
                    <a:pt x="21528" y="6245"/>
                    <a:pt x="18916" y="1984"/>
                    <a:pt x="15993" y="752"/>
                  </a:cubicBezTo>
                  <a:cubicBezTo>
                    <a:pt x="13070" y="-480"/>
                    <a:pt x="7717" y="-162"/>
                    <a:pt x="5056" y="1442"/>
                  </a:cubicBezTo>
                  <a:close/>
                </a:path>
              </a:pathLst>
            </a:custGeom>
            <a:noFill/>
            <a:ln w="19050" cap="flat" cmpd="sng">
              <a:solidFill>
                <a:schemeClr val="dk1"/>
              </a:solidFill>
              <a:prstDash val="solid"/>
              <a:round/>
              <a:headEnd type="none" w="med" len="med"/>
              <a:tailEnd type="none" w="med" len="med"/>
            </a:ln>
          </p:spPr>
        </p:sp>
      </p:grpSp>
      <p:grpSp>
        <p:nvGrpSpPr>
          <p:cNvPr id="33" name="Google Shape;2688;p74"/>
          <p:cNvGrpSpPr/>
          <p:nvPr/>
        </p:nvGrpSpPr>
        <p:grpSpPr>
          <a:xfrm>
            <a:off x="4860682" y="2518820"/>
            <a:ext cx="961117" cy="937089"/>
            <a:chOff x="4697006" y="3199982"/>
            <a:chExt cx="932942" cy="909618"/>
          </a:xfrm>
        </p:grpSpPr>
        <p:sp>
          <p:nvSpPr>
            <p:cNvPr id="34" name="Google Shape;2689;p74"/>
            <p:cNvSpPr/>
            <p:nvPr/>
          </p:nvSpPr>
          <p:spPr>
            <a:xfrm>
              <a:off x="4787004" y="3199982"/>
              <a:ext cx="842944" cy="861177"/>
            </a:xfrm>
            <a:custGeom>
              <a:avLst/>
              <a:gdLst/>
              <a:ahLst/>
              <a:cxnLst/>
              <a:rect l="l" t="t" r="r" b="b"/>
              <a:pathLst>
                <a:path w="23995" h="24514" extrusionOk="0">
                  <a:moveTo>
                    <a:pt x="5197" y="3104"/>
                  </a:moveTo>
                  <a:cubicBezTo>
                    <a:pt x="2492" y="5174"/>
                    <a:pt x="134" y="9529"/>
                    <a:pt x="5" y="12568"/>
                  </a:cubicBezTo>
                  <a:cubicBezTo>
                    <a:pt x="-124" y="15607"/>
                    <a:pt x="2410" y="19346"/>
                    <a:pt x="4422" y="21336"/>
                  </a:cubicBezTo>
                  <a:cubicBezTo>
                    <a:pt x="6434" y="23326"/>
                    <a:pt x="9702" y="24420"/>
                    <a:pt x="12075" y="24510"/>
                  </a:cubicBezTo>
                  <a:cubicBezTo>
                    <a:pt x="14448" y="24600"/>
                    <a:pt x="16949" y="23212"/>
                    <a:pt x="18660" y="21878"/>
                  </a:cubicBezTo>
                  <a:cubicBezTo>
                    <a:pt x="20371" y="20544"/>
                    <a:pt x="21510" y="18992"/>
                    <a:pt x="22342" y="16504"/>
                  </a:cubicBezTo>
                  <a:cubicBezTo>
                    <a:pt x="23174" y="14016"/>
                    <a:pt x="24671" y="9677"/>
                    <a:pt x="23653" y="6951"/>
                  </a:cubicBezTo>
                  <a:cubicBezTo>
                    <a:pt x="22635" y="4225"/>
                    <a:pt x="19309" y="789"/>
                    <a:pt x="16233" y="148"/>
                  </a:cubicBezTo>
                  <a:cubicBezTo>
                    <a:pt x="13157" y="-493"/>
                    <a:pt x="7902" y="1034"/>
                    <a:pt x="5197" y="3104"/>
                  </a:cubicBezTo>
                  <a:close/>
                </a:path>
              </a:pathLst>
            </a:custGeom>
            <a:solidFill>
              <a:schemeClr val="accent4"/>
            </a:solidFill>
            <a:ln>
              <a:noFill/>
            </a:ln>
          </p:spPr>
        </p:sp>
        <p:sp>
          <p:nvSpPr>
            <p:cNvPr id="35" name="Google Shape;2690;p74"/>
            <p:cNvSpPr/>
            <p:nvPr/>
          </p:nvSpPr>
          <p:spPr>
            <a:xfrm>
              <a:off x="4697006" y="3248423"/>
              <a:ext cx="842944" cy="861177"/>
            </a:xfrm>
            <a:custGeom>
              <a:avLst/>
              <a:gdLst/>
              <a:ahLst/>
              <a:cxnLst/>
              <a:rect l="l" t="t" r="r" b="b"/>
              <a:pathLst>
                <a:path w="23995" h="24514" extrusionOk="0">
                  <a:moveTo>
                    <a:pt x="5197" y="3104"/>
                  </a:moveTo>
                  <a:cubicBezTo>
                    <a:pt x="2492" y="5174"/>
                    <a:pt x="134" y="9529"/>
                    <a:pt x="5" y="12568"/>
                  </a:cubicBezTo>
                  <a:cubicBezTo>
                    <a:pt x="-124" y="15607"/>
                    <a:pt x="2410" y="19346"/>
                    <a:pt x="4422" y="21336"/>
                  </a:cubicBezTo>
                  <a:cubicBezTo>
                    <a:pt x="6434" y="23326"/>
                    <a:pt x="9702" y="24420"/>
                    <a:pt x="12075" y="24510"/>
                  </a:cubicBezTo>
                  <a:cubicBezTo>
                    <a:pt x="14448" y="24600"/>
                    <a:pt x="16949" y="23212"/>
                    <a:pt x="18660" y="21878"/>
                  </a:cubicBezTo>
                  <a:cubicBezTo>
                    <a:pt x="20371" y="20544"/>
                    <a:pt x="21510" y="18992"/>
                    <a:pt x="22342" y="16504"/>
                  </a:cubicBezTo>
                  <a:cubicBezTo>
                    <a:pt x="23174" y="14016"/>
                    <a:pt x="24671" y="9677"/>
                    <a:pt x="23653" y="6951"/>
                  </a:cubicBezTo>
                  <a:cubicBezTo>
                    <a:pt x="22635" y="4225"/>
                    <a:pt x="19309" y="789"/>
                    <a:pt x="16233" y="148"/>
                  </a:cubicBezTo>
                  <a:cubicBezTo>
                    <a:pt x="13157" y="-493"/>
                    <a:pt x="7902" y="1034"/>
                    <a:pt x="5197" y="3104"/>
                  </a:cubicBezTo>
                  <a:close/>
                </a:path>
              </a:pathLst>
            </a:custGeom>
            <a:solidFill>
              <a:schemeClr val="accent4"/>
            </a:solidFill>
            <a:ln w="19050" cap="flat" cmpd="sng">
              <a:solidFill>
                <a:schemeClr val="dk1"/>
              </a:solidFill>
              <a:prstDash val="solid"/>
              <a:round/>
              <a:headEnd type="none" w="med" len="med"/>
              <a:tailEnd type="none" w="med" len="med"/>
            </a:ln>
          </p:spPr>
        </p:sp>
      </p:grpSp>
      <p:cxnSp>
        <p:nvCxnSpPr>
          <p:cNvPr id="50" name="Google Shape;2704;p74"/>
          <p:cNvCxnSpPr/>
          <p:nvPr/>
        </p:nvCxnSpPr>
        <p:spPr>
          <a:xfrm>
            <a:off x="3105676" y="1760185"/>
            <a:ext cx="551700" cy="0"/>
          </a:xfrm>
          <a:prstGeom prst="straightConnector1">
            <a:avLst/>
          </a:prstGeom>
          <a:noFill/>
          <a:ln w="19050" cap="flat" cmpd="sng">
            <a:solidFill>
              <a:schemeClr val="dk1"/>
            </a:solidFill>
            <a:prstDash val="solid"/>
            <a:round/>
            <a:headEnd type="oval" w="med" len="med"/>
            <a:tailEnd type="none" w="med" len="med"/>
          </a:ln>
        </p:spPr>
      </p:cxnSp>
      <p:cxnSp>
        <p:nvCxnSpPr>
          <p:cNvPr id="51" name="Google Shape;2705;p74"/>
          <p:cNvCxnSpPr/>
          <p:nvPr/>
        </p:nvCxnSpPr>
        <p:spPr>
          <a:xfrm>
            <a:off x="3107151" y="2991860"/>
            <a:ext cx="522300" cy="0"/>
          </a:xfrm>
          <a:prstGeom prst="straightConnector1">
            <a:avLst/>
          </a:prstGeom>
          <a:noFill/>
          <a:ln w="19050" cap="flat" cmpd="sng">
            <a:solidFill>
              <a:schemeClr val="dk1"/>
            </a:solidFill>
            <a:prstDash val="solid"/>
            <a:round/>
            <a:headEnd type="oval" w="med" len="med"/>
            <a:tailEnd type="none" w="med" len="med"/>
          </a:ln>
        </p:spPr>
      </p:cxnSp>
      <p:cxnSp>
        <p:nvCxnSpPr>
          <p:cNvPr id="52" name="Google Shape;2706;p74"/>
          <p:cNvCxnSpPr/>
          <p:nvPr/>
        </p:nvCxnSpPr>
        <p:spPr>
          <a:xfrm>
            <a:off x="5714976" y="2996735"/>
            <a:ext cx="504300" cy="9000"/>
          </a:xfrm>
          <a:prstGeom prst="straightConnector1">
            <a:avLst/>
          </a:prstGeom>
          <a:noFill/>
          <a:ln w="19050" cap="flat" cmpd="sng">
            <a:solidFill>
              <a:schemeClr val="dk1"/>
            </a:solidFill>
            <a:prstDash val="solid"/>
            <a:round/>
            <a:headEnd type="none" w="med" len="med"/>
            <a:tailEnd type="oval" w="med" len="med"/>
          </a:ln>
        </p:spPr>
      </p:cxnSp>
      <p:cxnSp>
        <p:nvCxnSpPr>
          <p:cNvPr id="53" name="Google Shape;2707;p74"/>
          <p:cNvCxnSpPr/>
          <p:nvPr/>
        </p:nvCxnSpPr>
        <p:spPr>
          <a:xfrm>
            <a:off x="5723251" y="1774910"/>
            <a:ext cx="495900" cy="0"/>
          </a:xfrm>
          <a:prstGeom prst="straightConnector1">
            <a:avLst/>
          </a:prstGeom>
          <a:noFill/>
          <a:ln w="19050" cap="flat" cmpd="sng">
            <a:solidFill>
              <a:schemeClr val="dk1"/>
            </a:solidFill>
            <a:prstDash val="solid"/>
            <a:round/>
            <a:headEnd type="none" w="med" len="med"/>
            <a:tailEnd type="oval" w="med" len="med"/>
          </a:ln>
        </p:spPr>
      </p:cxnSp>
      <p:sp>
        <p:nvSpPr>
          <p:cNvPr id="54" name="Google Shape;3162;p78"/>
          <p:cNvSpPr txBox="1"/>
          <p:nvPr/>
        </p:nvSpPr>
        <p:spPr>
          <a:xfrm>
            <a:off x="3702307" y="1465009"/>
            <a:ext cx="692700" cy="55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400" b="1" dirty="0">
                <a:solidFill>
                  <a:schemeClr val="dk1"/>
                </a:solidFill>
                <a:latin typeface="+mn-lt"/>
                <a:ea typeface="Vibur"/>
                <a:cs typeface="Vibur"/>
                <a:sym typeface="Vibur"/>
              </a:rPr>
              <a:t>1</a:t>
            </a:r>
            <a:endParaRPr sz="2400" b="1" dirty="0">
              <a:solidFill>
                <a:schemeClr val="dk1"/>
              </a:solidFill>
              <a:latin typeface="+mn-lt"/>
              <a:ea typeface="Vibur"/>
              <a:cs typeface="Vibur"/>
              <a:sym typeface="Vibur"/>
            </a:endParaRPr>
          </a:p>
        </p:txBody>
      </p:sp>
      <p:sp>
        <p:nvSpPr>
          <p:cNvPr id="55" name="Google Shape;3162;p78"/>
          <p:cNvSpPr txBox="1"/>
          <p:nvPr/>
        </p:nvSpPr>
        <p:spPr>
          <a:xfrm>
            <a:off x="4977864" y="1455647"/>
            <a:ext cx="692700" cy="55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400" b="1" dirty="0">
                <a:solidFill>
                  <a:schemeClr val="dk1"/>
                </a:solidFill>
                <a:latin typeface="+mn-lt"/>
                <a:ea typeface="Vibur"/>
                <a:cs typeface="Vibur"/>
                <a:sym typeface="Vibur"/>
              </a:rPr>
              <a:t>2</a:t>
            </a:r>
            <a:endParaRPr sz="2400" b="1" dirty="0">
              <a:solidFill>
                <a:schemeClr val="dk1"/>
              </a:solidFill>
              <a:latin typeface="+mn-lt"/>
              <a:ea typeface="Vibur"/>
              <a:cs typeface="Vibur"/>
              <a:sym typeface="Vibur"/>
            </a:endParaRPr>
          </a:p>
        </p:txBody>
      </p:sp>
      <p:sp>
        <p:nvSpPr>
          <p:cNvPr id="56" name="Google Shape;3162;p78"/>
          <p:cNvSpPr txBox="1"/>
          <p:nvPr/>
        </p:nvSpPr>
        <p:spPr>
          <a:xfrm>
            <a:off x="3722167" y="2714810"/>
            <a:ext cx="692700" cy="55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400" b="1" dirty="0">
                <a:solidFill>
                  <a:schemeClr val="dk1"/>
                </a:solidFill>
                <a:latin typeface="+mn-lt"/>
                <a:ea typeface="Vibur"/>
                <a:cs typeface="Vibur"/>
                <a:sym typeface="Vibur"/>
              </a:rPr>
              <a:t>3</a:t>
            </a:r>
            <a:endParaRPr sz="2400" b="1" dirty="0">
              <a:solidFill>
                <a:schemeClr val="dk1"/>
              </a:solidFill>
              <a:latin typeface="+mn-lt"/>
              <a:ea typeface="Vibur"/>
              <a:cs typeface="Vibur"/>
              <a:sym typeface="Vibur"/>
            </a:endParaRPr>
          </a:p>
        </p:txBody>
      </p:sp>
      <p:sp>
        <p:nvSpPr>
          <p:cNvPr id="57" name="Google Shape;3162;p78"/>
          <p:cNvSpPr txBox="1"/>
          <p:nvPr/>
        </p:nvSpPr>
        <p:spPr>
          <a:xfrm>
            <a:off x="4955358" y="2754076"/>
            <a:ext cx="692700" cy="55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400" b="1" dirty="0">
                <a:solidFill>
                  <a:schemeClr val="dk1"/>
                </a:solidFill>
                <a:latin typeface="+mn-lt"/>
                <a:ea typeface="Vibur"/>
                <a:cs typeface="Vibur"/>
                <a:sym typeface="Vibur"/>
              </a:rPr>
              <a:t>4</a:t>
            </a:r>
            <a:endParaRPr sz="2400" b="1" dirty="0">
              <a:solidFill>
                <a:schemeClr val="dk1"/>
              </a:solidFill>
              <a:latin typeface="+mn-lt"/>
              <a:ea typeface="Vibur"/>
              <a:cs typeface="Vibur"/>
              <a:sym typeface="Vibur"/>
            </a:endParaRPr>
          </a:p>
        </p:txBody>
      </p:sp>
      <p:sp>
        <p:nvSpPr>
          <p:cNvPr id="6" name="Rectangle 5"/>
          <p:cNvSpPr/>
          <p:nvPr/>
        </p:nvSpPr>
        <p:spPr>
          <a:xfrm>
            <a:off x="936840" y="1524948"/>
            <a:ext cx="2015189" cy="415498"/>
          </a:xfrm>
          <a:prstGeom prst="rect">
            <a:avLst/>
          </a:prstGeom>
        </p:spPr>
        <p:txBody>
          <a:bodyPr wrap="square">
            <a:spAutoFit/>
          </a:bodyPr>
          <a:lstStyle/>
          <a:p>
            <a:r>
              <a:rPr lang="vi-VN" sz="2100" dirty="0">
                <a:latin typeface="+mn-lt"/>
                <a:ea typeface="Times New Roman" panose="02020603050405020304" pitchFamily="18" charset="0"/>
              </a:rPr>
              <a:t>C</a:t>
            </a:r>
            <a:r>
              <a:rPr lang="en-US" sz="2100" dirty="0" err="1">
                <a:latin typeface="+mj-lt"/>
                <a:ea typeface="Times New Roman" panose="02020603050405020304" pitchFamily="18" charset="0"/>
              </a:rPr>
              <a:t>arbonhydrate</a:t>
            </a:r>
            <a:endParaRPr lang="en-US" sz="2100" dirty="0">
              <a:latin typeface="+mj-lt"/>
            </a:endParaRPr>
          </a:p>
        </p:txBody>
      </p:sp>
      <p:sp>
        <p:nvSpPr>
          <p:cNvPr id="58" name="Rectangle 57"/>
          <p:cNvSpPr/>
          <p:nvPr/>
        </p:nvSpPr>
        <p:spPr>
          <a:xfrm>
            <a:off x="6458083" y="1534310"/>
            <a:ext cx="1078790" cy="415498"/>
          </a:xfrm>
          <a:prstGeom prst="rect">
            <a:avLst/>
          </a:prstGeom>
        </p:spPr>
        <p:txBody>
          <a:bodyPr wrap="square">
            <a:spAutoFit/>
          </a:bodyPr>
          <a:lstStyle/>
          <a:p>
            <a:r>
              <a:rPr lang="vi-VN" sz="2100" dirty="0">
                <a:latin typeface="+mn-lt"/>
                <a:ea typeface="Times New Roman" panose="02020603050405020304" pitchFamily="18" charset="0"/>
              </a:rPr>
              <a:t>Protein</a:t>
            </a:r>
            <a:endParaRPr lang="en-US" sz="2100" dirty="0">
              <a:latin typeface="+mj-lt"/>
            </a:endParaRPr>
          </a:p>
        </p:txBody>
      </p:sp>
      <p:sp>
        <p:nvSpPr>
          <p:cNvPr id="59" name="Rectangle 58"/>
          <p:cNvSpPr/>
          <p:nvPr/>
        </p:nvSpPr>
        <p:spPr>
          <a:xfrm>
            <a:off x="1398915" y="2754076"/>
            <a:ext cx="1078790" cy="415498"/>
          </a:xfrm>
          <a:prstGeom prst="rect">
            <a:avLst/>
          </a:prstGeom>
        </p:spPr>
        <p:txBody>
          <a:bodyPr wrap="square">
            <a:spAutoFit/>
          </a:bodyPr>
          <a:lstStyle/>
          <a:p>
            <a:r>
              <a:rPr lang="vi-VN" sz="2100" dirty="0">
                <a:latin typeface="+mn-lt"/>
                <a:ea typeface="Times New Roman" panose="02020603050405020304" pitchFamily="18" charset="0"/>
              </a:rPr>
              <a:t>Lipid</a:t>
            </a:r>
            <a:endParaRPr lang="en-US" sz="2100" dirty="0">
              <a:latin typeface="+mj-lt"/>
            </a:endParaRPr>
          </a:p>
        </p:txBody>
      </p:sp>
      <p:sp>
        <p:nvSpPr>
          <p:cNvPr id="60" name="Rectangle 59"/>
          <p:cNvSpPr/>
          <p:nvPr/>
        </p:nvSpPr>
        <p:spPr>
          <a:xfrm>
            <a:off x="6219151" y="2730284"/>
            <a:ext cx="2076316" cy="738664"/>
          </a:xfrm>
          <a:prstGeom prst="rect">
            <a:avLst/>
          </a:prstGeom>
        </p:spPr>
        <p:txBody>
          <a:bodyPr wrap="square">
            <a:spAutoFit/>
          </a:bodyPr>
          <a:lstStyle/>
          <a:p>
            <a:pPr algn="ctr"/>
            <a:r>
              <a:rPr lang="vi-VN" sz="2100" dirty="0">
                <a:latin typeface="+mn-lt"/>
                <a:ea typeface="Times New Roman" panose="02020603050405020304" pitchFamily="18" charset="0"/>
              </a:rPr>
              <a:t>Vitamin &amp;</a:t>
            </a:r>
          </a:p>
          <a:p>
            <a:pPr algn="ctr"/>
            <a:r>
              <a:rPr lang="vi-VN" sz="2100" dirty="0">
                <a:latin typeface="+mn-lt"/>
                <a:ea typeface="Times New Roman" panose="02020603050405020304" pitchFamily="18" charset="0"/>
              </a:rPr>
              <a:t>Chất khoáng</a:t>
            </a:r>
            <a:endParaRPr lang="en-US" sz="2100" dirty="0">
              <a:latin typeface="+mj-lt"/>
            </a:endParaRPr>
          </a:p>
        </p:txBody>
      </p:sp>
      <p:sp>
        <p:nvSpPr>
          <p:cNvPr id="61" name="Rectangle 60"/>
          <p:cNvSpPr/>
          <p:nvPr/>
        </p:nvSpPr>
        <p:spPr>
          <a:xfrm>
            <a:off x="447894" y="3566355"/>
            <a:ext cx="8377452" cy="1061829"/>
          </a:xfrm>
          <a:prstGeom prst="rect">
            <a:avLst/>
          </a:prstGeom>
        </p:spPr>
        <p:txBody>
          <a:bodyPr wrap="square">
            <a:spAutoFit/>
          </a:bodyPr>
          <a:lstStyle/>
          <a:p>
            <a:pPr>
              <a:lnSpc>
                <a:spcPct val="150000"/>
              </a:lnSpc>
            </a:pPr>
            <a:r>
              <a:rPr lang="en-US" sz="2100" dirty="0">
                <a:latin typeface="+mj-lt"/>
                <a:ea typeface="Times New Roman" panose="02020603050405020304" pitchFamily="18" charset="0"/>
                <a:sym typeface="Wingdings" panose="05000000000000000000" pitchFamily="2" charset="2"/>
              </a:rPr>
              <a:t></a:t>
            </a:r>
            <a:r>
              <a:rPr lang="vi-VN" sz="2100" dirty="0">
                <a:latin typeface="+mj-lt"/>
                <a:ea typeface="Times New Roman" panose="02020603050405020304" pitchFamily="18" charset="0"/>
                <a:sym typeface="Wingdings" panose="05000000000000000000" pitchFamily="2" charset="2"/>
              </a:rPr>
              <a:t> </a:t>
            </a:r>
            <a:r>
              <a:rPr lang="en-US" sz="2100" dirty="0" err="1">
                <a:latin typeface="+mj-lt"/>
                <a:ea typeface="Times New Roman" panose="02020603050405020304" pitchFamily="18" charset="0"/>
              </a:rPr>
              <a:t>Carbonhydrate</a:t>
            </a:r>
            <a:r>
              <a:rPr lang="en-US" sz="2100" dirty="0">
                <a:latin typeface="+mj-lt"/>
                <a:ea typeface="Times New Roman" panose="02020603050405020304" pitchFamily="18" charset="0"/>
              </a:rPr>
              <a:t>, lipid </a:t>
            </a:r>
            <a:r>
              <a:rPr lang="en-US" sz="2100" dirty="0" err="1">
                <a:latin typeface="+mj-lt"/>
                <a:ea typeface="Times New Roman" panose="02020603050405020304" pitchFamily="18" charset="0"/>
              </a:rPr>
              <a:t>và</a:t>
            </a:r>
            <a:r>
              <a:rPr lang="en-US" sz="2100" dirty="0">
                <a:latin typeface="+mj-lt"/>
                <a:ea typeface="Times New Roman" panose="02020603050405020304" pitchFamily="18" charset="0"/>
              </a:rPr>
              <a:t> protein là các </a:t>
            </a: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cung</a:t>
            </a:r>
            <a:r>
              <a:rPr lang="en-US" sz="2100" b="1" dirty="0">
                <a:solidFill>
                  <a:srgbClr val="FF0000"/>
                </a:solidFill>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cấp</a:t>
            </a:r>
            <a:r>
              <a:rPr lang="en-US" sz="2100" b="1" dirty="0">
                <a:solidFill>
                  <a:srgbClr val="FF0000"/>
                </a:solidFill>
                <a:latin typeface="+mj-lt"/>
                <a:ea typeface="Times New Roman" panose="02020603050405020304" pitchFamily="18" charset="0"/>
              </a:rPr>
              <a:t> </a:t>
            </a:r>
            <a:r>
              <a:rPr lang="en-US" sz="2100" dirty="0">
                <a:latin typeface="+mj-lt"/>
                <a:ea typeface="Times New Roman" panose="02020603050405020304" pitchFamily="18" charset="0"/>
              </a:rPr>
              <a:t>năng </a:t>
            </a:r>
            <a:r>
              <a:rPr lang="en-US" sz="2100" dirty="0" err="1">
                <a:latin typeface="+mj-lt"/>
                <a:ea typeface="Times New Roman" panose="02020603050405020304" pitchFamily="18" charset="0"/>
              </a:rPr>
              <a:t>lượng</a:t>
            </a:r>
            <a:r>
              <a:rPr lang="en-US" sz="2100" dirty="0">
                <a:latin typeface="+mj-lt"/>
                <a:ea typeface="Times New Roman" panose="02020603050405020304" pitchFamily="18" charset="0"/>
              </a:rPr>
              <a:t>.</a:t>
            </a:r>
            <a:endParaRPr lang="en-US" sz="2100" dirty="0">
              <a:latin typeface="+mj-lt"/>
              <a:ea typeface="Calibri" panose="020F0502020204030204" pitchFamily="34" charset="0"/>
            </a:endParaRPr>
          </a:p>
          <a:p>
            <a:pPr>
              <a:lnSpc>
                <a:spcPct val="150000"/>
              </a:lnSpc>
            </a:pPr>
            <a:r>
              <a:rPr lang="en-US" sz="2100" dirty="0">
                <a:ea typeface="Times New Roman" panose="02020603050405020304" pitchFamily="18" charset="0"/>
                <a:sym typeface="Wingdings" panose="05000000000000000000" pitchFamily="2" charset="2"/>
              </a:rPr>
              <a:t> </a:t>
            </a:r>
            <a:r>
              <a:rPr lang="en-US" sz="2100" dirty="0">
                <a:latin typeface="+mj-lt"/>
                <a:ea typeface="Times New Roman" panose="02020603050405020304" pitchFamily="18" charset="0"/>
              </a:rPr>
              <a:t>Vitamin </a:t>
            </a:r>
            <a:r>
              <a:rPr lang="en-US" sz="2100" dirty="0" err="1">
                <a:latin typeface="+mj-lt"/>
                <a:ea typeface="Times New Roman" panose="02020603050405020304" pitchFamily="18" charset="0"/>
              </a:rPr>
              <a:t>và</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khoáng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là các </a:t>
            </a: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không</a:t>
            </a:r>
            <a:r>
              <a:rPr lang="en-US" sz="2100" b="1" dirty="0">
                <a:solidFill>
                  <a:srgbClr val="FF0000"/>
                </a:solidFill>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cung</a:t>
            </a:r>
            <a:r>
              <a:rPr lang="en-US" sz="2100" b="1" dirty="0">
                <a:solidFill>
                  <a:srgbClr val="FF0000"/>
                </a:solidFill>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cấp</a:t>
            </a:r>
            <a:r>
              <a:rPr lang="en-US" sz="2100" b="1" dirty="0">
                <a:solidFill>
                  <a:srgbClr val="FF0000"/>
                </a:solidFill>
                <a:latin typeface="+mj-lt"/>
                <a:ea typeface="Times New Roman" panose="02020603050405020304" pitchFamily="18" charset="0"/>
              </a:rPr>
              <a:t> </a:t>
            </a:r>
            <a:r>
              <a:rPr lang="en-US" sz="2100" dirty="0">
                <a:latin typeface="+mj-lt"/>
                <a:ea typeface="Times New Roman" panose="02020603050405020304" pitchFamily="18" charset="0"/>
              </a:rPr>
              <a:t>năng </a:t>
            </a:r>
            <a:r>
              <a:rPr lang="en-US" sz="2100" dirty="0" err="1">
                <a:latin typeface="+mj-lt"/>
                <a:ea typeface="Times New Roman" panose="02020603050405020304" pitchFamily="18" charset="0"/>
              </a:rPr>
              <a:t>lượng</a:t>
            </a:r>
            <a:r>
              <a:rPr lang="en-US" sz="2100" dirty="0">
                <a:latin typeface="+mj-lt"/>
                <a:ea typeface="Times New Roman" panose="02020603050405020304" pitchFamily="18" charset="0"/>
              </a:rPr>
              <a:t>.</a:t>
            </a:r>
            <a:endParaRPr lang="en-US" sz="2100" dirty="0">
              <a:effectLst/>
              <a:latin typeface="+mj-lt"/>
              <a:ea typeface="Calibri" panose="020F0502020204030204" pitchFamily="34" charset="0"/>
            </a:endParaRPr>
          </a:p>
        </p:txBody>
      </p:sp>
    </p:spTree>
    <p:extLst>
      <p:ext uri="{BB962C8B-B14F-4D97-AF65-F5344CB8AC3E}">
        <p14:creationId xmlns:p14="http://schemas.microsoft.com/office/powerpoint/2010/main" val="292589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edge">
                                      <p:cBhvr>
                                        <p:cTn id="14" dur="500"/>
                                        <p:tgtEl>
                                          <p:spTgt spid="24"/>
                                        </p:tgtEl>
                                      </p:cBhvr>
                                    </p:animEffect>
                                  </p:childTnLst>
                                </p:cTn>
                              </p:par>
                              <p:par>
                                <p:cTn id="15" presetID="2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edge">
                                      <p:cBhvr>
                                        <p:cTn id="17" dur="500"/>
                                        <p:tgtEl>
                                          <p:spTgt spid="27"/>
                                        </p:tgtEl>
                                      </p:cBhvr>
                                    </p:animEffect>
                                  </p:childTnLst>
                                </p:cTn>
                              </p:par>
                              <p:par>
                                <p:cTn id="18" presetID="20"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edge">
                                      <p:cBhvr>
                                        <p:cTn id="20" dur="500"/>
                                        <p:tgtEl>
                                          <p:spTgt spid="30"/>
                                        </p:tgtEl>
                                      </p:cBhvr>
                                    </p:animEffect>
                                  </p:childTnLst>
                                </p:cTn>
                              </p:par>
                              <p:par>
                                <p:cTn id="21" presetID="2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edge">
                                      <p:cBhvr>
                                        <p:cTn id="23" dur="500"/>
                                        <p:tgtEl>
                                          <p:spTgt spid="33"/>
                                        </p:tgtEl>
                                      </p:cBhvr>
                                    </p:animEffect>
                                  </p:childTnLst>
                                </p:cTn>
                              </p:par>
                              <p:par>
                                <p:cTn id="24" presetID="2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edge">
                                      <p:cBhvr>
                                        <p:cTn id="26" dur="500"/>
                                        <p:tgtEl>
                                          <p:spTgt spid="50"/>
                                        </p:tgtEl>
                                      </p:cBhvr>
                                    </p:animEffect>
                                  </p:childTnLst>
                                </p:cTn>
                              </p:par>
                              <p:par>
                                <p:cTn id="27" presetID="20"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edge">
                                      <p:cBhvr>
                                        <p:cTn id="29" dur="500"/>
                                        <p:tgtEl>
                                          <p:spTgt spid="51"/>
                                        </p:tgtEl>
                                      </p:cBhvr>
                                    </p:animEffect>
                                  </p:childTnLst>
                                </p:cTn>
                              </p:par>
                              <p:par>
                                <p:cTn id="30" presetID="20" presetClass="entr" presetSubtype="0" fill="hold"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edge">
                                      <p:cBhvr>
                                        <p:cTn id="32" dur="500"/>
                                        <p:tgtEl>
                                          <p:spTgt spid="52"/>
                                        </p:tgtEl>
                                      </p:cBhvr>
                                    </p:animEffect>
                                  </p:childTnLst>
                                </p:cTn>
                              </p:par>
                              <p:par>
                                <p:cTn id="33" presetID="2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edge">
                                      <p:cBhvr>
                                        <p:cTn id="35" dur="500"/>
                                        <p:tgtEl>
                                          <p:spTgt spid="53"/>
                                        </p:tgtEl>
                                      </p:cBhvr>
                                    </p:animEffect>
                                  </p:childTnLst>
                                </p:cTn>
                              </p:par>
                              <p:par>
                                <p:cTn id="36" presetID="20"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edge">
                                      <p:cBhvr>
                                        <p:cTn id="38" dur="500"/>
                                        <p:tgtEl>
                                          <p:spTgt spid="54"/>
                                        </p:tgtEl>
                                      </p:cBhvr>
                                    </p:animEffect>
                                  </p:childTnLst>
                                </p:cTn>
                              </p:par>
                              <p:par>
                                <p:cTn id="39" presetID="20"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edge">
                                      <p:cBhvr>
                                        <p:cTn id="41" dur="500"/>
                                        <p:tgtEl>
                                          <p:spTgt spid="55"/>
                                        </p:tgtEl>
                                      </p:cBhvr>
                                    </p:animEffect>
                                  </p:childTnLst>
                                </p:cTn>
                              </p:par>
                              <p:par>
                                <p:cTn id="42" presetID="20"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edge">
                                      <p:cBhvr>
                                        <p:cTn id="44" dur="500"/>
                                        <p:tgtEl>
                                          <p:spTgt spid="56"/>
                                        </p:tgtEl>
                                      </p:cBhvr>
                                    </p:animEffect>
                                  </p:childTnLst>
                                </p:cTn>
                              </p:par>
                              <p:par>
                                <p:cTn id="45" presetID="20"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edge">
                                      <p:cBhvr>
                                        <p:cTn id="47" dur="500"/>
                                        <p:tgtEl>
                                          <p:spTgt spid="57"/>
                                        </p:tgtEl>
                                      </p:cBhvr>
                                    </p:animEffect>
                                  </p:childTnLst>
                                </p:cTn>
                              </p:par>
                              <p:par>
                                <p:cTn id="48" presetID="2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edge">
                                      <p:cBhvr>
                                        <p:cTn id="50" dur="500"/>
                                        <p:tgtEl>
                                          <p:spTgt spid="6"/>
                                        </p:tgtEl>
                                      </p:cBhvr>
                                    </p:animEffect>
                                  </p:childTnLst>
                                </p:cTn>
                              </p:par>
                              <p:par>
                                <p:cTn id="51" presetID="20"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wedge">
                                      <p:cBhvr>
                                        <p:cTn id="53" dur="500"/>
                                        <p:tgtEl>
                                          <p:spTgt spid="58"/>
                                        </p:tgtEl>
                                      </p:cBhvr>
                                    </p:animEffect>
                                  </p:childTnLst>
                                </p:cTn>
                              </p:par>
                              <p:par>
                                <p:cTn id="54" presetID="20" presetClass="entr" presetSubtype="0" fill="hold" grpId="0"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wedge">
                                      <p:cBhvr>
                                        <p:cTn id="56" dur="500"/>
                                        <p:tgtEl>
                                          <p:spTgt spid="59"/>
                                        </p:tgtEl>
                                      </p:cBhvr>
                                    </p:animEffect>
                                  </p:childTnLst>
                                </p:cTn>
                              </p:par>
                              <p:par>
                                <p:cTn id="57" presetID="20"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wedge">
                                      <p:cBhvr>
                                        <p:cTn id="59" dur="500"/>
                                        <p:tgtEl>
                                          <p:spTgt spid="60"/>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61">
                                            <p:txEl>
                                              <p:pRg st="0" end="0"/>
                                            </p:txEl>
                                          </p:spTgt>
                                        </p:tgtEl>
                                        <p:attrNameLst>
                                          <p:attrName>style.visibility</p:attrName>
                                        </p:attrNameLst>
                                      </p:cBhvr>
                                      <p:to>
                                        <p:strVal val="visible"/>
                                      </p:to>
                                    </p:set>
                                    <p:animEffect transition="in" filter="randombar(horizontal)">
                                      <p:cBhvr>
                                        <p:cTn id="64" dur="500"/>
                                        <p:tgtEl>
                                          <p:spTgt spid="61">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61">
                                            <p:txEl>
                                              <p:pRg st="1" end="1"/>
                                            </p:txEl>
                                          </p:spTgt>
                                        </p:tgtEl>
                                        <p:attrNameLst>
                                          <p:attrName>style.visibility</p:attrName>
                                        </p:attrNameLst>
                                      </p:cBhvr>
                                      <p:to>
                                        <p:strVal val="visible"/>
                                      </p:to>
                                    </p:set>
                                    <p:animEffect transition="in" filter="randombar(horizontal)">
                                      <p:cBhvr>
                                        <p:cTn id="69" dur="500"/>
                                        <p:tgtEl>
                                          <p:spTgt spid="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 grpId="0"/>
      <p:bldP spid="55" grpId="0"/>
      <p:bldP spid="56" grpId="0"/>
      <p:bldP spid="57" grpId="0"/>
      <p:bldP spid="6" grpId="0"/>
      <p:bldP spid="58" grpId="0"/>
      <p:bldP spid="59" grpId="0"/>
      <p:bldP spid="6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49" name="TextBox 48"/>
          <p:cNvSpPr txBox="1"/>
          <p:nvPr/>
        </p:nvSpPr>
        <p:spPr>
          <a:xfrm>
            <a:off x="588817" y="208058"/>
            <a:ext cx="6558206"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các chất dinh dưỡng</a:t>
            </a:r>
            <a:endParaRPr lang="en-US" sz="2400" b="1" dirty="0"/>
          </a:p>
        </p:txBody>
      </p:sp>
      <p:sp>
        <p:nvSpPr>
          <p:cNvPr id="3" name="Rectangle 2"/>
          <p:cNvSpPr/>
          <p:nvPr/>
        </p:nvSpPr>
        <p:spPr>
          <a:xfrm>
            <a:off x="588816" y="758431"/>
            <a:ext cx="7855529" cy="1061829"/>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100" dirty="0">
                <a:latin typeface="+mj-lt"/>
                <a:ea typeface="Times New Roman" panose="02020603050405020304" pitchFamily="18" charset="0"/>
              </a:rPr>
              <a:t>Ở </a:t>
            </a:r>
            <a:r>
              <a:rPr lang="en-US" sz="2100" dirty="0" err="1">
                <a:latin typeface="+mj-lt"/>
                <a:ea typeface="Times New Roman" panose="02020603050405020304" pitchFamily="18" charset="0"/>
              </a:rPr>
              <a:t>thực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vật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dựa</a:t>
            </a:r>
            <a:r>
              <a:rPr lang="en-US" sz="2100" dirty="0">
                <a:latin typeface="+mj-lt"/>
                <a:ea typeface="Times New Roman" panose="02020603050405020304" pitchFamily="18" charset="0"/>
              </a:rPr>
              <a:t> vào tỉ </a:t>
            </a:r>
            <a:r>
              <a:rPr lang="en-US" sz="2100" dirty="0" err="1">
                <a:latin typeface="+mj-lt"/>
                <a:ea typeface="Times New Roman" panose="02020603050405020304" pitchFamily="18" charset="0"/>
              </a:rPr>
              <a:t>lệ</a:t>
            </a:r>
            <a:r>
              <a:rPr lang="en-US" sz="2100" dirty="0">
                <a:latin typeface="+mj-lt"/>
                <a:ea typeface="Times New Roman" panose="02020603050405020304" pitchFamily="18" charset="0"/>
              </a:rPr>
              <a:t> có trong </a:t>
            </a:r>
            <a:r>
              <a:rPr lang="en-US" sz="2100" dirty="0" err="1">
                <a:latin typeface="+mj-lt"/>
                <a:ea typeface="Times New Roman" panose="02020603050405020304" pitchFamily="18" charset="0"/>
              </a:rPr>
              <a:t>tế</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bào</a:t>
            </a:r>
            <a:r>
              <a:rPr lang="en-US" sz="2100" dirty="0">
                <a:latin typeface="+mj-lt"/>
                <a:ea typeface="Times New Roman" panose="02020603050405020304" pitchFamily="18" charset="0"/>
              </a:rPr>
              <a:t> mà các </a:t>
            </a: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dinh</a:t>
            </a:r>
            <a:r>
              <a:rPr lang="en-US" sz="2100" dirty="0">
                <a:latin typeface="+mj-lt"/>
                <a:ea typeface="Times New Roman" panose="02020603050405020304" pitchFamily="18" charset="0"/>
              </a:rPr>
              <a:t> dưỡng chia thành 2 </a:t>
            </a:r>
            <a:r>
              <a:rPr lang="en-US" sz="2100" dirty="0" err="1">
                <a:latin typeface="+mj-lt"/>
                <a:ea typeface="Times New Roman" panose="02020603050405020304" pitchFamily="18" charset="0"/>
              </a:rPr>
              <a:t>nhóm</a:t>
            </a:r>
            <a:r>
              <a:rPr lang="en-US" sz="2100" dirty="0">
                <a:latin typeface="+mj-lt"/>
                <a:ea typeface="Times New Roman" panose="02020603050405020304" pitchFamily="18" charset="0"/>
              </a:rPr>
              <a:t>: </a:t>
            </a:r>
            <a:endParaRPr lang="en-US" sz="2100" dirty="0">
              <a:latin typeface="+mj-lt"/>
            </a:endParaRPr>
          </a:p>
        </p:txBody>
      </p:sp>
      <p:cxnSp>
        <p:nvCxnSpPr>
          <p:cNvPr id="5" name="Straight Connector 4"/>
          <p:cNvCxnSpPr/>
          <p:nvPr/>
        </p:nvCxnSpPr>
        <p:spPr>
          <a:xfrm flipH="1">
            <a:off x="4516580" y="1864613"/>
            <a:ext cx="1" cy="1150536"/>
          </a:xfrm>
          <a:prstGeom prst="line">
            <a:avLst/>
          </a:prstGeom>
          <a:ln w="28575"/>
        </p:spPr>
        <p:style>
          <a:lnRef idx="1">
            <a:schemeClr val="dk1"/>
          </a:lnRef>
          <a:fillRef idx="0">
            <a:schemeClr val="dk1"/>
          </a:fillRef>
          <a:effectRef idx="0">
            <a:schemeClr val="dk1"/>
          </a:effectRef>
          <a:fontRef idx="minor">
            <a:schemeClr val="tx1"/>
          </a:fontRef>
        </p:style>
      </p:cxnSp>
      <p:sp>
        <p:nvSpPr>
          <p:cNvPr id="8" name="Rectangle 7"/>
          <p:cNvSpPr/>
          <p:nvPr/>
        </p:nvSpPr>
        <p:spPr>
          <a:xfrm>
            <a:off x="1286826" y="1908968"/>
            <a:ext cx="2922595" cy="1061829"/>
          </a:xfrm>
          <a:prstGeom prst="rect">
            <a:avLst/>
          </a:prstGeom>
        </p:spPr>
        <p:txBody>
          <a:bodyPr wrap="none">
            <a:spAutoFit/>
          </a:bodyPr>
          <a:lstStyle/>
          <a:p>
            <a:pPr algn="ctr">
              <a:lnSpc>
                <a:spcPct val="150000"/>
              </a:lnSpc>
            </a:pPr>
            <a:r>
              <a:rPr lang="en-US" sz="2100" b="1" dirty="0" err="1">
                <a:solidFill>
                  <a:srgbClr val="FF0000"/>
                </a:solidFill>
                <a:latin typeface="+mj-lt"/>
                <a:ea typeface="Times New Roman" panose="02020603050405020304" pitchFamily="18" charset="0"/>
              </a:rPr>
              <a:t>Nhóm</a:t>
            </a:r>
            <a:r>
              <a:rPr lang="en-US" sz="2100" b="1" dirty="0">
                <a:solidFill>
                  <a:srgbClr val="FF0000"/>
                </a:solidFill>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chiếm</a:t>
            </a:r>
            <a:r>
              <a:rPr lang="en-US" sz="2100" b="1" dirty="0">
                <a:solidFill>
                  <a:srgbClr val="FF0000"/>
                </a:solidFill>
                <a:latin typeface="+mj-lt"/>
                <a:ea typeface="Times New Roman" panose="02020603050405020304" pitchFamily="18" charset="0"/>
              </a:rPr>
              <a:t> tỉ </a:t>
            </a:r>
            <a:r>
              <a:rPr lang="en-US" sz="2100" b="1" dirty="0" err="1">
                <a:solidFill>
                  <a:srgbClr val="FF0000"/>
                </a:solidFill>
                <a:latin typeface="+mj-lt"/>
                <a:ea typeface="Times New Roman" panose="02020603050405020304" pitchFamily="18" charset="0"/>
              </a:rPr>
              <a:t>lệ</a:t>
            </a:r>
            <a:r>
              <a:rPr lang="en-US" sz="2100" b="1" dirty="0">
                <a:solidFill>
                  <a:srgbClr val="FF0000"/>
                </a:solidFill>
                <a:latin typeface="+mj-lt"/>
                <a:ea typeface="Times New Roman" panose="02020603050405020304" pitchFamily="18" charset="0"/>
              </a:rPr>
              <a:t> lớn </a:t>
            </a:r>
            <a:endParaRPr lang="vi-VN" sz="2100" b="1" dirty="0">
              <a:solidFill>
                <a:srgbClr val="FF0000"/>
              </a:solidFill>
              <a:latin typeface="+mj-lt"/>
              <a:ea typeface="Times New Roman" panose="02020603050405020304" pitchFamily="18" charset="0"/>
            </a:endParaRPr>
          </a:p>
          <a:p>
            <a:pPr algn="ctr">
              <a:lnSpc>
                <a:spcPct val="150000"/>
              </a:lnSpc>
            </a:pPr>
            <a:r>
              <a:rPr lang="en-US" sz="2100" dirty="0">
                <a:latin typeface="+mj-lt"/>
                <a:ea typeface="Times New Roman" panose="02020603050405020304" pitchFamily="18" charset="0"/>
              </a:rPr>
              <a:t>(C, </a:t>
            </a:r>
            <a:r>
              <a:rPr lang="en-US" sz="2100" dirty="0" smtClean="0">
                <a:latin typeface="+mj-lt"/>
                <a:ea typeface="Times New Roman" panose="02020603050405020304" pitchFamily="18" charset="0"/>
              </a:rPr>
              <a:t>H, </a:t>
            </a:r>
            <a:r>
              <a:rPr lang="en-US" sz="2100" dirty="0">
                <a:latin typeface="+mj-lt"/>
                <a:ea typeface="Times New Roman" panose="02020603050405020304" pitchFamily="18" charset="0"/>
              </a:rPr>
              <a:t>O, N, </a:t>
            </a:r>
            <a:r>
              <a:rPr lang="en-US" sz="2100" dirty="0" smtClean="0">
                <a:latin typeface="+mj-lt"/>
                <a:ea typeface="Times New Roman" panose="02020603050405020304" pitchFamily="18" charset="0"/>
              </a:rPr>
              <a:t>P….)</a:t>
            </a:r>
            <a:endParaRPr lang="en-US" sz="2100" dirty="0">
              <a:latin typeface="+mj-lt"/>
            </a:endParaRPr>
          </a:p>
        </p:txBody>
      </p:sp>
      <p:sp>
        <p:nvSpPr>
          <p:cNvPr id="36" name="Rectangle 35"/>
          <p:cNvSpPr/>
          <p:nvPr/>
        </p:nvSpPr>
        <p:spPr>
          <a:xfrm>
            <a:off x="5123218" y="1908967"/>
            <a:ext cx="2911374" cy="1061829"/>
          </a:xfrm>
          <a:prstGeom prst="rect">
            <a:avLst/>
          </a:prstGeom>
        </p:spPr>
        <p:txBody>
          <a:bodyPr wrap="none">
            <a:spAutoFit/>
          </a:bodyPr>
          <a:lstStyle/>
          <a:p>
            <a:pPr algn="ctr">
              <a:lnSpc>
                <a:spcPct val="150000"/>
              </a:lnSpc>
            </a:pPr>
            <a:r>
              <a:rPr lang="en-US" sz="2100" b="1" dirty="0" err="1">
                <a:solidFill>
                  <a:srgbClr val="FF0000"/>
                </a:solidFill>
                <a:latin typeface="+mj-lt"/>
                <a:ea typeface="Times New Roman" panose="02020603050405020304" pitchFamily="18" charset="0"/>
              </a:rPr>
              <a:t>Nhóm</a:t>
            </a:r>
            <a:r>
              <a:rPr lang="en-US" sz="2100" b="1" dirty="0">
                <a:solidFill>
                  <a:srgbClr val="FF0000"/>
                </a:solidFill>
                <a:latin typeface="+mj-lt"/>
                <a:ea typeface="Times New Roman" panose="02020603050405020304" pitchFamily="18" charset="0"/>
              </a:rPr>
              <a:t> </a:t>
            </a:r>
            <a:r>
              <a:rPr lang="en-US" sz="2100" b="1" dirty="0" err="1">
                <a:solidFill>
                  <a:srgbClr val="FF0000"/>
                </a:solidFill>
                <a:latin typeface="+mj-lt"/>
                <a:ea typeface="Times New Roman" panose="02020603050405020304" pitchFamily="18" charset="0"/>
              </a:rPr>
              <a:t>chiếm</a:t>
            </a:r>
            <a:r>
              <a:rPr lang="en-US" sz="2100" b="1" dirty="0">
                <a:solidFill>
                  <a:srgbClr val="FF0000"/>
                </a:solidFill>
                <a:latin typeface="+mj-lt"/>
                <a:ea typeface="Times New Roman" panose="02020603050405020304" pitchFamily="18" charset="0"/>
              </a:rPr>
              <a:t> tỉ </a:t>
            </a:r>
            <a:r>
              <a:rPr lang="en-US" sz="2100" b="1" dirty="0" err="1">
                <a:solidFill>
                  <a:srgbClr val="FF0000"/>
                </a:solidFill>
                <a:latin typeface="+mj-lt"/>
                <a:ea typeface="Times New Roman" panose="02020603050405020304" pitchFamily="18" charset="0"/>
              </a:rPr>
              <a:t>lệ</a:t>
            </a:r>
            <a:r>
              <a:rPr lang="en-US" sz="2100" b="1" dirty="0">
                <a:solidFill>
                  <a:srgbClr val="FF0000"/>
                </a:solidFill>
                <a:latin typeface="+mj-lt"/>
                <a:ea typeface="Times New Roman" panose="02020603050405020304" pitchFamily="18" charset="0"/>
              </a:rPr>
              <a:t> </a:t>
            </a:r>
            <a:r>
              <a:rPr lang="vi-VN" sz="2100" b="1" dirty="0">
                <a:solidFill>
                  <a:srgbClr val="FF0000"/>
                </a:solidFill>
                <a:latin typeface="+mn-lt"/>
                <a:ea typeface="Times New Roman" panose="02020603050405020304" pitchFamily="18" charset="0"/>
              </a:rPr>
              <a:t>nhỏ</a:t>
            </a:r>
          </a:p>
          <a:p>
            <a:pPr algn="ctr">
              <a:lnSpc>
                <a:spcPct val="150000"/>
              </a:lnSpc>
            </a:pPr>
            <a:r>
              <a:rPr lang="en-US" sz="2100" dirty="0">
                <a:latin typeface="+mj-lt"/>
                <a:ea typeface="Times New Roman" panose="02020603050405020304" pitchFamily="18" charset="0"/>
              </a:rPr>
              <a:t>(Fe, Zn, Cu, Mo….)</a:t>
            </a:r>
            <a:endParaRPr lang="en-US" sz="2100" dirty="0">
              <a:latin typeface="+mj-lt"/>
            </a:endParaRPr>
          </a:p>
        </p:txBody>
      </p:sp>
    </p:spTree>
    <p:extLst>
      <p:ext uri="{BB962C8B-B14F-4D97-AF65-F5344CB8AC3E}">
        <p14:creationId xmlns:p14="http://schemas.microsoft.com/office/powerpoint/2010/main" val="230866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outVertical)">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49" name="TextBox 48"/>
          <p:cNvSpPr txBox="1"/>
          <p:nvPr/>
        </p:nvSpPr>
        <p:spPr>
          <a:xfrm>
            <a:off x="588817" y="208058"/>
            <a:ext cx="6558206"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các chất dinh dưỡng</a:t>
            </a:r>
            <a:endParaRPr lang="en-US" sz="2400" b="1" dirty="0"/>
          </a:p>
        </p:txBody>
      </p:sp>
      <p:sp>
        <p:nvSpPr>
          <p:cNvPr id="2" name="Rectangle 1"/>
          <p:cNvSpPr/>
          <p:nvPr/>
        </p:nvSpPr>
        <p:spPr>
          <a:xfrm>
            <a:off x="2309942" y="769171"/>
            <a:ext cx="4128053" cy="430887"/>
          </a:xfrm>
          <a:prstGeom prst="rect">
            <a:avLst/>
          </a:prstGeom>
        </p:spPr>
        <p:txBody>
          <a:bodyPr wrap="none">
            <a:spAutoFit/>
          </a:bodyPr>
          <a:lstStyle/>
          <a:p>
            <a:r>
              <a:rPr lang="vi-VN" sz="2200" b="1" dirty="0">
                <a:solidFill>
                  <a:srgbClr val="FF0000"/>
                </a:solidFill>
                <a:latin typeface="+mn-lt"/>
                <a:ea typeface="Times New Roman" panose="02020603050405020304" pitchFamily="18" charset="0"/>
              </a:rPr>
              <a:t>Quan sát </a:t>
            </a:r>
            <a:r>
              <a:rPr lang="en-US" sz="2200" b="1" dirty="0" err="1">
                <a:solidFill>
                  <a:srgbClr val="FF0000"/>
                </a:solidFill>
                <a:latin typeface="+mn-lt"/>
                <a:ea typeface="Times New Roman" panose="02020603050405020304" pitchFamily="18" charset="0"/>
              </a:rPr>
              <a:t>hình</a:t>
            </a:r>
            <a:r>
              <a:rPr lang="en-US" sz="2200" b="1" dirty="0">
                <a:solidFill>
                  <a:srgbClr val="FF0000"/>
                </a:solidFill>
                <a:latin typeface="+mn-lt"/>
                <a:ea typeface="Times New Roman" panose="02020603050405020304" pitchFamily="18" charset="0"/>
              </a:rPr>
              <a:t> ảnh 28.4</a:t>
            </a:r>
            <a:r>
              <a:rPr lang="vi-VN" sz="2200" b="1" dirty="0">
                <a:solidFill>
                  <a:srgbClr val="FF0000"/>
                </a:solidFill>
                <a:latin typeface="+mn-lt"/>
                <a:ea typeface="Times New Roman" panose="02020603050405020304" pitchFamily="18" charset="0"/>
              </a:rPr>
              <a:t> SGK</a:t>
            </a:r>
            <a:r>
              <a:rPr lang="en-US" sz="2200" b="1" dirty="0">
                <a:solidFill>
                  <a:srgbClr val="FF0000"/>
                </a:solidFill>
                <a:latin typeface="+mn-lt"/>
                <a:ea typeface="Times New Roman" panose="02020603050405020304" pitchFamily="18" charset="0"/>
              </a:rPr>
              <a:t> </a:t>
            </a:r>
            <a:endParaRPr lang="en-US" sz="2200" b="1" dirty="0">
              <a:solidFill>
                <a:srgbClr val="FF0000"/>
              </a:solidFill>
              <a:latin typeface="+mn-lt"/>
            </a:endParaRPr>
          </a:p>
        </p:txBody>
      </p:sp>
      <p:pic>
        <p:nvPicPr>
          <p:cNvPr id="9" name="image3.png"/>
          <p:cNvPicPr/>
          <p:nvPr/>
        </p:nvPicPr>
        <p:blipFill>
          <a:blip r:embed="rId3"/>
          <a:srcRect/>
          <a:stretch>
            <a:fillRect/>
          </a:stretch>
        </p:blipFill>
        <p:spPr>
          <a:xfrm>
            <a:off x="249756" y="1456368"/>
            <a:ext cx="2576571" cy="2720777"/>
          </a:xfrm>
          <a:prstGeom prst="rect">
            <a:avLst/>
          </a:prstGeom>
          <a:ln/>
        </p:spPr>
      </p:pic>
      <p:pic>
        <p:nvPicPr>
          <p:cNvPr id="11" name="image6.png"/>
          <p:cNvPicPr/>
          <p:nvPr/>
        </p:nvPicPr>
        <p:blipFill>
          <a:blip r:embed="rId4"/>
          <a:srcRect/>
          <a:stretch>
            <a:fillRect/>
          </a:stretch>
        </p:blipFill>
        <p:spPr>
          <a:xfrm>
            <a:off x="3107256" y="1456368"/>
            <a:ext cx="2735898" cy="2720777"/>
          </a:xfrm>
          <a:prstGeom prst="rect">
            <a:avLst/>
          </a:prstGeom>
          <a:ln/>
        </p:spPr>
      </p:pic>
      <p:pic>
        <p:nvPicPr>
          <p:cNvPr id="12" name="image1.png"/>
          <p:cNvPicPr/>
          <p:nvPr/>
        </p:nvPicPr>
        <p:blipFill>
          <a:blip r:embed="rId5"/>
          <a:srcRect/>
          <a:stretch>
            <a:fillRect/>
          </a:stretch>
        </p:blipFill>
        <p:spPr>
          <a:xfrm>
            <a:off x="6124084" y="1456368"/>
            <a:ext cx="2735898" cy="2720777"/>
          </a:xfrm>
          <a:prstGeom prst="rect">
            <a:avLst/>
          </a:prstGeom>
          <a:ln/>
        </p:spPr>
      </p:pic>
      <p:sp>
        <p:nvSpPr>
          <p:cNvPr id="7" name="Rectangle 6"/>
          <p:cNvSpPr/>
          <p:nvPr/>
        </p:nvSpPr>
        <p:spPr>
          <a:xfrm>
            <a:off x="249755" y="4264848"/>
            <a:ext cx="8388929" cy="517193"/>
          </a:xfrm>
          <a:prstGeom prst="rect">
            <a:avLst/>
          </a:prstGeom>
        </p:spPr>
        <p:txBody>
          <a:bodyPr wrap="square">
            <a:spAutoFit/>
          </a:bodyPr>
          <a:lstStyle/>
          <a:p>
            <a:pPr marR="90170" algn="just">
              <a:lnSpc>
                <a:spcPct val="150000"/>
              </a:lnSpc>
              <a:spcBef>
                <a:spcPts val="300"/>
              </a:spcBef>
              <a:spcAft>
                <a:spcPts val="300"/>
              </a:spcAft>
            </a:pPr>
            <a:r>
              <a:rPr lang="en-US" sz="2100" dirty="0" smtClean="0">
                <a:ea typeface="Times New Roman" panose="02020603050405020304" pitchFamily="18" charset="0"/>
              </a:rPr>
              <a:t>        </a:t>
            </a:r>
            <a:r>
              <a:rPr lang="en-US" sz="2100" dirty="0" err="1" smtClean="0">
                <a:ea typeface="Times New Roman" panose="02020603050405020304" pitchFamily="18" charset="0"/>
              </a:rPr>
              <a:t>Chất</a:t>
            </a:r>
            <a:r>
              <a:rPr lang="en-US" sz="2100" dirty="0" smtClean="0">
                <a:ea typeface="Times New Roman" panose="02020603050405020304" pitchFamily="18" charset="0"/>
              </a:rPr>
              <a:t> </a:t>
            </a:r>
            <a:r>
              <a:rPr lang="en-US" sz="2100" dirty="0" err="1">
                <a:ea typeface="Times New Roman" panose="02020603050405020304" pitchFamily="18" charset="0"/>
              </a:rPr>
              <a:t>dinh</a:t>
            </a:r>
            <a:r>
              <a:rPr lang="en-US" sz="2100" dirty="0">
                <a:ea typeface="Times New Roman" panose="02020603050405020304" pitchFamily="18" charset="0"/>
              </a:rPr>
              <a:t> </a:t>
            </a:r>
            <a:r>
              <a:rPr lang="en-US" sz="2100" dirty="0" err="1">
                <a:ea typeface="Times New Roman" panose="02020603050405020304" pitchFamily="18" charset="0"/>
              </a:rPr>
              <a:t>dưỡng</a:t>
            </a:r>
            <a:r>
              <a:rPr lang="en-US" sz="2100" dirty="0">
                <a:ea typeface="Times New Roman" panose="02020603050405020304" pitchFamily="18" charset="0"/>
              </a:rPr>
              <a:t> </a:t>
            </a:r>
            <a:r>
              <a:rPr lang="en-US" sz="2100" dirty="0" err="1">
                <a:ea typeface="Times New Roman" panose="02020603050405020304" pitchFamily="18" charset="0"/>
              </a:rPr>
              <a:t>có</a:t>
            </a:r>
            <a:r>
              <a:rPr lang="en-US" sz="2100" dirty="0">
                <a:ea typeface="Times New Roman" panose="02020603050405020304" pitchFamily="18" charset="0"/>
              </a:rPr>
              <a:t> </a:t>
            </a:r>
            <a:r>
              <a:rPr lang="en-US" sz="2100" dirty="0" err="1">
                <a:ea typeface="Times New Roman" panose="02020603050405020304" pitchFamily="18" charset="0"/>
              </a:rPr>
              <a:t>những</a:t>
            </a:r>
            <a:r>
              <a:rPr lang="en-US" sz="2100" dirty="0">
                <a:ea typeface="Times New Roman" panose="02020603050405020304" pitchFamily="18" charset="0"/>
              </a:rPr>
              <a:t> </a:t>
            </a:r>
            <a:r>
              <a:rPr lang="en-US" sz="2100" dirty="0" err="1">
                <a:ea typeface="Times New Roman" panose="02020603050405020304" pitchFamily="18" charset="0"/>
              </a:rPr>
              <a:t>vai</a:t>
            </a:r>
            <a:r>
              <a:rPr lang="en-US" sz="2100" dirty="0">
                <a:ea typeface="Times New Roman" panose="02020603050405020304" pitchFamily="18" charset="0"/>
              </a:rPr>
              <a:t> </a:t>
            </a:r>
            <a:r>
              <a:rPr lang="en-US" sz="2100" dirty="0" err="1">
                <a:ea typeface="Times New Roman" panose="02020603050405020304" pitchFamily="18" charset="0"/>
              </a:rPr>
              <a:t>trò</a:t>
            </a:r>
            <a:r>
              <a:rPr lang="en-US" sz="2100" dirty="0">
                <a:ea typeface="Times New Roman" panose="02020603050405020304" pitchFamily="18" charset="0"/>
              </a:rPr>
              <a:t> </a:t>
            </a:r>
            <a:r>
              <a:rPr lang="en-US" sz="2100" dirty="0" err="1">
                <a:ea typeface="Times New Roman" panose="02020603050405020304" pitchFamily="18" charset="0"/>
              </a:rPr>
              <a:t>gì</a:t>
            </a:r>
            <a:r>
              <a:rPr lang="en-US" sz="2100" dirty="0">
                <a:ea typeface="Times New Roman" panose="02020603050405020304" pitchFamily="18" charset="0"/>
              </a:rPr>
              <a:t> </a:t>
            </a:r>
            <a:r>
              <a:rPr lang="en-US" sz="2100" dirty="0" err="1">
                <a:ea typeface="Times New Roman" panose="02020603050405020304" pitchFamily="18" charset="0"/>
              </a:rPr>
              <a:t>đối</a:t>
            </a:r>
            <a:r>
              <a:rPr lang="en-US" sz="2100" dirty="0">
                <a:ea typeface="Times New Roman" panose="02020603050405020304" pitchFamily="18" charset="0"/>
              </a:rPr>
              <a:t> </a:t>
            </a:r>
            <a:r>
              <a:rPr lang="en-US" sz="2100" dirty="0" err="1">
                <a:ea typeface="Times New Roman" panose="02020603050405020304" pitchFamily="18" charset="0"/>
              </a:rPr>
              <a:t>với</a:t>
            </a:r>
            <a:r>
              <a:rPr lang="en-US" sz="2100" dirty="0">
                <a:ea typeface="Times New Roman" panose="02020603050405020304" pitchFamily="18" charset="0"/>
              </a:rPr>
              <a:t> </a:t>
            </a:r>
            <a:r>
              <a:rPr lang="en-US" sz="2100" dirty="0" err="1">
                <a:ea typeface="Times New Roman" panose="02020603050405020304" pitchFamily="18" charset="0"/>
              </a:rPr>
              <a:t>cơ</a:t>
            </a:r>
            <a:r>
              <a:rPr lang="en-US" sz="2100" dirty="0">
                <a:ea typeface="Times New Roman" panose="02020603050405020304" pitchFamily="18" charset="0"/>
              </a:rPr>
              <a:t> </a:t>
            </a:r>
            <a:r>
              <a:rPr lang="en-US" sz="2100" dirty="0" err="1">
                <a:ea typeface="Times New Roman" panose="02020603050405020304" pitchFamily="18" charset="0"/>
              </a:rPr>
              <a:t>thể</a:t>
            </a:r>
            <a:r>
              <a:rPr lang="en-US" sz="2100" dirty="0">
                <a:ea typeface="Times New Roman" panose="02020603050405020304" pitchFamily="18" charset="0"/>
              </a:rPr>
              <a:t> </a:t>
            </a:r>
            <a:r>
              <a:rPr lang="en-US" sz="2100" dirty="0" err="1">
                <a:ea typeface="Times New Roman" panose="02020603050405020304" pitchFamily="18" charset="0"/>
              </a:rPr>
              <a:t>sinh</a:t>
            </a:r>
            <a:r>
              <a:rPr lang="en-US" sz="2100" dirty="0">
                <a:ea typeface="Times New Roman" panose="02020603050405020304" pitchFamily="18" charset="0"/>
              </a:rPr>
              <a:t> </a:t>
            </a:r>
            <a:r>
              <a:rPr lang="en-US" sz="2100" dirty="0" err="1">
                <a:ea typeface="Times New Roman" panose="02020603050405020304" pitchFamily="18" charset="0"/>
              </a:rPr>
              <a:t>vật</a:t>
            </a:r>
            <a:r>
              <a:rPr lang="en-US" sz="2100" dirty="0">
                <a:ea typeface="Times New Roman" panose="02020603050405020304" pitchFamily="18" charset="0"/>
              </a:rPr>
              <a:t>?</a:t>
            </a:r>
            <a:endParaRPr lang="en-US" sz="2100" dirty="0">
              <a:ea typeface="Calibri" panose="020F0502020204030204" pitchFamily="34" charset="0"/>
            </a:endParaRPr>
          </a:p>
        </p:txBody>
      </p:sp>
    </p:spTree>
    <p:extLst>
      <p:ext uri="{BB962C8B-B14F-4D97-AF65-F5344CB8AC3E}">
        <p14:creationId xmlns:p14="http://schemas.microsoft.com/office/powerpoint/2010/main" val="296089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800" decel="100000"/>
                                        <p:tgtEl>
                                          <p:spTgt spid="11"/>
                                        </p:tgtEl>
                                      </p:cBhvr>
                                    </p:animEffect>
                                    <p:anim calcmode="lin" valueType="num">
                                      <p:cBhvr>
                                        <p:cTn id="24" dur="800" decel="100000" fill="hold"/>
                                        <p:tgtEl>
                                          <p:spTgt spid="11"/>
                                        </p:tgtEl>
                                        <p:attrNameLst>
                                          <p:attrName>style.rotation</p:attrName>
                                        </p:attrNameLst>
                                      </p:cBhvr>
                                      <p:tavLst>
                                        <p:tav tm="0">
                                          <p:val>
                                            <p:fltVal val="-90"/>
                                          </p:val>
                                        </p:tav>
                                        <p:tav tm="100000">
                                          <p:val>
                                            <p:fltVal val="0"/>
                                          </p:val>
                                        </p:tav>
                                      </p:tavLst>
                                    </p:anim>
                                    <p:anim calcmode="lin" valueType="num">
                                      <p:cBhvr>
                                        <p:cTn id="25" dur="800" decel="100000" fill="hold"/>
                                        <p:tgtEl>
                                          <p:spTgt spid="11"/>
                                        </p:tgtEl>
                                        <p:attrNameLst>
                                          <p:attrName>ppt_x</p:attrName>
                                        </p:attrNameLst>
                                      </p:cBhvr>
                                      <p:tavLst>
                                        <p:tav tm="0">
                                          <p:val>
                                            <p:strVal val="#ppt_x+0.4"/>
                                          </p:val>
                                        </p:tav>
                                        <p:tav tm="100000">
                                          <p:val>
                                            <p:strVal val="#ppt_x-0.05"/>
                                          </p:val>
                                        </p:tav>
                                      </p:tavLst>
                                    </p:anim>
                                    <p:anim calcmode="lin" valueType="num">
                                      <p:cBhvr>
                                        <p:cTn id="26" dur="800" decel="100000" fill="hold"/>
                                        <p:tgtEl>
                                          <p:spTgt spid="11"/>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800" decel="100000"/>
                                        <p:tgtEl>
                                          <p:spTgt spid="12"/>
                                        </p:tgtEl>
                                      </p:cBhvr>
                                    </p:animEffect>
                                    <p:anim calcmode="lin" valueType="num">
                                      <p:cBhvr>
                                        <p:cTn id="32" dur="800" decel="100000" fill="hold"/>
                                        <p:tgtEl>
                                          <p:spTgt spid="12"/>
                                        </p:tgtEl>
                                        <p:attrNameLst>
                                          <p:attrName>style.rotation</p:attrName>
                                        </p:attrNameLst>
                                      </p:cBhvr>
                                      <p:tavLst>
                                        <p:tav tm="0">
                                          <p:val>
                                            <p:fltVal val="-90"/>
                                          </p:val>
                                        </p:tav>
                                        <p:tav tm="100000">
                                          <p:val>
                                            <p:fltVal val="0"/>
                                          </p:val>
                                        </p:tav>
                                      </p:tavLst>
                                    </p:anim>
                                    <p:anim calcmode="lin" valueType="num">
                                      <p:cBhvr>
                                        <p:cTn id="33" dur="800" decel="100000" fill="hold"/>
                                        <p:tgtEl>
                                          <p:spTgt spid="12"/>
                                        </p:tgtEl>
                                        <p:attrNameLst>
                                          <p:attrName>ppt_x</p:attrName>
                                        </p:attrNameLst>
                                      </p:cBhvr>
                                      <p:tavLst>
                                        <p:tav tm="0">
                                          <p:val>
                                            <p:strVal val="#ppt_x+0.4"/>
                                          </p:val>
                                        </p:tav>
                                        <p:tav tm="100000">
                                          <p:val>
                                            <p:strVal val="#ppt_x-0.05"/>
                                          </p:val>
                                        </p:tav>
                                      </p:tavLst>
                                    </p:anim>
                                    <p:anim calcmode="lin" valueType="num">
                                      <p:cBhvr>
                                        <p:cTn id="34" dur="800" decel="100000" fill="hold"/>
                                        <p:tgtEl>
                                          <p:spTgt spid="12"/>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anim calcmode="lin" valueType="num">
                                      <p:cBhvr>
                                        <p:cTn id="44" dur="500" fill="hold"/>
                                        <p:tgtEl>
                                          <p:spTgt spid="7"/>
                                        </p:tgtEl>
                                        <p:attrNameLst>
                                          <p:attrName>ppt_x</p:attrName>
                                        </p:attrNameLst>
                                      </p:cBhvr>
                                      <p:tavLst>
                                        <p:tav tm="0">
                                          <p:val>
                                            <p:fltVal val="0.5"/>
                                          </p:val>
                                        </p:tav>
                                        <p:tav tm="100000">
                                          <p:val>
                                            <p:strVal val="#ppt_x"/>
                                          </p:val>
                                        </p:tav>
                                      </p:tavLst>
                                    </p:anim>
                                    <p:anim calcmode="lin" valueType="num">
                                      <p:cBhvr>
                                        <p:cTn id="45"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49" name="TextBox 48"/>
          <p:cNvSpPr txBox="1"/>
          <p:nvPr/>
        </p:nvSpPr>
        <p:spPr>
          <a:xfrm>
            <a:off x="588817" y="208058"/>
            <a:ext cx="6558206"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các chất dinh dưỡng</a:t>
            </a:r>
            <a:endParaRPr lang="en-US" sz="2400" b="1" dirty="0"/>
          </a:p>
        </p:txBody>
      </p:sp>
      <p:pic>
        <p:nvPicPr>
          <p:cNvPr id="9" name="image3.png"/>
          <p:cNvPicPr/>
          <p:nvPr/>
        </p:nvPicPr>
        <p:blipFill>
          <a:blip r:embed="rId3"/>
          <a:srcRect/>
          <a:stretch>
            <a:fillRect/>
          </a:stretch>
        </p:blipFill>
        <p:spPr>
          <a:xfrm>
            <a:off x="249756" y="770562"/>
            <a:ext cx="2576571" cy="2720777"/>
          </a:xfrm>
          <a:prstGeom prst="rect">
            <a:avLst/>
          </a:prstGeom>
          <a:ln/>
        </p:spPr>
      </p:pic>
      <p:pic>
        <p:nvPicPr>
          <p:cNvPr id="11" name="image6.png"/>
          <p:cNvPicPr/>
          <p:nvPr/>
        </p:nvPicPr>
        <p:blipFill>
          <a:blip r:embed="rId4"/>
          <a:srcRect/>
          <a:stretch>
            <a:fillRect/>
          </a:stretch>
        </p:blipFill>
        <p:spPr>
          <a:xfrm>
            <a:off x="3107256" y="770562"/>
            <a:ext cx="2735898" cy="2720777"/>
          </a:xfrm>
          <a:prstGeom prst="rect">
            <a:avLst/>
          </a:prstGeom>
          <a:ln/>
        </p:spPr>
      </p:pic>
      <p:pic>
        <p:nvPicPr>
          <p:cNvPr id="12" name="image1.png"/>
          <p:cNvPicPr/>
          <p:nvPr/>
        </p:nvPicPr>
        <p:blipFill>
          <a:blip r:embed="rId5"/>
          <a:srcRect/>
          <a:stretch>
            <a:fillRect/>
          </a:stretch>
        </p:blipFill>
        <p:spPr>
          <a:xfrm>
            <a:off x="6124084" y="770562"/>
            <a:ext cx="2735898" cy="2720777"/>
          </a:xfrm>
          <a:prstGeom prst="rect">
            <a:avLst/>
          </a:prstGeom>
          <a:ln/>
        </p:spPr>
      </p:pic>
      <p:sp>
        <p:nvSpPr>
          <p:cNvPr id="8" name="Rectangle 7"/>
          <p:cNvSpPr/>
          <p:nvPr/>
        </p:nvSpPr>
        <p:spPr>
          <a:xfrm>
            <a:off x="322115" y="3568661"/>
            <a:ext cx="8388929" cy="154657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100" b="1" dirty="0">
                <a:latin typeface="+mn-lt"/>
                <a:ea typeface="Times New Roman" panose="02020603050405020304" pitchFamily="18" charset="0"/>
              </a:rPr>
              <a:t>Vai trò: </a:t>
            </a:r>
            <a:r>
              <a:rPr lang="vi-VN" sz="2100" dirty="0">
                <a:latin typeface="+mn-lt"/>
                <a:ea typeface="Times New Roman" panose="02020603050405020304" pitchFamily="18" charset="0"/>
              </a:rPr>
              <a:t>c</a:t>
            </a:r>
            <a:r>
              <a:rPr lang="en-US" sz="2100" dirty="0" err="1">
                <a:latin typeface="+mj-lt"/>
                <a:ea typeface="Times New Roman" panose="02020603050405020304" pitchFamily="18" charset="0"/>
              </a:rPr>
              <a:t>ung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cấp</a:t>
            </a:r>
            <a:r>
              <a:rPr lang="en-US" sz="2100" dirty="0">
                <a:latin typeface="+mj-lt"/>
                <a:ea typeface="Times New Roman" panose="02020603050405020304" pitchFamily="18" charset="0"/>
              </a:rPr>
              <a:t> nguyên </a:t>
            </a:r>
            <a:r>
              <a:rPr lang="en-US" sz="2100" dirty="0" err="1">
                <a:latin typeface="+mj-lt"/>
                <a:ea typeface="Times New Roman" panose="02020603050405020304" pitchFamily="18" charset="0"/>
              </a:rPr>
              <a:t>liệu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cấu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tạo</a:t>
            </a:r>
            <a:r>
              <a:rPr lang="en-US" sz="2100" dirty="0">
                <a:latin typeface="+mj-lt"/>
                <a:ea typeface="Times New Roman" panose="02020603050405020304" pitchFamily="18" charset="0"/>
              </a:rPr>
              <a:t> nên các thành phần của </a:t>
            </a:r>
            <a:r>
              <a:rPr lang="en-US" sz="2100" dirty="0" err="1">
                <a:latin typeface="+mj-lt"/>
                <a:ea typeface="Times New Roman" panose="02020603050405020304" pitchFamily="18" charset="0"/>
              </a:rPr>
              <a:t>tế</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bào</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giúp</a:t>
            </a:r>
            <a:r>
              <a:rPr lang="en-US" sz="2100" dirty="0">
                <a:latin typeface="+mj-lt"/>
                <a:ea typeface="Times New Roman" panose="02020603050405020304" pitchFamily="18" charset="0"/>
              </a:rPr>
              <a:t> cơ thể sinh </a:t>
            </a:r>
            <a:r>
              <a:rPr lang="en-US" sz="2100" dirty="0" err="1">
                <a:latin typeface="+mj-lt"/>
                <a:ea typeface="Times New Roman" panose="02020603050405020304" pitchFamily="18" charset="0"/>
              </a:rPr>
              <a:t>trưởng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và</a:t>
            </a:r>
            <a:r>
              <a:rPr lang="en-US" sz="2100" dirty="0">
                <a:latin typeface="+mj-lt"/>
                <a:ea typeface="Times New Roman" panose="02020603050405020304" pitchFamily="18" charset="0"/>
              </a:rPr>
              <a:t> phát </a:t>
            </a:r>
            <a:r>
              <a:rPr lang="en-US" sz="2100" dirty="0" err="1">
                <a:latin typeface="+mj-lt"/>
                <a:ea typeface="Times New Roman" panose="02020603050405020304" pitchFamily="18" charset="0"/>
              </a:rPr>
              <a:t>triển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cung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cấp</a:t>
            </a:r>
            <a:r>
              <a:rPr lang="en-US" sz="2100" dirty="0">
                <a:latin typeface="+mj-lt"/>
                <a:ea typeface="Times New Roman" panose="02020603050405020304" pitchFamily="18" charset="0"/>
              </a:rPr>
              <a:t> năng </a:t>
            </a:r>
            <a:r>
              <a:rPr lang="en-US" sz="2100" dirty="0" err="1">
                <a:latin typeface="+mj-lt"/>
                <a:ea typeface="Times New Roman" panose="02020603050405020304" pitchFamily="18" charset="0"/>
              </a:rPr>
              <a:t>lượng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tham</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gia</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điều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hòa</a:t>
            </a:r>
            <a:r>
              <a:rPr lang="en-US" sz="2100" dirty="0">
                <a:latin typeface="+mj-lt"/>
                <a:ea typeface="Times New Roman" panose="02020603050405020304" pitchFamily="18" charset="0"/>
              </a:rPr>
              <a:t> các </a:t>
            </a:r>
            <a:r>
              <a:rPr lang="en-US" sz="2100" dirty="0" err="1">
                <a:latin typeface="+mj-lt"/>
                <a:ea typeface="Times New Roman" panose="02020603050405020304" pitchFamily="18" charset="0"/>
              </a:rPr>
              <a:t>hoạt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động</a:t>
            </a:r>
            <a:r>
              <a:rPr lang="en-US" sz="2100" dirty="0">
                <a:latin typeface="+mj-lt"/>
                <a:ea typeface="Times New Roman" panose="02020603050405020304" pitchFamily="18" charset="0"/>
              </a:rPr>
              <a:t> sống của </a:t>
            </a:r>
            <a:r>
              <a:rPr lang="en-US" sz="2100" dirty="0" err="1">
                <a:latin typeface="+mj-lt"/>
                <a:ea typeface="Times New Roman" panose="02020603050405020304" pitchFamily="18" charset="0"/>
              </a:rPr>
              <a:t>tế</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bào</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và</a:t>
            </a:r>
            <a:r>
              <a:rPr lang="en-US" sz="2100" dirty="0">
                <a:latin typeface="+mj-lt"/>
                <a:ea typeface="Times New Roman" panose="02020603050405020304" pitchFamily="18" charset="0"/>
              </a:rPr>
              <a:t> cơ thể.</a:t>
            </a:r>
            <a:endParaRPr lang="en-US" sz="2100" dirty="0">
              <a:latin typeface="+mj-lt"/>
            </a:endParaRPr>
          </a:p>
        </p:txBody>
      </p:sp>
    </p:spTree>
    <p:extLst>
      <p:ext uri="{BB962C8B-B14F-4D97-AF65-F5344CB8AC3E}">
        <p14:creationId xmlns:p14="http://schemas.microsoft.com/office/powerpoint/2010/main" val="238275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800" decel="100000"/>
                                        <p:tgtEl>
                                          <p:spTgt spid="11"/>
                                        </p:tgtEl>
                                      </p:cBhvr>
                                    </p:animEffect>
                                    <p:anim calcmode="lin" valueType="num">
                                      <p:cBhvr>
                                        <p:cTn id="16" dur="800" decel="100000" fill="hold"/>
                                        <p:tgtEl>
                                          <p:spTgt spid="11"/>
                                        </p:tgtEl>
                                        <p:attrNameLst>
                                          <p:attrName>style.rotation</p:attrName>
                                        </p:attrNameLst>
                                      </p:cBhvr>
                                      <p:tavLst>
                                        <p:tav tm="0">
                                          <p:val>
                                            <p:fltVal val="-90"/>
                                          </p:val>
                                        </p:tav>
                                        <p:tav tm="100000">
                                          <p:val>
                                            <p:fltVal val="0"/>
                                          </p:val>
                                        </p:tav>
                                      </p:tavLst>
                                    </p:anim>
                                    <p:anim calcmode="lin" valueType="num">
                                      <p:cBhvr>
                                        <p:cTn id="17" dur="800" decel="100000" fill="hold"/>
                                        <p:tgtEl>
                                          <p:spTgt spid="11"/>
                                        </p:tgtEl>
                                        <p:attrNameLst>
                                          <p:attrName>ppt_x</p:attrName>
                                        </p:attrNameLst>
                                      </p:cBhvr>
                                      <p:tavLst>
                                        <p:tav tm="0">
                                          <p:val>
                                            <p:strVal val="#ppt_x+0.4"/>
                                          </p:val>
                                        </p:tav>
                                        <p:tav tm="100000">
                                          <p:val>
                                            <p:strVal val="#ppt_x-0.05"/>
                                          </p:val>
                                        </p:tav>
                                      </p:tavLst>
                                    </p:anim>
                                    <p:anim calcmode="lin" valueType="num">
                                      <p:cBhvr>
                                        <p:cTn id="18" dur="800" decel="100000" fill="hold"/>
                                        <p:tgtEl>
                                          <p:spTgt spid="11"/>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800" decel="100000"/>
                                        <p:tgtEl>
                                          <p:spTgt spid="12"/>
                                        </p:tgtEl>
                                      </p:cBhvr>
                                    </p:animEffect>
                                    <p:anim calcmode="lin" valueType="num">
                                      <p:cBhvr>
                                        <p:cTn id="24" dur="800" decel="100000" fill="hold"/>
                                        <p:tgtEl>
                                          <p:spTgt spid="12"/>
                                        </p:tgtEl>
                                        <p:attrNameLst>
                                          <p:attrName>style.rotation</p:attrName>
                                        </p:attrNameLst>
                                      </p:cBhvr>
                                      <p:tavLst>
                                        <p:tav tm="0">
                                          <p:val>
                                            <p:fltVal val="-90"/>
                                          </p:val>
                                        </p:tav>
                                        <p:tav tm="100000">
                                          <p:val>
                                            <p:fltVal val="0"/>
                                          </p:val>
                                        </p:tav>
                                      </p:tavLst>
                                    </p:anim>
                                    <p:anim calcmode="lin" valueType="num">
                                      <p:cBhvr>
                                        <p:cTn id="25" dur="800" decel="100000" fill="hold"/>
                                        <p:tgtEl>
                                          <p:spTgt spid="12"/>
                                        </p:tgtEl>
                                        <p:attrNameLst>
                                          <p:attrName>ppt_x</p:attrName>
                                        </p:attrNameLst>
                                      </p:cBhvr>
                                      <p:tavLst>
                                        <p:tav tm="0">
                                          <p:val>
                                            <p:strVal val="#ppt_x+0.4"/>
                                          </p:val>
                                        </p:tav>
                                        <p:tav tm="100000">
                                          <p:val>
                                            <p:strVal val="#ppt_x-0.05"/>
                                          </p:val>
                                        </p:tav>
                                      </p:tavLst>
                                    </p:anim>
                                    <p:anim calcmode="lin" valueType="num">
                                      <p:cBhvr>
                                        <p:cTn id="26" dur="800" decel="100000" fill="hold"/>
                                        <p:tgtEl>
                                          <p:spTgt spid="12"/>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49" name="TextBox 48"/>
          <p:cNvSpPr txBox="1"/>
          <p:nvPr/>
        </p:nvSpPr>
        <p:spPr>
          <a:xfrm>
            <a:off x="588817" y="208058"/>
            <a:ext cx="6558206"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vai trò của các chất dinh dưỡng</a:t>
            </a:r>
            <a:endParaRPr lang="en-US" sz="2400" b="1" dirty="0"/>
          </a:p>
        </p:txBody>
      </p:sp>
      <p:sp>
        <p:nvSpPr>
          <p:cNvPr id="7" name="Rectangle 6"/>
          <p:cNvSpPr/>
          <p:nvPr/>
        </p:nvSpPr>
        <p:spPr>
          <a:xfrm>
            <a:off x="811763" y="656997"/>
            <a:ext cx="7031182" cy="1061829"/>
          </a:xfrm>
          <a:prstGeom prst="rect">
            <a:avLst/>
          </a:prstGeom>
        </p:spPr>
        <p:txBody>
          <a:bodyPr wrap="square">
            <a:spAutoFit/>
          </a:bodyPr>
          <a:lstStyle/>
          <a:p>
            <a:pPr marR="90170" algn="just">
              <a:lnSpc>
                <a:spcPct val="150000"/>
              </a:lnSpc>
              <a:spcBef>
                <a:spcPts val="300"/>
              </a:spcBef>
              <a:spcAft>
                <a:spcPts val="300"/>
              </a:spcAft>
            </a:pPr>
            <a:r>
              <a:rPr lang="vi-VN" sz="2100" b="1" dirty="0">
                <a:solidFill>
                  <a:schemeClr val="accent1">
                    <a:lumMod val="50000"/>
                  </a:schemeClr>
                </a:solidFill>
                <a:latin typeface="+mn-lt"/>
                <a:ea typeface="Times New Roman" panose="02020603050405020304" pitchFamily="18" charset="0"/>
              </a:rPr>
              <a:t>LUYỆN TẬP: </a:t>
            </a:r>
            <a:r>
              <a:rPr lang="en-US" sz="2100" dirty="0">
                <a:latin typeface="+mj-lt"/>
                <a:ea typeface="Times New Roman" panose="02020603050405020304" pitchFamily="18" charset="0"/>
              </a:rPr>
              <a:t>Tại </a:t>
            </a:r>
            <a:r>
              <a:rPr lang="en-US" sz="2100" dirty="0" err="1">
                <a:latin typeface="+mj-lt"/>
                <a:ea typeface="Times New Roman" panose="02020603050405020304" pitchFamily="18" charset="0"/>
              </a:rPr>
              <a:t>sao</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chúng</a:t>
            </a:r>
            <a:r>
              <a:rPr lang="en-US" sz="2100" dirty="0">
                <a:latin typeface="+mj-lt"/>
                <a:ea typeface="Times New Roman" panose="02020603050405020304" pitchFamily="18" charset="0"/>
              </a:rPr>
              <a:t> ta cần phải ăn nhiều loại </a:t>
            </a:r>
            <a:r>
              <a:rPr lang="en-US" sz="2100" dirty="0" err="1">
                <a:latin typeface="+mj-lt"/>
                <a:ea typeface="Times New Roman" panose="02020603050405020304" pitchFamily="18" charset="0"/>
              </a:rPr>
              <a:t>thức</a:t>
            </a:r>
            <a:r>
              <a:rPr lang="en-US" sz="2100" dirty="0">
                <a:latin typeface="+mj-lt"/>
                <a:ea typeface="Times New Roman" panose="02020603050405020304" pitchFamily="18" charset="0"/>
              </a:rPr>
              <a:t> ăn khác nhau? </a:t>
            </a:r>
            <a:endParaRPr lang="en-US" sz="2100" dirty="0">
              <a:latin typeface="+mj-lt"/>
              <a:ea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11" y="1718826"/>
            <a:ext cx="3410848" cy="3283528"/>
          </a:xfrm>
          <a:prstGeom prst="rect">
            <a:avLst/>
          </a:prstGeom>
        </p:spPr>
      </p:pic>
      <p:sp>
        <p:nvSpPr>
          <p:cNvPr id="10" name="Rectangle 9"/>
          <p:cNvSpPr/>
          <p:nvPr/>
        </p:nvSpPr>
        <p:spPr>
          <a:xfrm>
            <a:off x="4195001" y="2344927"/>
            <a:ext cx="4499491" cy="2031325"/>
          </a:xfrm>
          <a:prstGeom prst="rect">
            <a:avLst/>
          </a:prstGeom>
          <a:solidFill>
            <a:schemeClr val="accent4">
              <a:lumMod val="40000"/>
              <a:lumOff val="60000"/>
            </a:schemeClr>
          </a:solidFill>
        </p:spPr>
        <p:txBody>
          <a:bodyPr wrap="square">
            <a:spAutoFit/>
          </a:bodyPr>
          <a:lstStyle/>
          <a:p>
            <a:pPr algn="just">
              <a:lnSpc>
                <a:spcPct val="150000"/>
              </a:lnSpc>
            </a:pPr>
            <a:r>
              <a:rPr lang="vi-VN" sz="2100" dirty="0">
                <a:latin typeface="+mn-lt"/>
                <a:ea typeface="Times New Roman" panose="02020603050405020304" pitchFamily="18" charset="0"/>
              </a:rPr>
              <a:t>Nhằm cung cấp đầy đủ các loại chất dinh dưỡng, không cung cấp thừa hoặc thiếu một nhóm chất dinh dưỡng nào đó.</a:t>
            </a:r>
            <a:endParaRPr lang="en-US" sz="2100" b="1" dirty="0">
              <a:effectLst/>
              <a:latin typeface="+mn-lt"/>
              <a:ea typeface="Calibri" panose="020F0502020204030204" pitchFamily="34" charset="0"/>
            </a:endParaRPr>
          </a:p>
        </p:txBody>
      </p:sp>
      <p:sp>
        <p:nvSpPr>
          <p:cNvPr id="13" name="Google Shape;8368;p60"/>
          <p:cNvSpPr/>
          <p:nvPr/>
        </p:nvSpPr>
        <p:spPr>
          <a:xfrm rot="20081663" flipH="1" flipV="1">
            <a:off x="3756300" y="1766167"/>
            <a:ext cx="487949" cy="498386"/>
          </a:xfrm>
          <a:custGeom>
            <a:avLst/>
            <a:gdLst/>
            <a:ahLst/>
            <a:cxnLst/>
            <a:rect l="l" t="t" r="r" b="b"/>
            <a:pathLst>
              <a:path w="17180" h="21483" extrusionOk="0">
                <a:moveTo>
                  <a:pt x="2169" y="1"/>
                </a:moveTo>
                <a:cubicBezTo>
                  <a:pt x="701" y="2569"/>
                  <a:pt x="1" y="5505"/>
                  <a:pt x="34" y="8440"/>
                </a:cubicBezTo>
                <a:cubicBezTo>
                  <a:pt x="735" y="8073"/>
                  <a:pt x="1569" y="7606"/>
                  <a:pt x="2236" y="7239"/>
                </a:cubicBezTo>
                <a:cubicBezTo>
                  <a:pt x="2836" y="10575"/>
                  <a:pt x="4971" y="13444"/>
                  <a:pt x="7406" y="15779"/>
                </a:cubicBezTo>
                <a:cubicBezTo>
                  <a:pt x="9874" y="18114"/>
                  <a:pt x="12843" y="19848"/>
                  <a:pt x="15845" y="21483"/>
                </a:cubicBezTo>
                <a:cubicBezTo>
                  <a:pt x="16713" y="18948"/>
                  <a:pt x="16879" y="16112"/>
                  <a:pt x="17180" y="13410"/>
                </a:cubicBezTo>
                <a:cubicBezTo>
                  <a:pt x="12410" y="12777"/>
                  <a:pt x="8006" y="9808"/>
                  <a:pt x="5671" y="5638"/>
                </a:cubicBezTo>
                <a:cubicBezTo>
                  <a:pt x="6672" y="5405"/>
                  <a:pt x="7740" y="5104"/>
                  <a:pt x="8807" y="4838"/>
                </a:cubicBezTo>
                <a:cubicBezTo>
                  <a:pt x="6205" y="3837"/>
                  <a:pt x="3904" y="2169"/>
                  <a:pt x="2169" y="1"/>
                </a:cubicBezTo>
                <a:close/>
              </a:path>
            </a:pathLst>
          </a:custGeom>
          <a:solidFill>
            <a:schemeClr val="accent4">
              <a:lumMod val="60000"/>
              <a:lumOff val="40000"/>
            </a:schemeClr>
          </a:solidFill>
          <a:ln w="28575"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91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7" name="Google Shape;1687;p43"/>
          <p:cNvSpPr txBox="1">
            <a:spLocks noGrp="1"/>
          </p:cNvSpPr>
          <p:nvPr>
            <p:ph type="title"/>
          </p:nvPr>
        </p:nvSpPr>
        <p:spPr>
          <a:xfrm>
            <a:off x="3335711" y="354339"/>
            <a:ext cx="2821400" cy="61146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1" dirty="0">
                <a:solidFill>
                  <a:srgbClr val="FF0000"/>
                </a:solidFill>
                <a:latin typeface="+mn-lt"/>
              </a:rPr>
              <a:t>KHỞI ĐỘNG</a:t>
            </a:r>
            <a:endParaRPr b="1" dirty="0">
              <a:solidFill>
                <a:srgbClr val="FF0000"/>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8291" y="1313479"/>
            <a:ext cx="3148444" cy="3148444"/>
          </a:xfrm>
          <a:prstGeom prst="rect">
            <a:avLst/>
          </a:prstGeom>
        </p:spPr>
      </p:pic>
      <p:sp>
        <p:nvSpPr>
          <p:cNvPr id="5" name="Rectangle 4"/>
          <p:cNvSpPr/>
          <p:nvPr/>
        </p:nvSpPr>
        <p:spPr>
          <a:xfrm>
            <a:off x="775855" y="1106444"/>
            <a:ext cx="5444836" cy="3562514"/>
          </a:xfrm>
          <a:prstGeom prst="rect">
            <a:avLst/>
          </a:prstGeom>
        </p:spPr>
        <p:txBody>
          <a:bodyPr wrap="square">
            <a:spAutoFit/>
          </a:bodyPr>
          <a:lstStyle/>
          <a:p>
            <a:pPr marL="342900" marR="90170" indent="-342900" algn="just">
              <a:lnSpc>
                <a:spcPct val="150000"/>
              </a:lnSpc>
              <a:spcBef>
                <a:spcPts val="300"/>
              </a:spcBef>
              <a:spcAft>
                <a:spcPts val="300"/>
              </a:spcAft>
              <a:buFont typeface="Wingdings" panose="05000000000000000000" pitchFamily="2" charset="2"/>
              <a:buChar char="§"/>
            </a:pPr>
            <a:r>
              <a:rPr lang="en-US" sz="2100" dirty="0" err="1">
                <a:latin typeface="+mj-lt"/>
                <a:ea typeface="Times New Roman" panose="02020603050405020304" pitchFamily="18" charset="0"/>
              </a:rPr>
              <a:t>Cây</a:t>
            </a:r>
            <a:r>
              <a:rPr lang="en-US" sz="2100" dirty="0">
                <a:latin typeface="+mj-lt"/>
                <a:ea typeface="Times New Roman" panose="02020603050405020304" pitchFamily="18" charset="0"/>
              </a:rPr>
              <a:t> cần quá </a:t>
            </a:r>
            <a:r>
              <a:rPr lang="en-US" sz="2100" dirty="0" err="1">
                <a:latin typeface="+mj-lt"/>
                <a:ea typeface="Times New Roman" panose="02020603050405020304" pitchFamily="18" charset="0"/>
              </a:rPr>
              <a:t>trình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thoát</a:t>
            </a:r>
            <a:r>
              <a:rPr lang="en-US" sz="2100" dirty="0">
                <a:latin typeface="+mj-lt"/>
                <a:ea typeface="Times New Roman" panose="02020603050405020304" pitchFamily="18" charset="0"/>
              </a:rPr>
              <a:t> hơi </a:t>
            </a: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đó</a:t>
            </a:r>
            <a:r>
              <a:rPr lang="en-US" sz="2100" dirty="0">
                <a:latin typeface="+mj-lt"/>
                <a:ea typeface="Times New Roman" panose="02020603050405020304" pitchFamily="18" charset="0"/>
              </a:rPr>
              <a:t> là </a:t>
            </a:r>
            <a:r>
              <a:rPr lang="en-US" sz="2100" dirty="0" err="1">
                <a:latin typeface="+mj-lt"/>
                <a:ea typeface="Times New Roman" panose="02020603050405020304" pitchFamily="18" charset="0"/>
              </a:rPr>
              <a:t>bước</a:t>
            </a:r>
            <a:r>
              <a:rPr lang="en-US" sz="2100" dirty="0">
                <a:latin typeface="+mj-lt"/>
                <a:ea typeface="Times New Roman" panose="02020603050405020304" pitchFamily="18" charset="0"/>
              </a:rPr>
              <a:t> cần </a:t>
            </a:r>
            <a:r>
              <a:rPr lang="en-US" sz="2100" dirty="0" err="1">
                <a:latin typeface="+mj-lt"/>
                <a:ea typeface="Times New Roman" panose="02020603050405020304" pitchFamily="18" charset="0"/>
              </a:rPr>
              <a:t>thiết</a:t>
            </a:r>
            <a:r>
              <a:rPr lang="en-US" sz="2100" dirty="0">
                <a:latin typeface="+mj-lt"/>
                <a:ea typeface="Times New Roman" panose="02020603050405020304" pitchFamily="18" charset="0"/>
              </a:rPr>
              <a:t> trong </a:t>
            </a:r>
            <a:r>
              <a:rPr lang="en-US" sz="2100" dirty="0" err="1">
                <a:latin typeface="+mj-lt"/>
                <a:ea typeface="Times New Roman" panose="02020603050405020304" pitchFamily="18" charset="0"/>
              </a:rPr>
              <a:t>phản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ứng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quang</a:t>
            </a:r>
            <a:r>
              <a:rPr lang="en-US" sz="2100" dirty="0">
                <a:latin typeface="+mj-lt"/>
                <a:ea typeface="Times New Roman" panose="02020603050405020304" pitchFamily="18" charset="0"/>
              </a:rPr>
              <a:t> hợp của </a:t>
            </a:r>
            <a:r>
              <a:rPr lang="en-US" sz="2100" dirty="0" err="1">
                <a:latin typeface="+mj-lt"/>
                <a:ea typeface="Times New Roman" panose="02020603050405020304" pitchFamily="18" charset="0"/>
              </a:rPr>
              <a:t>thực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vật</a:t>
            </a:r>
            <a:r>
              <a:rPr lang="en-US" sz="2100" dirty="0">
                <a:latin typeface="+mj-lt"/>
                <a:ea typeface="Times New Roman" panose="02020603050405020304" pitchFamily="18" charset="0"/>
              </a:rPr>
              <a:t>. </a:t>
            </a:r>
            <a:endParaRPr lang="vi-VN" sz="2100" dirty="0">
              <a:latin typeface="+mj-lt"/>
              <a:ea typeface="Times New Roman" panose="02020603050405020304" pitchFamily="18" charset="0"/>
            </a:endParaRPr>
          </a:p>
          <a:p>
            <a:pPr marL="342900" marR="90170" indent="-342900" algn="just">
              <a:lnSpc>
                <a:spcPct val="150000"/>
              </a:lnSpc>
              <a:spcBef>
                <a:spcPts val="300"/>
              </a:spcBef>
              <a:spcAft>
                <a:spcPts val="300"/>
              </a:spcAft>
              <a:buFont typeface="Wingdings" panose="05000000000000000000" pitchFamily="2" charset="2"/>
              <a:buChar char="§"/>
            </a:pPr>
            <a:r>
              <a:rPr lang="en-US" sz="2100" dirty="0" err="1">
                <a:latin typeface="+mj-lt"/>
                <a:ea typeface="Times New Roman" panose="02020603050405020304" pitchFamily="18" charset="0"/>
              </a:rPr>
              <a:t>Tuy</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nhiên</a:t>
            </a:r>
            <a:r>
              <a:rPr lang="en-US" sz="2100" dirty="0">
                <a:latin typeface="+mj-lt"/>
                <a:ea typeface="Times New Roman" panose="02020603050405020304" pitchFamily="18" charset="0"/>
              </a:rPr>
              <a:t>, khi </a:t>
            </a:r>
            <a:r>
              <a:rPr lang="en-US" sz="2100" dirty="0" err="1">
                <a:latin typeface="+mj-lt"/>
                <a:ea typeface="Times New Roman" panose="02020603050405020304" pitchFamily="18" charset="0"/>
              </a:rPr>
              <a:t>lượng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thoát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ra</a:t>
            </a:r>
            <a:r>
              <a:rPr lang="en-US" sz="2100" dirty="0">
                <a:latin typeface="+mj-lt"/>
                <a:ea typeface="Times New Roman" panose="02020603050405020304" pitchFamily="18" charset="0"/>
              </a:rPr>
              <a:t> nhiều trong khi </a:t>
            </a:r>
            <a:r>
              <a:rPr lang="en-US" sz="2100" dirty="0" err="1">
                <a:latin typeface="+mj-lt"/>
                <a:ea typeface="Times New Roman" panose="02020603050405020304" pitchFamily="18" charset="0"/>
              </a:rPr>
              <a:t>lượng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hấp</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thụ</a:t>
            </a:r>
            <a:r>
              <a:rPr lang="en-US" sz="2100" dirty="0">
                <a:latin typeface="+mj-lt"/>
                <a:ea typeface="Times New Roman" panose="02020603050405020304" pitchFamily="18" charset="0"/>
              </a:rPr>
              <a:t> vào ít</a:t>
            </a:r>
            <a:r>
              <a:rPr lang="vi-VN" sz="2100" dirty="0">
                <a:latin typeface="+mj-lt"/>
                <a:ea typeface="Times New Roman" panose="02020603050405020304" pitchFamily="18" charset="0"/>
              </a:rPr>
              <a:t> </a:t>
            </a:r>
            <a:r>
              <a:rPr lang="vi-VN" sz="2100" dirty="0">
                <a:latin typeface="+mn-lt"/>
                <a:ea typeface="Times New Roman" panose="02020603050405020304" pitchFamily="18" charset="0"/>
              </a:rPr>
              <a:t>thì d</a:t>
            </a:r>
            <a:r>
              <a:rPr lang="en-US" sz="2100" dirty="0" err="1">
                <a:latin typeface="+mj-lt"/>
                <a:ea typeface="Times New Roman" panose="02020603050405020304" pitchFamily="18" charset="0"/>
              </a:rPr>
              <a:t>ần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dần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cây</a:t>
            </a:r>
            <a:r>
              <a:rPr lang="en-US" sz="2100" dirty="0">
                <a:latin typeface="+mj-lt"/>
                <a:ea typeface="Times New Roman" panose="02020603050405020304" pitchFamily="18" charset="0"/>
              </a:rPr>
              <a:t> bị </a:t>
            </a:r>
            <a:r>
              <a:rPr lang="en-US" sz="2100" dirty="0" err="1">
                <a:latin typeface="+mj-lt"/>
                <a:ea typeface="Times New Roman" panose="02020603050405020304" pitchFamily="18" charset="0"/>
              </a:rPr>
              <a:t>thiếu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dẫn đến </a:t>
            </a:r>
            <a:r>
              <a:rPr lang="en-US" sz="2100" dirty="0" err="1">
                <a:latin typeface="+mj-lt"/>
                <a:ea typeface="Times New Roman" panose="02020603050405020304" pitchFamily="18" charset="0"/>
              </a:rPr>
              <a:t>khô</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héo</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và</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thậm</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chí</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chết</a:t>
            </a:r>
            <a:r>
              <a:rPr lang="en-US" sz="2100" dirty="0">
                <a:latin typeface="+mj-lt"/>
                <a:ea typeface="Times New Roman" panose="02020603050405020304" pitchFamily="18" charset="0"/>
              </a:rPr>
              <a:t>.</a:t>
            </a:r>
            <a:endParaRPr lang="en-US" sz="2100" dirty="0">
              <a:effectLst/>
              <a:latin typeface="+mj-lt"/>
              <a:ea typeface="Calibri" panose="020F0502020204030204" pitchFamily="34" charset="0"/>
            </a:endParaRPr>
          </a:p>
        </p:txBody>
      </p:sp>
    </p:spTree>
    <p:extLst>
      <p:ext uri="{BB962C8B-B14F-4D97-AF65-F5344CB8AC3E}">
        <p14:creationId xmlns:p14="http://schemas.microsoft.com/office/powerpoint/2010/main" val="235463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 xmlns:a16="http://schemas.microsoft.com/office/drawing/2014/main" id="{5C814130-806D-4A96-9B87-64A3AD07FB4B}"/>
              </a:ext>
            </a:extLst>
          </p:cNvPr>
          <p:cNvSpPr txBox="1"/>
          <p:nvPr/>
        </p:nvSpPr>
        <p:spPr>
          <a:xfrm>
            <a:off x="-1170969" y="3565285"/>
            <a:ext cx="790601" cy="253916"/>
          </a:xfrm>
          <a:prstGeom prst="rect">
            <a:avLst/>
          </a:prstGeom>
          <a:noFill/>
        </p:spPr>
        <p:txBody>
          <a:bodyPr wrap="none" rtlCol="0">
            <a:spAutoFit/>
          </a:bodyPr>
          <a:lstStyle/>
          <a:p>
            <a:r>
              <a:rPr lang="en-US" sz="1050" b="1" dirty="0" err="1"/>
              <a:t>Nhạc</a:t>
            </a:r>
            <a:r>
              <a:rPr lang="en-US" sz="1050" b="1" dirty="0"/>
              <a:t> </a:t>
            </a:r>
            <a:r>
              <a:rPr lang="en-US" sz="1050" b="1" dirty="0" err="1"/>
              <a:t>nền</a:t>
            </a:r>
            <a:endParaRPr lang="en-US" sz="1050" b="1" dirty="0"/>
          </a:p>
        </p:txBody>
      </p:sp>
    </p:spTree>
    <p:extLst>
      <p:ext uri="{BB962C8B-B14F-4D97-AF65-F5344CB8AC3E}">
        <p14:creationId xmlns:p14="http://schemas.microsoft.com/office/powerpoint/2010/main" val="168767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Trong và ngọt</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Không màu</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Không mùi</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Đông đặc ở 0°C</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ea typeface="Tahoma" panose="020B0604030504040204" pitchFamily="34" charset="0"/>
                    <a:cs typeface="Tahoma" panose="020B0604030504040204" pitchFamily="34" charset="0"/>
                  </a:rPr>
                  <a:t>Đâu không phải là tính chất của nước?</a:t>
                </a:r>
                <a:r>
                  <a:rPr lang="en-US" sz="2400" b="1" dirty="0">
                    <a:ea typeface="Tahoma" panose="020B0604030504040204" pitchFamily="34" charset="0"/>
                    <a:cs typeface="Tahoma" panose="020B0604030504040204" pitchFamily="34" charset="0"/>
                  </a:rPr>
                  <a:t> </a:t>
                </a: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b="1" dirty="0">
                  <a:solidFill>
                    <a:schemeClr val="bg1"/>
                  </a:solidFill>
                  <a:latin typeface="+mj-lt"/>
                </a:rPr>
                <a:t>0</a:t>
              </a:r>
              <a:r>
                <a:rPr lang="vi-VN" sz="3150" b="1" dirty="0">
                  <a:solidFill>
                    <a:schemeClr val="bg1"/>
                  </a:solidFill>
                  <a:latin typeface="+mn-lt"/>
                </a:rPr>
                <a:t>1</a:t>
              </a:r>
              <a:endParaRPr lang="en-US" sz="3150" b="1" dirty="0">
                <a:solidFill>
                  <a:schemeClr val="bg1"/>
                </a:solidFill>
                <a:latin typeface="+mn-lt"/>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4" name="Picture 43">
            <a:hlinkClick r:id="" action="ppaction://hlinkshowjump?jump=nextslide"/>
            <a:extLst>
              <a:ext uri="{FF2B5EF4-FFF2-40B4-BE49-F238E27FC236}">
                <a16:creationId xmlns=""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1477497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rgbClr val="9C5043"/>
                  </a:solidFill>
                  <a:ea typeface="Tahoma" panose="020B0604030504040204" pitchFamily="34" charset="0"/>
                  <a:cs typeface="Tahoma" panose="020B0604030504040204" pitchFamily="34" charset="0"/>
                </a:rPr>
                <a:t>Hai đầu điện tích trái dấu nhau</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rgbClr val="9C5043"/>
                  </a:solidFill>
                  <a:ea typeface="Tahoma" panose="020B0604030504040204" pitchFamily="34" charset="0"/>
                  <a:cs typeface="Tahoma" panose="020B0604030504040204" pitchFamily="34" charset="0"/>
                </a:rPr>
                <a:t>Có chứa </a:t>
              </a:r>
            </a:p>
            <a:p>
              <a:pPr algn="ctr">
                <a:lnSpc>
                  <a:spcPct val="150000"/>
                </a:lnSpc>
              </a:pPr>
              <a:r>
                <a:rPr lang="vi-VN" sz="2400" b="1" dirty="0">
                  <a:solidFill>
                    <a:srgbClr val="9C5043"/>
                  </a:solidFill>
                  <a:ea typeface="Tahoma" panose="020B0604030504040204" pitchFamily="34" charset="0"/>
                  <a:cs typeface="Tahoma" panose="020B0604030504040204" pitchFamily="34" charset="0"/>
                </a:rPr>
                <a:t>điện tích dương</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rgbClr val="9C5043"/>
                  </a:solidFill>
                  <a:ea typeface="Tahoma" panose="020B0604030504040204" pitchFamily="34" charset="0"/>
                  <a:cs typeface="Tahoma" panose="020B0604030504040204" pitchFamily="34" charset="0"/>
                </a:rPr>
                <a:t>Có chứa </a:t>
              </a:r>
            </a:p>
            <a:p>
              <a:pPr algn="ctr">
                <a:lnSpc>
                  <a:spcPct val="150000"/>
                </a:lnSpc>
              </a:pPr>
              <a:r>
                <a:rPr lang="vi-VN" sz="2400" b="1" dirty="0">
                  <a:solidFill>
                    <a:srgbClr val="9C5043"/>
                  </a:solidFill>
                  <a:ea typeface="Tahoma" panose="020B0604030504040204" pitchFamily="34" charset="0"/>
                  <a:cs typeface="Tahoma" panose="020B0604030504040204" pitchFamily="34" charset="0"/>
                </a:rPr>
                <a:t>điện tích âm</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Một đáp án khác</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ea typeface="Tahoma" panose="020B0604030504040204" pitchFamily="34" charset="0"/>
                    <a:cs typeface="Tahoma" panose="020B0604030504040204" pitchFamily="34" charset="0"/>
                  </a:rPr>
                  <a:t>Phân tử nước có tính phân cực vì?</a:t>
                </a:r>
                <a:endParaRPr lang="en-US" sz="2400" b="1" dirty="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b="1" dirty="0">
                  <a:solidFill>
                    <a:schemeClr val="bg1"/>
                  </a:solidFill>
                  <a:latin typeface="+mj-lt"/>
                </a:rPr>
                <a:t>0</a:t>
              </a:r>
              <a:r>
                <a:rPr lang="vi-VN" sz="3150" b="1" dirty="0">
                  <a:solidFill>
                    <a:schemeClr val="bg1"/>
                  </a:solidFill>
                  <a:latin typeface="+mn-lt"/>
                </a:rPr>
                <a:t>2</a:t>
              </a:r>
              <a:endParaRPr lang="en-US" sz="3150" b="1" dirty="0">
                <a:solidFill>
                  <a:schemeClr val="bg1"/>
                </a:solidFill>
                <a:latin typeface="+mn-lt"/>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4" name="Picture 43">
            <a:hlinkClick r:id="" action="ppaction://hlinkshowjump?jump=nextslide"/>
            <a:extLst>
              <a:ext uri="{FF2B5EF4-FFF2-40B4-BE49-F238E27FC236}">
                <a16:creationId xmlns=""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763529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4" name="Picture 43">
            <a:hlinkClick r:id="" action="ppaction://hlinkshowjump?jump=nextslide"/>
            <a:extLst>
              <a:ext uri="{FF2B5EF4-FFF2-40B4-BE49-F238E27FC236}">
                <a16:creationId xmlns=""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Sứa biển</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Bạch tuộc</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San hô</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Cá heo</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600" b="1" dirty="0">
                    <a:ea typeface="Tahoma" panose="020B0604030504040204" pitchFamily="34" charset="0"/>
                    <a:cs typeface="Tahoma" panose="020B0604030504040204" pitchFamily="34" charset="0"/>
                  </a:rPr>
                  <a:t>Loài sinh vật nào sống dưới nước có hàm lượng nước trong cơ thể lên đến hơn 90%?</a:t>
                </a:r>
                <a:endParaRPr lang="en-US" sz="2600" b="1" dirty="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b="1" dirty="0">
                  <a:solidFill>
                    <a:schemeClr val="bg1"/>
                  </a:solidFill>
                  <a:latin typeface="+mj-lt"/>
                </a:rPr>
                <a:t>0</a:t>
              </a:r>
              <a:r>
                <a:rPr lang="vi-VN" sz="3150" b="1" dirty="0">
                  <a:solidFill>
                    <a:schemeClr val="bg1"/>
                  </a:solidFill>
                  <a:latin typeface="+mn-lt"/>
                </a:rPr>
                <a:t>3</a:t>
              </a:r>
              <a:endParaRPr lang="en-US" sz="3150" b="1" dirty="0">
                <a:solidFill>
                  <a:schemeClr val="bg1"/>
                </a:solidFill>
                <a:latin typeface="+mn-lt"/>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1437106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4" name="Picture 43">
            <a:hlinkClick r:id="" action="ppaction://hlinkshowjump?jump=nextslide"/>
            <a:extLst>
              <a:ext uri="{FF2B5EF4-FFF2-40B4-BE49-F238E27FC236}">
                <a16:creationId xmlns=""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rgbClr val="9C5043"/>
                  </a:solidFill>
                  <a:ea typeface="Tahoma" panose="020B0604030504040204" pitchFamily="34" charset="0"/>
                  <a:cs typeface="Tahoma" panose="020B0604030504040204" pitchFamily="34" charset="0"/>
                </a:rPr>
                <a:t>Vitamin và </a:t>
              </a:r>
            </a:p>
            <a:p>
              <a:pPr algn="ctr">
                <a:lnSpc>
                  <a:spcPct val="150000"/>
                </a:lnSpc>
              </a:pPr>
              <a:r>
                <a:rPr lang="vi-VN" sz="2400" b="1" dirty="0">
                  <a:solidFill>
                    <a:srgbClr val="9C5043"/>
                  </a:solidFill>
                  <a:ea typeface="Tahoma" panose="020B0604030504040204" pitchFamily="34" charset="0"/>
                  <a:cs typeface="Tahoma" panose="020B0604030504040204" pitchFamily="34" charset="0"/>
                </a:rPr>
                <a:t>chất khoáng</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Carbonhydrate </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Protein</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Lipid</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dirty="0">
                    <a:ea typeface="Tahoma" panose="020B0604030504040204" pitchFamily="34" charset="0"/>
                    <a:cs typeface="Tahoma" panose="020B0604030504040204" pitchFamily="34" charset="0"/>
                  </a:rPr>
                  <a:t>Trong các nhóm chất dinh dưỡng ở động vật, nhóm nào không cung cấp năng lượng cho cơ thể?</a:t>
                </a:r>
                <a:endParaRPr lang="en-US" sz="2200" b="1" dirty="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b="1" dirty="0">
                  <a:solidFill>
                    <a:schemeClr val="bg1"/>
                  </a:solidFill>
                  <a:latin typeface="+mj-lt"/>
                </a:rPr>
                <a:t>0</a:t>
              </a:r>
              <a:r>
                <a:rPr lang="vi-VN" sz="3150" b="1" dirty="0">
                  <a:solidFill>
                    <a:schemeClr val="bg1"/>
                  </a:solidFill>
                  <a:latin typeface="+mn-lt"/>
                </a:rPr>
                <a:t>4</a:t>
              </a:r>
              <a:endParaRPr lang="en-US" sz="3150" b="1" dirty="0">
                <a:solidFill>
                  <a:schemeClr val="bg1"/>
                </a:solidFill>
                <a:latin typeface="+mn-lt"/>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15131152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Protein</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rgbClr val="9C5043"/>
                  </a:solidFill>
                  <a:latin typeface="+mj-lt"/>
                  <a:ea typeface="Tahoma" panose="020B0604030504040204" pitchFamily="34" charset="0"/>
                  <a:cs typeface="Tahoma" panose="020B0604030504040204" pitchFamily="34" charset="0"/>
                </a:rPr>
                <a:t>Vitamin </a:t>
              </a:r>
              <a:r>
                <a:rPr lang="en-US" sz="2400" b="1" dirty="0" err="1">
                  <a:solidFill>
                    <a:srgbClr val="9C5043"/>
                  </a:solidFill>
                  <a:latin typeface="+mj-lt"/>
                  <a:ea typeface="Tahoma" panose="020B0604030504040204" pitchFamily="34" charset="0"/>
                  <a:cs typeface="Tahoma" panose="020B0604030504040204" pitchFamily="34" charset="0"/>
                </a:rPr>
                <a:t>và</a:t>
              </a:r>
              <a:r>
                <a:rPr lang="en-US" sz="2400" b="1" dirty="0">
                  <a:solidFill>
                    <a:srgbClr val="9C5043"/>
                  </a:solidFill>
                  <a:latin typeface="+mj-lt"/>
                  <a:ea typeface="Tahoma" panose="020B0604030504040204" pitchFamily="34" charset="0"/>
                  <a:cs typeface="Tahoma" panose="020B0604030504040204" pitchFamily="34" charset="0"/>
                </a:rPr>
                <a:t> </a:t>
              </a:r>
              <a:endParaRPr lang="vi-VN" sz="2400" b="1" dirty="0">
                <a:solidFill>
                  <a:srgbClr val="9C5043"/>
                </a:solidFill>
                <a:latin typeface="+mj-lt"/>
                <a:ea typeface="Tahoma" panose="020B0604030504040204" pitchFamily="34" charset="0"/>
                <a:cs typeface="Tahoma" panose="020B0604030504040204" pitchFamily="34" charset="0"/>
              </a:endParaRPr>
            </a:p>
            <a:p>
              <a:pPr algn="ctr">
                <a:lnSpc>
                  <a:spcPct val="150000"/>
                </a:lnSpc>
              </a:pPr>
              <a:r>
                <a:rPr lang="en-US" sz="2400" b="1" dirty="0" err="1">
                  <a:solidFill>
                    <a:srgbClr val="9C5043"/>
                  </a:solidFill>
                  <a:latin typeface="+mj-lt"/>
                  <a:ea typeface="Tahoma" panose="020B0604030504040204" pitchFamily="34" charset="0"/>
                  <a:cs typeface="Tahoma" panose="020B0604030504040204" pitchFamily="34" charset="0"/>
                </a:rPr>
                <a:t>chất</a:t>
              </a:r>
              <a:r>
                <a:rPr lang="en-US" sz="2400" b="1" dirty="0">
                  <a:solidFill>
                    <a:srgbClr val="9C5043"/>
                  </a:solidFill>
                  <a:latin typeface="+mj-lt"/>
                  <a:ea typeface="Tahoma" panose="020B0604030504040204" pitchFamily="34" charset="0"/>
                  <a:cs typeface="Tahoma" panose="020B0604030504040204" pitchFamily="34" charset="0"/>
                </a:rPr>
                <a:t> </a:t>
              </a:r>
              <a:r>
                <a:rPr lang="en-US" sz="2400" b="1" dirty="0" err="1">
                  <a:solidFill>
                    <a:srgbClr val="9C5043"/>
                  </a:solidFill>
                  <a:latin typeface="+mj-lt"/>
                  <a:ea typeface="Tahoma" panose="020B0604030504040204" pitchFamily="34" charset="0"/>
                  <a:cs typeface="Tahoma" panose="020B0604030504040204" pitchFamily="34" charset="0"/>
                </a:rPr>
                <a:t>khoáng</a:t>
              </a:r>
              <a:endParaRPr lang="en-US" sz="2400" b="1" dirty="0">
                <a:solidFill>
                  <a:srgbClr val="9C5043"/>
                </a:solidFill>
                <a:latin typeface="+mj-lt"/>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9C5043"/>
                  </a:solidFill>
                  <a:ea typeface="Tahoma" panose="020B0604030504040204" pitchFamily="34" charset="0"/>
                  <a:cs typeface="Tahoma" panose="020B0604030504040204" pitchFamily="34" charset="0"/>
                </a:rPr>
                <a:t>Lipid</a:t>
              </a:r>
              <a:endParaRPr lang="en-US" sz="2400" b="1" dirty="0">
                <a:solidFill>
                  <a:srgbClr val="9C5043"/>
                </a:solidFill>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C5043"/>
                  </a:solidFill>
                  <a:latin typeface="+mj-lt"/>
                  <a:ea typeface="Tahoma" panose="020B0604030504040204" pitchFamily="34" charset="0"/>
                  <a:cs typeface="Tahoma" panose="020B0604030504040204" pitchFamily="34" charset="0"/>
                </a:rPr>
                <a:t>Carbohydrate</a:t>
              </a: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364" y="-5359"/>
            <a:ext cx="8426147" cy="1631694"/>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100" b="1" dirty="0">
                    <a:ea typeface="Tahoma" panose="020B0604030504040204" pitchFamily="34" charset="0"/>
                    <a:cs typeface="Tahoma" panose="020B0604030504040204" pitchFamily="34" charset="0"/>
                  </a:rPr>
                  <a:t>Chất dinh dưỡng nào có vai trò tham gia cấu tạo tế bào, cung cấp năng lượng và điều hòa các hoạt động của tế bào...</a:t>
                </a:r>
                <a:endParaRPr lang="en-US" sz="2100" b="1" dirty="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b="1" dirty="0">
                  <a:solidFill>
                    <a:schemeClr val="bg1"/>
                  </a:solidFill>
                  <a:latin typeface="+mj-lt"/>
                </a:rPr>
                <a:t>0</a:t>
              </a:r>
              <a:r>
                <a:rPr lang="vi-VN" sz="3150" b="1" dirty="0">
                  <a:solidFill>
                    <a:schemeClr val="bg1"/>
                  </a:solidFill>
                  <a:latin typeface="+mn-lt"/>
                </a:rPr>
                <a:t>5</a:t>
              </a:r>
              <a:endParaRPr lang="en-US" sz="3150" b="1" dirty="0">
                <a:solidFill>
                  <a:schemeClr val="bg1"/>
                </a:solidFill>
                <a:latin typeface="+mn-lt"/>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20951" y="2084348"/>
            <a:ext cx="365522" cy="365522"/>
          </a:xfrm>
          <a:prstGeom prst="rect">
            <a:avLst/>
          </a:prstGeom>
        </p:spPr>
      </p:pic>
      <p:pic>
        <p:nvPicPr>
          <p:cNvPr id="46" name="Picture 45">
            <a:hlinkClick r:id="" action="ppaction://hlinkshowjump?jump=nextslide"/>
            <a:extLst>
              <a:ext uri="{FF2B5EF4-FFF2-40B4-BE49-F238E27FC236}">
                <a16:creationId xmlns=""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 xmlns:a16="http://schemas.microsoft.com/office/drawing/2014/main" id="{44FBAE7B-FFBC-474D-9562-EEE690ED6027}"/>
              </a:ext>
            </a:extLst>
          </p:cNvPr>
          <p:cNvSpPr txBox="1"/>
          <p:nvPr/>
        </p:nvSpPr>
        <p:spPr>
          <a:xfrm>
            <a:off x="-1296195" y="1527748"/>
            <a:ext cx="1116011" cy="415498"/>
          </a:xfrm>
          <a:prstGeom prst="rect">
            <a:avLst/>
          </a:prstGeom>
          <a:noFill/>
        </p:spPr>
        <p:txBody>
          <a:bodyPr wrap="none" rtlCol="0">
            <a:spAutoFit/>
          </a:bodyPr>
          <a:lstStyle/>
          <a:p>
            <a:pPr algn="ctr"/>
            <a:r>
              <a:rPr lang="en-US" sz="1050" b="1" dirty="0" err="1"/>
              <a:t>Âm</a:t>
            </a:r>
            <a:r>
              <a:rPr lang="en-US" sz="1050" b="1" dirty="0"/>
              <a:t> </a:t>
            </a:r>
            <a:r>
              <a:rPr lang="en-US" sz="1050" b="1" dirty="0" err="1"/>
              <a:t>thanh</a:t>
            </a:r>
            <a:r>
              <a:rPr lang="en-US" sz="1050" b="1" dirty="0"/>
              <a:t> </a:t>
            </a:r>
          </a:p>
          <a:p>
            <a:pPr algn="ctr"/>
            <a:r>
              <a:rPr lang="en-US" sz="1050" b="1" dirty="0" err="1"/>
              <a:t>khi</a:t>
            </a:r>
            <a:r>
              <a:rPr lang="en-US" sz="1050" b="1" dirty="0"/>
              <a:t> </a:t>
            </a:r>
            <a:r>
              <a:rPr lang="en-US" sz="1050" b="1" dirty="0" err="1"/>
              <a:t>chọn</a:t>
            </a:r>
            <a:r>
              <a:rPr lang="en-US" sz="1050" b="1" dirty="0"/>
              <a:t> </a:t>
            </a:r>
            <a:r>
              <a:rPr lang="en-US" sz="1050" b="1" dirty="0" err="1"/>
              <a:t>Đúng</a:t>
            </a:r>
            <a:endParaRPr lang="en-US" sz="1050" b="1" dirty="0"/>
          </a:p>
        </p:txBody>
      </p:sp>
      <p:sp>
        <p:nvSpPr>
          <p:cNvPr id="36" name="TextBox 35">
            <a:extLst>
              <a:ext uri="{FF2B5EF4-FFF2-40B4-BE49-F238E27FC236}">
                <a16:creationId xmlns="" xmlns:a16="http://schemas.microsoft.com/office/drawing/2014/main" id="{096E381D-D2B1-4C19-B9E9-15E0466E4979}"/>
              </a:ext>
            </a:extLst>
          </p:cNvPr>
          <p:cNvSpPr txBox="1"/>
          <p:nvPr/>
        </p:nvSpPr>
        <p:spPr>
          <a:xfrm>
            <a:off x="-1242087" y="2646256"/>
            <a:ext cx="974947" cy="415498"/>
          </a:xfrm>
          <a:prstGeom prst="rect">
            <a:avLst/>
          </a:prstGeom>
          <a:noFill/>
        </p:spPr>
        <p:txBody>
          <a:bodyPr wrap="none" rtlCol="0">
            <a:spAutoFit/>
          </a:bodyPr>
          <a:lstStyle/>
          <a:p>
            <a:pPr algn="ctr"/>
            <a:r>
              <a:rPr lang="en-US" sz="1050" b="1" dirty="0" err="1"/>
              <a:t>Âm</a:t>
            </a:r>
            <a:r>
              <a:rPr lang="en-US" sz="1050" b="1" dirty="0"/>
              <a:t> </a:t>
            </a:r>
            <a:r>
              <a:rPr lang="en-US" sz="1050" b="1" dirty="0" err="1"/>
              <a:t>thanh</a:t>
            </a:r>
            <a:r>
              <a:rPr lang="en-US" sz="1050" b="1" dirty="0"/>
              <a:t> </a:t>
            </a:r>
          </a:p>
          <a:p>
            <a:pPr algn="ctr"/>
            <a:r>
              <a:rPr lang="en-US" sz="1050" b="1" dirty="0" err="1"/>
              <a:t>khi</a:t>
            </a:r>
            <a:r>
              <a:rPr lang="en-US" sz="1050" b="1" dirty="0"/>
              <a:t> </a:t>
            </a:r>
            <a:r>
              <a:rPr lang="en-US" sz="1050" b="1" dirty="0" err="1"/>
              <a:t>chọn</a:t>
            </a:r>
            <a:r>
              <a:rPr lang="en-US" sz="1050" b="1" dirty="0"/>
              <a:t> Sai</a:t>
            </a:r>
          </a:p>
        </p:txBody>
      </p:sp>
    </p:spTree>
    <p:extLst>
      <p:ext uri="{BB962C8B-B14F-4D97-AF65-F5344CB8AC3E}">
        <p14:creationId xmlns:p14="http://schemas.microsoft.com/office/powerpoint/2010/main" val="11851807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sp>
        <p:nvSpPr>
          <p:cNvPr id="2670" name="Google Shape;2670;p74"/>
          <p:cNvSpPr txBox="1">
            <a:spLocks noGrp="1"/>
          </p:cNvSpPr>
          <p:nvPr>
            <p:ph type="title"/>
          </p:nvPr>
        </p:nvSpPr>
        <p:spPr>
          <a:xfrm>
            <a:off x="3282279" y="143009"/>
            <a:ext cx="2356520" cy="6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3200" b="1" dirty="0">
                <a:solidFill>
                  <a:srgbClr val="FF0000"/>
                </a:solidFill>
                <a:latin typeface="+mn-lt"/>
              </a:rPr>
              <a:t>VẬN DỤNG</a:t>
            </a:r>
            <a:endParaRPr sz="3200" b="1" dirty="0">
              <a:solidFill>
                <a:srgbClr val="FF0000"/>
              </a:solidFill>
              <a:latin typeface="+mn-lt"/>
            </a:endParaRPr>
          </a:p>
        </p:txBody>
      </p:sp>
      <p:pic>
        <p:nvPicPr>
          <p:cNvPr id="4" name="image2.png"/>
          <p:cNvPicPr/>
          <p:nvPr/>
        </p:nvPicPr>
        <p:blipFill>
          <a:blip r:embed="rId3"/>
          <a:srcRect/>
          <a:stretch>
            <a:fillRect/>
          </a:stretch>
        </p:blipFill>
        <p:spPr>
          <a:xfrm>
            <a:off x="1160657" y="997327"/>
            <a:ext cx="6599764" cy="3837909"/>
          </a:xfrm>
          <a:prstGeom prst="rect">
            <a:avLst/>
          </a:prstGeom>
          <a:ln/>
        </p:spPr>
      </p:pic>
    </p:spTree>
    <p:extLst>
      <p:ext uri="{BB962C8B-B14F-4D97-AF65-F5344CB8AC3E}">
        <p14:creationId xmlns:p14="http://schemas.microsoft.com/office/powerpoint/2010/main" val="158848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sp>
        <p:nvSpPr>
          <p:cNvPr id="2670" name="Google Shape;2670;p74"/>
          <p:cNvSpPr txBox="1">
            <a:spLocks noGrp="1"/>
          </p:cNvSpPr>
          <p:nvPr>
            <p:ph type="title"/>
          </p:nvPr>
        </p:nvSpPr>
        <p:spPr>
          <a:xfrm>
            <a:off x="3282279" y="143009"/>
            <a:ext cx="2356520" cy="6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3200" b="1" dirty="0">
                <a:solidFill>
                  <a:srgbClr val="FF0000"/>
                </a:solidFill>
                <a:latin typeface="+mn-lt"/>
              </a:rPr>
              <a:t>VẬN DỤNG</a:t>
            </a:r>
            <a:endParaRPr sz="3200" b="1" dirty="0">
              <a:solidFill>
                <a:srgbClr val="FF0000"/>
              </a:solidFill>
              <a:latin typeface="+mn-lt"/>
            </a:endParaRPr>
          </a:p>
        </p:txBody>
      </p:sp>
      <p:sp>
        <p:nvSpPr>
          <p:cNvPr id="2" name="Rectangle 1"/>
          <p:cNvSpPr/>
          <p:nvPr/>
        </p:nvSpPr>
        <p:spPr>
          <a:xfrm>
            <a:off x="706354" y="713309"/>
            <a:ext cx="7508369" cy="4201150"/>
          </a:xfrm>
          <a:prstGeom prst="rect">
            <a:avLst/>
          </a:prstGeom>
        </p:spPr>
        <p:txBody>
          <a:bodyPr wrap="square">
            <a:spAutoFit/>
          </a:bodyPr>
          <a:lstStyle/>
          <a:p>
            <a:pPr algn="just">
              <a:lnSpc>
                <a:spcPct val="150000"/>
              </a:lnSpc>
              <a:spcBef>
                <a:spcPts val="300"/>
              </a:spcBef>
              <a:spcAft>
                <a:spcPts val="300"/>
              </a:spcAft>
            </a:pPr>
            <a:r>
              <a:rPr lang="vi-VN" sz="2100" b="1" dirty="0">
                <a:latin typeface="+mn-lt"/>
                <a:ea typeface="Times New Roman" panose="02020603050405020304" pitchFamily="18" charset="0"/>
              </a:rPr>
              <a:t>BÀI TẬP 1: </a:t>
            </a:r>
            <a:r>
              <a:rPr lang="en-US" sz="2100" dirty="0" err="1">
                <a:latin typeface="+mj-lt"/>
                <a:ea typeface="Times New Roman" panose="02020603050405020304" pitchFamily="18" charset="0"/>
              </a:rPr>
              <a:t>Hình</a:t>
            </a:r>
            <a:r>
              <a:rPr lang="en-US" sz="2100" dirty="0">
                <a:latin typeface="+mj-lt"/>
                <a:ea typeface="Times New Roman" panose="02020603050405020304" pitchFamily="18" charset="0"/>
              </a:rPr>
              <a:t> bên </a:t>
            </a:r>
            <a:r>
              <a:rPr lang="en-US" sz="2100" dirty="0" err="1">
                <a:latin typeface="+mj-lt"/>
                <a:ea typeface="Times New Roman" panose="02020603050405020304" pitchFamily="18" charset="0"/>
              </a:rPr>
              <a:t>mô</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tả</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ba</a:t>
            </a:r>
            <a:r>
              <a:rPr lang="en-US" sz="2100" dirty="0">
                <a:latin typeface="+mj-lt"/>
                <a:ea typeface="Times New Roman" panose="02020603050405020304" pitchFamily="18" charset="0"/>
              </a:rPr>
              <a:t> người A, B, C đang ở các </a:t>
            </a:r>
            <a:r>
              <a:rPr lang="en-US" sz="2100" dirty="0" err="1">
                <a:latin typeface="+mj-lt"/>
                <a:ea typeface="Times New Roman" panose="02020603050405020304" pitchFamily="18" charset="0"/>
              </a:rPr>
              <a:t>mức</a:t>
            </a:r>
            <a:r>
              <a:rPr lang="en-US" sz="2100" dirty="0">
                <a:latin typeface="+mj-lt"/>
                <a:ea typeface="Times New Roman" panose="02020603050405020304" pitchFamily="18" charset="0"/>
              </a:rPr>
              <a:t> cân </a:t>
            </a:r>
            <a:r>
              <a:rPr lang="en-US" sz="2100" dirty="0" err="1">
                <a:latin typeface="+mj-lt"/>
                <a:ea typeface="Times New Roman" panose="02020603050405020304" pitchFamily="18" charset="0"/>
              </a:rPr>
              <a:t>nặng</a:t>
            </a:r>
            <a:r>
              <a:rPr lang="en-US" sz="2100" dirty="0">
                <a:latin typeface="+mj-lt"/>
                <a:ea typeface="Times New Roman" panose="02020603050405020304" pitchFamily="18" charset="0"/>
              </a:rPr>
              <a:t> khác nhau. Trong </a:t>
            </a:r>
            <a:r>
              <a:rPr lang="en-US" sz="2100" dirty="0" err="1">
                <a:latin typeface="+mj-lt"/>
                <a:ea typeface="Times New Roman" panose="02020603050405020304" pitchFamily="18" charset="0"/>
              </a:rPr>
              <a:t>đó</a:t>
            </a:r>
            <a:r>
              <a:rPr lang="en-US" sz="2100" dirty="0">
                <a:latin typeface="+mj-lt"/>
                <a:ea typeface="Times New Roman" panose="02020603050405020304" pitchFamily="18" charset="0"/>
              </a:rPr>
              <a:t>, người B có </a:t>
            </a:r>
            <a:r>
              <a:rPr lang="en-US" sz="2100" dirty="0" err="1">
                <a:latin typeface="+mj-lt"/>
                <a:ea typeface="Times New Roman" panose="02020603050405020304" pitchFamily="18" charset="0"/>
              </a:rPr>
              <a:t>mức</a:t>
            </a:r>
            <a:r>
              <a:rPr lang="en-US" sz="2100" dirty="0">
                <a:latin typeface="+mj-lt"/>
                <a:ea typeface="Times New Roman" panose="02020603050405020304" pitchFamily="18" charset="0"/>
              </a:rPr>
              <a:t> cân </a:t>
            </a:r>
            <a:r>
              <a:rPr lang="en-US" sz="2100" dirty="0" err="1">
                <a:latin typeface="+mj-lt"/>
                <a:ea typeface="Times New Roman" panose="02020603050405020304" pitchFamily="18" charset="0"/>
              </a:rPr>
              <a:t>nặng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bình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thường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Quan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sát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hình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và</a:t>
            </a:r>
            <a:r>
              <a:rPr lang="en-US" sz="2100" dirty="0">
                <a:latin typeface="+mj-lt"/>
                <a:ea typeface="Times New Roman" panose="02020603050405020304" pitchFamily="18" charset="0"/>
              </a:rPr>
              <a:t> trả </a:t>
            </a:r>
            <a:r>
              <a:rPr lang="en-US" sz="2100" dirty="0" err="1">
                <a:latin typeface="+mj-lt"/>
                <a:ea typeface="Times New Roman" panose="02020603050405020304" pitchFamily="18" charset="0"/>
              </a:rPr>
              <a:t>lời</a:t>
            </a:r>
            <a:r>
              <a:rPr lang="en-US" sz="2100" dirty="0">
                <a:latin typeface="+mj-lt"/>
                <a:ea typeface="Times New Roman" panose="02020603050405020304" pitchFamily="18" charset="0"/>
              </a:rPr>
              <a:t> các câu hỏi </a:t>
            </a:r>
            <a:r>
              <a:rPr lang="en-US" sz="2100" dirty="0" err="1">
                <a:latin typeface="+mj-lt"/>
                <a:ea typeface="Times New Roman" panose="02020603050405020304" pitchFamily="18" charset="0"/>
              </a:rPr>
              <a:t>sau</a:t>
            </a:r>
            <a:r>
              <a:rPr lang="en-US" sz="2100" dirty="0">
                <a:latin typeface="+mj-lt"/>
                <a:ea typeface="Times New Roman" panose="02020603050405020304" pitchFamily="18" charset="0"/>
              </a:rPr>
              <a:t>:</a:t>
            </a:r>
            <a:endParaRPr lang="en-US" sz="2100" dirty="0">
              <a:latin typeface="+mj-lt"/>
              <a:ea typeface="Calibri" panose="020F0502020204030204" pitchFamily="34" charset="0"/>
            </a:endParaRPr>
          </a:p>
          <a:p>
            <a:pPr algn="just">
              <a:lnSpc>
                <a:spcPct val="150000"/>
              </a:lnSpc>
              <a:spcBef>
                <a:spcPts val="300"/>
              </a:spcBef>
              <a:spcAft>
                <a:spcPts val="300"/>
              </a:spcAft>
            </a:pPr>
            <a:r>
              <a:rPr lang="en-US" sz="2100" i="1" dirty="0">
                <a:latin typeface="+mj-lt"/>
                <a:ea typeface="Times New Roman" panose="02020603050405020304" pitchFamily="18" charset="0"/>
              </a:rPr>
              <a:t>a) </a:t>
            </a:r>
            <a:r>
              <a:rPr lang="en-US" sz="2100" i="1" dirty="0" err="1">
                <a:latin typeface="+mj-lt"/>
                <a:ea typeface="Times New Roman" panose="02020603050405020304" pitchFamily="18" charset="0"/>
              </a:rPr>
              <a:t>Hình</a:t>
            </a:r>
            <a:r>
              <a:rPr lang="en-US" sz="2100" i="1" dirty="0">
                <a:latin typeface="+mj-lt"/>
                <a:ea typeface="Times New Roman" panose="02020603050405020304" pitchFamily="18" charset="0"/>
              </a:rPr>
              <a:t> ảnh của người A </a:t>
            </a:r>
            <a:r>
              <a:rPr lang="en-US" sz="2100" i="1" dirty="0" err="1">
                <a:latin typeface="+mj-lt"/>
                <a:ea typeface="Times New Roman" panose="02020603050405020304" pitchFamily="18" charset="0"/>
              </a:rPr>
              <a:t>và</a:t>
            </a:r>
            <a:r>
              <a:rPr lang="en-US" sz="2100" i="1" dirty="0">
                <a:latin typeface="+mj-lt"/>
                <a:ea typeface="Times New Roman" panose="02020603050405020304" pitchFamily="18" charset="0"/>
              </a:rPr>
              <a:t> người C đang thể </a:t>
            </a:r>
            <a:r>
              <a:rPr lang="en-US" sz="2100" i="1" dirty="0" err="1">
                <a:latin typeface="+mj-lt"/>
                <a:ea typeface="Times New Roman" panose="02020603050405020304" pitchFamily="18" charset="0"/>
              </a:rPr>
              <a:t>hiện</a:t>
            </a:r>
            <a:r>
              <a:rPr lang="en-US" sz="2100" i="1" dirty="0">
                <a:latin typeface="+mj-lt"/>
                <a:ea typeface="Times New Roman" panose="02020603050405020304" pitchFamily="18" charset="0"/>
              </a:rPr>
              <a:t> vấn </a:t>
            </a:r>
            <a:r>
              <a:rPr lang="en-US" sz="2100" i="1" dirty="0" err="1">
                <a:latin typeface="+mj-lt"/>
                <a:ea typeface="Times New Roman" panose="02020603050405020304" pitchFamily="18" charset="0"/>
              </a:rPr>
              <a:t>đề</a:t>
            </a:r>
            <a:r>
              <a:rPr lang="en-US" sz="2100" i="1" dirty="0">
                <a:latin typeface="+mj-lt"/>
                <a:ea typeface="Times New Roman" panose="02020603050405020304" pitchFamily="18" charset="0"/>
              </a:rPr>
              <a:t> gì?</a:t>
            </a:r>
            <a:endParaRPr lang="en-US" sz="2100" i="1" dirty="0">
              <a:latin typeface="+mj-lt"/>
              <a:ea typeface="Calibri" panose="020F0502020204030204" pitchFamily="34" charset="0"/>
            </a:endParaRPr>
          </a:p>
          <a:p>
            <a:pPr algn="just">
              <a:lnSpc>
                <a:spcPct val="150000"/>
              </a:lnSpc>
              <a:spcBef>
                <a:spcPts val="300"/>
              </a:spcBef>
              <a:spcAft>
                <a:spcPts val="300"/>
              </a:spcAft>
            </a:pPr>
            <a:r>
              <a:rPr lang="en-US" sz="2100" i="1" dirty="0">
                <a:latin typeface="+mj-lt"/>
                <a:ea typeface="Times New Roman" panose="02020603050405020304" pitchFamily="18" charset="0"/>
              </a:rPr>
              <a:t>b) Theo </a:t>
            </a:r>
            <a:r>
              <a:rPr lang="en-US" sz="2100" i="1" dirty="0" err="1">
                <a:latin typeface="+mj-lt"/>
                <a:ea typeface="Times New Roman" panose="02020603050405020304" pitchFamily="18" charset="0"/>
              </a:rPr>
              <a:t>em</a:t>
            </a:r>
            <a:r>
              <a:rPr lang="en-US" sz="2100" i="1" dirty="0">
                <a:latin typeface="+mj-lt"/>
                <a:ea typeface="Times New Roman" panose="02020603050405020304" pitchFamily="18" charset="0"/>
              </a:rPr>
              <a:t>, vấn </a:t>
            </a:r>
            <a:r>
              <a:rPr lang="en-US" sz="2100" i="1" dirty="0" err="1">
                <a:latin typeface="+mj-lt"/>
                <a:ea typeface="Times New Roman" panose="02020603050405020304" pitchFamily="18" charset="0"/>
              </a:rPr>
              <a:t>đề</a:t>
            </a:r>
            <a:r>
              <a:rPr lang="en-US" sz="2100" i="1" dirty="0">
                <a:latin typeface="+mj-lt"/>
                <a:ea typeface="Times New Roman" panose="02020603050405020304" pitchFamily="18" charset="0"/>
              </a:rPr>
              <a:t> </a:t>
            </a:r>
            <a:r>
              <a:rPr lang="en-US" sz="2100" i="1" dirty="0" err="1">
                <a:latin typeface="+mj-lt"/>
                <a:ea typeface="Times New Roman" panose="02020603050405020304" pitchFamily="18" charset="0"/>
              </a:rPr>
              <a:t>đó</a:t>
            </a:r>
            <a:r>
              <a:rPr lang="en-US" sz="2100" i="1" dirty="0">
                <a:latin typeface="+mj-lt"/>
                <a:ea typeface="Times New Roman" panose="02020603050405020304" pitchFamily="18" charset="0"/>
              </a:rPr>
              <a:t> có thể </a:t>
            </a:r>
            <a:r>
              <a:rPr lang="en-US" sz="2100" i="1" dirty="0" err="1">
                <a:latin typeface="+mj-lt"/>
                <a:ea typeface="Times New Roman" panose="02020603050405020304" pitchFamily="18" charset="0"/>
              </a:rPr>
              <a:t>xuất</a:t>
            </a:r>
            <a:r>
              <a:rPr lang="en-US" sz="2100" i="1" dirty="0">
                <a:latin typeface="+mj-lt"/>
                <a:ea typeface="Times New Roman" panose="02020603050405020304" pitchFamily="18" charset="0"/>
              </a:rPr>
              <a:t> phát từ </a:t>
            </a:r>
            <a:r>
              <a:rPr lang="en-US" sz="2100" i="1" dirty="0" err="1">
                <a:latin typeface="+mj-lt"/>
                <a:ea typeface="Times New Roman" panose="02020603050405020304" pitchFamily="18" charset="0"/>
              </a:rPr>
              <a:t>những</a:t>
            </a:r>
            <a:r>
              <a:rPr lang="en-US" sz="2100" i="1" dirty="0">
                <a:latin typeface="+mj-lt"/>
                <a:ea typeface="Times New Roman" panose="02020603050405020304" pitchFamily="18" charset="0"/>
              </a:rPr>
              <a:t> nguyên </a:t>
            </a:r>
            <a:r>
              <a:rPr lang="en-US" sz="2100" i="1" dirty="0" err="1">
                <a:latin typeface="+mj-lt"/>
                <a:ea typeface="Times New Roman" panose="02020603050405020304" pitchFamily="18" charset="0"/>
              </a:rPr>
              <a:t>nhân</a:t>
            </a:r>
            <a:r>
              <a:rPr lang="en-US" sz="2100" i="1" dirty="0">
                <a:latin typeface="+mj-lt"/>
                <a:ea typeface="Times New Roman" panose="02020603050405020304" pitchFamily="18" charset="0"/>
              </a:rPr>
              <a:t> nào?</a:t>
            </a:r>
            <a:endParaRPr lang="en-US" sz="2100" i="1" dirty="0">
              <a:latin typeface="+mj-lt"/>
              <a:ea typeface="Calibri" panose="020F0502020204030204" pitchFamily="34" charset="0"/>
            </a:endParaRPr>
          </a:p>
          <a:p>
            <a:pPr algn="just">
              <a:lnSpc>
                <a:spcPct val="150000"/>
              </a:lnSpc>
              <a:spcBef>
                <a:spcPts val="300"/>
              </a:spcBef>
              <a:spcAft>
                <a:spcPts val="300"/>
              </a:spcAft>
            </a:pPr>
            <a:r>
              <a:rPr lang="en-US" sz="2100" i="1" dirty="0">
                <a:latin typeface="+mj-lt"/>
                <a:ea typeface="Times New Roman" panose="02020603050405020304" pitchFamily="18" charset="0"/>
              </a:rPr>
              <a:t>c) Để </a:t>
            </a:r>
            <a:r>
              <a:rPr lang="en-US" sz="2100" i="1" dirty="0" err="1">
                <a:latin typeface="+mj-lt"/>
                <a:ea typeface="Times New Roman" panose="02020603050405020304" pitchFamily="18" charset="0"/>
              </a:rPr>
              <a:t>khắc</a:t>
            </a:r>
            <a:r>
              <a:rPr lang="en-US" sz="2100" i="1" dirty="0">
                <a:latin typeface="+mj-lt"/>
                <a:ea typeface="Times New Roman" panose="02020603050405020304" pitchFamily="18" charset="0"/>
              </a:rPr>
              <a:t> </a:t>
            </a:r>
            <a:r>
              <a:rPr lang="en-US" sz="2100" i="1" dirty="0" err="1">
                <a:latin typeface="+mj-lt"/>
                <a:ea typeface="Times New Roman" panose="02020603050405020304" pitchFamily="18" charset="0"/>
              </a:rPr>
              <a:t>phục</a:t>
            </a:r>
            <a:r>
              <a:rPr lang="en-US" sz="2100" i="1" dirty="0">
                <a:latin typeface="+mj-lt"/>
                <a:ea typeface="Times New Roman" panose="02020603050405020304" pitchFamily="18" charset="0"/>
              </a:rPr>
              <a:t> </a:t>
            </a:r>
            <a:r>
              <a:rPr lang="en-US" sz="2100" i="1" dirty="0" err="1">
                <a:latin typeface="+mj-lt"/>
                <a:ea typeface="Times New Roman" panose="02020603050405020304" pitchFamily="18" charset="0"/>
              </a:rPr>
              <a:t>được</a:t>
            </a:r>
            <a:r>
              <a:rPr lang="en-US" sz="2100" i="1" dirty="0">
                <a:latin typeface="+mj-lt"/>
                <a:ea typeface="Times New Roman" panose="02020603050405020304" pitchFamily="18" charset="0"/>
              </a:rPr>
              <a:t> vấn </a:t>
            </a:r>
            <a:r>
              <a:rPr lang="en-US" sz="2100" i="1" dirty="0" err="1">
                <a:latin typeface="+mj-lt"/>
                <a:ea typeface="Times New Roman" panose="02020603050405020304" pitchFamily="18" charset="0"/>
              </a:rPr>
              <a:t>đề</a:t>
            </a:r>
            <a:r>
              <a:rPr lang="en-US" sz="2100" i="1" dirty="0">
                <a:latin typeface="+mj-lt"/>
                <a:ea typeface="Times New Roman" panose="02020603050405020304" pitchFamily="18" charset="0"/>
              </a:rPr>
              <a:t> trên, </a:t>
            </a:r>
            <a:r>
              <a:rPr lang="en-US" sz="2100" i="1" dirty="0" err="1">
                <a:latin typeface="+mj-lt"/>
                <a:ea typeface="Times New Roman" panose="02020603050405020304" pitchFamily="18" charset="0"/>
              </a:rPr>
              <a:t>chúng</a:t>
            </a:r>
            <a:r>
              <a:rPr lang="en-US" sz="2100" i="1" dirty="0">
                <a:latin typeface="+mj-lt"/>
                <a:ea typeface="Times New Roman" panose="02020603050405020304" pitchFamily="18" charset="0"/>
              </a:rPr>
              <a:t> ta cần có </a:t>
            </a:r>
            <a:r>
              <a:rPr lang="en-US" sz="2100" i="1" dirty="0" err="1">
                <a:latin typeface="+mj-lt"/>
                <a:ea typeface="Times New Roman" panose="02020603050405020304" pitchFamily="18" charset="0"/>
              </a:rPr>
              <a:t>những</a:t>
            </a:r>
            <a:r>
              <a:rPr lang="en-US" sz="2100" i="1" dirty="0">
                <a:latin typeface="+mj-lt"/>
                <a:ea typeface="Times New Roman" panose="02020603050405020304" pitchFamily="18" charset="0"/>
              </a:rPr>
              <a:t> </a:t>
            </a:r>
            <a:r>
              <a:rPr lang="en-US" sz="2100" i="1" dirty="0" err="1">
                <a:latin typeface="+mj-lt"/>
                <a:ea typeface="Times New Roman" panose="02020603050405020304" pitchFamily="18" charset="0"/>
              </a:rPr>
              <a:t>biện</a:t>
            </a:r>
            <a:r>
              <a:rPr lang="en-US" sz="2100" i="1" dirty="0">
                <a:latin typeface="+mj-lt"/>
                <a:ea typeface="Times New Roman" panose="02020603050405020304" pitchFamily="18" charset="0"/>
              </a:rPr>
              <a:t> </a:t>
            </a:r>
            <a:r>
              <a:rPr lang="en-US" sz="2100" i="1" dirty="0" err="1">
                <a:latin typeface="+mj-lt"/>
                <a:ea typeface="Times New Roman" panose="02020603050405020304" pitchFamily="18" charset="0"/>
              </a:rPr>
              <a:t>pháp</a:t>
            </a:r>
            <a:r>
              <a:rPr lang="en-US" sz="2100" i="1" dirty="0">
                <a:latin typeface="+mj-lt"/>
                <a:ea typeface="Times New Roman" panose="02020603050405020304" pitchFamily="18" charset="0"/>
              </a:rPr>
              <a:t> nào?</a:t>
            </a:r>
            <a:endParaRPr lang="en-US" sz="2100" i="1" dirty="0">
              <a:effectLst/>
              <a:latin typeface="+mj-lt"/>
              <a:ea typeface="Calibri" panose="020F0502020204030204" pitchFamily="34" charset="0"/>
            </a:endParaRPr>
          </a:p>
        </p:txBody>
      </p:sp>
    </p:spTree>
    <p:extLst>
      <p:ext uri="{BB962C8B-B14F-4D97-AF65-F5344CB8AC3E}">
        <p14:creationId xmlns:p14="http://schemas.microsoft.com/office/powerpoint/2010/main" val="360015081"/>
      </p:ext>
    </p:extLst>
  </p:cSld>
  <p:clrMapOvr>
    <a:masterClrMapping/>
  </p:clrMapOvr>
  <p:transition spd="slow">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sp>
        <p:nvSpPr>
          <p:cNvPr id="2670" name="Google Shape;2670;p74"/>
          <p:cNvSpPr txBox="1">
            <a:spLocks noGrp="1"/>
          </p:cNvSpPr>
          <p:nvPr>
            <p:ph type="title"/>
          </p:nvPr>
        </p:nvSpPr>
        <p:spPr>
          <a:xfrm>
            <a:off x="3282279" y="143009"/>
            <a:ext cx="2356520" cy="6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3200" b="1" dirty="0">
                <a:solidFill>
                  <a:srgbClr val="FF0000"/>
                </a:solidFill>
                <a:latin typeface="+mn-lt"/>
              </a:rPr>
              <a:t>VẬN DỤNG</a:t>
            </a:r>
            <a:endParaRPr sz="3200" b="1" dirty="0">
              <a:solidFill>
                <a:srgbClr val="FF0000"/>
              </a:solidFill>
              <a:latin typeface="+mn-lt"/>
            </a:endParaRPr>
          </a:p>
        </p:txBody>
      </p:sp>
      <p:sp>
        <p:nvSpPr>
          <p:cNvPr id="3" name="Rectangle 2"/>
          <p:cNvSpPr/>
          <p:nvPr/>
        </p:nvSpPr>
        <p:spPr>
          <a:xfrm>
            <a:off x="721231" y="741018"/>
            <a:ext cx="7478616" cy="3639458"/>
          </a:xfrm>
          <a:prstGeom prst="rect">
            <a:avLst/>
          </a:prstGeom>
        </p:spPr>
        <p:txBody>
          <a:bodyPr wrap="square">
            <a:spAutoFit/>
          </a:bodyPr>
          <a:lstStyle/>
          <a:p>
            <a:pPr marL="0" marR="90170" algn="just">
              <a:lnSpc>
                <a:spcPct val="150000"/>
              </a:lnSpc>
              <a:spcBef>
                <a:spcPts val="300"/>
              </a:spcBef>
              <a:spcAft>
                <a:spcPts val="300"/>
              </a:spcAft>
            </a:pPr>
            <a:r>
              <a:rPr lang="en-US" sz="2100" dirty="0">
                <a:latin typeface="+mj-lt"/>
                <a:ea typeface="Times New Roman" panose="02020603050405020304" pitchFamily="18" charset="0"/>
              </a:rPr>
              <a:t>a. Người A bị </a:t>
            </a:r>
            <a:r>
              <a:rPr lang="en-US" sz="2100" dirty="0" err="1">
                <a:latin typeface="+mj-lt"/>
                <a:ea typeface="Times New Roman" panose="02020603050405020304" pitchFamily="18" charset="0"/>
              </a:rPr>
              <a:t>suy</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dinh</a:t>
            </a:r>
            <a:r>
              <a:rPr lang="en-US" sz="2100" dirty="0">
                <a:latin typeface="+mj-lt"/>
                <a:ea typeface="Times New Roman" panose="02020603050405020304" pitchFamily="18" charset="0"/>
              </a:rPr>
              <a:t> dưỡng, người C bị </a:t>
            </a:r>
            <a:r>
              <a:rPr lang="en-US" sz="2100" dirty="0" err="1">
                <a:latin typeface="+mj-lt"/>
                <a:ea typeface="Times New Roman" panose="02020603050405020304" pitchFamily="18" charset="0"/>
              </a:rPr>
              <a:t>béo</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phì</a:t>
            </a:r>
            <a:r>
              <a:rPr lang="vi-VN" sz="2100" dirty="0">
                <a:latin typeface="+mj-lt"/>
                <a:ea typeface="Times New Roman" panose="02020603050405020304" pitchFamily="18" charset="0"/>
              </a:rPr>
              <a:t>.</a:t>
            </a:r>
            <a:endParaRPr lang="en-US" sz="2100" dirty="0">
              <a:latin typeface="+mj-lt"/>
              <a:ea typeface="Calibri" panose="020F0502020204030204" pitchFamily="34" charset="0"/>
            </a:endParaRPr>
          </a:p>
          <a:p>
            <a:pPr marL="0" marR="90170" algn="just">
              <a:lnSpc>
                <a:spcPct val="150000"/>
              </a:lnSpc>
              <a:spcBef>
                <a:spcPts val="300"/>
              </a:spcBef>
              <a:spcAft>
                <a:spcPts val="300"/>
              </a:spcAft>
            </a:pPr>
            <a:r>
              <a:rPr lang="en-US" sz="2100" dirty="0">
                <a:latin typeface="+mj-lt"/>
                <a:ea typeface="Times New Roman" panose="02020603050405020304" pitchFamily="18" charset="0"/>
              </a:rPr>
              <a:t>b. </a:t>
            </a:r>
            <a:r>
              <a:rPr lang="en-US" sz="2100" b="1" dirty="0">
                <a:latin typeface="+mj-lt"/>
                <a:ea typeface="Times New Roman" panose="02020603050405020304" pitchFamily="18" charset="0"/>
              </a:rPr>
              <a:t>Nguyên </a:t>
            </a:r>
            <a:r>
              <a:rPr lang="en-US" sz="2100" b="1" dirty="0" err="1">
                <a:latin typeface="+mj-lt"/>
                <a:ea typeface="Times New Roman" panose="02020603050405020304" pitchFamily="18" charset="0"/>
              </a:rPr>
              <a:t>nhân</a:t>
            </a:r>
            <a:r>
              <a:rPr lang="en-US" sz="2100" b="1" dirty="0">
                <a:latin typeface="+mj-lt"/>
                <a:ea typeface="Times New Roman" panose="02020603050405020304" pitchFamily="18" charset="0"/>
              </a:rPr>
              <a:t> </a:t>
            </a:r>
            <a:r>
              <a:rPr lang="en-US" sz="2100" b="1" dirty="0" err="1">
                <a:latin typeface="+mj-lt"/>
                <a:ea typeface="Times New Roman" panose="02020603050405020304" pitchFamily="18" charset="0"/>
              </a:rPr>
              <a:t>suy</a:t>
            </a:r>
            <a:r>
              <a:rPr lang="en-US" sz="2100" b="1" dirty="0">
                <a:latin typeface="+mj-lt"/>
                <a:ea typeface="Times New Roman" panose="02020603050405020304" pitchFamily="18" charset="0"/>
              </a:rPr>
              <a:t> </a:t>
            </a:r>
            <a:r>
              <a:rPr lang="en-US" sz="2100" b="1" dirty="0" err="1">
                <a:latin typeface="+mj-lt"/>
                <a:ea typeface="Times New Roman" panose="02020603050405020304" pitchFamily="18" charset="0"/>
              </a:rPr>
              <a:t>dinh</a:t>
            </a:r>
            <a:r>
              <a:rPr lang="en-US" sz="2100" b="1" dirty="0">
                <a:latin typeface="+mj-lt"/>
                <a:ea typeface="Times New Roman" panose="02020603050405020304" pitchFamily="18" charset="0"/>
              </a:rPr>
              <a:t> dưỡng: </a:t>
            </a:r>
            <a:r>
              <a:rPr lang="en-US" sz="2100" dirty="0" err="1">
                <a:latin typeface="+mj-lt"/>
                <a:ea typeface="Times New Roman" panose="02020603050405020304" pitchFamily="18" charset="0"/>
              </a:rPr>
              <a:t>khẩu</a:t>
            </a:r>
            <a:r>
              <a:rPr lang="en-US" sz="2100" dirty="0">
                <a:latin typeface="+mj-lt"/>
                <a:ea typeface="Times New Roman" panose="02020603050405020304" pitchFamily="18" charset="0"/>
              </a:rPr>
              <a:t> phần ăn </a:t>
            </a:r>
            <a:r>
              <a:rPr lang="en-US" sz="2100" dirty="0" err="1">
                <a:latin typeface="+mj-lt"/>
                <a:ea typeface="Times New Roman" panose="02020603050405020304" pitchFamily="18" charset="0"/>
              </a:rPr>
              <a:t>thiếu</a:t>
            </a:r>
            <a:r>
              <a:rPr lang="en-US" sz="2100" dirty="0">
                <a:latin typeface="+mj-lt"/>
                <a:ea typeface="Times New Roman" panose="02020603050405020304" pitchFamily="18" charset="0"/>
              </a:rPr>
              <a:t> các </a:t>
            </a: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dinh</a:t>
            </a:r>
            <a:r>
              <a:rPr lang="en-US" sz="2100" dirty="0">
                <a:latin typeface="+mj-lt"/>
                <a:ea typeface="Times New Roman" panose="02020603050405020304" pitchFamily="18" charset="0"/>
              </a:rPr>
              <a:t> dưỡng, </a:t>
            </a:r>
            <a:r>
              <a:rPr lang="en-US" sz="2100" dirty="0" err="1">
                <a:latin typeface="+mj-lt"/>
                <a:ea typeface="Times New Roman" panose="02020603050405020304" pitchFamily="18" charset="0"/>
              </a:rPr>
              <a:t>khả</a:t>
            </a:r>
            <a:r>
              <a:rPr lang="en-US" sz="2100" dirty="0">
                <a:latin typeface="+mj-lt"/>
                <a:ea typeface="Times New Roman" panose="02020603050405020304" pitchFamily="18" charset="0"/>
              </a:rPr>
              <a:t> năng </a:t>
            </a:r>
            <a:r>
              <a:rPr lang="en-US" sz="2100" dirty="0" err="1">
                <a:latin typeface="+mj-lt"/>
                <a:ea typeface="Times New Roman" panose="02020603050405020304" pitchFamily="18" charset="0"/>
              </a:rPr>
              <a:t>hấp</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thụ</a:t>
            </a:r>
            <a:r>
              <a:rPr lang="en-US" sz="2100" dirty="0">
                <a:latin typeface="+mj-lt"/>
                <a:ea typeface="Times New Roman" panose="02020603050405020304" pitchFamily="18" charset="0"/>
              </a:rPr>
              <a:t> của hệ </a:t>
            </a:r>
            <a:r>
              <a:rPr lang="en-US" sz="2100" dirty="0" err="1">
                <a:latin typeface="+mj-lt"/>
                <a:ea typeface="Times New Roman" panose="02020603050405020304" pitchFamily="18" charset="0"/>
              </a:rPr>
              <a:t>tiêu</a:t>
            </a:r>
            <a:r>
              <a:rPr lang="en-US" sz="2100" dirty="0">
                <a:latin typeface="+mj-lt"/>
                <a:ea typeface="Times New Roman" panose="02020603050405020304" pitchFamily="18" charset="0"/>
              </a:rPr>
              <a:t> hóa </a:t>
            </a:r>
            <a:r>
              <a:rPr lang="en-US" sz="2100" dirty="0" err="1">
                <a:latin typeface="+mj-lt"/>
                <a:ea typeface="Times New Roman" panose="02020603050405020304" pitchFamily="18" charset="0"/>
              </a:rPr>
              <a:t>kém</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thói</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quen</a:t>
            </a:r>
            <a:r>
              <a:rPr lang="en-US" sz="2100" dirty="0">
                <a:latin typeface="+mj-lt"/>
                <a:ea typeface="Times New Roman" panose="02020603050405020304" pitchFamily="18" charset="0"/>
              </a:rPr>
              <a:t> ăn uống </a:t>
            </a:r>
            <a:r>
              <a:rPr lang="en-US" sz="2100" dirty="0" err="1">
                <a:latin typeface="+mj-lt"/>
                <a:ea typeface="Times New Roman" panose="02020603050405020304" pitchFamily="18" charset="0"/>
              </a:rPr>
              <a:t>không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khoa</a:t>
            </a:r>
            <a:r>
              <a:rPr lang="en-US" sz="2100" dirty="0">
                <a:latin typeface="+mj-lt"/>
                <a:ea typeface="Times New Roman" panose="02020603050405020304" pitchFamily="18" charset="0"/>
              </a:rPr>
              <a:t> học,…</a:t>
            </a:r>
            <a:endParaRPr lang="en-US" sz="2100" dirty="0">
              <a:latin typeface="+mj-lt"/>
              <a:ea typeface="Calibri" panose="020F0502020204030204" pitchFamily="34" charset="0"/>
            </a:endParaRPr>
          </a:p>
          <a:p>
            <a:pPr marL="0" marR="90170" algn="just">
              <a:lnSpc>
                <a:spcPct val="150000"/>
              </a:lnSpc>
              <a:spcBef>
                <a:spcPts val="300"/>
              </a:spcBef>
              <a:spcAft>
                <a:spcPts val="300"/>
              </a:spcAft>
            </a:pPr>
            <a:r>
              <a:rPr lang="en-US" sz="2100" dirty="0">
                <a:latin typeface="+mj-lt"/>
                <a:ea typeface="Times New Roman" panose="02020603050405020304" pitchFamily="18" charset="0"/>
              </a:rPr>
              <a:t>   </a:t>
            </a:r>
            <a:r>
              <a:rPr lang="en-US" sz="2100" b="1" dirty="0">
                <a:latin typeface="+mj-lt"/>
                <a:ea typeface="Times New Roman" panose="02020603050405020304" pitchFamily="18" charset="0"/>
              </a:rPr>
              <a:t>Nguyên </a:t>
            </a:r>
            <a:r>
              <a:rPr lang="en-US" sz="2100" b="1" dirty="0" err="1">
                <a:latin typeface="+mj-lt"/>
                <a:ea typeface="Times New Roman" panose="02020603050405020304" pitchFamily="18" charset="0"/>
              </a:rPr>
              <a:t>nhân</a:t>
            </a:r>
            <a:r>
              <a:rPr lang="en-US" sz="2100" b="1" dirty="0">
                <a:latin typeface="+mj-lt"/>
                <a:ea typeface="Times New Roman" panose="02020603050405020304" pitchFamily="18" charset="0"/>
              </a:rPr>
              <a:t> bị </a:t>
            </a:r>
            <a:r>
              <a:rPr lang="en-US" sz="2100" b="1" dirty="0" err="1">
                <a:latin typeface="+mj-lt"/>
                <a:ea typeface="Times New Roman" panose="02020603050405020304" pitchFamily="18" charset="0"/>
              </a:rPr>
              <a:t>béo</a:t>
            </a:r>
            <a:r>
              <a:rPr lang="en-US" sz="2100" b="1" dirty="0">
                <a:latin typeface="+mj-lt"/>
                <a:ea typeface="Times New Roman" panose="02020603050405020304" pitchFamily="18" charset="0"/>
              </a:rPr>
              <a:t> </a:t>
            </a:r>
            <a:r>
              <a:rPr lang="en-US" sz="2100" b="1" dirty="0" err="1">
                <a:latin typeface="+mj-lt"/>
                <a:ea typeface="Times New Roman" panose="02020603050405020304" pitchFamily="18" charset="0"/>
              </a:rPr>
              <a:t>phì</a:t>
            </a:r>
            <a:r>
              <a:rPr lang="en-US" sz="2100" b="1" dirty="0">
                <a:latin typeface="+mj-lt"/>
                <a:ea typeface="Times New Roman" panose="02020603050405020304" pitchFamily="18" charset="0"/>
              </a:rPr>
              <a:t>: </a:t>
            </a:r>
            <a:r>
              <a:rPr lang="en-US" sz="2100" dirty="0">
                <a:latin typeface="+mj-lt"/>
                <a:ea typeface="Times New Roman" panose="02020603050405020304" pitchFamily="18" charset="0"/>
              </a:rPr>
              <a:t>do di </a:t>
            </a:r>
            <a:r>
              <a:rPr lang="en-US" sz="2100" dirty="0" err="1">
                <a:latin typeface="+mj-lt"/>
                <a:ea typeface="Times New Roman" panose="02020603050405020304" pitchFamily="18" charset="0"/>
              </a:rPr>
              <a:t>truyền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thói</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quen</a:t>
            </a:r>
            <a:r>
              <a:rPr lang="en-US" sz="2100" dirty="0">
                <a:latin typeface="+mj-lt"/>
                <a:ea typeface="Times New Roman" panose="02020603050405020304" pitchFamily="18" charset="0"/>
              </a:rPr>
              <a:t> ăn uống </a:t>
            </a:r>
            <a:r>
              <a:rPr lang="en-US" sz="2100" dirty="0" err="1">
                <a:latin typeface="+mj-lt"/>
                <a:ea typeface="Times New Roman" panose="02020603050405020304" pitchFamily="18" charset="0"/>
              </a:rPr>
              <a:t>không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khoa</a:t>
            </a:r>
            <a:r>
              <a:rPr lang="en-US" sz="2100" dirty="0">
                <a:latin typeface="+mj-lt"/>
                <a:ea typeface="Times New Roman" panose="02020603050405020304" pitchFamily="18" charset="0"/>
              </a:rPr>
              <a:t> học, ăn nhiều loại </a:t>
            </a:r>
            <a:r>
              <a:rPr lang="en-US" sz="2100" dirty="0" err="1">
                <a:latin typeface="+mj-lt"/>
                <a:ea typeface="Times New Roman" panose="02020603050405020304" pitchFamily="18" charset="0"/>
              </a:rPr>
              <a:t>thức</a:t>
            </a:r>
            <a:r>
              <a:rPr lang="en-US" sz="2100" dirty="0">
                <a:latin typeface="+mj-lt"/>
                <a:ea typeface="Times New Roman" panose="02020603050405020304" pitchFamily="18" charset="0"/>
              </a:rPr>
              <a:t> ăn </a:t>
            </a:r>
            <a:r>
              <a:rPr lang="en-US" sz="2100" dirty="0" err="1">
                <a:latin typeface="+mj-lt"/>
                <a:ea typeface="Times New Roman" panose="02020603050405020304" pitchFamily="18" charset="0"/>
              </a:rPr>
              <a:t>chế</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biến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sẵn</a:t>
            </a:r>
            <a:r>
              <a:rPr lang="en-US" sz="2100" dirty="0">
                <a:latin typeface="+mj-lt"/>
                <a:ea typeface="Times New Roman" panose="02020603050405020304" pitchFamily="18" charset="0"/>
              </a:rPr>
              <a:t> (nhiều </a:t>
            </a: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béo</a:t>
            </a:r>
            <a:r>
              <a:rPr lang="en-US" sz="2100" dirty="0">
                <a:latin typeface="+mj-lt"/>
                <a:ea typeface="Times New Roman" panose="02020603050405020304" pitchFamily="18" charset="0"/>
              </a:rPr>
              <a:t>, đường),…</a:t>
            </a:r>
            <a:endParaRPr lang="en-US" sz="2100" dirty="0">
              <a:effectLst/>
              <a:latin typeface="+mj-lt"/>
              <a:ea typeface="Calibri" panose="020F0502020204030204" pitchFamily="34" charset="0"/>
            </a:endParaRPr>
          </a:p>
        </p:txBody>
      </p:sp>
    </p:spTree>
    <p:extLst>
      <p:ext uri="{BB962C8B-B14F-4D97-AF65-F5344CB8AC3E}">
        <p14:creationId xmlns:p14="http://schemas.microsoft.com/office/powerpoint/2010/main" val="173758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2"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2)">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sp>
        <p:nvSpPr>
          <p:cNvPr id="2670" name="Google Shape;2670;p74"/>
          <p:cNvSpPr txBox="1">
            <a:spLocks noGrp="1"/>
          </p:cNvSpPr>
          <p:nvPr>
            <p:ph type="title"/>
          </p:nvPr>
        </p:nvSpPr>
        <p:spPr>
          <a:xfrm>
            <a:off x="3282279" y="143009"/>
            <a:ext cx="2356520" cy="6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3200" b="1" dirty="0">
                <a:solidFill>
                  <a:srgbClr val="FF0000"/>
                </a:solidFill>
                <a:latin typeface="+mn-lt"/>
              </a:rPr>
              <a:t>VẬN DỤNG</a:t>
            </a:r>
            <a:endParaRPr sz="3200" b="1" dirty="0">
              <a:solidFill>
                <a:srgbClr val="FF0000"/>
              </a:solidFill>
              <a:latin typeface="+mn-lt"/>
            </a:endParaRPr>
          </a:p>
        </p:txBody>
      </p:sp>
      <p:sp>
        <p:nvSpPr>
          <p:cNvPr id="3" name="Rectangle 2"/>
          <p:cNvSpPr/>
          <p:nvPr/>
        </p:nvSpPr>
        <p:spPr>
          <a:xfrm>
            <a:off x="721231" y="741018"/>
            <a:ext cx="4370314" cy="577081"/>
          </a:xfrm>
          <a:prstGeom prst="rect">
            <a:avLst/>
          </a:prstGeom>
        </p:spPr>
        <p:txBody>
          <a:bodyPr wrap="square">
            <a:spAutoFit/>
          </a:bodyPr>
          <a:lstStyle/>
          <a:p>
            <a:pPr marL="0" marR="90170" algn="just">
              <a:lnSpc>
                <a:spcPct val="150000"/>
              </a:lnSpc>
              <a:spcBef>
                <a:spcPts val="300"/>
              </a:spcBef>
              <a:spcAft>
                <a:spcPts val="300"/>
              </a:spcAft>
            </a:pPr>
            <a:r>
              <a:rPr lang="vi-VN" sz="2100" dirty="0">
                <a:latin typeface="+mn-lt"/>
                <a:ea typeface="Calibri" panose="020F0502020204030204" pitchFamily="34" charset="0"/>
              </a:rPr>
              <a:t>c. Một số biện pháp để khắc phục: </a:t>
            </a:r>
            <a:endParaRPr lang="en-US" sz="2100" dirty="0">
              <a:effectLst/>
              <a:latin typeface="+mn-lt"/>
              <a:ea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04" y="1318099"/>
            <a:ext cx="2868366" cy="2514601"/>
          </a:xfrm>
          <a:prstGeom prst="rect">
            <a:avLst/>
          </a:prstGeom>
        </p:spPr>
      </p:pic>
      <p:sp>
        <p:nvSpPr>
          <p:cNvPr id="4" name="Rectangle 3"/>
          <p:cNvSpPr/>
          <p:nvPr/>
        </p:nvSpPr>
        <p:spPr>
          <a:xfrm>
            <a:off x="505825" y="3763428"/>
            <a:ext cx="2571724" cy="923330"/>
          </a:xfrm>
          <a:prstGeom prst="rect">
            <a:avLst/>
          </a:prstGeom>
        </p:spPr>
        <p:txBody>
          <a:bodyPr wrap="square">
            <a:spAutoFit/>
          </a:bodyPr>
          <a:lstStyle/>
          <a:p>
            <a:pPr marR="90170" lvl="0" algn="ctr">
              <a:lnSpc>
                <a:spcPct val="150000"/>
              </a:lnSpc>
              <a:spcBef>
                <a:spcPts val="300"/>
              </a:spcBef>
            </a:pPr>
            <a:r>
              <a:rPr lang="en-US" sz="1800" dirty="0" err="1">
                <a:latin typeface="+mj-lt"/>
                <a:ea typeface="Times New Roman" panose="02020603050405020304" pitchFamily="18" charset="0"/>
                <a:cs typeface="Noto Sans Symbols"/>
              </a:rPr>
              <a:t>Đảm</a:t>
            </a:r>
            <a:r>
              <a:rPr lang="en-US" sz="1800" dirty="0">
                <a:latin typeface="+mj-lt"/>
                <a:ea typeface="Times New Roman" panose="02020603050405020304" pitchFamily="18" charset="0"/>
                <a:cs typeface="Noto Sans Symbols"/>
              </a:rPr>
              <a:t> bảo ăn uống hợp </a:t>
            </a:r>
            <a:r>
              <a:rPr lang="en-US" sz="1800" dirty="0" err="1">
                <a:latin typeface="+mj-lt"/>
                <a:ea typeface="Times New Roman" panose="02020603050405020304" pitchFamily="18" charset="0"/>
                <a:cs typeface="Noto Sans Symbols"/>
              </a:rPr>
              <a:t>lí</a:t>
            </a:r>
            <a:r>
              <a:rPr lang="en-US" sz="1800" dirty="0">
                <a:latin typeface="+mj-lt"/>
                <a:ea typeface="Times New Roman" panose="02020603050405020304" pitchFamily="18" charset="0"/>
                <a:cs typeface="Noto Sans Symbols"/>
              </a:rPr>
              <a:t> </a:t>
            </a:r>
            <a:r>
              <a:rPr lang="en-US" sz="1800" dirty="0" err="1">
                <a:latin typeface="+mj-lt"/>
                <a:ea typeface="Times New Roman" panose="02020603050405020304" pitchFamily="18" charset="0"/>
                <a:cs typeface="Noto Sans Symbols"/>
              </a:rPr>
              <a:t>và</a:t>
            </a:r>
            <a:r>
              <a:rPr lang="en-US" sz="1800" dirty="0">
                <a:latin typeface="+mj-lt"/>
                <a:ea typeface="Times New Roman" panose="02020603050405020304" pitchFamily="18" charset="0"/>
                <a:cs typeface="Noto Sans Symbols"/>
              </a:rPr>
              <a:t> </a:t>
            </a:r>
            <a:r>
              <a:rPr lang="en-US" sz="1800" dirty="0" err="1">
                <a:latin typeface="+mj-lt"/>
                <a:ea typeface="Times New Roman" panose="02020603050405020304" pitchFamily="18" charset="0"/>
                <a:cs typeface="Noto Sans Symbols"/>
              </a:rPr>
              <a:t>khoa</a:t>
            </a:r>
            <a:r>
              <a:rPr lang="en-US" sz="1800" dirty="0">
                <a:latin typeface="+mj-lt"/>
                <a:ea typeface="Times New Roman" panose="02020603050405020304" pitchFamily="18" charset="0"/>
                <a:cs typeface="Noto Sans Symbols"/>
              </a:rPr>
              <a:t> học</a:t>
            </a:r>
            <a:endParaRPr lang="en-US" sz="1800" dirty="0">
              <a:effectLst/>
              <a:latin typeface="+mj-lt"/>
              <a:ea typeface="Noto Sans Symbols"/>
              <a:cs typeface="Noto Sans Symbols"/>
            </a:endParaRPr>
          </a:p>
        </p:txBody>
      </p:sp>
      <p:sp>
        <p:nvSpPr>
          <p:cNvPr id="6" name="Rectangle 5"/>
          <p:cNvSpPr/>
          <p:nvPr/>
        </p:nvSpPr>
        <p:spPr>
          <a:xfrm>
            <a:off x="3417185" y="3804672"/>
            <a:ext cx="2528499" cy="1338828"/>
          </a:xfrm>
          <a:prstGeom prst="rect">
            <a:avLst/>
          </a:prstGeom>
        </p:spPr>
        <p:txBody>
          <a:bodyPr wrap="square">
            <a:spAutoFit/>
          </a:bodyPr>
          <a:lstStyle/>
          <a:p>
            <a:pPr marR="90170" lvl="0" algn="ctr">
              <a:lnSpc>
                <a:spcPct val="150000"/>
              </a:lnSpc>
              <a:spcBef>
                <a:spcPts val="300"/>
              </a:spcBef>
            </a:pPr>
            <a:r>
              <a:rPr lang="en-US" sz="1800" dirty="0" err="1">
                <a:latin typeface="+mj-lt"/>
                <a:ea typeface="Times New Roman" panose="02020603050405020304" pitchFamily="18" charset="0"/>
                <a:cs typeface="Noto Sans Symbols"/>
              </a:rPr>
              <a:t>Hạn</a:t>
            </a:r>
            <a:r>
              <a:rPr lang="en-US" sz="1800" dirty="0">
                <a:latin typeface="+mj-lt"/>
                <a:ea typeface="Times New Roman" panose="02020603050405020304" pitchFamily="18" charset="0"/>
                <a:cs typeface="Noto Sans Symbols"/>
              </a:rPr>
              <a:t> </a:t>
            </a:r>
            <a:r>
              <a:rPr lang="en-US" sz="1800" dirty="0" err="1">
                <a:latin typeface="+mj-lt"/>
                <a:ea typeface="Times New Roman" panose="02020603050405020304" pitchFamily="18" charset="0"/>
                <a:cs typeface="Noto Sans Symbols"/>
              </a:rPr>
              <a:t>chế</a:t>
            </a:r>
            <a:r>
              <a:rPr lang="en-US" sz="1800" dirty="0">
                <a:latin typeface="+mj-lt"/>
                <a:ea typeface="Times New Roman" panose="02020603050405020304" pitchFamily="18" charset="0"/>
                <a:cs typeface="Noto Sans Symbols"/>
              </a:rPr>
              <a:t> ăn các loại </a:t>
            </a:r>
            <a:r>
              <a:rPr lang="en-US" sz="1800" dirty="0" err="1">
                <a:latin typeface="+mj-lt"/>
                <a:ea typeface="Times New Roman" panose="02020603050405020304" pitchFamily="18" charset="0"/>
                <a:cs typeface="Noto Sans Symbols"/>
              </a:rPr>
              <a:t>thức</a:t>
            </a:r>
            <a:r>
              <a:rPr lang="en-US" sz="1800" dirty="0">
                <a:latin typeface="+mj-lt"/>
                <a:ea typeface="Times New Roman" panose="02020603050405020304" pitchFamily="18" charset="0"/>
                <a:cs typeface="Noto Sans Symbols"/>
              </a:rPr>
              <a:t> ăn </a:t>
            </a:r>
            <a:r>
              <a:rPr lang="en-US" sz="1800" dirty="0" err="1">
                <a:latin typeface="+mj-lt"/>
                <a:ea typeface="Times New Roman" panose="02020603050405020304" pitchFamily="18" charset="0"/>
                <a:cs typeface="Noto Sans Symbols"/>
              </a:rPr>
              <a:t>chế</a:t>
            </a:r>
            <a:r>
              <a:rPr lang="en-US" sz="1800" dirty="0">
                <a:latin typeface="+mj-lt"/>
                <a:ea typeface="Times New Roman" panose="02020603050405020304" pitchFamily="18" charset="0"/>
                <a:cs typeface="Noto Sans Symbols"/>
              </a:rPr>
              <a:t> </a:t>
            </a:r>
            <a:r>
              <a:rPr lang="en-US" sz="1800" dirty="0" err="1">
                <a:latin typeface="+mj-lt"/>
                <a:ea typeface="Times New Roman" panose="02020603050405020304" pitchFamily="18" charset="0"/>
                <a:cs typeface="Noto Sans Symbols"/>
              </a:rPr>
              <a:t>biến</a:t>
            </a:r>
            <a:r>
              <a:rPr lang="en-US" sz="1800" dirty="0">
                <a:latin typeface="+mj-lt"/>
                <a:ea typeface="Times New Roman" panose="02020603050405020304" pitchFamily="18" charset="0"/>
                <a:cs typeface="Noto Sans Symbols"/>
              </a:rPr>
              <a:t> </a:t>
            </a:r>
            <a:r>
              <a:rPr lang="en-US" sz="1800" dirty="0" err="1">
                <a:latin typeface="+mj-lt"/>
                <a:ea typeface="Times New Roman" panose="02020603050405020304" pitchFamily="18" charset="0"/>
                <a:cs typeface="Noto Sans Symbols"/>
              </a:rPr>
              <a:t>sẵn</a:t>
            </a:r>
            <a:r>
              <a:rPr lang="en-US" sz="1800" dirty="0">
                <a:latin typeface="+mj-lt"/>
                <a:ea typeface="Times New Roman" panose="02020603050405020304" pitchFamily="18" charset="0"/>
                <a:cs typeface="Noto Sans Symbols"/>
              </a:rPr>
              <a:t>, </a:t>
            </a:r>
            <a:r>
              <a:rPr lang="en-US" sz="1800" dirty="0" err="1">
                <a:latin typeface="+mj-lt"/>
                <a:ea typeface="Times New Roman" panose="02020603050405020304" pitchFamily="18" charset="0"/>
                <a:cs typeface="Noto Sans Symbols"/>
              </a:rPr>
              <a:t>chứa</a:t>
            </a:r>
            <a:r>
              <a:rPr lang="en-US" sz="1800" dirty="0">
                <a:latin typeface="+mj-lt"/>
                <a:ea typeface="Times New Roman" panose="02020603050405020304" pitchFamily="18" charset="0"/>
                <a:cs typeface="Noto Sans Symbols"/>
              </a:rPr>
              <a:t> nhiều mỡ dầu.</a:t>
            </a:r>
            <a:endParaRPr lang="en-US" sz="1800" dirty="0">
              <a:effectLst/>
              <a:latin typeface="+mj-lt"/>
              <a:ea typeface="Noto Sans Symbols"/>
              <a:cs typeface="Noto Sans Symbols"/>
            </a:endParaRPr>
          </a:p>
        </p:txBody>
      </p:sp>
      <p:sp>
        <p:nvSpPr>
          <p:cNvPr id="7" name="Rectangle 6"/>
          <p:cNvSpPr/>
          <p:nvPr/>
        </p:nvSpPr>
        <p:spPr>
          <a:xfrm>
            <a:off x="6060557" y="3763428"/>
            <a:ext cx="2571724" cy="872034"/>
          </a:xfrm>
          <a:prstGeom prst="rect">
            <a:avLst/>
          </a:prstGeom>
        </p:spPr>
        <p:txBody>
          <a:bodyPr wrap="square">
            <a:spAutoFit/>
          </a:bodyPr>
          <a:lstStyle/>
          <a:p>
            <a:pPr marR="90170" lvl="0" algn="ctr">
              <a:lnSpc>
                <a:spcPct val="150000"/>
              </a:lnSpc>
              <a:spcBef>
                <a:spcPts val="300"/>
              </a:spcBef>
            </a:pPr>
            <a:r>
              <a:rPr lang="vi-VN" sz="1800" dirty="0">
                <a:latin typeface="+mn-lt"/>
                <a:ea typeface="Times New Roman" panose="02020603050405020304" pitchFamily="18" charset="0"/>
                <a:cs typeface="Noto Sans Symbols"/>
              </a:rPr>
              <a:t>Thường xuyên luyện tập thể dục thể thao</a:t>
            </a:r>
            <a:endParaRPr lang="en-US" sz="1800" dirty="0">
              <a:effectLst/>
              <a:latin typeface="+mn-lt"/>
              <a:ea typeface="Noto Sans Symbols"/>
              <a:cs typeface="Noto Sans Symbol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744" y="1461414"/>
            <a:ext cx="2241186" cy="224118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2305" t="13293" r="17880" b="9192"/>
          <a:stretch/>
        </p:blipFill>
        <p:spPr>
          <a:xfrm>
            <a:off x="6251872" y="1420170"/>
            <a:ext cx="2188228" cy="2429634"/>
          </a:xfrm>
          <a:prstGeom prst="rect">
            <a:avLst/>
          </a:prstGeom>
        </p:spPr>
      </p:pic>
    </p:spTree>
    <p:extLst>
      <p:ext uri="{BB962C8B-B14F-4D97-AF65-F5344CB8AC3E}">
        <p14:creationId xmlns:p14="http://schemas.microsoft.com/office/powerpoint/2010/main" val="300306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out)">
                                      <p:cBhvr>
                                        <p:cTn id="21" dur="500"/>
                                        <p:tgtEl>
                                          <p:spTgt spid="5"/>
                                        </p:tgtEl>
                                      </p:cBhvr>
                                    </p:animEffect>
                                  </p:childTnLst>
                                </p:cTn>
                              </p:par>
                              <p:par>
                                <p:cTn id="22" presetID="6" presetClass="entr" presetSubtype="32"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ou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500"/>
                                        <p:tgtEl>
                                          <p:spTgt spid="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37"/>
          <p:cNvSpPr txBox="1">
            <a:spLocks noGrp="1"/>
          </p:cNvSpPr>
          <p:nvPr>
            <p:ph type="subTitle" idx="1"/>
          </p:nvPr>
        </p:nvSpPr>
        <p:spPr>
          <a:xfrm>
            <a:off x="3597838" y="1098108"/>
            <a:ext cx="1952127" cy="56332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500" b="1" dirty="0">
                <a:solidFill>
                  <a:srgbClr val="FF0000"/>
                </a:solidFill>
                <a:latin typeface="+mn-lt"/>
              </a:rPr>
              <a:t>BÀI 28:</a:t>
            </a:r>
            <a:endParaRPr sz="3500" b="1" dirty="0">
              <a:solidFill>
                <a:srgbClr val="FF0000"/>
              </a:solidFill>
              <a:latin typeface="+mn-lt"/>
            </a:endParaRPr>
          </a:p>
        </p:txBody>
      </p:sp>
      <p:sp>
        <p:nvSpPr>
          <p:cNvPr id="5" name="Google Shape;1615;p37"/>
          <p:cNvSpPr txBox="1">
            <a:spLocks/>
          </p:cNvSpPr>
          <p:nvPr/>
        </p:nvSpPr>
        <p:spPr>
          <a:xfrm>
            <a:off x="1572830" y="1586344"/>
            <a:ext cx="5970970" cy="25769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Roboto Slab Light"/>
              <a:buNone/>
              <a:defRPr sz="1400" b="0" i="0" u="none" strike="noStrike" cap="none">
                <a:solidFill>
                  <a:schemeClr val="dk1"/>
                </a:solidFill>
                <a:latin typeface="Comfortaa"/>
                <a:ea typeface="Comfortaa"/>
                <a:cs typeface="Comfortaa"/>
                <a:sym typeface="Comfortaa"/>
              </a:defRPr>
            </a:lvl1pPr>
            <a:lvl2pPr marL="914400" marR="0" lvl="1" indent="-317500" algn="l" rtl="0">
              <a:lnSpc>
                <a:spcPct val="100000"/>
              </a:lnSpc>
              <a:spcBef>
                <a:spcPts val="0"/>
              </a:spcBef>
              <a:spcAft>
                <a:spcPts val="0"/>
              </a:spcAft>
              <a:buClr>
                <a:schemeClr val="dk1"/>
              </a:buClr>
              <a:buSzPts val="1400"/>
              <a:buFont typeface="Roboto Slab Light"/>
              <a:buNone/>
              <a:defRPr sz="1400" b="0" i="0" u="none" strike="noStrike" cap="none">
                <a:solidFill>
                  <a:schemeClr val="dk1"/>
                </a:solidFill>
                <a:latin typeface="Roboto Slab Light"/>
                <a:ea typeface="Roboto Slab Light"/>
                <a:cs typeface="Roboto Slab Light"/>
                <a:sym typeface="Roboto Slab Light"/>
              </a:defRPr>
            </a:lvl2pPr>
            <a:lvl3pPr marL="1371600" marR="0" lvl="2" indent="-317500" algn="l" rtl="0">
              <a:lnSpc>
                <a:spcPct val="100000"/>
              </a:lnSpc>
              <a:spcBef>
                <a:spcPts val="0"/>
              </a:spcBef>
              <a:spcAft>
                <a:spcPts val="0"/>
              </a:spcAft>
              <a:buClr>
                <a:schemeClr val="dk1"/>
              </a:buClr>
              <a:buSzPts val="1400"/>
              <a:buFont typeface="Roboto Slab Light"/>
              <a:buNone/>
              <a:defRPr sz="1400" b="0" i="0" u="none" strike="noStrike" cap="none">
                <a:solidFill>
                  <a:schemeClr val="dk1"/>
                </a:solidFill>
                <a:latin typeface="Roboto Slab Light"/>
                <a:ea typeface="Roboto Slab Light"/>
                <a:cs typeface="Roboto Slab Light"/>
                <a:sym typeface="Roboto Slab Light"/>
              </a:defRPr>
            </a:lvl3pPr>
            <a:lvl4pPr marL="1828800" marR="0" lvl="3" indent="-317500" algn="l" rtl="0">
              <a:lnSpc>
                <a:spcPct val="100000"/>
              </a:lnSpc>
              <a:spcBef>
                <a:spcPts val="0"/>
              </a:spcBef>
              <a:spcAft>
                <a:spcPts val="0"/>
              </a:spcAft>
              <a:buClr>
                <a:schemeClr val="dk1"/>
              </a:buClr>
              <a:buSzPts val="1400"/>
              <a:buFont typeface="Roboto Slab Light"/>
              <a:buNone/>
              <a:defRPr sz="1400" b="0" i="0" u="none" strike="noStrike" cap="none">
                <a:solidFill>
                  <a:schemeClr val="dk1"/>
                </a:solidFill>
                <a:latin typeface="Roboto Slab Light"/>
                <a:ea typeface="Roboto Slab Light"/>
                <a:cs typeface="Roboto Slab Light"/>
                <a:sym typeface="Roboto Slab Light"/>
              </a:defRPr>
            </a:lvl4pPr>
            <a:lvl5pPr marL="2286000" marR="0" lvl="4" indent="-317500" algn="l" rtl="0">
              <a:lnSpc>
                <a:spcPct val="100000"/>
              </a:lnSpc>
              <a:spcBef>
                <a:spcPts val="0"/>
              </a:spcBef>
              <a:spcAft>
                <a:spcPts val="0"/>
              </a:spcAft>
              <a:buClr>
                <a:schemeClr val="dk1"/>
              </a:buClr>
              <a:buSzPts val="1400"/>
              <a:buFont typeface="Roboto Slab Light"/>
              <a:buNone/>
              <a:defRPr sz="1400" b="0" i="0" u="none" strike="noStrike" cap="none">
                <a:solidFill>
                  <a:schemeClr val="dk1"/>
                </a:solidFill>
                <a:latin typeface="Roboto Slab Light"/>
                <a:ea typeface="Roboto Slab Light"/>
                <a:cs typeface="Roboto Slab Light"/>
                <a:sym typeface="Roboto Slab Light"/>
              </a:defRPr>
            </a:lvl5pPr>
            <a:lvl6pPr marL="2743200" marR="0" lvl="5" indent="-317500" algn="l" rtl="0">
              <a:lnSpc>
                <a:spcPct val="100000"/>
              </a:lnSpc>
              <a:spcBef>
                <a:spcPts val="0"/>
              </a:spcBef>
              <a:spcAft>
                <a:spcPts val="0"/>
              </a:spcAft>
              <a:buClr>
                <a:schemeClr val="dk1"/>
              </a:buClr>
              <a:buSzPts val="1400"/>
              <a:buFont typeface="Roboto Slab Light"/>
              <a:buNone/>
              <a:defRPr sz="1400" b="0" i="0" u="none" strike="noStrike" cap="none">
                <a:solidFill>
                  <a:schemeClr val="dk1"/>
                </a:solidFill>
                <a:latin typeface="Roboto Slab Light"/>
                <a:ea typeface="Roboto Slab Light"/>
                <a:cs typeface="Roboto Slab Light"/>
                <a:sym typeface="Roboto Slab Light"/>
              </a:defRPr>
            </a:lvl6pPr>
            <a:lvl7pPr marL="3200400" marR="0" lvl="6" indent="-317500" algn="l" rtl="0">
              <a:lnSpc>
                <a:spcPct val="100000"/>
              </a:lnSpc>
              <a:spcBef>
                <a:spcPts val="0"/>
              </a:spcBef>
              <a:spcAft>
                <a:spcPts val="0"/>
              </a:spcAft>
              <a:buClr>
                <a:schemeClr val="dk1"/>
              </a:buClr>
              <a:buSzPts val="1400"/>
              <a:buFont typeface="Roboto Slab Light"/>
              <a:buNone/>
              <a:defRPr sz="1400" b="0" i="0" u="none" strike="noStrike" cap="none">
                <a:solidFill>
                  <a:schemeClr val="dk1"/>
                </a:solidFill>
                <a:latin typeface="Roboto Slab Light"/>
                <a:ea typeface="Roboto Slab Light"/>
                <a:cs typeface="Roboto Slab Light"/>
                <a:sym typeface="Roboto Slab Light"/>
              </a:defRPr>
            </a:lvl7pPr>
            <a:lvl8pPr marL="3657600" marR="0" lvl="7" indent="-317500" algn="l" rtl="0">
              <a:lnSpc>
                <a:spcPct val="100000"/>
              </a:lnSpc>
              <a:spcBef>
                <a:spcPts val="0"/>
              </a:spcBef>
              <a:spcAft>
                <a:spcPts val="0"/>
              </a:spcAft>
              <a:buClr>
                <a:schemeClr val="dk1"/>
              </a:buClr>
              <a:buSzPts val="1400"/>
              <a:buFont typeface="Roboto Slab Light"/>
              <a:buNone/>
              <a:defRPr sz="1400" b="0" i="0" u="none" strike="noStrike" cap="none">
                <a:solidFill>
                  <a:schemeClr val="dk1"/>
                </a:solidFill>
                <a:latin typeface="Roboto Slab Light"/>
                <a:ea typeface="Roboto Slab Light"/>
                <a:cs typeface="Roboto Slab Light"/>
                <a:sym typeface="Roboto Slab Light"/>
              </a:defRPr>
            </a:lvl8pPr>
            <a:lvl9pPr marL="4114800" marR="0" lvl="8" indent="-317500" algn="l" rtl="0">
              <a:lnSpc>
                <a:spcPct val="100000"/>
              </a:lnSpc>
              <a:spcBef>
                <a:spcPts val="0"/>
              </a:spcBef>
              <a:spcAft>
                <a:spcPts val="0"/>
              </a:spcAft>
              <a:buClr>
                <a:schemeClr val="dk1"/>
              </a:buClr>
              <a:buSzPts val="1400"/>
              <a:buFont typeface="Roboto Slab Light"/>
              <a:buNone/>
              <a:defRPr sz="1400" b="0" i="0" u="none" strike="noStrike" cap="none">
                <a:solidFill>
                  <a:schemeClr val="dk1"/>
                </a:solidFill>
                <a:latin typeface="Roboto Slab Light"/>
                <a:ea typeface="Roboto Slab Light"/>
                <a:cs typeface="Roboto Slab Light"/>
                <a:sym typeface="Roboto Slab Light"/>
              </a:defRPr>
            </a:lvl9pPr>
          </a:lstStyle>
          <a:p>
            <a:pPr marL="0" indent="0">
              <a:lnSpc>
                <a:spcPct val="135000"/>
              </a:lnSpc>
            </a:pPr>
            <a:r>
              <a:rPr lang="vi-VN" sz="4000" b="1" dirty="0">
                <a:solidFill>
                  <a:schemeClr val="tx1"/>
                </a:solidFill>
                <a:latin typeface="+mn-lt"/>
              </a:rPr>
              <a:t>Vai trò của nước và các chất dinh dưỡng đối với cơ thể sinh vật</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600" name="Google Shape;2600;p71"/>
          <p:cNvSpPr txBox="1">
            <a:spLocks noGrp="1"/>
          </p:cNvSpPr>
          <p:nvPr>
            <p:ph type="body" idx="1"/>
          </p:nvPr>
        </p:nvSpPr>
        <p:spPr>
          <a:xfrm>
            <a:off x="2504924" y="974117"/>
            <a:ext cx="4525542" cy="5706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dirty="0">
                <a:solidFill>
                  <a:srgbClr val="FF0000"/>
                </a:solidFill>
                <a:latin typeface="+mn-lt"/>
              </a:rPr>
              <a:t>HƯỚNG DẪN VỀ NHÀ</a:t>
            </a:r>
            <a:endParaRPr sz="3200" b="1" dirty="0">
              <a:solidFill>
                <a:srgbClr val="FF0000"/>
              </a:solidFill>
              <a:latin typeface="+mn-lt"/>
            </a:endParaRPr>
          </a:p>
        </p:txBody>
      </p:sp>
      <p:sp>
        <p:nvSpPr>
          <p:cNvPr id="3" name="Rectangle 2"/>
          <p:cNvSpPr/>
          <p:nvPr/>
        </p:nvSpPr>
        <p:spPr>
          <a:xfrm>
            <a:off x="1873826" y="1544782"/>
            <a:ext cx="5787738" cy="2906501"/>
          </a:xfrm>
          <a:prstGeom prst="rect">
            <a:avLst/>
          </a:prstGeom>
        </p:spPr>
        <p:txBody>
          <a:bodyPr wrap="square">
            <a:spAutoFit/>
          </a:bodyPr>
          <a:lstStyle/>
          <a:p>
            <a:pPr marL="342900" lvl="0" indent="-342900" algn="just">
              <a:lnSpc>
                <a:spcPct val="150000"/>
              </a:lnSpc>
              <a:spcBef>
                <a:spcPts val="300"/>
              </a:spcBef>
              <a:buFont typeface="Wingdings" panose="05000000000000000000" pitchFamily="2" charset="2"/>
              <a:buChar char="ü"/>
            </a:pPr>
            <a:r>
              <a:rPr lang="en-US" sz="2500" dirty="0" err="1">
                <a:latin typeface="+mj-lt"/>
                <a:ea typeface="Times New Roman" panose="02020603050405020304" pitchFamily="18" charset="0"/>
                <a:cs typeface="Noto Sans Symbols"/>
              </a:rPr>
              <a:t>Ôn</a:t>
            </a:r>
            <a:r>
              <a:rPr lang="en-US" sz="2500" dirty="0">
                <a:latin typeface="+mj-lt"/>
                <a:ea typeface="Times New Roman" panose="02020603050405020304" pitchFamily="18" charset="0"/>
                <a:cs typeface="Noto Sans Symbols"/>
              </a:rPr>
              <a:t> </a:t>
            </a:r>
            <a:r>
              <a:rPr lang="en-US" sz="2500" dirty="0" err="1">
                <a:latin typeface="+mj-lt"/>
                <a:ea typeface="Times New Roman" panose="02020603050405020304" pitchFamily="18" charset="0"/>
                <a:cs typeface="Noto Sans Symbols"/>
              </a:rPr>
              <a:t>tập</a:t>
            </a:r>
            <a:r>
              <a:rPr lang="en-US" sz="2500" dirty="0">
                <a:latin typeface="+mj-lt"/>
                <a:ea typeface="Times New Roman" panose="02020603050405020304" pitchFamily="18" charset="0"/>
                <a:cs typeface="Noto Sans Symbols"/>
              </a:rPr>
              <a:t> </a:t>
            </a:r>
            <a:r>
              <a:rPr lang="en-US" sz="2500" dirty="0" err="1">
                <a:latin typeface="+mj-lt"/>
                <a:ea typeface="Times New Roman" panose="02020603050405020304" pitchFamily="18" charset="0"/>
                <a:cs typeface="Noto Sans Symbols"/>
              </a:rPr>
              <a:t>và</a:t>
            </a:r>
            <a:r>
              <a:rPr lang="en-US" sz="2500" dirty="0">
                <a:latin typeface="+mj-lt"/>
                <a:ea typeface="Times New Roman" panose="02020603050405020304" pitchFamily="18" charset="0"/>
                <a:cs typeface="Noto Sans Symbols"/>
              </a:rPr>
              <a:t> ghi nhớ </a:t>
            </a:r>
            <a:r>
              <a:rPr lang="en-US" sz="2500" dirty="0" err="1">
                <a:latin typeface="+mj-lt"/>
                <a:ea typeface="Times New Roman" panose="02020603050405020304" pitchFamily="18" charset="0"/>
                <a:cs typeface="Noto Sans Symbols"/>
              </a:rPr>
              <a:t>kiến</a:t>
            </a:r>
            <a:r>
              <a:rPr lang="en-US" sz="2500" dirty="0">
                <a:latin typeface="+mj-lt"/>
                <a:ea typeface="Times New Roman" panose="02020603050405020304" pitchFamily="18" charset="0"/>
                <a:cs typeface="Noto Sans Symbols"/>
              </a:rPr>
              <a:t> </a:t>
            </a:r>
            <a:r>
              <a:rPr lang="en-US" sz="2500" dirty="0" err="1">
                <a:latin typeface="+mj-lt"/>
                <a:ea typeface="Times New Roman" panose="02020603050405020304" pitchFamily="18" charset="0"/>
                <a:cs typeface="Noto Sans Symbols"/>
              </a:rPr>
              <a:t>thức</a:t>
            </a:r>
            <a:r>
              <a:rPr lang="en-US" sz="2500" dirty="0">
                <a:latin typeface="+mj-lt"/>
                <a:ea typeface="Times New Roman" panose="02020603050405020304" pitchFamily="18" charset="0"/>
                <a:cs typeface="Noto Sans Symbols"/>
              </a:rPr>
              <a:t> vừa học.</a:t>
            </a:r>
            <a:endParaRPr lang="en-US" sz="2500" dirty="0">
              <a:latin typeface="+mj-lt"/>
              <a:ea typeface="Noto Sans Symbols"/>
              <a:cs typeface="Noto Sans Symbols"/>
            </a:endParaRPr>
          </a:p>
          <a:p>
            <a:pPr marL="342900" lvl="0" indent="-342900" algn="just">
              <a:lnSpc>
                <a:spcPct val="150000"/>
              </a:lnSpc>
              <a:buFont typeface="Wingdings" panose="05000000000000000000" pitchFamily="2" charset="2"/>
              <a:buChar char="ü"/>
            </a:pPr>
            <a:r>
              <a:rPr lang="en-US" sz="2500" dirty="0" err="1">
                <a:latin typeface="+mj-lt"/>
                <a:ea typeface="Times New Roman" panose="02020603050405020304" pitchFamily="18" charset="0"/>
                <a:cs typeface="Noto Sans Symbols"/>
              </a:rPr>
              <a:t>Hoàn</a:t>
            </a:r>
            <a:r>
              <a:rPr lang="en-US" sz="2500" dirty="0">
                <a:latin typeface="+mj-lt"/>
                <a:ea typeface="Times New Roman" panose="02020603050405020304" pitchFamily="18" charset="0"/>
                <a:cs typeface="Noto Sans Symbols"/>
              </a:rPr>
              <a:t> thành bài </a:t>
            </a:r>
            <a:r>
              <a:rPr lang="en-US" sz="2500" dirty="0" err="1">
                <a:latin typeface="+mj-lt"/>
                <a:ea typeface="Times New Roman" panose="02020603050405020304" pitchFamily="18" charset="0"/>
                <a:cs typeface="Noto Sans Symbols"/>
              </a:rPr>
              <a:t>tập</a:t>
            </a:r>
            <a:r>
              <a:rPr lang="en-US" sz="2500" dirty="0">
                <a:latin typeface="+mj-lt"/>
                <a:ea typeface="Times New Roman" panose="02020603050405020304" pitchFamily="18" charset="0"/>
                <a:cs typeface="Noto Sans Symbols"/>
              </a:rPr>
              <a:t> 2</a:t>
            </a:r>
            <a:r>
              <a:rPr lang="vi-VN" sz="2500" dirty="0">
                <a:latin typeface="+mj-lt"/>
                <a:ea typeface="Times New Roman" panose="02020603050405020304" pitchFamily="18" charset="0"/>
                <a:cs typeface="Noto Sans Symbols"/>
              </a:rPr>
              <a:t> </a:t>
            </a:r>
            <a:r>
              <a:rPr lang="vi-VN" sz="2500" dirty="0">
                <a:latin typeface="+mn-lt"/>
                <a:ea typeface="Times New Roman" panose="02020603050405020304" pitchFamily="18" charset="0"/>
                <a:cs typeface="Noto Sans Symbols"/>
              </a:rPr>
              <a:t>SGK</a:t>
            </a:r>
            <a:r>
              <a:rPr lang="en-US" sz="2500" dirty="0">
                <a:latin typeface="+mj-lt"/>
                <a:ea typeface="Times New Roman" panose="02020603050405020304" pitchFamily="18" charset="0"/>
                <a:cs typeface="Noto Sans Symbols"/>
              </a:rPr>
              <a:t>.</a:t>
            </a:r>
            <a:endParaRPr lang="en-US" sz="2500" dirty="0">
              <a:latin typeface="+mj-lt"/>
              <a:ea typeface="Noto Sans Symbols"/>
              <a:cs typeface="Noto Sans Symbols"/>
            </a:endParaRPr>
          </a:p>
          <a:p>
            <a:pPr marL="342900" lvl="0" indent="-342900" algn="just">
              <a:lnSpc>
                <a:spcPct val="150000"/>
              </a:lnSpc>
              <a:spcAft>
                <a:spcPts val="300"/>
              </a:spcAft>
              <a:buFont typeface="Wingdings" panose="05000000000000000000" pitchFamily="2" charset="2"/>
              <a:buChar char="ü"/>
            </a:pPr>
            <a:r>
              <a:rPr lang="en-US" sz="2500" dirty="0" err="1">
                <a:latin typeface="+mj-lt"/>
                <a:ea typeface="Times New Roman" panose="02020603050405020304" pitchFamily="18" charset="0"/>
                <a:cs typeface="Noto Sans Symbols"/>
              </a:rPr>
              <a:t>Tìm</a:t>
            </a:r>
            <a:r>
              <a:rPr lang="en-US" sz="2500" dirty="0">
                <a:latin typeface="+mj-lt"/>
                <a:ea typeface="Times New Roman" panose="02020603050405020304" pitchFamily="18" charset="0"/>
                <a:cs typeface="Noto Sans Symbols"/>
              </a:rPr>
              <a:t> hiểu nội dung </a:t>
            </a:r>
            <a:r>
              <a:rPr lang="en-US" sz="2500" b="1" i="1" dirty="0">
                <a:latin typeface="+mj-lt"/>
                <a:ea typeface="Times New Roman" panose="02020603050405020304" pitchFamily="18" charset="0"/>
                <a:cs typeface="Noto Sans Symbols"/>
              </a:rPr>
              <a:t>bài 29</a:t>
            </a:r>
            <a:r>
              <a:rPr lang="vi-VN" sz="2500" dirty="0">
                <a:latin typeface="+mj-lt"/>
                <a:ea typeface="Times New Roman" panose="02020603050405020304" pitchFamily="18" charset="0"/>
                <a:cs typeface="Noto Sans Symbols"/>
              </a:rPr>
              <a:t>:</a:t>
            </a:r>
            <a:r>
              <a:rPr lang="en-US" sz="2500" dirty="0">
                <a:latin typeface="+mj-lt"/>
                <a:ea typeface="Times New Roman" panose="02020603050405020304" pitchFamily="18" charset="0"/>
                <a:cs typeface="Noto Sans Symbols"/>
              </a:rPr>
              <a:t> </a:t>
            </a:r>
            <a:r>
              <a:rPr lang="en-US" sz="2500" b="1" dirty="0" err="1">
                <a:latin typeface="+mj-lt"/>
                <a:ea typeface="Times New Roman" panose="02020603050405020304" pitchFamily="18" charset="0"/>
                <a:cs typeface="Noto Sans Symbols"/>
              </a:rPr>
              <a:t>Trao</a:t>
            </a:r>
            <a:r>
              <a:rPr lang="en-US" sz="2500" b="1" dirty="0">
                <a:latin typeface="+mj-lt"/>
                <a:ea typeface="Times New Roman" panose="02020603050405020304" pitchFamily="18" charset="0"/>
                <a:cs typeface="Noto Sans Symbols"/>
              </a:rPr>
              <a:t> đổi </a:t>
            </a:r>
            <a:r>
              <a:rPr lang="en-US" sz="2500" b="1" dirty="0" err="1">
                <a:latin typeface="+mj-lt"/>
                <a:ea typeface="Times New Roman" panose="02020603050405020304" pitchFamily="18" charset="0"/>
                <a:cs typeface="Noto Sans Symbols"/>
              </a:rPr>
              <a:t>nước</a:t>
            </a:r>
            <a:r>
              <a:rPr lang="en-US" sz="2500" b="1" dirty="0">
                <a:latin typeface="+mj-lt"/>
                <a:ea typeface="Times New Roman" panose="02020603050405020304" pitchFamily="18" charset="0"/>
                <a:cs typeface="Noto Sans Symbols"/>
              </a:rPr>
              <a:t> </a:t>
            </a:r>
            <a:r>
              <a:rPr lang="en-US" sz="2500" b="1" dirty="0" err="1">
                <a:latin typeface="+mj-lt"/>
                <a:ea typeface="Times New Roman" panose="02020603050405020304" pitchFamily="18" charset="0"/>
                <a:cs typeface="Noto Sans Symbols"/>
              </a:rPr>
              <a:t>và</a:t>
            </a:r>
            <a:r>
              <a:rPr lang="en-US" sz="2500" b="1" dirty="0">
                <a:latin typeface="+mj-lt"/>
                <a:ea typeface="Times New Roman" panose="02020603050405020304" pitchFamily="18" charset="0"/>
                <a:cs typeface="Noto Sans Symbols"/>
              </a:rPr>
              <a:t> các </a:t>
            </a:r>
            <a:r>
              <a:rPr lang="en-US" sz="2500" b="1" dirty="0" err="1">
                <a:latin typeface="+mj-lt"/>
                <a:ea typeface="Times New Roman" panose="02020603050405020304" pitchFamily="18" charset="0"/>
                <a:cs typeface="Noto Sans Symbols"/>
              </a:rPr>
              <a:t>chất</a:t>
            </a:r>
            <a:r>
              <a:rPr lang="en-US" sz="2500" b="1" dirty="0">
                <a:latin typeface="+mj-lt"/>
                <a:ea typeface="Times New Roman" panose="02020603050405020304" pitchFamily="18" charset="0"/>
                <a:cs typeface="Noto Sans Symbols"/>
              </a:rPr>
              <a:t> </a:t>
            </a:r>
            <a:r>
              <a:rPr lang="en-US" sz="2500" b="1" dirty="0" err="1">
                <a:latin typeface="+mj-lt"/>
                <a:ea typeface="Times New Roman" panose="02020603050405020304" pitchFamily="18" charset="0"/>
                <a:cs typeface="Noto Sans Symbols"/>
              </a:rPr>
              <a:t>dinh</a:t>
            </a:r>
            <a:r>
              <a:rPr lang="en-US" sz="2500" b="1" dirty="0">
                <a:latin typeface="+mj-lt"/>
                <a:ea typeface="Times New Roman" panose="02020603050405020304" pitchFamily="18" charset="0"/>
                <a:cs typeface="Noto Sans Symbols"/>
              </a:rPr>
              <a:t> dưỡng ở </a:t>
            </a:r>
            <a:r>
              <a:rPr lang="en-US" sz="2500" b="1" dirty="0" err="1">
                <a:latin typeface="+mj-lt"/>
                <a:ea typeface="Times New Roman" panose="02020603050405020304" pitchFamily="18" charset="0"/>
                <a:cs typeface="Noto Sans Symbols"/>
              </a:rPr>
              <a:t>thực</a:t>
            </a:r>
            <a:r>
              <a:rPr lang="en-US" sz="2500" b="1" dirty="0">
                <a:latin typeface="+mj-lt"/>
                <a:ea typeface="Times New Roman" panose="02020603050405020304" pitchFamily="18" charset="0"/>
                <a:cs typeface="Noto Sans Symbols"/>
              </a:rPr>
              <a:t> </a:t>
            </a:r>
            <a:r>
              <a:rPr lang="en-US" sz="2500" b="1" dirty="0" err="1">
                <a:latin typeface="+mj-lt"/>
                <a:ea typeface="Times New Roman" panose="02020603050405020304" pitchFamily="18" charset="0"/>
                <a:cs typeface="Noto Sans Symbols"/>
              </a:rPr>
              <a:t>vật</a:t>
            </a:r>
            <a:r>
              <a:rPr lang="en-US" sz="2500" b="1" dirty="0">
                <a:latin typeface="+mj-lt"/>
                <a:ea typeface="Times New Roman" panose="02020603050405020304" pitchFamily="18" charset="0"/>
                <a:cs typeface="Noto Sans Symbols"/>
              </a:rPr>
              <a:t>.</a:t>
            </a:r>
            <a:endParaRPr lang="en-US" sz="2500" b="1" dirty="0">
              <a:effectLst/>
              <a:latin typeface="+mj-lt"/>
              <a:ea typeface="Noto Sans Symbols"/>
              <a:cs typeface="Noto Sans Symbols"/>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19"/>
        <p:cNvGrpSpPr/>
        <p:nvPr/>
      </p:nvGrpSpPr>
      <p:grpSpPr>
        <a:xfrm>
          <a:off x="0" y="0"/>
          <a:ext cx="0" cy="0"/>
          <a:chOff x="0" y="0"/>
          <a:chExt cx="0" cy="0"/>
        </a:xfrm>
      </p:grpSpPr>
      <p:sp>
        <p:nvSpPr>
          <p:cNvPr id="4824" name="Google Shape;4824;p108"/>
          <p:cNvSpPr txBox="1">
            <a:spLocks noGrp="1"/>
          </p:cNvSpPr>
          <p:nvPr>
            <p:ph type="title"/>
          </p:nvPr>
        </p:nvSpPr>
        <p:spPr>
          <a:xfrm>
            <a:off x="763163" y="1499091"/>
            <a:ext cx="7743527" cy="2151582"/>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4000" b="1" dirty="0">
                <a:latin typeface="+mn-lt"/>
              </a:rPr>
              <a:t>CẢM ƠN CÁC EM ĐÃ </a:t>
            </a:r>
            <a:br>
              <a:rPr lang="vi-VN" sz="4000" b="1" dirty="0">
                <a:latin typeface="+mn-lt"/>
              </a:rPr>
            </a:br>
            <a:r>
              <a:rPr lang="vi-VN" sz="4000" b="1" dirty="0">
                <a:latin typeface="+mn-lt"/>
              </a:rPr>
              <a:t>LẮNG NGHE BÀI GIẢNG!</a:t>
            </a:r>
            <a:endParaRPr sz="4000" b="1" dirty="0">
              <a:latin typeface="+mn-lt"/>
            </a:endParaRPr>
          </a:p>
        </p:txBody>
      </p:sp>
      <p:grpSp>
        <p:nvGrpSpPr>
          <p:cNvPr id="10" name="Google Shape;4845;p109"/>
          <p:cNvGrpSpPr/>
          <p:nvPr/>
        </p:nvGrpSpPr>
        <p:grpSpPr>
          <a:xfrm>
            <a:off x="0" y="3865418"/>
            <a:ext cx="1392956" cy="1361209"/>
            <a:chOff x="4980000" y="1498426"/>
            <a:chExt cx="3115579" cy="3044572"/>
          </a:xfrm>
        </p:grpSpPr>
        <p:sp>
          <p:nvSpPr>
            <p:cNvPr id="11" name="Google Shape;4846;p109"/>
            <p:cNvSpPr/>
            <p:nvPr/>
          </p:nvSpPr>
          <p:spPr>
            <a:xfrm>
              <a:off x="5042945" y="3604613"/>
              <a:ext cx="2868575" cy="247020"/>
            </a:xfrm>
            <a:custGeom>
              <a:avLst/>
              <a:gdLst/>
              <a:ahLst/>
              <a:cxnLst/>
              <a:rect l="l" t="t" r="r" b="b"/>
              <a:pathLst>
                <a:path w="13854" h="1193" extrusionOk="0">
                  <a:moveTo>
                    <a:pt x="0" y="0"/>
                  </a:moveTo>
                  <a:lnTo>
                    <a:pt x="0" y="1192"/>
                  </a:lnTo>
                  <a:lnTo>
                    <a:pt x="13854" y="1192"/>
                  </a:lnTo>
                  <a:lnTo>
                    <a:pt x="138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47;p109"/>
            <p:cNvSpPr/>
            <p:nvPr/>
          </p:nvSpPr>
          <p:spPr>
            <a:xfrm>
              <a:off x="5190990" y="3083864"/>
              <a:ext cx="435649" cy="1301978"/>
            </a:xfrm>
            <a:custGeom>
              <a:avLst/>
              <a:gdLst/>
              <a:ahLst/>
              <a:cxnLst/>
              <a:rect l="l" t="t" r="r" b="b"/>
              <a:pathLst>
                <a:path w="2104" h="6288" extrusionOk="0">
                  <a:moveTo>
                    <a:pt x="1106" y="0"/>
                  </a:moveTo>
                  <a:lnTo>
                    <a:pt x="1063" y="43"/>
                  </a:lnTo>
                  <a:lnTo>
                    <a:pt x="434" y="694"/>
                  </a:lnTo>
                  <a:lnTo>
                    <a:pt x="391" y="737"/>
                  </a:lnTo>
                  <a:lnTo>
                    <a:pt x="196" y="911"/>
                  </a:lnTo>
                  <a:lnTo>
                    <a:pt x="174" y="954"/>
                  </a:lnTo>
                  <a:lnTo>
                    <a:pt x="109" y="997"/>
                  </a:lnTo>
                  <a:lnTo>
                    <a:pt x="22" y="5312"/>
                  </a:lnTo>
                  <a:lnTo>
                    <a:pt x="1" y="6092"/>
                  </a:lnTo>
                  <a:lnTo>
                    <a:pt x="1" y="6287"/>
                  </a:lnTo>
                  <a:lnTo>
                    <a:pt x="2104" y="6287"/>
                  </a:lnTo>
                  <a:lnTo>
                    <a:pt x="2104" y="997"/>
                  </a:lnTo>
                  <a:lnTo>
                    <a:pt x="1800" y="672"/>
                  </a:lnTo>
                  <a:lnTo>
                    <a:pt x="1757" y="629"/>
                  </a:lnTo>
                  <a:lnTo>
                    <a:pt x="11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48;p109"/>
            <p:cNvSpPr/>
            <p:nvPr/>
          </p:nvSpPr>
          <p:spPr>
            <a:xfrm>
              <a:off x="5186435" y="3272286"/>
              <a:ext cx="98973" cy="1113555"/>
            </a:xfrm>
            <a:custGeom>
              <a:avLst/>
              <a:gdLst/>
              <a:ahLst/>
              <a:cxnLst/>
              <a:rect l="l" t="t" r="r" b="b"/>
              <a:pathLst>
                <a:path w="478" h="5378" extrusionOk="0">
                  <a:moveTo>
                    <a:pt x="239" y="1"/>
                  </a:moveTo>
                  <a:lnTo>
                    <a:pt x="196" y="22"/>
                  </a:lnTo>
                  <a:cubicBezTo>
                    <a:pt x="196" y="109"/>
                    <a:pt x="196" y="196"/>
                    <a:pt x="196" y="261"/>
                  </a:cubicBezTo>
                  <a:cubicBezTo>
                    <a:pt x="218" y="478"/>
                    <a:pt x="261" y="673"/>
                    <a:pt x="283" y="890"/>
                  </a:cubicBezTo>
                  <a:cubicBezTo>
                    <a:pt x="304" y="976"/>
                    <a:pt x="326" y="1085"/>
                    <a:pt x="348" y="1193"/>
                  </a:cubicBezTo>
                  <a:cubicBezTo>
                    <a:pt x="434" y="1887"/>
                    <a:pt x="434" y="2581"/>
                    <a:pt x="304" y="3274"/>
                  </a:cubicBezTo>
                  <a:cubicBezTo>
                    <a:pt x="261" y="3426"/>
                    <a:pt x="239" y="3578"/>
                    <a:pt x="196" y="3730"/>
                  </a:cubicBezTo>
                  <a:cubicBezTo>
                    <a:pt x="131" y="3947"/>
                    <a:pt x="88" y="4185"/>
                    <a:pt x="44" y="4402"/>
                  </a:cubicBezTo>
                  <a:cubicBezTo>
                    <a:pt x="1" y="4662"/>
                    <a:pt x="1" y="4922"/>
                    <a:pt x="44" y="5182"/>
                  </a:cubicBezTo>
                  <a:lnTo>
                    <a:pt x="44" y="5226"/>
                  </a:lnTo>
                  <a:cubicBezTo>
                    <a:pt x="44" y="5269"/>
                    <a:pt x="66" y="5312"/>
                    <a:pt x="66" y="5377"/>
                  </a:cubicBezTo>
                  <a:lnTo>
                    <a:pt x="109" y="5377"/>
                  </a:lnTo>
                  <a:cubicBezTo>
                    <a:pt x="88" y="5334"/>
                    <a:pt x="88" y="5269"/>
                    <a:pt x="88" y="5226"/>
                  </a:cubicBezTo>
                  <a:cubicBezTo>
                    <a:pt x="23" y="4727"/>
                    <a:pt x="66" y="4207"/>
                    <a:pt x="218" y="3730"/>
                  </a:cubicBezTo>
                  <a:cubicBezTo>
                    <a:pt x="261" y="3578"/>
                    <a:pt x="304" y="3426"/>
                    <a:pt x="326" y="3274"/>
                  </a:cubicBezTo>
                  <a:cubicBezTo>
                    <a:pt x="456" y="2581"/>
                    <a:pt x="478" y="1887"/>
                    <a:pt x="369" y="1193"/>
                  </a:cubicBezTo>
                  <a:cubicBezTo>
                    <a:pt x="348" y="1085"/>
                    <a:pt x="348" y="976"/>
                    <a:pt x="326" y="868"/>
                  </a:cubicBezTo>
                  <a:cubicBezTo>
                    <a:pt x="304" y="673"/>
                    <a:pt x="261" y="478"/>
                    <a:pt x="239" y="261"/>
                  </a:cubicBezTo>
                  <a:lnTo>
                    <a:pt x="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49;p109"/>
            <p:cNvSpPr/>
            <p:nvPr/>
          </p:nvSpPr>
          <p:spPr>
            <a:xfrm>
              <a:off x="5330132" y="3088212"/>
              <a:ext cx="135001" cy="1297629"/>
            </a:xfrm>
            <a:custGeom>
              <a:avLst/>
              <a:gdLst/>
              <a:ahLst/>
              <a:cxnLst/>
              <a:rect l="l" t="t" r="r" b="b"/>
              <a:pathLst>
                <a:path w="652" h="6267" extrusionOk="0">
                  <a:moveTo>
                    <a:pt x="434" y="1"/>
                  </a:moveTo>
                  <a:lnTo>
                    <a:pt x="413" y="44"/>
                  </a:lnTo>
                  <a:cubicBezTo>
                    <a:pt x="608" y="1150"/>
                    <a:pt x="434" y="2299"/>
                    <a:pt x="261" y="3405"/>
                  </a:cubicBezTo>
                  <a:cubicBezTo>
                    <a:pt x="87" y="4359"/>
                    <a:pt x="1" y="5313"/>
                    <a:pt x="44" y="6266"/>
                  </a:cubicBezTo>
                  <a:lnTo>
                    <a:pt x="87" y="6266"/>
                  </a:lnTo>
                  <a:cubicBezTo>
                    <a:pt x="44" y="5313"/>
                    <a:pt x="109" y="4359"/>
                    <a:pt x="304" y="3426"/>
                  </a:cubicBezTo>
                  <a:cubicBezTo>
                    <a:pt x="456" y="2321"/>
                    <a:pt x="651" y="1172"/>
                    <a:pt x="434" y="44"/>
                  </a:cubicBezTo>
                  <a:lnTo>
                    <a:pt x="4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850;p109"/>
            <p:cNvSpPr/>
            <p:nvPr/>
          </p:nvSpPr>
          <p:spPr>
            <a:xfrm>
              <a:off x="5568039" y="3290300"/>
              <a:ext cx="63153" cy="1095541"/>
            </a:xfrm>
            <a:custGeom>
              <a:avLst/>
              <a:gdLst/>
              <a:ahLst/>
              <a:cxnLst/>
              <a:rect l="l" t="t" r="r" b="b"/>
              <a:pathLst>
                <a:path w="305" h="5291" extrusionOk="0">
                  <a:moveTo>
                    <a:pt x="283" y="0"/>
                  </a:moveTo>
                  <a:cubicBezTo>
                    <a:pt x="66" y="1171"/>
                    <a:pt x="1" y="2342"/>
                    <a:pt x="66" y="3534"/>
                  </a:cubicBezTo>
                  <a:cubicBezTo>
                    <a:pt x="66" y="3621"/>
                    <a:pt x="87" y="3729"/>
                    <a:pt x="87" y="3838"/>
                  </a:cubicBezTo>
                  <a:cubicBezTo>
                    <a:pt x="152" y="4315"/>
                    <a:pt x="152" y="4792"/>
                    <a:pt x="87" y="5290"/>
                  </a:cubicBezTo>
                  <a:lnTo>
                    <a:pt x="131" y="5290"/>
                  </a:lnTo>
                  <a:cubicBezTo>
                    <a:pt x="196" y="4792"/>
                    <a:pt x="196" y="4315"/>
                    <a:pt x="131" y="3838"/>
                  </a:cubicBezTo>
                  <a:cubicBezTo>
                    <a:pt x="131" y="3729"/>
                    <a:pt x="109" y="3621"/>
                    <a:pt x="109" y="3534"/>
                  </a:cubicBezTo>
                  <a:cubicBezTo>
                    <a:pt x="44" y="2407"/>
                    <a:pt x="87" y="1301"/>
                    <a:pt x="304" y="196"/>
                  </a:cubicBezTo>
                  <a:lnTo>
                    <a:pt x="2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851;p109"/>
            <p:cNvSpPr/>
            <p:nvPr/>
          </p:nvSpPr>
          <p:spPr>
            <a:xfrm>
              <a:off x="6344707" y="3604613"/>
              <a:ext cx="45139" cy="247020"/>
            </a:xfrm>
            <a:custGeom>
              <a:avLst/>
              <a:gdLst/>
              <a:ahLst/>
              <a:cxnLst/>
              <a:rect l="l" t="t" r="r" b="b"/>
              <a:pathLst>
                <a:path w="218" h="1193" extrusionOk="0">
                  <a:moveTo>
                    <a:pt x="0" y="0"/>
                  </a:moveTo>
                  <a:lnTo>
                    <a:pt x="0" y="1192"/>
                  </a:lnTo>
                  <a:lnTo>
                    <a:pt x="217" y="1192"/>
                  </a:lnTo>
                  <a:lnTo>
                    <a:pt x="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852;p109"/>
            <p:cNvSpPr/>
            <p:nvPr/>
          </p:nvSpPr>
          <p:spPr>
            <a:xfrm>
              <a:off x="5904713" y="3272286"/>
              <a:ext cx="98973" cy="1113555"/>
            </a:xfrm>
            <a:custGeom>
              <a:avLst/>
              <a:gdLst/>
              <a:ahLst/>
              <a:cxnLst/>
              <a:rect l="l" t="t" r="r" b="b"/>
              <a:pathLst>
                <a:path w="478" h="5378" extrusionOk="0">
                  <a:moveTo>
                    <a:pt x="239" y="1"/>
                  </a:moveTo>
                  <a:lnTo>
                    <a:pt x="196" y="22"/>
                  </a:lnTo>
                  <a:lnTo>
                    <a:pt x="196" y="261"/>
                  </a:lnTo>
                  <a:cubicBezTo>
                    <a:pt x="218" y="478"/>
                    <a:pt x="261" y="673"/>
                    <a:pt x="304" y="890"/>
                  </a:cubicBezTo>
                  <a:cubicBezTo>
                    <a:pt x="304" y="976"/>
                    <a:pt x="326" y="1085"/>
                    <a:pt x="348" y="1193"/>
                  </a:cubicBezTo>
                  <a:cubicBezTo>
                    <a:pt x="456" y="1887"/>
                    <a:pt x="434" y="2581"/>
                    <a:pt x="304" y="3274"/>
                  </a:cubicBezTo>
                  <a:cubicBezTo>
                    <a:pt x="261" y="3426"/>
                    <a:pt x="239" y="3578"/>
                    <a:pt x="196" y="3730"/>
                  </a:cubicBezTo>
                  <a:cubicBezTo>
                    <a:pt x="152" y="3947"/>
                    <a:pt x="87" y="4185"/>
                    <a:pt x="66" y="4402"/>
                  </a:cubicBezTo>
                  <a:cubicBezTo>
                    <a:pt x="22" y="4662"/>
                    <a:pt x="1" y="4922"/>
                    <a:pt x="44" y="5182"/>
                  </a:cubicBezTo>
                  <a:lnTo>
                    <a:pt x="44" y="5226"/>
                  </a:lnTo>
                  <a:cubicBezTo>
                    <a:pt x="44" y="5291"/>
                    <a:pt x="66" y="5334"/>
                    <a:pt x="87" y="5377"/>
                  </a:cubicBezTo>
                  <a:lnTo>
                    <a:pt x="109" y="5377"/>
                  </a:lnTo>
                  <a:cubicBezTo>
                    <a:pt x="109" y="5312"/>
                    <a:pt x="87" y="5269"/>
                    <a:pt x="87" y="5226"/>
                  </a:cubicBezTo>
                  <a:cubicBezTo>
                    <a:pt x="22" y="4727"/>
                    <a:pt x="87" y="4207"/>
                    <a:pt x="239" y="3730"/>
                  </a:cubicBezTo>
                  <a:cubicBezTo>
                    <a:pt x="261" y="3578"/>
                    <a:pt x="304" y="3426"/>
                    <a:pt x="326" y="3274"/>
                  </a:cubicBezTo>
                  <a:cubicBezTo>
                    <a:pt x="456" y="2581"/>
                    <a:pt x="478" y="1887"/>
                    <a:pt x="369" y="1193"/>
                  </a:cubicBezTo>
                  <a:cubicBezTo>
                    <a:pt x="369" y="1085"/>
                    <a:pt x="348" y="976"/>
                    <a:pt x="326" y="868"/>
                  </a:cubicBezTo>
                  <a:cubicBezTo>
                    <a:pt x="304" y="673"/>
                    <a:pt x="261" y="478"/>
                    <a:pt x="239" y="261"/>
                  </a:cubicBezTo>
                  <a:cubicBezTo>
                    <a:pt x="239" y="174"/>
                    <a:pt x="239" y="87"/>
                    <a:pt x="239" y="1"/>
                  </a:cubicBez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853;p109"/>
            <p:cNvSpPr/>
            <p:nvPr/>
          </p:nvSpPr>
          <p:spPr>
            <a:xfrm>
              <a:off x="5985465" y="3227355"/>
              <a:ext cx="67708" cy="1158487"/>
            </a:xfrm>
            <a:custGeom>
              <a:avLst/>
              <a:gdLst/>
              <a:ahLst/>
              <a:cxnLst/>
              <a:rect l="l" t="t" r="r" b="b"/>
              <a:pathLst>
                <a:path w="327" h="5595" extrusionOk="0">
                  <a:moveTo>
                    <a:pt x="66" y="1"/>
                  </a:moveTo>
                  <a:lnTo>
                    <a:pt x="23" y="44"/>
                  </a:lnTo>
                  <a:cubicBezTo>
                    <a:pt x="1" y="283"/>
                    <a:pt x="1" y="521"/>
                    <a:pt x="23" y="760"/>
                  </a:cubicBezTo>
                  <a:cubicBezTo>
                    <a:pt x="66" y="977"/>
                    <a:pt x="88" y="1215"/>
                    <a:pt x="131" y="1410"/>
                  </a:cubicBezTo>
                  <a:cubicBezTo>
                    <a:pt x="196" y="1692"/>
                    <a:pt x="239" y="1996"/>
                    <a:pt x="261" y="2277"/>
                  </a:cubicBezTo>
                  <a:cubicBezTo>
                    <a:pt x="261" y="2668"/>
                    <a:pt x="261" y="3036"/>
                    <a:pt x="218" y="3426"/>
                  </a:cubicBezTo>
                  <a:cubicBezTo>
                    <a:pt x="153" y="3860"/>
                    <a:pt x="153" y="4337"/>
                    <a:pt x="196" y="4792"/>
                  </a:cubicBezTo>
                  <a:cubicBezTo>
                    <a:pt x="218" y="4836"/>
                    <a:pt x="239" y="4901"/>
                    <a:pt x="239" y="4966"/>
                  </a:cubicBezTo>
                  <a:cubicBezTo>
                    <a:pt x="283" y="5161"/>
                    <a:pt x="283" y="5356"/>
                    <a:pt x="261" y="5573"/>
                  </a:cubicBezTo>
                  <a:lnTo>
                    <a:pt x="261" y="5594"/>
                  </a:lnTo>
                  <a:lnTo>
                    <a:pt x="305" y="5594"/>
                  </a:lnTo>
                  <a:cubicBezTo>
                    <a:pt x="283" y="5573"/>
                    <a:pt x="283" y="5573"/>
                    <a:pt x="305" y="5573"/>
                  </a:cubicBezTo>
                  <a:cubicBezTo>
                    <a:pt x="326" y="5356"/>
                    <a:pt x="305" y="5161"/>
                    <a:pt x="283" y="4944"/>
                  </a:cubicBezTo>
                  <a:lnTo>
                    <a:pt x="239" y="4771"/>
                  </a:lnTo>
                  <a:cubicBezTo>
                    <a:pt x="196" y="4315"/>
                    <a:pt x="218" y="3860"/>
                    <a:pt x="261" y="3426"/>
                  </a:cubicBezTo>
                  <a:cubicBezTo>
                    <a:pt x="305" y="3036"/>
                    <a:pt x="326" y="2668"/>
                    <a:pt x="305" y="2277"/>
                  </a:cubicBezTo>
                  <a:cubicBezTo>
                    <a:pt x="283" y="1996"/>
                    <a:pt x="239" y="1692"/>
                    <a:pt x="174" y="1410"/>
                  </a:cubicBezTo>
                  <a:cubicBezTo>
                    <a:pt x="131" y="1193"/>
                    <a:pt x="88" y="977"/>
                    <a:pt x="66" y="760"/>
                  </a:cubicBezTo>
                  <a:cubicBezTo>
                    <a:pt x="44" y="500"/>
                    <a:pt x="44" y="239"/>
                    <a:pt x="66" y="1"/>
                  </a:cubicBez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54;p109"/>
            <p:cNvSpPr/>
            <p:nvPr/>
          </p:nvSpPr>
          <p:spPr>
            <a:xfrm>
              <a:off x="6048410" y="3088212"/>
              <a:ext cx="130446" cy="1297629"/>
            </a:xfrm>
            <a:custGeom>
              <a:avLst/>
              <a:gdLst/>
              <a:ahLst/>
              <a:cxnLst/>
              <a:rect l="l" t="t" r="r" b="b"/>
              <a:pathLst>
                <a:path w="630" h="6267" extrusionOk="0">
                  <a:moveTo>
                    <a:pt x="434" y="1"/>
                  </a:moveTo>
                  <a:lnTo>
                    <a:pt x="391" y="44"/>
                  </a:lnTo>
                  <a:cubicBezTo>
                    <a:pt x="608" y="1150"/>
                    <a:pt x="434" y="2299"/>
                    <a:pt x="261" y="3405"/>
                  </a:cubicBezTo>
                  <a:cubicBezTo>
                    <a:pt x="87" y="4359"/>
                    <a:pt x="1" y="5313"/>
                    <a:pt x="44" y="6266"/>
                  </a:cubicBezTo>
                  <a:lnTo>
                    <a:pt x="87" y="6266"/>
                  </a:lnTo>
                  <a:cubicBezTo>
                    <a:pt x="44" y="5313"/>
                    <a:pt x="109" y="4359"/>
                    <a:pt x="282" y="3426"/>
                  </a:cubicBezTo>
                  <a:cubicBezTo>
                    <a:pt x="456" y="2321"/>
                    <a:pt x="629" y="1172"/>
                    <a:pt x="434" y="44"/>
                  </a:cubicBezTo>
                  <a:lnTo>
                    <a:pt x="434" y="1"/>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55;p109"/>
            <p:cNvSpPr/>
            <p:nvPr/>
          </p:nvSpPr>
          <p:spPr>
            <a:xfrm>
              <a:off x="6106800" y="3137699"/>
              <a:ext cx="112432" cy="1248143"/>
            </a:xfrm>
            <a:custGeom>
              <a:avLst/>
              <a:gdLst/>
              <a:ahLst/>
              <a:cxnLst/>
              <a:rect l="l" t="t" r="r" b="b"/>
              <a:pathLst>
                <a:path w="543" h="6028" extrusionOk="0">
                  <a:moveTo>
                    <a:pt x="412" y="0"/>
                  </a:moveTo>
                  <a:lnTo>
                    <a:pt x="412" y="0"/>
                  </a:lnTo>
                  <a:cubicBezTo>
                    <a:pt x="391" y="195"/>
                    <a:pt x="391" y="412"/>
                    <a:pt x="434" y="629"/>
                  </a:cubicBezTo>
                  <a:cubicBezTo>
                    <a:pt x="434" y="672"/>
                    <a:pt x="456" y="737"/>
                    <a:pt x="456" y="802"/>
                  </a:cubicBezTo>
                  <a:cubicBezTo>
                    <a:pt x="499" y="1475"/>
                    <a:pt x="434" y="2147"/>
                    <a:pt x="304" y="2797"/>
                  </a:cubicBezTo>
                  <a:cubicBezTo>
                    <a:pt x="282" y="2927"/>
                    <a:pt x="261" y="3057"/>
                    <a:pt x="239" y="3187"/>
                  </a:cubicBezTo>
                  <a:cubicBezTo>
                    <a:pt x="87" y="4120"/>
                    <a:pt x="0" y="5074"/>
                    <a:pt x="0" y="6027"/>
                  </a:cubicBezTo>
                  <a:lnTo>
                    <a:pt x="44" y="6027"/>
                  </a:lnTo>
                  <a:cubicBezTo>
                    <a:pt x="44" y="5074"/>
                    <a:pt x="130" y="4120"/>
                    <a:pt x="282" y="3187"/>
                  </a:cubicBezTo>
                  <a:lnTo>
                    <a:pt x="347" y="2819"/>
                  </a:lnTo>
                  <a:cubicBezTo>
                    <a:pt x="477" y="2147"/>
                    <a:pt x="542" y="1475"/>
                    <a:pt x="499" y="781"/>
                  </a:cubicBezTo>
                  <a:cubicBezTo>
                    <a:pt x="477" y="737"/>
                    <a:pt x="477" y="672"/>
                    <a:pt x="477" y="629"/>
                  </a:cubicBezTo>
                  <a:cubicBezTo>
                    <a:pt x="434" y="412"/>
                    <a:pt x="434" y="217"/>
                    <a:pt x="456" y="22"/>
                  </a:cubicBezTo>
                  <a:lnTo>
                    <a:pt x="412" y="0"/>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856;p109"/>
            <p:cNvSpPr/>
            <p:nvPr/>
          </p:nvSpPr>
          <p:spPr>
            <a:xfrm>
              <a:off x="6196455" y="3213896"/>
              <a:ext cx="94625" cy="1167390"/>
            </a:xfrm>
            <a:custGeom>
              <a:avLst/>
              <a:gdLst/>
              <a:ahLst/>
              <a:cxnLst/>
              <a:rect l="l" t="t" r="r" b="b"/>
              <a:pathLst>
                <a:path w="457" h="5638" extrusionOk="0">
                  <a:moveTo>
                    <a:pt x="370" y="1"/>
                  </a:moveTo>
                  <a:lnTo>
                    <a:pt x="370" y="1"/>
                  </a:lnTo>
                  <a:cubicBezTo>
                    <a:pt x="435" y="1280"/>
                    <a:pt x="348" y="2559"/>
                    <a:pt x="131" y="3838"/>
                  </a:cubicBezTo>
                  <a:lnTo>
                    <a:pt x="131" y="3860"/>
                  </a:lnTo>
                  <a:cubicBezTo>
                    <a:pt x="1" y="4445"/>
                    <a:pt x="1" y="5052"/>
                    <a:pt x="131" y="5638"/>
                  </a:cubicBezTo>
                  <a:lnTo>
                    <a:pt x="174" y="5638"/>
                  </a:lnTo>
                  <a:cubicBezTo>
                    <a:pt x="1" y="5074"/>
                    <a:pt x="88" y="4467"/>
                    <a:pt x="174" y="3860"/>
                  </a:cubicBezTo>
                  <a:lnTo>
                    <a:pt x="174" y="3838"/>
                  </a:lnTo>
                  <a:cubicBezTo>
                    <a:pt x="391" y="2581"/>
                    <a:pt x="456" y="1323"/>
                    <a:pt x="413" y="44"/>
                  </a:cubicBezTo>
                  <a:lnTo>
                    <a:pt x="370" y="1"/>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857;p109"/>
            <p:cNvSpPr/>
            <p:nvPr/>
          </p:nvSpPr>
          <p:spPr>
            <a:xfrm>
              <a:off x="6281762" y="3290300"/>
              <a:ext cx="63153" cy="1095541"/>
            </a:xfrm>
            <a:custGeom>
              <a:avLst/>
              <a:gdLst/>
              <a:ahLst/>
              <a:cxnLst/>
              <a:rect l="l" t="t" r="r" b="b"/>
              <a:pathLst>
                <a:path w="305" h="5291" extrusionOk="0">
                  <a:moveTo>
                    <a:pt x="304" y="0"/>
                  </a:moveTo>
                  <a:cubicBezTo>
                    <a:pt x="66" y="1171"/>
                    <a:pt x="1" y="2342"/>
                    <a:pt x="88" y="3534"/>
                  </a:cubicBezTo>
                  <a:cubicBezTo>
                    <a:pt x="109" y="3621"/>
                    <a:pt x="109" y="3729"/>
                    <a:pt x="109" y="3838"/>
                  </a:cubicBezTo>
                  <a:cubicBezTo>
                    <a:pt x="153" y="4315"/>
                    <a:pt x="153" y="4792"/>
                    <a:pt x="109" y="5290"/>
                  </a:cubicBezTo>
                  <a:lnTo>
                    <a:pt x="153" y="5290"/>
                  </a:lnTo>
                  <a:cubicBezTo>
                    <a:pt x="196" y="4792"/>
                    <a:pt x="196" y="4315"/>
                    <a:pt x="153" y="3838"/>
                  </a:cubicBezTo>
                  <a:cubicBezTo>
                    <a:pt x="131" y="3729"/>
                    <a:pt x="131" y="3621"/>
                    <a:pt x="131" y="3534"/>
                  </a:cubicBezTo>
                  <a:cubicBezTo>
                    <a:pt x="66" y="2407"/>
                    <a:pt x="109" y="1301"/>
                    <a:pt x="304" y="196"/>
                  </a:cubicBezTo>
                  <a:lnTo>
                    <a:pt x="304" y="0"/>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58;p109"/>
            <p:cNvSpPr/>
            <p:nvPr/>
          </p:nvSpPr>
          <p:spPr>
            <a:xfrm>
              <a:off x="6596073" y="3604613"/>
              <a:ext cx="45139" cy="247020"/>
            </a:xfrm>
            <a:custGeom>
              <a:avLst/>
              <a:gdLst/>
              <a:ahLst/>
              <a:cxnLst/>
              <a:rect l="l" t="t" r="r" b="b"/>
              <a:pathLst>
                <a:path w="218" h="1193" extrusionOk="0">
                  <a:moveTo>
                    <a:pt x="1" y="0"/>
                  </a:moveTo>
                  <a:lnTo>
                    <a:pt x="1" y="1192"/>
                  </a:lnTo>
                  <a:lnTo>
                    <a:pt x="217" y="1192"/>
                  </a:lnTo>
                  <a:lnTo>
                    <a:pt x="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859;p109"/>
            <p:cNvSpPr/>
            <p:nvPr/>
          </p:nvSpPr>
          <p:spPr>
            <a:xfrm>
              <a:off x="7067540" y="3604613"/>
              <a:ext cx="40583" cy="247020"/>
            </a:xfrm>
            <a:custGeom>
              <a:avLst/>
              <a:gdLst/>
              <a:ahLst/>
              <a:cxnLst/>
              <a:rect l="l" t="t" r="r" b="b"/>
              <a:pathLst>
                <a:path w="196" h="1193" extrusionOk="0">
                  <a:moveTo>
                    <a:pt x="0" y="0"/>
                  </a:moveTo>
                  <a:lnTo>
                    <a:pt x="0" y="1192"/>
                  </a:lnTo>
                  <a:lnTo>
                    <a:pt x="195" y="1192"/>
                  </a:lnTo>
                  <a:lnTo>
                    <a:pt x="1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860;p109"/>
            <p:cNvSpPr/>
            <p:nvPr/>
          </p:nvSpPr>
          <p:spPr>
            <a:xfrm>
              <a:off x="6622991" y="3272286"/>
              <a:ext cx="103529" cy="1113555"/>
            </a:xfrm>
            <a:custGeom>
              <a:avLst/>
              <a:gdLst/>
              <a:ahLst/>
              <a:cxnLst/>
              <a:rect l="l" t="t" r="r" b="b"/>
              <a:pathLst>
                <a:path w="500" h="5378" extrusionOk="0">
                  <a:moveTo>
                    <a:pt x="239" y="1"/>
                  </a:moveTo>
                  <a:lnTo>
                    <a:pt x="196" y="44"/>
                  </a:lnTo>
                  <a:cubicBezTo>
                    <a:pt x="196" y="131"/>
                    <a:pt x="196" y="196"/>
                    <a:pt x="196" y="283"/>
                  </a:cubicBezTo>
                  <a:cubicBezTo>
                    <a:pt x="217" y="478"/>
                    <a:pt x="261" y="694"/>
                    <a:pt x="304" y="890"/>
                  </a:cubicBezTo>
                  <a:cubicBezTo>
                    <a:pt x="304" y="998"/>
                    <a:pt x="326" y="1106"/>
                    <a:pt x="348" y="1215"/>
                  </a:cubicBezTo>
                  <a:cubicBezTo>
                    <a:pt x="434" y="1887"/>
                    <a:pt x="434" y="2581"/>
                    <a:pt x="282" y="3274"/>
                  </a:cubicBezTo>
                  <a:cubicBezTo>
                    <a:pt x="261" y="3426"/>
                    <a:pt x="217" y="3578"/>
                    <a:pt x="196" y="3730"/>
                  </a:cubicBezTo>
                  <a:cubicBezTo>
                    <a:pt x="131" y="3947"/>
                    <a:pt x="87" y="4185"/>
                    <a:pt x="44" y="4402"/>
                  </a:cubicBezTo>
                  <a:cubicBezTo>
                    <a:pt x="1" y="4662"/>
                    <a:pt x="1" y="4922"/>
                    <a:pt x="44" y="5182"/>
                  </a:cubicBezTo>
                  <a:cubicBezTo>
                    <a:pt x="44" y="5204"/>
                    <a:pt x="44" y="5226"/>
                    <a:pt x="44" y="5226"/>
                  </a:cubicBezTo>
                  <a:cubicBezTo>
                    <a:pt x="44" y="5269"/>
                    <a:pt x="87" y="5312"/>
                    <a:pt x="87" y="5377"/>
                  </a:cubicBezTo>
                  <a:lnTo>
                    <a:pt x="131" y="5377"/>
                  </a:lnTo>
                  <a:cubicBezTo>
                    <a:pt x="109" y="5312"/>
                    <a:pt x="87" y="5269"/>
                    <a:pt x="87" y="5226"/>
                  </a:cubicBezTo>
                  <a:cubicBezTo>
                    <a:pt x="44" y="4727"/>
                    <a:pt x="87" y="4207"/>
                    <a:pt x="239" y="3730"/>
                  </a:cubicBezTo>
                  <a:cubicBezTo>
                    <a:pt x="282" y="3578"/>
                    <a:pt x="304" y="3426"/>
                    <a:pt x="348" y="3274"/>
                  </a:cubicBezTo>
                  <a:cubicBezTo>
                    <a:pt x="478" y="2581"/>
                    <a:pt x="499" y="1887"/>
                    <a:pt x="391" y="1193"/>
                  </a:cubicBezTo>
                  <a:cubicBezTo>
                    <a:pt x="369" y="1085"/>
                    <a:pt x="348" y="976"/>
                    <a:pt x="326" y="890"/>
                  </a:cubicBezTo>
                  <a:cubicBezTo>
                    <a:pt x="304" y="673"/>
                    <a:pt x="261" y="478"/>
                    <a:pt x="239" y="283"/>
                  </a:cubicBezTo>
                  <a:cubicBezTo>
                    <a:pt x="239" y="174"/>
                    <a:pt x="239" y="87"/>
                    <a:pt x="239" y="1"/>
                  </a:cubicBez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861;p109"/>
            <p:cNvSpPr/>
            <p:nvPr/>
          </p:nvSpPr>
          <p:spPr>
            <a:xfrm>
              <a:off x="6703742" y="3223006"/>
              <a:ext cx="67708" cy="1162835"/>
            </a:xfrm>
            <a:custGeom>
              <a:avLst/>
              <a:gdLst/>
              <a:ahLst/>
              <a:cxnLst/>
              <a:rect l="l" t="t" r="r" b="b"/>
              <a:pathLst>
                <a:path w="327" h="5616" extrusionOk="0">
                  <a:moveTo>
                    <a:pt x="66" y="0"/>
                  </a:moveTo>
                  <a:lnTo>
                    <a:pt x="23" y="44"/>
                  </a:lnTo>
                  <a:cubicBezTo>
                    <a:pt x="1" y="282"/>
                    <a:pt x="1" y="521"/>
                    <a:pt x="23" y="759"/>
                  </a:cubicBezTo>
                  <a:cubicBezTo>
                    <a:pt x="44" y="998"/>
                    <a:pt x="88" y="1214"/>
                    <a:pt x="131" y="1431"/>
                  </a:cubicBezTo>
                  <a:cubicBezTo>
                    <a:pt x="196" y="1713"/>
                    <a:pt x="239" y="1995"/>
                    <a:pt x="261" y="2298"/>
                  </a:cubicBezTo>
                  <a:cubicBezTo>
                    <a:pt x="283" y="2667"/>
                    <a:pt x="261" y="3057"/>
                    <a:pt x="218" y="3426"/>
                  </a:cubicBezTo>
                  <a:cubicBezTo>
                    <a:pt x="174" y="3881"/>
                    <a:pt x="153" y="4336"/>
                    <a:pt x="196" y="4792"/>
                  </a:cubicBezTo>
                  <a:lnTo>
                    <a:pt x="239" y="4965"/>
                  </a:lnTo>
                  <a:cubicBezTo>
                    <a:pt x="283" y="5160"/>
                    <a:pt x="283" y="5377"/>
                    <a:pt x="261" y="5594"/>
                  </a:cubicBezTo>
                  <a:cubicBezTo>
                    <a:pt x="261" y="5594"/>
                    <a:pt x="261" y="5594"/>
                    <a:pt x="261" y="5615"/>
                  </a:cubicBezTo>
                  <a:lnTo>
                    <a:pt x="304" y="5615"/>
                  </a:lnTo>
                  <a:lnTo>
                    <a:pt x="304" y="5594"/>
                  </a:lnTo>
                  <a:cubicBezTo>
                    <a:pt x="326" y="5377"/>
                    <a:pt x="326" y="5160"/>
                    <a:pt x="283" y="4943"/>
                  </a:cubicBezTo>
                  <a:cubicBezTo>
                    <a:pt x="261" y="4900"/>
                    <a:pt x="239" y="4835"/>
                    <a:pt x="239" y="4792"/>
                  </a:cubicBezTo>
                  <a:cubicBezTo>
                    <a:pt x="196" y="4336"/>
                    <a:pt x="218" y="3881"/>
                    <a:pt x="261" y="3426"/>
                  </a:cubicBezTo>
                  <a:cubicBezTo>
                    <a:pt x="304" y="3057"/>
                    <a:pt x="304" y="2667"/>
                    <a:pt x="304" y="2277"/>
                  </a:cubicBezTo>
                  <a:cubicBezTo>
                    <a:pt x="283" y="1995"/>
                    <a:pt x="239" y="1713"/>
                    <a:pt x="174" y="1431"/>
                  </a:cubicBezTo>
                  <a:cubicBezTo>
                    <a:pt x="131" y="1214"/>
                    <a:pt x="88" y="976"/>
                    <a:pt x="66" y="759"/>
                  </a:cubicBezTo>
                  <a:cubicBezTo>
                    <a:pt x="44" y="499"/>
                    <a:pt x="44" y="260"/>
                    <a:pt x="66" y="0"/>
                  </a:cubicBez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62;p109"/>
            <p:cNvSpPr/>
            <p:nvPr/>
          </p:nvSpPr>
          <p:spPr>
            <a:xfrm>
              <a:off x="6771243" y="3088212"/>
              <a:ext cx="130239" cy="1297629"/>
            </a:xfrm>
            <a:custGeom>
              <a:avLst/>
              <a:gdLst/>
              <a:ahLst/>
              <a:cxnLst/>
              <a:rect l="l" t="t" r="r" b="b"/>
              <a:pathLst>
                <a:path w="629" h="6267" extrusionOk="0">
                  <a:moveTo>
                    <a:pt x="412" y="1"/>
                  </a:moveTo>
                  <a:lnTo>
                    <a:pt x="390" y="44"/>
                  </a:lnTo>
                  <a:cubicBezTo>
                    <a:pt x="585" y="1150"/>
                    <a:pt x="412" y="2299"/>
                    <a:pt x="239" y="3405"/>
                  </a:cubicBezTo>
                  <a:cubicBezTo>
                    <a:pt x="65" y="4359"/>
                    <a:pt x="0" y="5313"/>
                    <a:pt x="22" y="6266"/>
                  </a:cubicBezTo>
                  <a:lnTo>
                    <a:pt x="65" y="6266"/>
                  </a:lnTo>
                  <a:cubicBezTo>
                    <a:pt x="22" y="5313"/>
                    <a:pt x="108" y="4359"/>
                    <a:pt x="282" y="3426"/>
                  </a:cubicBezTo>
                  <a:cubicBezTo>
                    <a:pt x="455" y="2321"/>
                    <a:pt x="629" y="1172"/>
                    <a:pt x="412" y="44"/>
                  </a:cubicBezTo>
                  <a:lnTo>
                    <a:pt x="412" y="1"/>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863;p109"/>
            <p:cNvSpPr/>
            <p:nvPr/>
          </p:nvSpPr>
          <p:spPr>
            <a:xfrm>
              <a:off x="6825077" y="3137699"/>
              <a:ext cx="112432" cy="1248143"/>
            </a:xfrm>
            <a:custGeom>
              <a:avLst/>
              <a:gdLst/>
              <a:ahLst/>
              <a:cxnLst/>
              <a:rect l="l" t="t" r="r" b="b"/>
              <a:pathLst>
                <a:path w="543" h="6028" extrusionOk="0">
                  <a:moveTo>
                    <a:pt x="434" y="0"/>
                  </a:moveTo>
                  <a:cubicBezTo>
                    <a:pt x="391" y="195"/>
                    <a:pt x="391" y="412"/>
                    <a:pt x="434" y="629"/>
                  </a:cubicBezTo>
                  <a:cubicBezTo>
                    <a:pt x="456" y="672"/>
                    <a:pt x="456" y="737"/>
                    <a:pt x="456" y="802"/>
                  </a:cubicBezTo>
                  <a:cubicBezTo>
                    <a:pt x="499" y="1475"/>
                    <a:pt x="456" y="2147"/>
                    <a:pt x="304" y="2797"/>
                  </a:cubicBezTo>
                  <a:lnTo>
                    <a:pt x="239" y="3187"/>
                  </a:lnTo>
                  <a:cubicBezTo>
                    <a:pt x="87" y="4120"/>
                    <a:pt x="22" y="5074"/>
                    <a:pt x="0" y="6027"/>
                  </a:cubicBezTo>
                  <a:lnTo>
                    <a:pt x="44" y="6027"/>
                  </a:lnTo>
                  <a:cubicBezTo>
                    <a:pt x="44" y="5074"/>
                    <a:pt x="130" y="4120"/>
                    <a:pt x="282" y="3187"/>
                  </a:cubicBezTo>
                  <a:cubicBezTo>
                    <a:pt x="304" y="3079"/>
                    <a:pt x="325" y="2949"/>
                    <a:pt x="347" y="2819"/>
                  </a:cubicBezTo>
                  <a:cubicBezTo>
                    <a:pt x="477" y="2147"/>
                    <a:pt x="542" y="1475"/>
                    <a:pt x="499" y="781"/>
                  </a:cubicBezTo>
                  <a:cubicBezTo>
                    <a:pt x="499" y="737"/>
                    <a:pt x="477" y="672"/>
                    <a:pt x="477" y="629"/>
                  </a:cubicBezTo>
                  <a:cubicBezTo>
                    <a:pt x="434" y="412"/>
                    <a:pt x="434" y="217"/>
                    <a:pt x="456" y="22"/>
                  </a:cubicBezTo>
                  <a:lnTo>
                    <a:pt x="434" y="0"/>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864;p109"/>
            <p:cNvSpPr/>
            <p:nvPr/>
          </p:nvSpPr>
          <p:spPr>
            <a:xfrm>
              <a:off x="7004595" y="3290300"/>
              <a:ext cx="62945" cy="1095541"/>
            </a:xfrm>
            <a:custGeom>
              <a:avLst/>
              <a:gdLst/>
              <a:ahLst/>
              <a:cxnLst/>
              <a:rect l="l" t="t" r="r" b="b"/>
              <a:pathLst>
                <a:path w="304" h="5291" extrusionOk="0">
                  <a:moveTo>
                    <a:pt x="304" y="0"/>
                  </a:moveTo>
                  <a:cubicBezTo>
                    <a:pt x="66" y="1171"/>
                    <a:pt x="0" y="2342"/>
                    <a:pt x="66" y="3534"/>
                  </a:cubicBezTo>
                  <a:cubicBezTo>
                    <a:pt x="87" y="3621"/>
                    <a:pt x="87" y="3729"/>
                    <a:pt x="87" y="3838"/>
                  </a:cubicBezTo>
                  <a:cubicBezTo>
                    <a:pt x="152" y="4315"/>
                    <a:pt x="152" y="4792"/>
                    <a:pt x="87" y="5290"/>
                  </a:cubicBezTo>
                  <a:lnTo>
                    <a:pt x="131" y="5290"/>
                  </a:lnTo>
                  <a:cubicBezTo>
                    <a:pt x="196" y="4792"/>
                    <a:pt x="196" y="4315"/>
                    <a:pt x="131" y="3838"/>
                  </a:cubicBezTo>
                  <a:cubicBezTo>
                    <a:pt x="131" y="3729"/>
                    <a:pt x="109" y="3621"/>
                    <a:pt x="109" y="3534"/>
                  </a:cubicBezTo>
                  <a:cubicBezTo>
                    <a:pt x="44" y="2407"/>
                    <a:pt x="109" y="1301"/>
                    <a:pt x="304" y="196"/>
                  </a:cubicBezTo>
                  <a:lnTo>
                    <a:pt x="304" y="0"/>
                  </a:lnTo>
                  <a:close/>
                </a:path>
              </a:pathLst>
            </a:custGeom>
            <a:solidFill>
              <a:srgbClr val="F3CB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865;p109"/>
            <p:cNvSpPr/>
            <p:nvPr/>
          </p:nvSpPr>
          <p:spPr>
            <a:xfrm>
              <a:off x="7350172" y="3083864"/>
              <a:ext cx="435649" cy="1301978"/>
            </a:xfrm>
            <a:custGeom>
              <a:avLst/>
              <a:gdLst/>
              <a:ahLst/>
              <a:cxnLst/>
              <a:rect l="l" t="t" r="r" b="b"/>
              <a:pathLst>
                <a:path w="2104" h="6288" extrusionOk="0">
                  <a:moveTo>
                    <a:pt x="1107" y="0"/>
                  </a:moveTo>
                  <a:lnTo>
                    <a:pt x="1063" y="43"/>
                  </a:lnTo>
                  <a:lnTo>
                    <a:pt x="434" y="694"/>
                  </a:lnTo>
                  <a:lnTo>
                    <a:pt x="369" y="737"/>
                  </a:lnTo>
                  <a:lnTo>
                    <a:pt x="196" y="911"/>
                  </a:lnTo>
                  <a:lnTo>
                    <a:pt x="174" y="954"/>
                  </a:lnTo>
                  <a:lnTo>
                    <a:pt x="109" y="997"/>
                  </a:lnTo>
                  <a:lnTo>
                    <a:pt x="23" y="5312"/>
                  </a:lnTo>
                  <a:lnTo>
                    <a:pt x="1" y="6092"/>
                  </a:lnTo>
                  <a:lnTo>
                    <a:pt x="1" y="6287"/>
                  </a:lnTo>
                  <a:lnTo>
                    <a:pt x="2104" y="6287"/>
                  </a:lnTo>
                  <a:lnTo>
                    <a:pt x="2104" y="997"/>
                  </a:lnTo>
                  <a:lnTo>
                    <a:pt x="1800" y="672"/>
                  </a:lnTo>
                  <a:lnTo>
                    <a:pt x="1757" y="629"/>
                  </a:lnTo>
                  <a:lnTo>
                    <a:pt x="1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866;p109"/>
            <p:cNvSpPr/>
            <p:nvPr/>
          </p:nvSpPr>
          <p:spPr>
            <a:xfrm>
              <a:off x="7314351" y="3604613"/>
              <a:ext cx="45139" cy="247020"/>
            </a:xfrm>
            <a:custGeom>
              <a:avLst/>
              <a:gdLst/>
              <a:ahLst/>
              <a:cxnLst/>
              <a:rect l="l" t="t" r="r" b="b"/>
              <a:pathLst>
                <a:path w="218" h="1193" extrusionOk="0">
                  <a:moveTo>
                    <a:pt x="0" y="0"/>
                  </a:moveTo>
                  <a:lnTo>
                    <a:pt x="0" y="1192"/>
                  </a:lnTo>
                  <a:lnTo>
                    <a:pt x="217" y="1192"/>
                  </a:lnTo>
                  <a:lnTo>
                    <a:pt x="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867;p109"/>
            <p:cNvSpPr/>
            <p:nvPr/>
          </p:nvSpPr>
          <p:spPr>
            <a:xfrm>
              <a:off x="7785611" y="3604613"/>
              <a:ext cx="45139" cy="247020"/>
            </a:xfrm>
            <a:custGeom>
              <a:avLst/>
              <a:gdLst/>
              <a:ahLst/>
              <a:cxnLst/>
              <a:rect l="l" t="t" r="r" b="b"/>
              <a:pathLst>
                <a:path w="218" h="1193" extrusionOk="0">
                  <a:moveTo>
                    <a:pt x="1" y="0"/>
                  </a:moveTo>
                  <a:lnTo>
                    <a:pt x="1" y="1192"/>
                  </a:lnTo>
                  <a:lnTo>
                    <a:pt x="218" y="1192"/>
                  </a:lnTo>
                  <a:lnTo>
                    <a:pt x="2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68;p109"/>
            <p:cNvSpPr/>
            <p:nvPr/>
          </p:nvSpPr>
          <p:spPr>
            <a:xfrm>
              <a:off x="7422020" y="3227355"/>
              <a:ext cx="67501" cy="1158487"/>
            </a:xfrm>
            <a:custGeom>
              <a:avLst/>
              <a:gdLst/>
              <a:ahLst/>
              <a:cxnLst/>
              <a:rect l="l" t="t" r="r" b="b"/>
              <a:pathLst>
                <a:path w="326" h="5595" extrusionOk="0">
                  <a:moveTo>
                    <a:pt x="66" y="1"/>
                  </a:moveTo>
                  <a:lnTo>
                    <a:pt x="22" y="44"/>
                  </a:lnTo>
                  <a:cubicBezTo>
                    <a:pt x="1" y="283"/>
                    <a:pt x="1" y="521"/>
                    <a:pt x="22" y="760"/>
                  </a:cubicBezTo>
                  <a:cubicBezTo>
                    <a:pt x="66" y="977"/>
                    <a:pt x="87" y="1215"/>
                    <a:pt x="131" y="1410"/>
                  </a:cubicBezTo>
                  <a:cubicBezTo>
                    <a:pt x="196" y="1692"/>
                    <a:pt x="239" y="1996"/>
                    <a:pt x="261" y="2277"/>
                  </a:cubicBezTo>
                  <a:cubicBezTo>
                    <a:pt x="261" y="2668"/>
                    <a:pt x="261" y="3036"/>
                    <a:pt x="218" y="3426"/>
                  </a:cubicBezTo>
                  <a:cubicBezTo>
                    <a:pt x="174" y="3860"/>
                    <a:pt x="174" y="4337"/>
                    <a:pt x="218" y="4792"/>
                  </a:cubicBezTo>
                  <a:cubicBezTo>
                    <a:pt x="218" y="4836"/>
                    <a:pt x="239" y="4901"/>
                    <a:pt x="239" y="4966"/>
                  </a:cubicBezTo>
                  <a:cubicBezTo>
                    <a:pt x="283" y="5161"/>
                    <a:pt x="304" y="5356"/>
                    <a:pt x="261" y="5573"/>
                  </a:cubicBezTo>
                  <a:cubicBezTo>
                    <a:pt x="261" y="5573"/>
                    <a:pt x="261" y="5573"/>
                    <a:pt x="261" y="5594"/>
                  </a:cubicBezTo>
                  <a:lnTo>
                    <a:pt x="304" y="5594"/>
                  </a:lnTo>
                  <a:cubicBezTo>
                    <a:pt x="304" y="5573"/>
                    <a:pt x="304" y="5573"/>
                    <a:pt x="304" y="5573"/>
                  </a:cubicBezTo>
                  <a:cubicBezTo>
                    <a:pt x="326" y="5356"/>
                    <a:pt x="326" y="5139"/>
                    <a:pt x="283" y="4944"/>
                  </a:cubicBezTo>
                  <a:lnTo>
                    <a:pt x="261" y="4771"/>
                  </a:lnTo>
                  <a:cubicBezTo>
                    <a:pt x="218" y="4315"/>
                    <a:pt x="218" y="3860"/>
                    <a:pt x="261" y="3426"/>
                  </a:cubicBezTo>
                  <a:cubicBezTo>
                    <a:pt x="304" y="3036"/>
                    <a:pt x="326" y="2668"/>
                    <a:pt x="304" y="2277"/>
                  </a:cubicBezTo>
                  <a:cubicBezTo>
                    <a:pt x="283" y="1996"/>
                    <a:pt x="239" y="1692"/>
                    <a:pt x="174" y="1410"/>
                  </a:cubicBezTo>
                  <a:cubicBezTo>
                    <a:pt x="131" y="1193"/>
                    <a:pt x="109" y="977"/>
                    <a:pt x="66" y="760"/>
                  </a:cubicBezTo>
                  <a:cubicBezTo>
                    <a:pt x="44" y="500"/>
                    <a:pt x="44" y="239"/>
                    <a:pt x="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869;p109"/>
            <p:cNvSpPr/>
            <p:nvPr/>
          </p:nvSpPr>
          <p:spPr>
            <a:xfrm>
              <a:off x="7489314" y="3088212"/>
              <a:ext cx="130446" cy="1297629"/>
            </a:xfrm>
            <a:custGeom>
              <a:avLst/>
              <a:gdLst/>
              <a:ahLst/>
              <a:cxnLst/>
              <a:rect l="l" t="t" r="r" b="b"/>
              <a:pathLst>
                <a:path w="630" h="6267" extrusionOk="0">
                  <a:moveTo>
                    <a:pt x="435" y="1"/>
                  </a:moveTo>
                  <a:lnTo>
                    <a:pt x="391" y="44"/>
                  </a:lnTo>
                  <a:cubicBezTo>
                    <a:pt x="586" y="1150"/>
                    <a:pt x="413" y="2299"/>
                    <a:pt x="261" y="3405"/>
                  </a:cubicBezTo>
                  <a:cubicBezTo>
                    <a:pt x="66" y="4359"/>
                    <a:pt x="1" y="5313"/>
                    <a:pt x="44" y="6266"/>
                  </a:cubicBezTo>
                  <a:lnTo>
                    <a:pt x="66" y="6266"/>
                  </a:lnTo>
                  <a:cubicBezTo>
                    <a:pt x="44" y="5313"/>
                    <a:pt x="109" y="4359"/>
                    <a:pt x="283" y="3426"/>
                  </a:cubicBezTo>
                  <a:cubicBezTo>
                    <a:pt x="456" y="2321"/>
                    <a:pt x="630" y="1172"/>
                    <a:pt x="435" y="44"/>
                  </a:cubicBezTo>
                  <a:lnTo>
                    <a:pt x="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870;p109"/>
            <p:cNvSpPr/>
            <p:nvPr/>
          </p:nvSpPr>
          <p:spPr>
            <a:xfrm>
              <a:off x="7633011" y="3213896"/>
              <a:ext cx="98973" cy="1167390"/>
            </a:xfrm>
            <a:custGeom>
              <a:avLst/>
              <a:gdLst/>
              <a:ahLst/>
              <a:cxnLst/>
              <a:rect l="l" t="t" r="r" b="b"/>
              <a:pathLst>
                <a:path w="478" h="5638" extrusionOk="0">
                  <a:moveTo>
                    <a:pt x="391" y="1"/>
                  </a:moveTo>
                  <a:lnTo>
                    <a:pt x="391" y="1"/>
                  </a:lnTo>
                  <a:cubicBezTo>
                    <a:pt x="434" y="1280"/>
                    <a:pt x="369" y="2559"/>
                    <a:pt x="153" y="3838"/>
                  </a:cubicBezTo>
                  <a:lnTo>
                    <a:pt x="153" y="3860"/>
                  </a:lnTo>
                  <a:cubicBezTo>
                    <a:pt x="22" y="4445"/>
                    <a:pt x="22" y="5052"/>
                    <a:pt x="153" y="5638"/>
                  </a:cubicBezTo>
                  <a:lnTo>
                    <a:pt x="196" y="5638"/>
                  </a:lnTo>
                  <a:cubicBezTo>
                    <a:pt x="1" y="5074"/>
                    <a:pt x="109" y="4467"/>
                    <a:pt x="196" y="3860"/>
                  </a:cubicBezTo>
                  <a:lnTo>
                    <a:pt x="196" y="3838"/>
                  </a:lnTo>
                  <a:cubicBezTo>
                    <a:pt x="391" y="2581"/>
                    <a:pt x="478" y="1323"/>
                    <a:pt x="434" y="44"/>
                  </a:cubicBezTo>
                  <a:lnTo>
                    <a:pt x="3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871;p109"/>
            <p:cNvSpPr/>
            <p:nvPr/>
          </p:nvSpPr>
          <p:spPr>
            <a:xfrm>
              <a:off x="5442356" y="3321773"/>
              <a:ext cx="188836" cy="143698"/>
            </a:xfrm>
            <a:custGeom>
              <a:avLst/>
              <a:gdLst/>
              <a:ahLst/>
              <a:cxnLst/>
              <a:rect l="l" t="t" r="r" b="b"/>
              <a:pathLst>
                <a:path w="912" h="694" extrusionOk="0">
                  <a:moveTo>
                    <a:pt x="911" y="0"/>
                  </a:moveTo>
                  <a:lnTo>
                    <a:pt x="911" y="0"/>
                  </a:lnTo>
                  <a:cubicBezTo>
                    <a:pt x="629" y="260"/>
                    <a:pt x="326" y="477"/>
                    <a:pt x="1" y="672"/>
                  </a:cubicBezTo>
                  <a:cubicBezTo>
                    <a:pt x="239" y="694"/>
                    <a:pt x="478" y="694"/>
                    <a:pt x="716" y="694"/>
                  </a:cubicBezTo>
                  <a:cubicBezTo>
                    <a:pt x="803" y="477"/>
                    <a:pt x="868" y="239"/>
                    <a:pt x="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872;p109"/>
            <p:cNvSpPr/>
            <p:nvPr/>
          </p:nvSpPr>
          <p:spPr>
            <a:xfrm>
              <a:off x="4980000" y="2843056"/>
              <a:ext cx="615168" cy="369598"/>
            </a:xfrm>
            <a:custGeom>
              <a:avLst/>
              <a:gdLst/>
              <a:ahLst/>
              <a:cxnLst/>
              <a:rect l="l" t="t" r="r" b="b"/>
              <a:pathLst>
                <a:path w="2971" h="1785" extrusionOk="0">
                  <a:moveTo>
                    <a:pt x="2870" y="0"/>
                  </a:moveTo>
                  <a:cubicBezTo>
                    <a:pt x="2714" y="0"/>
                    <a:pt x="2103" y="305"/>
                    <a:pt x="1388" y="730"/>
                  </a:cubicBezTo>
                  <a:cubicBezTo>
                    <a:pt x="586" y="1228"/>
                    <a:pt x="1" y="1683"/>
                    <a:pt x="44" y="1770"/>
                  </a:cubicBezTo>
                  <a:cubicBezTo>
                    <a:pt x="49" y="1780"/>
                    <a:pt x="61" y="1784"/>
                    <a:pt x="80" y="1784"/>
                  </a:cubicBezTo>
                  <a:cubicBezTo>
                    <a:pt x="235" y="1784"/>
                    <a:pt x="847" y="1480"/>
                    <a:pt x="1562" y="1055"/>
                  </a:cubicBezTo>
                  <a:cubicBezTo>
                    <a:pt x="2364" y="556"/>
                    <a:pt x="2971" y="101"/>
                    <a:pt x="2906" y="14"/>
                  </a:cubicBezTo>
                  <a:cubicBezTo>
                    <a:pt x="2901" y="5"/>
                    <a:pt x="2889" y="0"/>
                    <a:pt x="2870" y="0"/>
                  </a:cubicBezTo>
                  <a:close/>
                </a:path>
              </a:pathLst>
            </a:custGeom>
            <a:solidFill>
              <a:srgbClr val="F3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873;p109"/>
            <p:cNvSpPr/>
            <p:nvPr/>
          </p:nvSpPr>
          <p:spPr>
            <a:xfrm>
              <a:off x="4980000" y="2843056"/>
              <a:ext cx="615168" cy="369598"/>
            </a:xfrm>
            <a:custGeom>
              <a:avLst/>
              <a:gdLst/>
              <a:ahLst/>
              <a:cxnLst/>
              <a:rect l="l" t="t" r="r" b="b"/>
              <a:pathLst>
                <a:path w="2971" h="1785" extrusionOk="0">
                  <a:moveTo>
                    <a:pt x="2870" y="0"/>
                  </a:moveTo>
                  <a:cubicBezTo>
                    <a:pt x="2714" y="0"/>
                    <a:pt x="2103" y="305"/>
                    <a:pt x="1388" y="730"/>
                  </a:cubicBezTo>
                  <a:cubicBezTo>
                    <a:pt x="586" y="1228"/>
                    <a:pt x="1" y="1683"/>
                    <a:pt x="44" y="1770"/>
                  </a:cubicBezTo>
                  <a:cubicBezTo>
                    <a:pt x="49" y="1780"/>
                    <a:pt x="61" y="1784"/>
                    <a:pt x="80" y="1784"/>
                  </a:cubicBezTo>
                  <a:cubicBezTo>
                    <a:pt x="235" y="1784"/>
                    <a:pt x="847" y="1480"/>
                    <a:pt x="1562" y="1055"/>
                  </a:cubicBezTo>
                  <a:cubicBezTo>
                    <a:pt x="2364" y="556"/>
                    <a:pt x="2971" y="101"/>
                    <a:pt x="2906" y="14"/>
                  </a:cubicBezTo>
                  <a:cubicBezTo>
                    <a:pt x="2901" y="5"/>
                    <a:pt x="2889" y="0"/>
                    <a:pt x="2870" y="0"/>
                  </a:cubicBezTo>
                  <a:close/>
                </a:path>
              </a:pathLst>
            </a:custGeom>
            <a:solidFill>
              <a:srgbClr val="877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74;p109"/>
            <p:cNvSpPr/>
            <p:nvPr/>
          </p:nvSpPr>
          <p:spPr>
            <a:xfrm>
              <a:off x="4980000" y="2843056"/>
              <a:ext cx="615168" cy="369598"/>
            </a:xfrm>
            <a:custGeom>
              <a:avLst/>
              <a:gdLst/>
              <a:ahLst/>
              <a:cxnLst/>
              <a:rect l="l" t="t" r="r" b="b"/>
              <a:pathLst>
                <a:path w="2971" h="1785" extrusionOk="0">
                  <a:moveTo>
                    <a:pt x="2870" y="0"/>
                  </a:moveTo>
                  <a:cubicBezTo>
                    <a:pt x="2714" y="0"/>
                    <a:pt x="2103" y="305"/>
                    <a:pt x="1388" y="730"/>
                  </a:cubicBezTo>
                  <a:cubicBezTo>
                    <a:pt x="586" y="1228"/>
                    <a:pt x="1" y="1683"/>
                    <a:pt x="44" y="1770"/>
                  </a:cubicBezTo>
                  <a:cubicBezTo>
                    <a:pt x="49" y="1780"/>
                    <a:pt x="61" y="1784"/>
                    <a:pt x="80" y="1784"/>
                  </a:cubicBezTo>
                  <a:cubicBezTo>
                    <a:pt x="235" y="1784"/>
                    <a:pt x="847" y="1480"/>
                    <a:pt x="1562" y="1055"/>
                  </a:cubicBezTo>
                  <a:cubicBezTo>
                    <a:pt x="2364" y="556"/>
                    <a:pt x="2971" y="101"/>
                    <a:pt x="2906" y="14"/>
                  </a:cubicBezTo>
                  <a:cubicBezTo>
                    <a:pt x="2901" y="5"/>
                    <a:pt x="2889"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875;p109"/>
            <p:cNvSpPr/>
            <p:nvPr/>
          </p:nvSpPr>
          <p:spPr>
            <a:xfrm>
              <a:off x="5132600" y="2995036"/>
              <a:ext cx="193185" cy="115952"/>
            </a:xfrm>
            <a:custGeom>
              <a:avLst/>
              <a:gdLst/>
              <a:ahLst/>
              <a:cxnLst/>
              <a:rect l="l" t="t" r="r" b="b"/>
              <a:pathLst>
                <a:path w="933" h="560" extrusionOk="0">
                  <a:moveTo>
                    <a:pt x="22" y="1"/>
                  </a:moveTo>
                  <a:cubicBezTo>
                    <a:pt x="17" y="1"/>
                    <a:pt x="12" y="6"/>
                    <a:pt x="1" y="17"/>
                  </a:cubicBezTo>
                  <a:cubicBezTo>
                    <a:pt x="1" y="17"/>
                    <a:pt x="1" y="39"/>
                    <a:pt x="1" y="39"/>
                  </a:cubicBezTo>
                  <a:cubicBezTo>
                    <a:pt x="283" y="234"/>
                    <a:pt x="586" y="407"/>
                    <a:pt x="890" y="559"/>
                  </a:cubicBezTo>
                  <a:cubicBezTo>
                    <a:pt x="890" y="559"/>
                    <a:pt x="911" y="559"/>
                    <a:pt x="911" y="538"/>
                  </a:cubicBezTo>
                  <a:cubicBezTo>
                    <a:pt x="933" y="538"/>
                    <a:pt x="933" y="516"/>
                    <a:pt x="911" y="516"/>
                  </a:cubicBezTo>
                  <a:cubicBezTo>
                    <a:pt x="608" y="364"/>
                    <a:pt x="326" y="191"/>
                    <a:pt x="44" y="17"/>
                  </a:cubicBezTo>
                  <a:cubicBezTo>
                    <a:pt x="33" y="6"/>
                    <a:pt x="28" y="1"/>
                    <a:pt x="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876;p109"/>
            <p:cNvSpPr/>
            <p:nvPr/>
          </p:nvSpPr>
          <p:spPr>
            <a:xfrm>
              <a:off x="5231366" y="2899790"/>
              <a:ext cx="130446" cy="179726"/>
            </a:xfrm>
            <a:custGeom>
              <a:avLst/>
              <a:gdLst/>
              <a:ahLst/>
              <a:cxnLst/>
              <a:rect l="l" t="t" r="r" b="b"/>
              <a:pathLst>
                <a:path w="630" h="868" extrusionOk="0">
                  <a:moveTo>
                    <a:pt x="1" y="0"/>
                  </a:moveTo>
                  <a:cubicBezTo>
                    <a:pt x="1" y="22"/>
                    <a:pt x="1" y="22"/>
                    <a:pt x="1" y="44"/>
                  </a:cubicBezTo>
                  <a:lnTo>
                    <a:pt x="586" y="846"/>
                  </a:lnTo>
                  <a:cubicBezTo>
                    <a:pt x="586" y="867"/>
                    <a:pt x="608" y="867"/>
                    <a:pt x="608" y="867"/>
                  </a:cubicBezTo>
                  <a:lnTo>
                    <a:pt x="629" y="846"/>
                  </a:lnTo>
                  <a:cubicBezTo>
                    <a:pt x="629" y="846"/>
                    <a:pt x="629" y="824"/>
                    <a:pt x="629" y="824"/>
                  </a:cubicBezTo>
                  <a:lnTo>
                    <a:pt x="4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877;p109"/>
            <p:cNvSpPr/>
            <p:nvPr/>
          </p:nvSpPr>
          <p:spPr>
            <a:xfrm>
              <a:off x="5349388" y="2852995"/>
              <a:ext cx="66258" cy="221966"/>
            </a:xfrm>
            <a:custGeom>
              <a:avLst/>
              <a:gdLst/>
              <a:ahLst/>
              <a:cxnLst/>
              <a:rect l="l" t="t" r="r" b="b"/>
              <a:pathLst>
                <a:path w="320" h="1072" extrusionOk="0">
                  <a:moveTo>
                    <a:pt x="46" y="0"/>
                  </a:moveTo>
                  <a:cubicBezTo>
                    <a:pt x="29" y="0"/>
                    <a:pt x="1" y="16"/>
                    <a:pt x="16" y="31"/>
                  </a:cubicBezTo>
                  <a:cubicBezTo>
                    <a:pt x="124" y="356"/>
                    <a:pt x="211" y="703"/>
                    <a:pt x="276" y="1050"/>
                  </a:cubicBezTo>
                  <a:cubicBezTo>
                    <a:pt x="276" y="1050"/>
                    <a:pt x="276" y="1072"/>
                    <a:pt x="298" y="1072"/>
                  </a:cubicBezTo>
                  <a:cubicBezTo>
                    <a:pt x="320" y="1050"/>
                    <a:pt x="320" y="1050"/>
                    <a:pt x="320" y="1028"/>
                  </a:cubicBezTo>
                  <a:cubicBezTo>
                    <a:pt x="255" y="682"/>
                    <a:pt x="189" y="335"/>
                    <a:pt x="59" y="9"/>
                  </a:cubicBezTo>
                  <a:cubicBezTo>
                    <a:pt x="59" y="3"/>
                    <a:pt x="54" y="0"/>
                    <a:pt x="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878;p109"/>
            <p:cNvSpPr/>
            <p:nvPr/>
          </p:nvSpPr>
          <p:spPr>
            <a:xfrm>
              <a:off x="4988903" y="2841400"/>
              <a:ext cx="767976" cy="631111"/>
            </a:xfrm>
            <a:custGeom>
              <a:avLst/>
              <a:gdLst/>
              <a:ahLst/>
              <a:cxnLst/>
              <a:rect l="l" t="t" r="r" b="b"/>
              <a:pathLst>
                <a:path w="3709" h="3048" extrusionOk="0">
                  <a:moveTo>
                    <a:pt x="2863" y="0"/>
                  </a:moveTo>
                  <a:cubicBezTo>
                    <a:pt x="2017" y="759"/>
                    <a:pt x="1063" y="1366"/>
                    <a:pt x="1" y="1778"/>
                  </a:cubicBezTo>
                  <a:lnTo>
                    <a:pt x="23" y="1822"/>
                  </a:lnTo>
                  <a:cubicBezTo>
                    <a:pt x="188" y="2069"/>
                    <a:pt x="870" y="3048"/>
                    <a:pt x="1808" y="3048"/>
                  </a:cubicBezTo>
                  <a:cubicBezTo>
                    <a:pt x="2101" y="3048"/>
                    <a:pt x="2419" y="2953"/>
                    <a:pt x="2754" y="2710"/>
                  </a:cubicBezTo>
                  <a:cubicBezTo>
                    <a:pt x="2884" y="2624"/>
                    <a:pt x="2993" y="2515"/>
                    <a:pt x="3080" y="2407"/>
                  </a:cubicBezTo>
                  <a:cubicBezTo>
                    <a:pt x="3101" y="2385"/>
                    <a:pt x="3123" y="2364"/>
                    <a:pt x="3123" y="2342"/>
                  </a:cubicBezTo>
                  <a:cubicBezTo>
                    <a:pt x="3708" y="1496"/>
                    <a:pt x="3080" y="347"/>
                    <a:pt x="2906" y="65"/>
                  </a:cubicBezTo>
                  <a:cubicBezTo>
                    <a:pt x="2884" y="65"/>
                    <a:pt x="2884" y="44"/>
                    <a:pt x="2863" y="22"/>
                  </a:cubicBezTo>
                  <a:lnTo>
                    <a:pt x="28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879;p109"/>
            <p:cNvSpPr/>
            <p:nvPr/>
          </p:nvSpPr>
          <p:spPr>
            <a:xfrm>
              <a:off x="4988903" y="3160061"/>
              <a:ext cx="646641" cy="179726"/>
            </a:xfrm>
            <a:custGeom>
              <a:avLst/>
              <a:gdLst/>
              <a:ahLst/>
              <a:cxnLst/>
              <a:rect l="l" t="t" r="r" b="b"/>
              <a:pathLst>
                <a:path w="3123" h="868" extrusionOk="0">
                  <a:moveTo>
                    <a:pt x="825" y="1"/>
                  </a:moveTo>
                  <a:cubicBezTo>
                    <a:pt x="543" y="22"/>
                    <a:pt x="261" y="109"/>
                    <a:pt x="23" y="239"/>
                  </a:cubicBezTo>
                  <a:lnTo>
                    <a:pt x="1" y="239"/>
                  </a:lnTo>
                  <a:lnTo>
                    <a:pt x="23" y="283"/>
                  </a:lnTo>
                  <a:lnTo>
                    <a:pt x="44" y="283"/>
                  </a:lnTo>
                  <a:cubicBezTo>
                    <a:pt x="283" y="152"/>
                    <a:pt x="565" y="66"/>
                    <a:pt x="846" y="66"/>
                  </a:cubicBezTo>
                  <a:cubicBezTo>
                    <a:pt x="1150" y="66"/>
                    <a:pt x="1453" y="218"/>
                    <a:pt x="1605" y="478"/>
                  </a:cubicBezTo>
                  <a:lnTo>
                    <a:pt x="1627" y="499"/>
                  </a:lnTo>
                  <a:lnTo>
                    <a:pt x="1649" y="478"/>
                  </a:lnTo>
                  <a:cubicBezTo>
                    <a:pt x="1822" y="348"/>
                    <a:pt x="2039" y="283"/>
                    <a:pt x="2256" y="261"/>
                  </a:cubicBezTo>
                  <a:cubicBezTo>
                    <a:pt x="2472" y="261"/>
                    <a:pt x="2668" y="326"/>
                    <a:pt x="2841" y="456"/>
                  </a:cubicBezTo>
                  <a:cubicBezTo>
                    <a:pt x="2971" y="564"/>
                    <a:pt x="3058" y="694"/>
                    <a:pt x="3080" y="868"/>
                  </a:cubicBezTo>
                  <a:cubicBezTo>
                    <a:pt x="3101" y="846"/>
                    <a:pt x="3123" y="825"/>
                    <a:pt x="3123" y="803"/>
                  </a:cubicBezTo>
                  <a:cubicBezTo>
                    <a:pt x="3080" y="651"/>
                    <a:pt x="2993" y="521"/>
                    <a:pt x="2884" y="413"/>
                  </a:cubicBezTo>
                  <a:cubicBezTo>
                    <a:pt x="2711" y="283"/>
                    <a:pt x="2494" y="218"/>
                    <a:pt x="2277" y="218"/>
                  </a:cubicBezTo>
                  <a:lnTo>
                    <a:pt x="2191" y="218"/>
                  </a:lnTo>
                  <a:cubicBezTo>
                    <a:pt x="1996" y="239"/>
                    <a:pt x="1800" y="304"/>
                    <a:pt x="1627" y="413"/>
                  </a:cubicBezTo>
                  <a:cubicBezTo>
                    <a:pt x="1432" y="152"/>
                    <a:pt x="1150" y="1"/>
                    <a:pt x="82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880;p109"/>
            <p:cNvSpPr/>
            <p:nvPr/>
          </p:nvSpPr>
          <p:spPr>
            <a:xfrm>
              <a:off x="5437801" y="2841400"/>
              <a:ext cx="157364" cy="363800"/>
            </a:xfrm>
            <a:custGeom>
              <a:avLst/>
              <a:gdLst/>
              <a:ahLst/>
              <a:cxnLst/>
              <a:rect l="l" t="t" r="r" b="b"/>
              <a:pathLst>
                <a:path w="760" h="1757" extrusionOk="0">
                  <a:moveTo>
                    <a:pt x="738" y="0"/>
                  </a:moveTo>
                  <a:cubicBezTo>
                    <a:pt x="435" y="217"/>
                    <a:pt x="304" y="586"/>
                    <a:pt x="326" y="933"/>
                  </a:cubicBezTo>
                  <a:cubicBezTo>
                    <a:pt x="196" y="1019"/>
                    <a:pt x="109" y="1149"/>
                    <a:pt x="66" y="1301"/>
                  </a:cubicBezTo>
                  <a:cubicBezTo>
                    <a:pt x="23" y="1431"/>
                    <a:pt x="23" y="1583"/>
                    <a:pt x="66" y="1735"/>
                  </a:cubicBezTo>
                  <a:lnTo>
                    <a:pt x="66" y="1757"/>
                  </a:lnTo>
                  <a:lnTo>
                    <a:pt x="109" y="1735"/>
                  </a:lnTo>
                  <a:cubicBezTo>
                    <a:pt x="1" y="1453"/>
                    <a:pt x="109" y="1149"/>
                    <a:pt x="370" y="976"/>
                  </a:cubicBezTo>
                  <a:lnTo>
                    <a:pt x="391" y="976"/>
                  </a:lnTo>
                  <a:lnTo>
                    <a:pt x="391" y="954"/>
                  </a:lnTo>
                  <a:cubicBezTo>
                    <a:pt x="326" y="607"/>
                    <a:pt x="478" y="261"/>
                    <a:pt x="760" y="44"/>
                  </a:cubicBezTo>
                  <a:cubicBezTo>
                    <a:pt x="738" y="22"/>
                    <a:pt x="738" y="22"/>
                    <a:pt x="73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81;p109"/>
            <p:cNvSpPr/>
            <p:nvPr/>
          </p:nvSpPr>
          <p:spPr>
            <a:xfrm>
              <a:off x="5581498" y="3451805"/>
              <a:ext cx="381814" cy="956399"/>
            </a:xfrm>
            <a:custGeom>
              <a:avLst/>
              <a:gdLst/>
              <a:ahLst/>
              <a:cxnLst/>
              <a:rect l="l" t="t" r="r" b="b"/>
              <a:pathLst>
                <a:path w="1844" h="4619" fill="none" extrusionOk="0">
                  <a:moveTo>
                    <a:pt x="1" y="1"/>
                  </a:moveTo>
                  <a:cubicBezTo>
                    <a:pt x="846" y="1432"/>
                    <a:pt x="1475" y="2993"/>
                    <a:pt x="1844" y="4619"/>
                  </a:cubicBezTo>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882;p109"/>
            <p:cNvSpPr/>
            <p:nvPr/>
          </p:nvSpPr>
          <p:spPr>
            <a:xfrm>
              <a:off x="5231366" y="3540632"/>
              <a:ext cx="498594" cy="216789"/>
            </a:xfrm>
            <a:custGeom>
              <a:avLst/>
              <a:gdLst/>
              <a:ahLst/>
              <a:cxnLst/>
              <a:rect l="l" t="t" r="r" b="b"/>
              <a:pathLst>
                <a:path w="2408" h="1047" extrusionOk="0">
                  <a:moveTo>
                    <a:pt x="759" y="0"/>
                  </a:moveTo>
                  <a:cubicBezTo>
                    <a:pt x="635" y="0"/>
                    <a:pt x="510" y="16"/>
                    <a:pt x="391" y="49"/>
                  </a:cubicBezTo>
                  <a:lnTo>
                    <a:pt x="348" y="49"/>
                  </a:lnTo>
                  <a:cubicBezTo>
                    <a:pt x="217" y="92"/>
                    <a:pt x="109" y="179"/>
                    <a:pt x="44" y="287"/>
                  </a:cubicBezTo>
                  <a:cubicBezTo>
                    <a:pt x="44" y="309"/>
                    <a:pt x="22" y="309"/>
                    <a:pt x="22" y="331"/>
                  </a:cubicBezTo>
                  <a:lnTo>
                    <a:pt x="22" y="374"/>
                  </a:lnTo>
                  <a:cubicBezTo>
                    <a:pt x="1" y="504"/>
                    <a:pt x="66" y="656"/>
                    <a:pt x="174" y="743"/>
                  </a:cubicBezTo>
                  <a:cubicBezTo>
                    <a:pt x="239" y="808"/>
                    <a:pt x="304" y="851"/>
                    <a:pt x="391" y="894"/>
                  </a:cubicBezTo>
                  <a:lnTo>
                    <a:pt x="434" y="894"/>
                  </a:lnTo>
                  <a:cubicBezTo>
                    <a:pt x="499" y="916"/>
                    <a:pt x="564" y="938"/>
                    <a:pt x="629" y="959"/>
                  </a:cubicBezTo>
                  <a:cubicBezTo>
                    <a:pt x="846" y="1003"/>
                    <a:pt x="1063" y="1046"/>
                    <a:pt x="1280" y="1046"/>
                  </a:cubicBezTo>
                  <a:lnTo>
                    <a:pt x="1432" y="1046"/>
                  </a:lnTo>
                  <a:cubicBezTo>
                    <a:pt x="1583" y="1046"/>
                    <a:pt x="1713" y="1025"/>
                    <a:pt x="1865" y="1003"/>
                  </a:cubicBezTo>
                  <a:cubicBezTo>
                    <a:pt x="2060" y="959"/>
                    <a:pt x="2234" y="916"/>
                    <a:pt x="2407" y="873"/>
                  </a:cubicBezTo>
                  <a:cubicBezTo>
                    <a:pt x="2407" y="851"/>
                    <a:pt x="2407" y="829"/>
                    <a:pt x="2342" y="808"/>
                  </a:cubicBezTo>
                  <a:cubicBezTo>
                    <a:pt x="2234" y="721"/>
                    <a:pt x="2017" y="548"/>
                    <a:pt x="1974" y="504"/>
                  </a:cubicBezTo>
                  <a:cubicBezTo>
                    <a:pt x="1822" y="396"/>
                    <a:pt x="1648" y="287"/>
                    <a:pt x="1475" y="201"/>
                  </a:cubicBezTo>
                  <a:cubicBezTo>
                    <a:pt x="1388" y="157"/>
                    <a:pt x="1301" y="114"/>
                    <a:pt x="1215" y="71"/>
                  </a:cubicBezTo>
                  <a:cubicBezTo>
                    <a:pt x="1193" y="71"/>
                    <a:pt x="1150" y="71"/>
                    <a:pt x="1128" y="49"/>
                  </a:cubicBezTo>
                  <a:cubicBezTo>
                    <a:pt x="1009" y="16"/>
                    <a:pt x="884" y="0"/>
                    <a:pt x="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83;p109"/>
            <p:cNvSpPr/>
            <p:nvPr/>
          </p:nvSpPr>
          <p:spPr>
            <a:xfrm>
              <a:off x="7453493" y="3267938"/>
              <a:ext cx="188836" cy="141213"/>
            </a:xfrm>
            <a:custGeom>
              <a:avLst/>
              <a:gdLst/>
              <a:ahLst/>
              <a:cxnLst/>
              <a:rect l="l" t="t" r="r" b="b"/>
              <a:pathLst>
                <a:path w="912" h="682" extrusionOk="0">
                  <a:moveTo>
                    <a:pt x="1" y="0"/>
                  </a:moveTo>
                  <a:lnTo>
                    <a:pt x="1" y="0"/>
                  </a:lnTo>
                  <a:cubicBezTo>
                    <a:pt x="44" y="239"/>
                    <a:pt x="109" y="455"/>
                    <a:pt x="196" y="672"/>
                  </a:cubicBezTo>
                  <a:cubicBezTo>
                    <a:pt x="266" y="678"/>
                    <a:pt x="335" y="681"/>
                    <a:pt x="405" y="681"/>
                  </a:cubicBezTo>
                  <a:cubicBezTo>
                    <a:pt x="574" y="681"/>
                    <a:pt x="742" y="666"/>
                    <a:pt x="911" y="650"/>
                  </a:cubicBezTo>
                  <a:cubicBezTo>
                    <a:pt x="586" y="477"/>
                    <a:pt x="282" y="26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84;p109"/>
            <p:cNvSpPr/>
            <p:nvPr/>
          </p:nvSpPr>
          <p:spPr>
            <a:xfrm>
              <a:off x="7480216" y="2786842"/>
              <a:ext cx="615168" cy="369598"/>
            </a:xfrm>
            <a:custGeom>
              <a:avLst/>
              <a:gdLst/>
              <a:ahLst/>
              <a:cxnLst/>
              <a:rect l="l" t="t" r="r" b="b"/>
              <a:pathLst>
                <a:path w="2971" h="1785" extrusionOk="0">
                  <a:moveTo>
                    <a:pt x="86" y="1"/>
                  </a:moveTo>
                  <a:cubicBezTo>
                    <a:pt x="65" y="1"/>
                    <a:pt x="51" y="5"/>
                    <a:pt x="44" y="15"/>
                  </a:cubicBezTo>
                  <a:cubicBezTo>
                    <a:pt x="0" y="101"/>
                    <a:pt x="607" y="557"/>
                    <a:pt x="1388" y="1055"/>
                  </a:cubicBezTo>
                  <a:cubicBezTo>
                    <a:pt x="2103" y="1480"/>
                    <a:pt x="2714" y="1785"/>
                    <a:pt x="2870" y="1785"/>
                  </a:cubicBezTo>
                  <a:cubicBezTo>
                    <a:pt x="2889" y="1785"/>
                    <a:pt x="2901" y="1780"/>
                    <a:pt x="2905" y="1771"/>
                  </a:cubicBezTo>
                  <a:cubicBezTo>
                    <a:pt x="2971" y="1684"/>
                    <a:pt x="2363" y="1229"/>
                    <a:pt x="1583" y="752"/>
                  </a:cubicBezTo>
                  <a:cubicBezTo>
                    <a:pt x="868" y="307"/>
                    <a:pt x="256" y="1"/>
                    <a:pt x="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85;p109"/>
            <p:cNvSpPr/>
            <p:nvPr/>
          </p:nvSpPr>
          <p:spPr>
            <a:xfrm>
              <a:off x="7758694" y="2940166"/>
              <a:ext cx="193392" cy="116987"/>
            </a:xfrm>
            <a:custGeom>
              <a:avLst/>
              <a:gdLst/>
              <a:ahLst/>
              <a:cxnLst/>
              <a:rect l="l" t="t" r="r" b="b"/>
              <a:pathLst>
                <a:path w="934" h="565" extrusionOk="0">
                  <a:moveTo>
                    <a:pt x="890" y="0"/>
                  </a:moveTo>
                  <a:cubicBezTo>
                    <a:pt x="608" y="195"/>
                    <a:pt x="326" y="347"/>
                    <a:pt x="22" y="499"/>
                  </a:cubicBezTo>
                  <a:cubicBezTo>
                    <a:pt x="1" y="521"/>
                    <a:pt x="1" y="542"/>
                    <a:pt x="22" y="564"/>
                  </a:cubicBezTo>
                  <a:lnTo>
                    <a:pt x="44" y="542"/>
                  </a:lnTo>
                  <a:cubicBezTo>
                    <a:pt x="348" y="391"/>
                    <a:pt x="651" y="239"/>
                    <a:pt x="933" y="44"/>
                  </a:cubicBezTo>
                  <a:cubicBezTo>
                    <a:pt x="933" y="22"/>
                    <a:pt x="933" y="22"/>
                    <a:pt x="93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86;p109"/>
            <p:cNvSpPr/>
            <p:nvPr/>
          </p:nvSpPr>
          <p:spPr>
            <a:xfrm>
              <a:off x="7722873" y="2845955"/>
              <a:ext cx="130446" cy="179726"/>
            </a:xfrm>
            <a:custGeom>
              <a:avLst/>
              <a:gdLst/>
              <a:ahLst/>
              <a:cxnLst/>
              <a:rect l="l" t="t" r="r" b="b"/>
              <a:pathLst>
                <a:path w="630" h="868" extrusionOk="0">
                  <a:moveTo>
                    <a:pt x="586" y="0"/>
                  </a:moveTo>
                  <a:lnTo>
                    <a:pt x="22" y="824"/>
                  </a:lnTo>
                  <a:cubicBezTo>
                    <a:pt x="0" y="824"/>
                    <a:pt x="0" y="846"/>
                    <a:pt x="22" y="867"/>
                  </a:cubicBezTo>
                  <a:lnTo>
                    <a:pt x="44" y="867"/>
                  </a:lnTo>
                  <a:lnTo>
                    <a:pt x="629" y="43"/>
                  </a:lnTo>
                  <a:cubicBezTo>
                    <a:pt x="629" y="43"/>
                    <a:pt x="629" y="22"/>
                    <a:pt x="62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87;p109"/>
            <p:cNvSpPr/>
            <p:nvPr/>
          </p:nvSpPr>
          <p:spPr>
            <a:xfrm>
              <a:off x="7669038" y="2796468"/>
              <a:ext cx="67501" cy="220102"/>
            </a:xfrm>
            <a:custGeom>
              <a:avLst/>
              <a:gdLst/>
              <a:ahLst/>
              <a:cxnLst/>
              <a:rect l="l" t="t" r="r" b="b"/>
              <a:pathLst>
                <a:path w="326" h="1063" extrusionOk="0">
                  <a:moveTo>
                    <a:pt x="304" y="1"/>
                  </a:moveTo>
                  <a:cubicBezTo>
                    <a:pt x="282" y="1"/>
                    <a:pt x="260" y="1"/>
                    <a:pt x="260" y="22"/>
                  </a:cubicBezTo>
                  <a:cubicBezTo>
                    <a:pt x="152" y="347"/>
                    <a:pt x="65" y="694"/>
                    <a:pt x="0" y="1041"/>
                  </a:cubicBezTo>
                  <a:cubicBezTo>
                    <a:pt x="0" y="1041"/>
                    <a:pt x="0" y="1063"/>
                    <a:pt x="22" y="1063"/>
                  </a:cubicBezTo>
                  <a:cubicBezTo>
                    <a:pt x="44" y="1063"/>
                    <a:pt x="65" y="1063"/>
                    <a:pt x="65" y="1041"/>
                  </a:cubicBezTo>
                  <a:cubicBezTo>
                    <a:pt x="109" y="694"/>
                    <a:pt x="195" y="369"/>
                    <a:pt x="304" y="44"/>
                  </a:cubicBezTo>
                  <a:cubicBezTo>
                    <a:pt x="325" y="22"/>
                    <a:pt x="304" y="1"/>
                    <a:pt x="3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88;p109"/>
            <p:cNvSpPr/>
            <p:nvPr/>
          </p:nvSpPr>
          <p:spPr>
            <a:xfrm>
              <a:off x="7327810" y="2787565"/>
              <a:ext cx="767769" cy="626763"/>
            </a:xfrm>
            <a:custGeom>
              <a:avLst/>
              <a:gdLst/>
              <a:ahLst/>
              <a:cxnLst/>
              <a:rect l="l" t="t" r="r" b="b"/>
              <a:pathLst>
                <a:path w="3708" h="3027" extrusionOk="0">
                  <a:moveTo>
                    <a:pt x="846" y="0"/>
                  </a:moveTo>
                  <a:lnTo>
                    <a:pt x="846" y="22"/>
                  </a:lnTo>
                  <a:lnTo>
                    <a:pt x="824" y="65"/>
                  </a:lnTo>
                  <a:cubicBezTo>
                    <a:pt x="651" y="325"/>
                    <a:pt x="0" y="1496"/>
                    <a:pt x="586" y="2342"/>
                  </a:cubicBezTo>
                  <a:lnTo>
                    <a:pt x="629" y="2385"/>
                  </a:lnTo>
                  <a:cubicBezTo>
                    <a:pt x="716" y="2515"/>
                    <a:pt x="824" y="2602"/>
                    <a:pt x="954" y="2689"/>
                  </a:cubicBezTo>
                  <a:cubicBezTo>
                    <a:pt x="1295" y="2931"/>
                    <a:pt x="1617" y="3026"/>
                    <a:pt x="1913" y="3026"/>
                  </a:cubicBezTo>
                  <a:cubicBezTo>
                    <a:pt x="2860" y="3026"/>
                    <a:pt x="3538" y="2053"/>
                    <a:pt x="3686" y="1821"/>
                  </a:cubicBezTo>
                  <a:cubicBezTo>
                    <a:pt x="3686" y="1800"/>
                    <a:pt x="3708" y="1778"/>
                    <a:pt x="3708" y="1756"/>
                  </a:cubicBezTo>
                  <a:cubicBezTo>
                    <a:pt x="2667" y="1344"/>
                    <a:pt x="1692" y="759"/>
                    <a:pt x="846"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89;p109"/>
            <p:cNvSpPr/>
            <p:nvPr/>
          </p:nvSpPr>
          <p:spPr>
            <a:xfrm>
              <a:off x="7448938" y="3106226"/>
              <a:ext cx="646641" cy="175378"/>
            </a:xfrm>
            <a:custGeom>
              <a:avLst/>
              <a:gdLst/>
              <a:ahLst/>
              <a:cxnLst/>
              <a:rect l="l" t="t" r="r" b="b"/>
              <a:pathLst>
                <a:path w="3123" h="847" extrusionOk="0">
                  <a:moveTo>
                    <a:pt x="2277" y="1"/>
                  </a:moveTo>
                  <a:cubicBezTo>
                    <a:pt x="1974" y="1"/>
                    <a:pt x="1670" y="152"/>
                    <a:pt x="1497" y="412"/>
                  </a:cubicBezTo>
                  <a:cubicBezTo>
                    <a:pt x="1323" y="282"/>
                    <a:pt x="1128" y="217"/>
                    <a:pt x="911" y="196"/>
                  </a:cubicBezTo>
                  <a:lnTo>
                    <a:pt x="868" y="196"/>
                  </a:lnTo>
                  <a:cubicBezTo>
                    <a:pt x="651" y="196"/>
                    <a:pt x="434" y="282"/>
                    <a:pt x="261" y="412"/>
                  </a:cubicBezTo>
                  <a:cubicBezTo>
                    <a:pt x="131" y="499"/>
                    <a:pt x="44" y="651"/>
                    <a:pt x="1" y="803"/>
                  </a:cubicBezTo>
                  <a:lnTo>
                    <a:pt x="44" y="846"/>
                  </a:lnTo>
                  <a:cubicBezTo>
                    <a:pt x="88" y="694"/>
                    <a:pt x="153" y="543"/>
                    <a:pt x="283" y="434"/>
                  </a:cubicBezTo>
                  <a:cubicBezTo>
                    <a:pt x="434" y="321"/>
                    <a:pt x="619" y="257"/>
                    <a:pt x="807" y="257"/>
                  </a:cubicBezTo>
                  <a:cubicBezTo>
                    <a:pt x="835" y="257"/>
                    <a:pt x="862" y="258"/>
                    <a:pt x="890" y="261"/>
                  </a:cubicBezTo>
                  <a:cubicBezTo>
                    <a:pt x="1085" y="261"/>
                    <a:pt x="1302" y="347"/>
                    <a:pt x="1475" y="478"/>
                  </a:cubicBezTo>
                  <a:lnTo>
                    <a:pt x="1497" y="478"/>
                  </a:lnTo>
                  <a:lnTo>
                    <a:pt x="1497" y="456"/>
                  </a:lnTo>
                  <a:cubicBezTo>
                    <a:pt x="1670" y="196"/>
                    <a:pt x="1952" y="44"/>
                    <a:pt x="2256" y="44"/>
                  </a:cubicBezTo>
                  <a:cubicBezTo>
                    <a:pt x="2537" y="66"/>
                    <a:pt x="2819" y="131"/>
                    <a:pt x="3079" y="261"/>
                  </a:cubicBezTo>
                  <a:lnTo>
                    <a:pt x="3101" y="261"/>
                  </a:lnTo>
                  <a:cubicBezTo>
                    <a:pt x="3101" y="261"/>
                    <a:pt x="3123" y="239"/>
                    <a:pt x="3123" y="217"/>
                  </a:cubicBezTo>
                  <a:lnTo>
                    <a:pt x="3101" y="217"/>
                  </a:lnTo>
                  <a:cubicBezTo>
                    <a:pt x="2841" y="87"/>
                    <a:pt x="2559" y="22"/>
                    <a:pt x="22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90;p109"/>
            <p:cNvSpPr/>
            <p:nvPr/>
          </p:nvSpPr>
          <p:spPr>
            <a:xfrm>
              <a:off x="7493869" y="2787565"/>
              <a:ext cx="166267" cy="359245"/>
            </a:xfrm>
            <a:custGeom>
              <a:avLst/>
              <a:gdLst/>
              <a:ahLst/>
              <a:cxnLst/>
              <a:rect l="l" t="t" r="r" b="b"/>
              <a:pathLst>
                <a:path w="803" h="1735" extrusionOk="0">
                  <a:moveTo>
                    <a:pt x="22" y="0"/>
                  </a:moveTo>
                  <a:lnTo>
                    <a:pt x="1" y="44"/>
                  </a:lnTo>
                  <a:cubicBezTo>
                    <a:pt x="283" y="260"/>
                    <a:pt x="413" y="607"/>
                    <a:pt x="369" y="954"/>
                  </a:cubicBezTo>
                  <a:lnTo>
                    <a:pt x="369" y="976"/>
                  </a:lnTo>
                  <a:lnTo>
                    <a:pt x="391" y="976"/>
                  </a:lnTo>
                  <a:cubicBezTo>
                    <a:pt x="651" y="1128"/>
                    <a:pt x="738" y="1453"/>
                    <a:pt x="629" y="1735"/>
                  </a:cubicBezTo>
                  <a:lnTo>
                    <a:pt x="694" y="1735"/>
                  </a:lnTo>
                  <a:lnTo>
                    <a:pt x="694" y="1713"/>
                  </a:lnTo>
                  <a:cubicBezTo>
                    <a:pt x="803" y="1431"/>
                    <a:pt x="673" y="1106"/>
                    <a:pt x="413" y="932"/>
                  </a:cubicBezTo>
                  <a:cubicBezTo>
                    <a:pt x="456" y="564"/>
                    <a:pt x="304" y="217"/>
                    <a:pt x="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91;p109"/>
            <p:cNvSpPr/>
            <p:nvPr/>
          </p:nvSpPr>
          <p:spPr>
            <a:xfrm>
              <a:off x="7121375" y="3397970"/>
              <a:ext cx="381814" cy="952050"/>
            </a:xfrm>
            <a:custGeom>
              <a:avLst/>
              <a:gdLst/>
              <a:ahLst/>
              <a:cxnLst/>
              <a:rect l="l" t="t" r="r" b="b"/>
              <a:pathLst>
                <a:path w="1844" h="4598" fill="none" extrusionOk="0">
                  <a:moveTo>
                    <a:pt x="1843" y="1"/>
                  </a:moveTo>
                  <a:cubicBezTo>
                    <a:pt x="997" y="1432"/>
                    <a:pt x="390" y="2971"/>
                    <a:pt x="0" y="4597"/>
                  </a:cubicBezTo>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92;p109"/>
            <p:cNvSpPr/>
            <p:nvPr/>
          </p:nvSpPr>
          <p:spPr>
            <a:xfrm>
              <a:off x="7354727" y="3481621"/>
              <a:ext cx="498594" cy="217410"/>
            </a:xfrm>
            <a:custGeom>
              <a:avLst/>
              <a:gdLst/>
              <a:ahLst/>
              <a:cxnLst/>
              <a:rect l="l" t="t" r="r" b="b"/>
              <a:pathLst>
                <a:path w="2408" h="1050" extrusionOk="0">
                  <a:moveTo>
                    <a:pt x="1711" y="0"/>
                  </a:moveTo>
                  <a:cubicBezTo>
                    <a:pt x="1571" y="0"/>
                    <a:pt x="1433" y="16"/>
                    <a:pt x="1301" y="52"/>
                  </a:cubicBezTo>
                  <a:lnTo>
                    <a:pt x="1236" y="74"/>
                  </a:lnTo>
                  <a:cubicBezTo>
                    <a:pt x="1128" y="117"/>
                    <a:pt x="1041" y="160"/>
                    <a:pt x="955" y="204"/>
                  </a:cubicBezTo>
                  <a:cubicBezTo>
                    <a:pt x="781" y="291"/>
                    <a:pt x="629" y="377"/>
                    <a:pt x="478" y="507"/>
                  </a:cubicBezTo>
                  <a:cubicBezTo>
                    <a:pt x="434" y="551"/>
                    <a:pt x="196" y="724"/>
                    <a:pt x="109" y="811"/>
                  </a:cubicBezTo>
                  <a:cubicBezTo>
                    <a:pt x="22" y="854"/>
                    <a:pt x="1" y="876"/>
                    <a:pt x="1" y="876"/>
                  </a:cubicBezTo>
                  <a:cubicBezTo>
                    <a:pt x="174" y="941"/>
                    <a:pt x="369" y="984"/>
                    <a:pt x="543" y="1028"/>
                  </a:cubicBezTo>
                  <a:cubicBezTo>
                    <a:pt x="694" y="1049"/>
                    <a:pt x="846" y="1049"/>
                    <a:pt x="998" y="1049"/>
                  </a:cubicBezTo>
                  <a:lnTo>
                    <a:pt x="1150" y="1049"/>
                  </a:lnTo>
                  <a:cubicBezTo>
                    <a:pt x="1366" y="1049"/>
                    <a:pt x="1583" y="1028"/>
                    <a:pt x="1800" y="963"/>
                  </a:cubicBezTo>
                  <a:cubicBezTo>
                    <a:pt x="1865" y="963"/>
                    <a:pt x="1930" y="941"/>
                    <a:pt x="1995" y="898"/>
                  </a:cubicBezTo>
                  <a:lnTo>
                    <a:pt x="2039" y="898"/>
                  </a:lnTo>
                  <a:cubicBezTo>
                    <a:pt x="2104" y="854"/>
                    <a:pt x="2190" y="811"/>
                    <a:pt x="2255" y="746"/>
                  </a:cubicBezTo>
                  <a:cubicBezTo>
                    <a:pt x="2364" y="659"/>
                    <a:pt x="2407" y="507"/>
                    <a:pt x="2385" y="377"/>
                  </a:cubicBezTo>
                  <a:lnTo>
                    <a:pt x="2385" y="334"/>
                  </a:lnTo>
                  <a:lnTo>
                    <a:pt x="2385" y="291"/>
                  </a:lnTo>
                  <a:cubicBezTo>
                    <a:pt x="2342" y="182"/>
                    <a:pt x="2234" y="95"/>
                    <a:pt x="2104" y="52"/>
                  </a:cubicBezTo>
                  <a:lnTo>
                    <a:pt x="2060" y="30"/>
                  </a:lnTo>
                  <a:cubicBezTo>
                    <a:pt x="1943" y="11"/>
                    <a:pt x="1826" y="0"/>
                    <a:pt x="1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93;p109"/>
            <p:cNvSpPr/>
            <p:nvPr/>
          </p:nvSpPr>
          <p:spPr>
            <a:xfrm>
              <a:off x="5832864" y="3013671"/>
              <a:ext cx="1697250" cy="1529327"/>
            </a:xfrm>
            <a:custGeom>
              <a:avLst/>
              <a:gdLst/>
              <a:ahLst/>
              <a:cxnLst/>
              <a:rect l="l" t="t" r="r" b="b"/>
              <a:pathLst>
                <a:path w="8197" h="7386" extrusionOk="0">
                  <a:moveTo>
                    <a:pt x="2833" y="1"/>
                  </a:moveTo>
                  <a:cubicBezTo>
                    <a:pt x="2736" y="1"/>
                    <a:pt x="2637" y="5"/>
                    <a:pt x="2537" y="14"/>
                  </a:cubicBezTo>
                  <a:cubicBezTo>
                    <a:pt x="2082" y="57"/>
                    <a:pt x="1649" y="274"/>
                    <a:pt x="1345" y="621"/>
                  </a:cubicBezTo>
                  <a:lnTo>
                    <a:pt x="1237" y="881"/>
                  </a:lnTo>
                  <a:lnTo>
                    <a:pt x="1128" y="1141"/>
                  </a:lnTo>
                  <a:cubicBezTo>
                    <a:pt x="1107" y="1163"/>
                    <a:pt x="1128" y="1185"/>
                    <a:pt x="1107" y="1206"/>
                  </a:cubicBezTo>
                  <a:cubicBezTo>
                    <a:pt x="1107" y="1228"/>
                    <a:pt x="1085" y="1228"/>
                    <a:pt x="1085" y="1250"/>
                  </a:cubicBezTo>
                  <a:cubicBezTo>
                    <a:pt x="1042" y="1380"/>
                    <a:pt x="976" y="1510"/>
                    <a:pt x="933" y="1640"/>
                  </a:cubicBezTo>
                  <a:cubicBezTo>
                    <a:pt x="890" y="1748"/>
                    <a:pt x="846" y="1835"/>
                    <a:pt x="825" y="1922"/>
                  </a:cubicBezTo>
                  <a:cubicBezTo>
                    <a:pt x="608" y="2442"/>
                    <a:pt x="434" y="2984"/>
                    <a:pt x="283" y="3548"/>
                  </a:cubicBezTo>
                  <a:cubicBezTo>
                    <a:pt x="174" y="3916"/>
                    <a:pt x="109" y="4307"/>
                    <a:pt x="66" y="4697"/>
                  </a:cubicBezTo>
                  <a:cubicBezTo>
                    <a:pt x="1" y="5239"/>
                    <a:pt x="1" y="5803"/>
                    <a:pt x="88" y="6345"/>
                  </a:cubicBezTo>
                  <a:cubicBezTo>
                    <a:pt x="131" y="6583"/>
                    <a:pt x="196" y="6822"/>
                    <a:pt x="326" y="7017"/>
                  </a:cubicBezTo>
                  <a:cubicBezTo>
                    <a:pt x="391" y="7147"/>
                    <a:pt x="499" y="7234"/>
                    <a:pt x="608" y="7299"/>
                  </a:cubicBezTo>
                  <a:lnTo>
                    <a:pt x="673" y="7342"/>
                  </a:lnTo>
                  <a:cubicBezTo>
                    <a:pt x="760" y="7364"/>
                    <a:pt x="846" y="7385"/>
                    <a:pt x="933" y="7385"/>
                  </a:cubicBezTo>
                  <a:lnTo>
                    <a:pt x="1085" y="7385"/>
                  </a:lnTo>
                  <a:cubicBezTo>
                    <a:pt x="1258" y="7342"/>
                    <a:pt x="1410" y="7234"/>
                    <a:pt x="1518" y="7103"/>
                  </a:cubicBezTo>
                  <a:cubicBezTo>
                    <a:pt x="1649" y="6930"/>
                    <a:pt x="1779" y="6735"/>
                    <a:pt x="1844" y="6518"/>
                  </a:cubicBezTo>
                  <a:lnTo>
                    <a:pt x="1887" y="6540"/>
                  </a:lnTo>
                  <a:cubicBezTo>
                    <a:pt x="2245" y="6713"/>
                    <a:pt x="2640" y="6773"/>
                    <a:pt x="3039" y="6773"/>
                  </a:cubicBezTo>
                  <a:cubicBezTo>
                    <a:pt x="3437" y="6773"/>
                    <a:pt x="3838" y="6713"/>
                    <a:pt x="4207" y="6648"/>
                  </a:cubicBezTo>
                  <a:lnTo>
                    <a:pt x="4315" y="6648"/>
                  </a:lnTo>
                  <a:cubicBezTo>
                    <a:pt x="4402" y="6822"/>
                    <a:pt x="4532" y="6952"/>
                    <a:pt x="4706" y="7038"/>
                  </a:cubicBezTo>
                  <a:cubicBezTo>
                    <a:pt x="4814" y="7103"/>
                    <a:pt x="4922" y="7147"/>
                    <a:pt x="5052" y="7168"/>
                  </a:cubicBezTo>
                  <a:lnTo>
                    <a:pt x="5117" y="7168"/>
                  </a:lnTo>
                  <a:cubicBezTo>
                    <a:pt x="5162" y="7177"/>
                    <a:pt x="5211" y="7183"/>
                    <a:pt x="5260" y="7183"/>
                  </a:cubicBezTo>
                  <a:cubicBezTo>
                    <a:pt x="5330" y="7183"/>
                    <a:pt x="5401" y="7172"/>
                    <a:pt x="5464" y="7147"/>
                  </a:cubicBezTo>
                  <a:cubicBezTo>
                    <a:pt x="5508" y="7125"/>
                    <a:pt x="5529" y="7125"/>
                    <a:pt x="5573" y="7103"/>
                  </a:cubicBezTo>
                  <a:cubicBezTo>
                    <a:pt x="5573" y="7103"/>
                    <a:pt x="5594" y="7082"/>
                    <a:pt x="5616" y="7082"/>
                  </a:cubicBezTo>
                  <a:cubicBezTo>
                    <a:pt x="5811" y="6952"/>
                    <a:pt x="5920" y="6757"/>
                    <a:pt x="5920" y="6540"/>
                  </a:cubicBezTo>
                  <a:cubicBezTo>
                    <a:pt x="6678" y="6496"/>
                    <a:pt x="7242" y="6323"/>
                    <a:pt x="7654" y="5673"/>
                  </a:cubicBezTo>
                  <a:cubicBezTo>
                    <a:pt x="7697" y="5629"/>
                    <a:pt x="7741" y="5564"/>
                    <a:pt x="7784" y="5499"/>
                  </a:cubicBezTo>
                  <a:cubicBezTo>
                    <a:pt x="8131" y="4827"/>
                    <a:pt x="8196" y="4068"/>
                    <a:pt x="7979" y="3353"/>
                  </a:cubicBezTo>
                  <a:cubicBezTo>
                    <a:pt x="7893" y="3114"/>
                    <a:pt x="7762" y="2897"/>
                    <a:pt x="7611" y="2702"/>
                  </a:cubicBezTo>
                  <a:cubicBezTo>
                    <a:pt x="7394" y="2399"/>
                    <a:pt x="7112" y="2139"/>
                    <a:pt x="6787" y="1943"/>
                  </a:cubicBezTo>
                  <a:cubicBezTo>
                    <a:pt x="6332" y="1662"/>
                    <a:pt x="5898" y="1358"/>
                    <a:pt x="5486" y="1033"/>
                  </a:cubicBezTo>
                  <a:lnTo>
                    <a:pt x="5443" y="990"/>
                  </a:lnTo>
                  <a:cubicBezTo>
                    <a:pt x="4987" y="621"/>
                    <a:pt x="4489" y="339"/>
                    <a:pt x="3925" y="166"/>
                  </a:cubicBezTo>
                  <a:cubicBezTo>
                    <a:pt x="3565" y="63"/>
                    <a:pt x="3204" y="1"/>
                    <a:pt x="2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94;p109"/>
            <p:cNvSpPr/>
            <p:nvPr/>
          </p:nvSpPr>
          <p:spPr>
            <a:xfrm>
              <a:off x="6627546" y="1733436"/>
              <a:ext cx="736296" cy="847693"/>
            </a:xfrm>
            <a:custGeom>
              <a:avLst/>
              <a:gdLst/>
              <a:ahLst/>
              <a:cxnLst/>
              <a:rect l="l" t="t" r="r" b="b"/>
              <a:pathLst>
                <a:path w="3556" h="4094" extrusionOk="0">
                  <a:moveTo>
                    <a:pt x="3148" y="1"/>
                  </a:moveTo>
                  <a:cubicBezTo>
                    <a:pt x="3117" y="1"/>
                    <a:pt x="3086" y="6"/>
                    <a:pt x="3057" y="18"/>
                  </a:cubicBezTo>
                  <a:cubicBezTo>
                    <a:pt x="2927" y="40"/>
                    <a:pt x="2797" y="83"/>
                    <a:pt x="2689" y="148"/>
                  </a:cubicBezTo>
                  <a:cubicBezTo>
                    <a:pt x="2363" y="343"/>
                    <a:pt x="2038" y="560"/>
                    <a:pt x="1756" y="820"/>
                  </a:cubicBezTo>
                  <a:cubicBezTo>
                    <a:pt x="1214" y="1275"/>
                    <a:pt x="781" y="1817"/>
                    <a:pt x="434" y="2403"/>
                  </a:cubicBezTo>
                  <a:cubicBezTo>
                    <a:pt x="260" y="2641"/>
                    <a:pt x="130" y="2901"/>
                    <a:pt x="44" y="3183"/>
                  </a:cubicBezTo>
                  <a:cubicBezTo>
                    <a:pt x="0" y="3443"/>
                    <a:pt x="0" y="3855"/>
                    <a:pt x="260" y="4029"/>
                  </a:cubicBezTo>
                  <a:cubicBezTo>
                    <a:pt x="347" y="4072"/>
                    <a:pt x="434" y="4094"/>
                    <a:pt x="542" y="4094"/>
                  </a:cubicBezTo>
                  <a:cubicBezTo>
                    <a:pt x="672" y="4072"/>
                    <a:pt x="802" y="4051"/>
                    <a:pt x="933" y="3986"/>
                  </a:cubicBezTo>
                  <a:cubicBezTo>
                    <a:pt x="1453" y="3660"/>
                    <a:pt x="1908" y="3227"/>
                    <a:pt x="2277" y="2728"/>
                  </a:cubicBezTo>
                  <a:cubicBezTo>
                    <a:pt x="2797" y="2121"/>
                    <a:pt x="3339" y="1449"/>
                    <a:pt x="3513" y="668"/>
                  </a:cubicBezTo>
                  <a:cubicBezTo>
                    <a:pt x="3513" y="603"/>
                    <a:pt x="3534" y="538"/>
                    <a:pt x="3534" y="473"/>
                  </a:cubicBezTo>
                  <a:cubicBezTo>
                    <a:pt x="3556" y="343"/>
                    <a:pt x="3513" y="191"/>
                    <a:pt x="3404" y="105"/>
                  </a:cubicBezTo>
                  <a:cubicBezTo>
                    <a:pt x="3325" y="41"/>
                    <a:pt x="3234" y="1"/>
                    <a:pt x="31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95;p109"/>
            <p:cNvSpPr/>
            <p:nvPr/>
          </p:nvSpPr>
          <p:spPr>
            <a:xfrm>
              <a:off x="6685936" y="1824541"/>
              <a:ext cx="673558" cy="756588"/>
            </a:xfrm>
            <a:custGeom>
              <a:avLst/>
              <a:gdLst/>
              <a:ahLst/>
              <a:cxnLst/>
              <a:rect l="l" t="t" r="r" b="b"/>
              <a:pathLst>
                <a:path w="3253" h="3654" extrusionOk="0">
                  <a:moveTo>
                    <a:pt x="3090" y="1"/>
                  </a:moveTo>
                  <a:cubicBezTo>
                    <a:pt x="3035" y="1"/>
                    <a:pt x="2981" y="12"/>
                    <a:pt x="2927" y="33"/>
                  </a:cubicBezTo>
                  <a:cubicBezTo>
                    <a:pt x="2667" y="120"/>
                    <a:pt x="2407" y="250"/>
                    <a:pt x="2168" y="424"/>
                  </a:cubicBezTo>
                  <a:cubicBezTo>
                    <a:pt x="1258" y="1031"/>
                    <a:pt x="520" y="1854"/>
                    <a:pt x="0" y="2808"/>
                  </a:cubicBezTo>
                  <a:lnTo>
                    <a:pt x="130" y="3069"/>
                  </a:lnTo>
                  <a:cubicBezTo>
                    <a:pt x="109" y="3220"/>
                    <a:pt x="130" y="3394"/>
                    <a:pt x="174" y="3524"/>
                  </a:cubicBezTo>
                  <a:cubicBezTo>
                    <a:pt x="195" y="3567"/>
                    <a:pt x="217" y="3611"/>
                    <a:pt x="260" y="3654"/>
                  </a:cubicBezTo>
                  <a:cubicBezTo>
                    <a:pt x="390" y="3632"/>
                    <a:pt x="520" y="3611"/>
                    <a:pt x="651" y="3546"/>
                  </a:cubicBezTo>
                  <a:cubicBezTo>
                    <a:pt x="1171" y="3220"/>
                    <a:pt x="1626" y="2787"/>
                    <a:pt x="1995" y="2288"/>
                  </a:cubicBezTo>
                  <a:cubicBezTo>
                    <a:pt x="2515" y="1681"/>
                    <a:pt x="3057" y="1009"/>
                    <a:pt x="3231" y="228"/>
                  </a:cubicBezTo>
                  <a:cubicBezTo>
                    <a:pt x="3231" y="163"/>
                    <a:pt x="3252" y="98"/>
                    <a:pt x="3252" y="33"/>
                  </a:cubicBezTo>
                  <a:cubicBezTo>
                    <a:pt x="3198" y="12"/>
                    <a:pt x="3144" y="1"/>
                    <a:pt x="3090" y="1"/>
                  </a:cubicBezTo>
                  <a:close/>
                </a:path>
              </a:pathLst>
            </a:custGeom>
            <a:solidFill>
              <a:srgbClr val="FFFFFF">
                <a:alpha val="50449"/>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96;p109"/>
            <p:cNvSpPr/>
            <p:nvPr/>
          </p:nvSpPr>
          <p:spPr>
            <a:xfrm>
              <a:off x="5922727" y="1498426"/>
              <a:ext cx="417635" cy="1069452"/>
            </a:xfrm>
            <a:custGeom>
              <a:avLst/>
              <a:gdLst/>
              <a:ahLst/>
              <a:cxnLst/>
              <a:rect l="l" t="t" r="r" b="b"/>
              <a:pathLst>
                <a:path w="2017" h="5165" extrusionOk="0">
                  <a:moveTo>
                    <a:pt x="576" y="1"/>
                  </a:moveTo>
                  <a:cubicBezTo>
                    <a:pt x="425" y="1"/>
                    <a:pt x="293" y="82"/>
                    <a:pt x="196" y="199"/>
                  </a:cubicBezTo>
                  <a:cubicBezTo>
                    <a:pt x="131" y="286"/>
                    <a:pt x="87" y="394"/>
                    <a:pt x="65" y="503"/>
                  </a:cubicBezTo>
                  <a:cubicBezTo>
                    <a:pt x="44" y="633"/>
                    <a:pt x="22" y="741"/>
                    <a:pt x="22" y="893"/>
                  </a:cubicBezTo>
                  <a:cubicBezTo>
                    <a:pt x="0" y="1543"/>
                    <a:pt x="22" y="2194"/>
                    <a:pt x="65" y="2866"/>
                  </a:cubicBezTo>
                  <a:cubicBezTo>
                    <a:pt x="65" y="3256"/>
                    <a:pt x="131" y="3646"/>
                    <a:pt x="261" y="4015"/>
                  </a:cubicBezTo>
                  <a:cubicBezTo>
                    <a:pt x="391" y="4383"/>
                    <a:pt x="673" y="4687"/>
                    <a:pt x="1019" y="4860"/>
                  </a:cubicBezTo>
                  <a:lnTo>
                    <a:pt x="1215" y="5099"/>
                  </a:lnTo>
                  <a:cubicBezTo>
                    <a:pt x="1236" y="5121"/>
                    <a:pt x="1258" y="5142"/>
                    <a:pt x="1301" y="5142"/>
                  </a:cubicBezTo>
                  <a:cubicBezTo>
                    <a:pt x="1346" y="5157"/>
                    <a:pt x="1392" y="5164"/>
                    <a:pt x="1438" y="5164"/>
                  </a:cubicBezTo>
                  <a:cubicBezTo>
                    <a:pt x="1591" y="5164"/>
                    <a:pt x="1743" y="5086"/>
                    <a:pt x="1843" y="4969"/>
                  </a:cubicBezTo>
                  <a:cubicBezTo>
                    <a:pt x="1952" y="4774"/>
                    <a:pt x="2017" y="4535"/>
                    <a:pt x="1995" y="4297"/>
                  </a:cubicBezTo>
                  <a:cubicBezTo>
                    <a:pt x="1973" y="3928"/>
                    <a:pt x="1908" y="3560"/>
                    <a:pt x="1822" y="3213"/>
                  </a:cubicBezTo>
                  <a:cubicBezTo>
                    <a:pt x="1626" y="2389"/>
                    <a:pt x="1431" y="1543"/>
                    <a:pt x="1193" y="719"/>
                  </a:cubicBezTo>
                  <a:cubicBezTo>
                    <a:pt x="1171" y="568"/>
                    <a:pt x="1106" y="416"/>
                    <a:pt x="1019" y="264"/>
                  </a:cubicBezTo>
                  <a:cubicBezTo>
                    <a:pt x="933" y="134"/>
                    <a:pt x="781" y="26"/>
                    <a:pt x="629" y="4"/>
                  </a:cubicBezTo>
                  <a:cubicBezTo>
                    <a:pt x="611" y="2"/>
                    <a:pt x="594" y="1"/>
                    <a:pt x="5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897;p109"/>
            <p:cNvSpPr/>
            <p:nvPr/>
          </p:nvSpPr>
          <p:spPr>
            <a:xfrm>
              <a:off x="5918171" y="1584355"/>
              <a:ext cx="296506" cy="978968"/>
            </a:xfrm>
            <a:custGeom>
              <a:avLst/>
              <a:gdLst/>
              <a:ahLst/>
              <a:cxnLst/>
              <a:rect l="l" t="t" r="r" b="b"/>
              <a:pathLst>
                <a:path w="1432" h="4728" extrusionOk="0">
                  <a:moveTo>
                    <a:pt x="261" y="1"/>
                  </a:moveTo>
                  <a:cubicBezTo>
                    <a:pt x="174" y="1"/>
                    <a:pt x="109" y="23"/>
                    <a:pt x="66" y="88"/>
                  </a:cubicBezTo>
                  <a:cubicBezTo>
                    <a:pt x="44" y="218"/>
                    <a:pt x="22" y="326"/>
                    <a:pt x="22" y="478"/>
                  </a:cubicBezTo>
                  <a:cubicBezTo>
                    <a:pt x="1" y="1128"/>
                    <a:pt x="22" y="1779"/>
                    <a:pt x="66" y="2451"/>
                  </a:cubicBezTo>
                  <a:cubicBezTo>
                    <a:pt x="66" y="2841"/>
                    <a:pt x="131" y="3231"/>
                    <a:pt x="261" y="3600"/>
                  </a:cubicBezTo>
                  <a:cubicBezTo>
                    <a:pt x="391" y="3968"/>
                    <a:pt x="673" y="4272"/>
                    <a:pt x="1020" y="4445"/>
                  </a:cubicBezTo>
                  <a:lnTo>
                    <a:pt x="1215" y="4684"/>
                  </a:lnTo>
                  <a:cubicBezTo>
                    <a:pt x="1237" y="4706"/>
                    <a:pt x="1258" y="4727"/>
                    <a:pt x="1302" y="4727"/>
                  </a:cubicBezTo>
                  <a:cubicBezTo>
                    <a:pt x="1323" y="4706"/>
                    <a:pt x="1323" y="4684"/>
                    <a:pt x="1323" y="4684"/>
                  </a:cubicBezTo>
                  <a:cubicBezTo>
                    <a:pt x="1410" y="4359"/>
                    <a:pt x="1432" y="4012"/>
                    <a:pt x="1410" y="3687"/>
                  </a:cubicBezTo>
                  <a:cubicBezTo>
                    <a:pt x="1367" y="3123"/>
                    <a:pt x="1280" y="2537"/>
                    <a:pt x="1128" y="1995"/>
                  </a:cubicBezTo>
                  <a:cubicBezTo>
                    <a:pt x="1020" y="1367"/>
                    <a:pt x="803" y="781"/>
                    <a:pt x="499" y="218"/>
                  </a:cubicBezTo>
                  <a:cubicBezTo>
                    <a:pt x="456" y="109"/>
                    <a:pt x="369" y="44"/>
                    <a:pt x="261" y="1"/>
                  </a:cubicBezTo>
                  <a:close/>
                </a:path>
              </a:pathLst>
            </a:custGeom>
            <a:solidFill>
              <a:srgbClr val="FFFFFF">
                <a:alpha val="50449"/>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898;p109"/>
            <p:cNvSpPr/>
            <p:nvPr/>
          </p:nvSpPr>
          <p:spPr>
            <a:xfrm>
              <a:off x="5823961" y="2262468"/>
              <a:ext cx="1243587" cy="1087466"/>
            </a:xfrm>
            <a:custGeom>
              <a:avLst/>
              <a:gdLst/>
              <a:ahLst/>
              <a:cxnLst/>
              <a:rect l="l" t="t" r="r" b="b"/>
              <a:pathLst>
                <a:path w="6006" h="5252" extrusionOk="0">
                  <a:moveTo>
                    <a:pt x="3188" y="1"/>
                  </a:moveTo>
                  <a:cubicBezTo>
                    <a:pt x="2779" y="1"/>
                    <a:pt x="2377" y="102"/>
                    <a:pt x="2017" y="325"/>
                  </a:cubicBezTo>
                  <a:cubicBezTo>
                    <a:pt x="1496" y="628"/>
                    <a:pt x="1280" y="1149"/>
                    <a:pt x="933" y="1604"/>
                  </a:cubicBezTo>
                  <a:cubicBezTo>
                    <a:pt x="716" y="1864"/>
                    <a:pt x="499" y="2146"/>
                    <a:pt x="326" y="2449"/>
                  </a:cubicBezTo>
                  <a:cubicBezTo>
                    <a:pt x="261" y="2558"/>
                    <a:pt x="196" y="2688"/>
                    <a:pt x="152" y="2818"/>
                  </a:cubicBezTo>
                  <a:cubicBezTo>
                    <a:pt x="0" y="3447"/>
                    <a:pt x="217" y="4119"/>
                    <a:pt x="738" y="4531"/>
                  </a:cubicBezTo>
                  <a:cubicBezTo>
                    <a:pt x="803" y="4574"/>
                    <a:pt x="868" y="4618"/>
                    <a:pt x="933" y="4661"/>
                  </a:cubicBezTo>
                  <a:cubicBezTo>
                    <a:pt x="1561" y="5116"/>
                    <a:pt x="2385" y="5225"/>
                    <a:pt x="3166" y="5246"/>
                  </a:cubicBezTo>
                  <a:cubicBezTo>
                    <a:pt x="3248" y="5250"/>
                    <a:pt x="3331" y="5252"/>
                    <a:pt x="3413" y="5252"/>
                  </a:cubicBezTo>
                  <a:cubicBezTo>
                    <a:pt x="3850" y="5252"/>
                    <a:pt x="4285" y="5201"/>
                    <a:pt x="4705" y="5073"/>
                  </a:cubicBezTo>
                  <a:cubicBezTo>
                    <a:pt x="5052" y="4964"/>
                    <a:pt x="5356" y="4748"/>
                    <a:pt x="5594" y="4466"/>
                  </a:cubicBezTo>
                  <a:cubicBezTo>
                    <a:pt x="5681" y="4336"/>
                    <a:pt x="5768" y="4206"/>
                    <a:pt x="5811" y="4076"/>
                  </a:cubicBezTo>
                  <a:cubicBezTo>
                    <a:pt x="6006" y="3555"/>
                    <a:pt x="5854" y="3035"/>
                    <a:pt x="5702" y="2536"/>
                  </a:cubicBezTo>
                  <a:lnTo>
                    <a:pt x="5637" y="2384"/>
                  </a:lnTo>
                  <a:lnTo>
                    <a:pt x="5594" y="2233"/>
                  </a:lnTo>
                  <a:cubicBezTo>
                    <a:pt x="5507" y="1973"/>
                    <a:pt x="5399" y="1712"/>
                    <a:pt x="5269" y="1474"/>
                  </a:cubicBezTo>
                  <a:cubicBezTo>
                    <a:pt x="4922" y="823"/>
                    <a:pt x="4423" y="238"/>
                    <a:pt x="3665" y="65"/>
                  </a:cubicBezTo>
                  <a:cubicBezTo>
                    <a:pt x="3621" y="43"/>
                    <a:pt x="3556" y="43"/>
                    <a:pt x="3513" y="21"/>
                  </a:cubicBezTo>
                  <a:cubicBezTo>
                    <a:pt x="3404" y="8"/>
                    <a:pt x="3296" y="1"/>
                    <a:pt x="3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99;p109"/>
            <p:cNvSpPr/>
            <p:nvPr/>
          </p:nvSpPr>
          <p:spPr>
            <a:xfrm>
              <a:off x="6367069" y="2049613"/>
              <a:ext cx="206850" cy="280149"/>
            </a:xfrm>
            <a:custGeom>
              <a:avLst/>
              <a:gdLst/>
              <a:ahLst/>
              <a:cxnLst/>
              <a:rect l="l" t="t" r="r" b="b"/>
              <a:pathLst>
                <a:path w="999" h="1353" extrusionOk="0">
                  <a:moveTo>
                    <a:pt x="734" y="1"/>
                  </a:moveTo>
                  <a:cubicBezTo>
                    <a:pt x="714" y="1"/>
                    <a:pt x="693" y="3"/>
                    <a:pt x="673" y="9"/>
                  </a:cubicBezTo>
                  <a:cubicBezTo>
                    <a:pt x="565" y="52"/>
                    <a:pt x="543" y="182"/>
                    <a:pt x="543" y="290"/>
                  </a:cubicBezTo>
                  <a:cubicBezTo>
                    <a:pt x="543" y="440"/>
                    <a:pt x="556" y="589"/>
                    <a:pt x="581" y="739"/>
                  </a:cubicBezTo>
                  <a:lnTo>
                    <a:pt x="581" y="739"/>
                  </a:lnTo>
                  <a:cubicBezTo>
                    <a:pt x="547" y="615"/>
                    <a:pt x="487" y="500"/>
                    <a:pt x="391" y="421"/>
                  </a:cubicBezTo>
                  <a:cubicBezTo>
                    <a:pt x="348" y="355"/>
                    <a:pt x="304" y="334"/>
                    <a:pt x="239" y="312"/>
                  </a:cubicBezTo>
                  <a:cubicBezTo>
                    <a:pt x="222" y="306"/>
                    <a:pt x="204" y="304"/>
                    <a:pt x="187" y="304"/>
                  </a:cubicBezTo>
                  <a:cubicBezTo>
                    <a:pt x="141" y="304"/>
                    <a:pt x="98" y="324"/>
                    <a:pt x="66" y="355"/>
                  </a:cubicBezTo>
                  <a:cubicBezTo>
                    <a:pt x="23" y="399"/>
                    <a:pt x="1" y="464"/>
                    <a:pt x="23" y="551"/>
                  </a:cubicBezTo>
                  <a:cubicBezTo>
                    <a:pt x="44" y="594"/>
                    <a:pt x="66" y="659"/>
                    <a:pt x="109" y="724"/>
                  </a:cubicBezTo>
                  <a:lnTo>
                    <a:pt x="391" y="1158"/>
                  </a:lnTo>
                  <a:cubicBezTo>
                    <a:pt x="413" y="1201"/>
                    <a:pt x="499" y="1353"/>
                    <a:pt x="565" y="1353"/>
                  </a:cubicBezTo>
                  <a:cubicBezTo>
                    <a:pt x="630" y="1331"/>
                    <a:pt x="695" y="1288"/>
                    <a:pt x="716" y="1244"/>
                  </a:cubicBezTo>
                  <a:cubicBezTo>
                    <a:pt x="911" y="984"/>
                    <a:pt x="998" y="659"/>
                    <a:pt x="955" y="355"/>
                  </a:cubicBezTo>
                  <a:cubicBezTo>
                    <a:pt x="955" y="269"/>
                    <a:pt x="933" y="160"/>
                    <a:pt x="890" y="95"/>
                  </a:cubicBezTo>
                  <a:cubicBezTo>
                    <a:pt x="857" y="29"/>
                    <a:pt x="798" y="1"/>
                    <a:pt x="734"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900;p109"/>
            <p:cNvSpPr/>
            <p:nvPr/>
          </p:nvSpPr>
          <p:spPr>
            <a:xfrm>
              <a:off x="5936185" y="4358707"/>
              <a:ext cx="31680" cy="166267"/>
            </a:xfrm>
            <a:custGeom>
              <a:avLst/>
              <a:gdLst/>
              <a:ahLst/>
              <a:cxnLst/>
              <a:rect l="l" t="t" r="r" b="b"/>
              <a:pathLst>
                <a:path w="153" h="803" extrusionOk="0">
                  <a:moveTo>
                    <a:pt x="44" y="1"/>
                  </a:moveTo>
                  <a:cubicBezTo>
                    <a:pt x="44" y="1"/>
                    <a:pt x="22" y="1"/>
                    <a:pt x="22" y="22"/>
                  </a:cubicBezTo>
                  <a:cubicBezTo>
                    <a:pt x="0" y="261"/>
                    <a:pt x="22" y="521"/>
                    <a:pt x="87" y="760"/>
                  </a:cubicBezTo>
                  <a:lnTo>
                    <a:pt x="152" y="803"/>
                  </a:lnTo>
                  <a:cubicBezTo>
                    <a:pt x="87" y="543"/>
                    <a:pt x="66" y="283"/>
                    <a:pt x="87" y="22"/>
                  </a:cubicBezTo>
                  <a:cubicBezTo>
                    <a:pt x="87" y="22"/>
                    <a:pt x="66" y="1"/>
                    <a:pt x="44"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901;p109"/>
            <p:cNvSpPr/>
            <p:nvPr/>
          </p:nvSpPr>
          <p:spPr>
            <a:xfrm>
              <a:off x="6043854" y="4385624"/>
              <a:ext cx="22776" cy="148460"/>
            </a:xfrm>
            <a:custGeom>
              <a:avLst/>
              <a:gdLst/>
              <a:ahLst/>
              <a:cxnLst/>
              <a:rect l="l" t="t" r="r" b="b"/>
              <a:pathLst>
                <a:path w="110" h="717" extrusionOk="0">
                  <a:moveTo>
                    <a:pt x="66" y="1"/>
                  </a:moveTo>
                  <a:cubicBezTo>
                    <a:pt x="66" y="1"/>
                    <a:pt x="44" y="1"/>
                    <a:pt x="44" y="23"/>
                  </a:cubicBezTo>
                  <a:cubicBezTo>
                    <a:pt x="66" y="261"/>
                    <a:pt x="44" y="499"/>
                    <a:pt x="1" y="716"/>
                  </a:cubicBezTo>
                  <a:lnTo>
                    <a:pt x="44" y="716"/>
                  </a:lnTo>
                  <a:cubicBezTo>
                    <a:pt x="88" y="478"/>
                    <a:pt x="109" y="261"/>
                    <a:pt x="109" y="23"/>
                  </a:cubicBezTo>
                  <a:cubicBezTo>
                    <a:pt x="109" y="1"/>
                    <a:pt x="88" y="1"/>
                    <a:pt x="66"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902;p109"/>
            <p:cNvSpPr/>
            <p:nvPr/>
          </p:nvSpPr>
          <p:spPr>
            <a:xfrm>
              <a:off x="6061868" y="3245360"/>
              <a:ext cx="417635" cy="81167"/>
            </a:xfrm>
            <a:custGeom>
              <a:avLst/>
              <a:gdLst/>
              <a:ahLst/>
              <a:cxnLst/>
              <a:rect l="l" t="t" r="r" b="b"/>
              <a:pathLst>
                <a:path w="2017" h="392" extrusionOk="0">
                  <a:moveTo>
                    <a:pt x="22" y="1"/>
                  </a:moveTo>
                  <a:cubicBezTo>
                    <a:pt x="1" y="23"/>
                    <a:pt x="1" y="23"/>
                    <a:pt x="1" y="44"/>
                  </a:cubicBezTo>
                  <a:cubicBezTo>
                    <a:pt x="564" y="261"/>
                    <a:pt x="1150" y="391"/>
                    <a:pt x="1735" y="391"/>
                  </a:cubicBezTo>
                  <a:lnTo>
                    <a:pt x="1995" y="391"/>
                  </a:lnTo>
                  <a:cubicBezTo>
                    <a:pt x="1995" y="391"/>
                    <a:pt x="2017" y="370"/>
                    <a:pt x="2017" y="370"/>
                  </a:cubicBezTo>
                  <a:cubicBezTo>
                    <a:pt x="2017" y="348"/>
                    <a:pt x="1995" y="326"/>
                    <a:pt x="1995" y="326"/>
                  </a:cubicBezTo>
                  <a:cubicBezTo>
                    <a:pt x="1909" y="332"/>
                    <a:pt x="1823" y="334"/>
                    <a:pt x="1737" y="334"/>
                  </a:cubicBezTo>
                  <a:cubicBezTo>
                    <a:pt x="1152" y="334"/>
                    <a:pt x="570" y="209"/>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903;p109"/>
            <p:cNvSpPr/>
            <p:nvPr/>
          </p:nvSpPr>
          <p:spPr>
            <a:xfrm>
              <a:off x="6748674" y="3209539"/>
              <a:ext cx="220309" cy="112432"/>
            </a:xfrm>
            <a:custGeom>
              <a:avLst/>
              <a:gdLst/>
              <a:ahLst/>
              <a:cxnLst/>
              <a:rect l="l" t="t" r="r" b="b"/>
              <a:pathLst>
                <a:path w="1064" h="543" extrusionOk="0">
                  <a:moveTo>
                    <a:pt x="1041" y="1"/>
                  </a:moveTo>
                  <a:cubicBezTo>
                    <a:pt x="716" y="217"/>
                    <a:pt x="369" y="391"/>
                    <a:pt x="22" y="478"/>
                  </a:cubicBezTo>
                  <a:cubicBezTo>
                    <a:pt x="1" y="478"/>
                    <a:pt x="1" y="499"/>
                    <a:pt x="1" y="521"/>
                  </a:cubicBezTo>
                  <a:cubicBezTo>
                    <a:pt x="1" y="521"/>
                    <a:pt x="1" y="543"/>
                    <a:pt x="22" y="543"/>
                  </a:cubicBezTo>
                  <a:cubicBezTo>
                    <a:pt x="391" y="434"/>
                    <a:pt x="760" y="261"/>
                    <a:pt x="1063" y="22"/>
                  </a:cubicBez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904;p109"/>
            <p:cNvSpPr/>
            <p:nvPr/>
          </p:nvSpPr>
          <p:spPr>
            <a:xfrm>
              <a:off x="6214469" y="3464021"/>
              <a:ext cx="552429" cy="949773"/>
            </a:xfrm>
            <a:custGeom>
              <a:avLst/>
              <a:gdLst/>
              <a:ahLst/>
              <a:cxnLst/>
              <a:rect l="l" t="t" r="r" b="b"/>
              <a:pathLst>
                <a:path w="2668" h="4587" extrusionOk="0">
                  <a:moveTo>
                    <a:pt x="1382" y="0"/>
                  </a:moveTo>
                  <a:cubicBezTo>
                    <a:pt x="964" y="0"/>
                    <a:pt x="559" y="287"/>
                    <a:pt x="456" y="744"/>
                  </a:cubicBezTo>
                  <a:cubicBezTo>
                    <a:pt x="348" y="1091"/>
                    <a:pt x="283" y="1481"/>
                    <a:pt x="304" y="1850"/>
                  </a:cubicBezTo>
                  <a:cubicBezTo>
                    <a:pt x="326" y="2088"/>
                    <a:pt x="348" y="2327"/>
                    <a:pt x="326" y="2565"/>
                  </a:cubicBezTo>
                  <a:cubicBezTo>
                    <a:pt x="283" y="2912"/>
                    <a:pt x="261" y="3216"/>
                    <a:pt x="196" y="3649"/>
                  </a:cubicBezTo>
                  <a:cubicBezTo>
                    <a:pt x="152" y="3866"/>
                    <a:pt x="1" y="4148"/>
                    <a:pt x="44" y="4365"/>
                  </a:cubicBezTo>
                  <a:cubicBezTo>
                    <a:pt x="402" y="4527"/>
                    <a:pt x="797" y="4587"/>
                    <a:pt x="1196" y="4587"/>
                  </a:cubicBezTo>
                  <a:cubicBezTo>
                    <a:pt x="1594" y="4587"/>
                    <a:pt x="1995" y="4527"/>
                    <a:pt x="2364" y="4451"/>
                  </a:cubicBezTo>
                  <a:lnTo>
                    <a:pt x="2429" y="4451"/>
                  </a:lnTo>
                  <a:cubicBezTo>
                    <a:pt x="2429" y="4278"/>
                    <a:pt x="2342" y="3866"/>
                    <a:pt x="2342" y="3736"/>
                  </a:cubicBezTo>
                  <a:cubicBezTo>
                    <a:pt x="2386" y="3259"/>
                    <a:pt x="2407" y="2804"/>
                    <a:pt x="2451" y="2327"/>
                  </a:cubicBezTo>
                  <a:cubicBezTo>
                    <a:pt x="2516" y="1568"/>
                    <a:pt x="2667" y="636"/>
                    <a:pt x="1952" y="202"/>
                  </a:cubicBezTo>
                  <a:cubicBezTo>
                    <a:pt x="1779" y="63"/>
                    <a:pt x="1579" y="0"/>
                    <a:pt x="1382" y="0"/>
                  </a:cubicBezTo>
                  <a:close/>
                </a:path>
              </a:pathLst>
            </a:custGeom>
            <a:solidFill>
              <a:srgbClr val="FFFFFF">
                <a:alpha val="50449"/>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905;p109"/>
            <p:cNvSpPr/>
            <p:nvPr/>
          </p:nvSpPr>
          <p:spPr>
            <a:xfrm>
              <a:off x="5990020" y="3855972"/>
              <a:ext cx="291951" cy="687017"/>
            </a:xfrm>
            <a:custGeom>
              <a:avLst/>
              <a:gdLst/>
              <a:ahLst/>
              <a:cxnLst/>
              <a:rect l="l" t="t" r="r" b="b"/>
              <a:pathLst>
                <a:path w="1410" h="3318" fill="none" extrusionOk="0">
                  <a:moveTo>
                    <a:pt x="1" y="3274"/>
                  </a:moveTo>
                  <a:cubicBezTo>
                    <a:pt x="348" y="3318"/>
                    <a:pt x="673" y="3166"/>
                    <a:pt x="868" y="2884"/>
                  </a:cubicBezTo>
                  <a:cubicBezTo>
                    <a:pt x="1041" y="2581"/>
                    <a:pt x="1171" y="2277"/>
                    <a:pt x="1215" y="1930"/>
                  </a:cubicBezTo>
                  <a:cubicBezTo>
                    <a:pt x="1323" y="1301"/>
                    <a:pt x="1388" y="651"/>
                    <a:pt x="1410" y="1"/>
                  </a:cubicBezTo>
                </a:path>
              </a:pathLst>
            </a:custGeom>
            <a:solidFill>
              <a:schemeClr val="dk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906;p109"/>
            <p:cNvSpPr/>
            <p:nvPr/>
          </p:nvSpPr>
          <p:spPr>
            <a:xfrm>
              <a:off x="6694839" y="3595700"/>
              <a:ext cx="458011" cy="938385"/>
            </a:xfrm>
            <a:custGeom>
              <a:avLst/>
              <a:gdLst/>
              <a:ahLst/>
              <a:cxnLst/>
              <a:rect l="l" t="t" r="r" b="b"/>
              <a:pathLst>
                <a:path w="2212" h="4532" fill="none" extrusionOk="0">
                  <a:moveTo>
                    <a:pt x="131" y="1691"/>
                  </a:moveTo>
                  <a:cubicBezTo>
                    <a:pt x="109" y="2081"/>
                    <a:pt x="44" y="2710"/>
                    <a:pt x="44" y="3079"/>
                  </a:cubicBezTo>
                  <a:cubicBezTo>
                    <a:pt x="1" y="3317"/>
                    <a:pt x="44" y="3556"/>
                    <a:pt x="152" y="3772"/>
                  </a:cubicBezTo>
                  <a:cubicBezTo>
                    <a:pt x="434" y="4293"/>
                    <a:pt x="1301" y="4531"/>
                    <a:pt x="1670" y="4033"/>
                  </a:cubicBezTo>
                  <a:cubicBezTo>
                    <a:pt x="1778" y="3838"/>
                    <a:pt x="1865" y="3642"/>
                    <a:pt x="1930" y="3426"/>
                  </a:cubicBezTo>
                  <a:cubicBezTo>
                    <a:pt x="2060" y="2840"/>
                    <a:pt x="2125" y="2255"/>
                    <a:pt x="2169" y="1648"/>
                  </a:cubicBezTo>
                  <a:cubicBezTo>
                    <a:pt x="2212" y="1106"/>
                    <a:pt x="2190" y="542"/>
                    <a:pt x="2082" y="0"/>
                  </a:cubicBezTo>
                </a:path>
              </a:pathLst>
            </a:custGeom>
            <a:solidFill>
              <a:schemeClr val="dk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907;p109"/>
            <p:cNvSpPr/>
            <p:nvPr/>
          </p:nvSpPr>
          <p:spPr>
            <a:xfrm>
              <a:off x="6870009" y="4349803"/>
              <a:ext cx="31473" cy="143905"/>
            </a:xfrm>
            <a:custGeom>
              <a:avLst/>
              <a:gdLst/>
              <a:ahLst/>
              <a:cxnLst/>
              <a:rect l="l" t="t" r="r" b="b"/>
              <a:pathLst>
                <a:path w="152" h="695" extrusionOk="0">
                  <a:moveTo>
                    <a:pt x="22" y="0"/>
                  </a:moveTo>
                  <a:cubicBezTo>
                    <a:pt x="0" y="0"/>
                    <a:pt x="0" y="22"/>
                    <a:pt x="0" y="44"/>
                  </a:cubicBezTo>
                  <a:cubicBezTo>
                    <a:pt x="87" y="239"/>
                    <a:pt x="87" y="477"/>
                    <a:pt x="43" y="694"/>
                  </a:cubicBezTo>
                  <a:lnTo>
                    <a:pt x="108" y="694"/>
                  </a:lnTo>
                  <a:cubicBezTo>
                    <a:pt x="152" y="456"/>
                    <a:pt x="130" y="239"/>
                    <a:pt x="65" y="22"/>
                  </a:cubicBezTo>
                  <a:cubicBezTo>
                    <a:pt x="43" y="0"/>
                    <a:pt x="43" y="0"/>
                    <a:pt x="22"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908;p109"/>
            <p:cNvSpPr/>
            <p:nvPr/>
          </p:nvSpPr>
          <p:spPr>
            <a:xfrm>
              <a:off x="6959664" y="4345248"/>
              <a:ext cx="36235" cy="130446"/>
            </a:xfrm>
            <a:custGeom>
              <a:avLst/>
              <a:gdLst/>
              <a:ahLst/>
              <a:cxnLst/>
              <a:rect l="l" t="t" r="r" b="b"/>
              <a:pathLst>
                <a:path w="175" h="630" extrusionOk="0">
                  <a:moveTo>
                    <a:pt x="22" y="1"/>
                  </a:moveTo>
                  <a:cubicBezTo>
                    <a:pt x="1" y="22"/>
                    <a:pt x="1" y="22"/>
                    <a:pt x="1" y="44"/>
                  </a:cubicBezTo>
                  <a:cubicBezTo>
                    <a:pt x="87" y="239"/>
                    <a:pt x="131" y="434"/>
                    <a:pt x="131" y="629"/>
                  </a:cubicBezTo>
                  <a:cubicBezTo>
                    <a:pt x="131" y="629"/>
                    <a:pt x="152" y="608"/>
                    <a:pt x="174" y="608"/>
                  </a:cubicBezTo>
                  <a:cubicBezTo>
                    <a:pt x="174" y="413"/>
                    <a:pt x="131" y="196"/>
                    <a:pt x="44" y="22"/>
                  </a:cubicBezTo>
                  <a:cubicBezTo>
                    <a:pt x="44" y="1"/>
                    <a:pt x="22" y="1"/>
                    <a:pt x="22"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909;p109"/>
            <p:cNvSpPr/>
            <p:nvPr/>
          </p:nvSpPr>
          <p:spPr>
            <a:xfrm>
              <a:off x="7089902" y="4201559"/>
              <a:ext cx="363800" cy="252817"/>
            </a:xfrm>
            <a:custGeom>
              <a:avLst/>
              <a:gdLst/>
              <a:ahLst/>
              <a:cxnLst/>
              <a:rect l="l" t="t" r="r" b="b"/>
              <a:pathLst>
                <a:path w="1757" h="1221" extrusionOk="0">
                  <a:moveTo>
                    <a:pt x="803" y="1"/>
                  </a:moveTo>
                  <a:cubicBezTo>
                    <a:pt x="412" y="1"/>
                    <a:pt x="87" y="282"/>
                    <a:pt x="22" y="673"/>
                  </a:cubicBezTo>
                  <a:cubicBezTo>
                    <a:pt x="0" y="824"/>
                    <a:pt x="44" y="976"/>
                    <a:pt x="130" y="1085"/>
                  </a:cubicBezTo>
                  <a:cubicBezTo>
                    <a:pt x="239" y="1175"/>
                    <a:pt x="377" y="1220"/>
                    <a:pt x="521" y="1220"/>
                  </a:cubicBezTo>
                  <a:cubicBezTo>
                    <a:pt x="550" y="1220"/>
                    <a:pt x="579" y="1218"/>
                    <a:pt x="607" y="1215"/>
                  </a:cubicBezTo>
                  <a:cubicBezTo>
                    <a:pt x="738" y="1215"/>
                    <a:pt x="868" y="1193"/>
                    <a:pt x="976" y="1171"/>
                  </a:cubicBezTo>
                  <a:lnTo>
                    <a:pt x="1041" y="1171"/>
                  </a:lnTo>
                  <a:cubicBezTo>
                    <a:pt x="1149" y="1150"/>
                    <a:pt x="1258" y="1128"/>
                    <a:pt x="1388" y="1085"/>
                  </a:cubicBezTo>
                  <a:lnTo>
                    <a:pt x="1453" y="1041"/>
                  </a:lnTo>
                  <a:cubicBezTo>
                    <a:pt x="1475" y="1041"/>
                    <a:pt x="1496" y="1020"/>
                    <a:pt x="1518" y="998"/>
                  </a:cubicBezTo>
                  <a:cubicBezTo>
                    <a:pt x="1540" y="998"/>
                    <a:pt x="1561" y="976"/>
                    <a:pt x="1561" y="976"/>
                  </a:cubicBezTo>
                  <a:lnTo>
                    <a:pt x="1605" y="955"/>
                  </a:lnTo>
                  <a:cubicBezTo>
                    <a:pt x="1605" y="933"/>
                    <a:pt x="1626" y="933"/>
                    <a:pt x="1626" y="911"/>
                  </a:cubicBezTo>
                  <a:cubicBezTo>
                    <a:pt x="1735" y="781"/>
                    <a:pt x="1757" y="608"/>
                    <a:pt x="1691" y="456"/>
                  </a:cubicBezTo>
                  <a:lnTo>
                    <a:pt x="1670" y="413"/>
                  </a:lnTo>
                  <a:cubicBezTo>
                    <a:pt x="1583" y="282"/>
                    <a:pt x="1496" y="196"/>
                    <a:pt x="1366" y="131"/>
                  </a:cubicBezTo>
                  <a:cubicBezTo>
                    <a:pt x="1236" y="66"/>
                    <a:pt x="1106" y="22"/>
                    <a:pt x="9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910;p109"/>
            <p:cNvSpPr/>
            <p:nvPr/>
          </p:nvSpPr>
          <p:spPr>
            <a:xfrm>
              <a:off x="7260516" y="4206114"/>
              <a:ext cx="184281" cy="215547"/>
            </a:xfrm>
            <a:custGeom>
              <a:avLst/>
              <a:gdLst/>
              <a:ahLst/>
              <a:cxnLst/>
              <a:rect l="l" t="t" r="r" b="b"/>
              <a:pathLst>
                <a:path w="890" h="1041" extrusionOk="0">
                  <a:moveTo>
                    <a:pt x="22" y="0"/>
                  </a:moveTo>
                  <a:cubicBezTo>
                    <a:pt x="0" y="0"/>
                    <a:pt x="0" y="22"/>
                    <a:pt x="0" y="22"/>
                  </a:cubicBezTo>
                  <a:cubicBezTo>
                    <a:pt x="0" y="44"/>
                    <a:pt x="22" y="44"/>
                    <a:pt x="22" y="44"/>
                  </a:cubicBezTo>
                  <a:cubicBezTo>
                    <a:pt x="52" y="40"/>
                    <a:pt x="81" y="38"/>
                    <a:pt x="111" y="38"/>
                  </a:cubicBezTo>
                  <a:cubicBezTo>
                    <a:pt x="254" y="38"/>
                    <a:pt x="395" y="80"/>
                    <a:pt x="521" y="152"/>
                  </a:cubicBezTo>
                  <a:cubicBezTo>
                    <a:pt x="672" y="239"/>
                    <a:pt x="781" y="369"/>
                    <a:pt x="824" y="542"/>
                  </a:cubicBezTo>
                  <a:cubicBezTo>
                    <a:pt x="824" y="672"/>
                    <a:pt x="802" y="781"/>
                    <a:pt x="716" y="889"/>
                  </a:cubicBezTo>
                  <a:cubicBezTo>
                    <a:pt x="716" y="911"/>
                    <a:pt x="694" y="933"/>
                    <a:pt x="694" y="933"/>
                  </a:cubicBezTo>
                  <a:cubicBezTo>
                    <a:pt x="672" y="954"/>
                    <a:pt x="651" y="976"/>
                    <a:pt x="629" y="976"/>
                  </a:cubicBezTo>
                  <a:cubicBezTo>
                    <a:pt x="607" y="998"/>
                    <a:pt x="607" y="1019"/>
                    <a:pt x="629" y="1019"/>
                  </a:cubicBezTo>
                  <a:cubicBezTo>
                    <a:pt x="629" y="1019"/>
                    <a:pt x="629" y="1041"/>
                    <a:pt x="651" y="1041"/>
                  </a:cubicBezTo>
                  <a:lnTo>
                    <a:pt x="672" y="1041"/>
                  </a:lnTo>
                  <a:lnTo>
                    <a:pt x="716" y="998"/>
                  </a:lnTo>
                  <a:cubicBezTo>
                    <a:pt x="716" y="998"/>
                    <a:pt x="737" y="976"/>
                    <a:pt x="759" y="954"/>
                  </a:cubicBezTo>
                  <a:lnTo>
                    <a:pt x="781" y="933"/>
                  </a:lnTo>
                  <a:cubicBezTo>
                    <a:pt x="846" y="824"/>
                    <a:pt x="889" y="672"/>
                    <a:pt x="867" y="542"/>
                  </a:cubicBezTo>
                  <a:cubicBezTo>
                    <a:pt x="846" y="499"/>
                    <a:pt x="846" y="456"/>
                    <a:pt x="824" y="412"/>
                  </a:cubicBezTo>
                  <a:cubicBezTo>
                    <a:pt x="781" y="282"/>
                    <a:pt x="672" y="174"/>
                    <a:pt x="564" y="109"/>
                  </a:cubicBezTo>
                  <a:cubicBezTo>
                    <a:pt x="434" y="22"/>
                    <a:pt x="282" y="0"/>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911;p109"/>
            <p:cNvSpPr/>
            <p:nvPr/>
          </p:nvSpPr>
          <p:spPr>
            <a:xfrm>
              <a:off x="7229044" y="4313784"/>
              <a:ext cx="76611" cy="134794"/>
            </a:xfrm>
            <a:custGeom>
              <a:avLst/>
              <a:gdLst/>
              <a:ahLst/>
              <a:cxnLst/>
              <a:rect l="l" t="t" r="r" b="b"/>
              <a:pathLst>
                <a:path w="370" h="651" extrusionOk="0">
                  <a:moveTo>
                    <a:pt x="22" y="1"/>
                  </a:moveTo>
                  <a:cubicBezTo>
                    <a:pt x="1" y="22"/>
                    <a:pt x="1" y="44"/>
                    <a:pt x="22" y="44"/>
                  </a:cubicBezTo>
                  <a:cubicBezTo>
                    <a:pt x="174" y="217"/>
                    <a:pt x="282" y="413"/>
                    <a:pt x="304" y="651"/>
                  </a:cubicBezTo>
                  <a:lnTo>
                    <a:pt x="369" y="651"/>
                  </a:lnTo>
                  <a:cubicBezTo>
                    <a:pt x="326" y="413"/>
                    <a:pt x="217" y="174"/>
                    <a:pt x="44"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912;p109"/>
            <p:cNvSpPr/>
            <p:nvPr/>
          </p:nvSpPr>
          <p:spPr>
            <a:xfrm>
              <a:off x="7323254" y="4287902"/>
              <a:ext cx="98973" cy="124856"/>
            </a:xfrm>
            <a:custGeom>
              <a:avLst/>
              <a:gdLst/>
              <a:ahLst/>
              <a:cxnLst/>
              <a:rect l="l" t="t" r="r" b="b"/>
              <a:pathLst>
                <a:path w="478" h="603" extrusionOk="0">
                  <a:moveTo>
                    <a:pt x="22" y="1"/>
                  </a:moveTo>
                  <a:cubicBezTo>
                    <a:pt x="17" y="1"/>
                    <a:pt x="12" y="6"/>
                    <a:pt x="1" y="17"/>
                  </a:cubicBezTo>
                  <a:cubicBezTo>
                    <a:pt x="1" y="17"/>
                    <a:pt x="1" y="39"/>
                    <a:pt x="1" y="61"/>
                  </a:cubicBezTo>
                  <a:cubicBezTo>
                    <a:pt x="196" y="147"/>
                    <a:pt x="348" y="342"/>
                    <a:pt x="391" y="559"/>
                  </a:cubicBezTo>
                  <a:lnTo>
                    <a:pt x="391" y="603"/>
                  </a:lnTo>
                  <a:cubicBezTo>
                    <a:pt x="413" y="603"/>
                    <a:pt x="434" y="581"/>
                    <a:pt x="456" y="559"/>
                  </a:cubicBezTo>
                  <a:lnTo>
                    <a:pt x="478" y="581"/>
                  </a:lnTo>
                  <a:cubicBezTo>
                    <a:pt x="456" y="559"/>
                    <a:pt x="456" y="538"/>
                    <a:pt x="456" y="516"/>
                  </a:cubicBezTo>
                  <a:cubicBezTo>
                    <a:pt x="391" y="299"/>
                    <a:pt x="239" y="126"/>
                    <a:pt x="44" y="17"/>
                  </a:cubicBezTo>
                  <a:cubicBezTo>
                    <a:pt x="33" y="6"/>
                    <a:pt x="28" y="1"/>
                    <a:pt x="22"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913;p109"/>
            <p:cNvSpPr/>
            <p:nvPr/>
          </p:nvSpPr>
          <p:spPr>
            <a:xfrm>
              <a:off x="5841975" y="3411429"/>
              <a:ext cx="242464" cy="574792"/>
            </a:xfrm>
            <a:custGeom>
              <a:avLst/>
              <a:gdLst/>
              <a:ahLst/>
              <a:cxnLst/>
              <a:rect l="l" t="t" r="r" b="b"/>
              <a:pathLst>
                <a:path w="1171" h="2776" extrusionOk="0">
                  <a:moveTo>
                    <a:pt x="759" y="1"/>
                  </a:moveTo>
                  <a:cubicBezTo>
                    <a:pt x="542" y="543"/>
                    <a:pt x="369" y="1085"/>
                    <a:pt x="217" y="1627"/>
                  </a:cubicBezTo>
                  <a:cubicBezTo>
                    <a:pt x="109" y="2017"/>
                    <a:pt x="44" y="2386"/>
                    <a:pt x="0" y="2776"/>
                  </a:cubicBezTo>
                  <a:cubicBezTo>
                    <a:pt x="87" y="2776"/>
                    <a:pt x="174" y="2754"/>
                    <a:pt x="239" y="2733"/>
                  </a:cubicBezTo>
                  <a:cubicBezTo>
                    <a:pt x="499" y="2581"/>
                    <a:pt x="716" y="2386"/>
                    <a:pt x="867" y="2125"/>
                  </a:cubicBezTo>
                  <a:cubicBezTo>
                    <a:pt x="1084" y="1692"/>
                    <a:pt x="1171" y="1237"/>
                    <a:pt x="1106" y="760"/>
                  </a:cubicBezTo>
                  <a:cubicBezTo>
                    <a:pt x="1128" y="499"/>
                    <a:pt x="1041" y="239"/>
                    <a:pt x="846" y="66"/>
                  </a:cubicBezTo>
                  <a:cubicBezTo>
                    <a:pt x="824" y="44"/>
                    <a:pt x="781" y="22"/>
                    <a:pt x="7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914;p109"/>
            <p:cNvSpPr/>
            <p:nvPr/>
          </p:nvSpPr>
          <p:spPr>
            <a:xfrm>
              <a:off x="6120258" y="2679688"/>
              <a:ext cx="152808" cy="127340"/>
            </a:xfrm>
            <a:custGeom>
              <a:avLst/>
              <a:gdLst/>
              <a:ahLst/>
              <a:cxnLst/>
              <a:rect l="l" t="t" r="r" b="b"/>
              <a:pathLst>
                <a:path w="738" h="615" extrusionOk="0">
                  <a:moveTo>
                    <a:pt x="412" y="1"/>
                  </a:moveTo>
                  <a:cubicBezTo>
                    <a:pt x="152" y="1"/>
                    <a:pt x="0" y="326"/>
                    <a:pt x="196" y="521"/>
                  </a:cubicBezTo>
                  <a:cubicBezTo>
                    <a:pt x="260" y="585"/>
                    <a:pt x="340" y="614"/>
                    <a:pt x="420" y="614"/>
                  </a:cubicBezTo>
                  <a:cubicBezTo>
                    <a:pt x="581" y="614"/>
                    <a:pt x="738" y="494"/>
                    <a:pt x="738" y="304"/>
                  </a:cubicBezTo>
                  <a:cubicBezTo>
                    <a:pt x="738" y="131"/>
                    <a:pt x="586" y="1"/>
                    <a:pt x="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915;p109"/>
            <p:cNvSpPr/>
            <p:nvPr/>
          </p:nvSpPr>
          <p:spPr>
            <a:xfrm>
              <a:off x="6618435" y="2702257"/>
              <a:ext cx="148460" cy="127133"/>
            </a:xfrm>
            <a:custGeom>
              <a:avLst/>
              <a:gdLst/>
              <a:ahLst/>
              <a:cxnLst/>
              <a:rect l="l" t="t" r="r" b="b"/>
              <a:pathLst>
                <a:path w="717" h="614" extrusionOk="0">
                  <a:moveTo>
                    <a:pt x="413" y="0"/>
                  </a:moveTo>
                  <a:cubicBezTo>
                    <a:pt x="131" y="0"/>
                    <a:pt x="1" y="325"/>
                    <a:pt x="196" y="521"/>
                  </a:cubicBezTo>
                  <a:cubicBezTo>
                    <a:pt x="260" y="585"/>
                    <a:pt x="338" y="614"/>
                    <a:pt x="415" y="614"/>
                  </a:cubicBezTo>
                  <a:cubicBezTo>
                    <a:pt x="570" y="614"/>
                    <a:pt x="716" y="493"/>
                    <a:pt x="716" y="304"/>
                  </a:cubicBezTo>
                  <a:cubicBezTo>
                    <a:pt x="716" y="130"/>
                    <a:pt x="586"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916;p109"/>
            <p:cNvSpPr/>
            <p:nvPr/>
          </p:nvSpPr>
          <p:spPr>
            <a:xfrm>
              <a:off x="6537683" y="2266816"/>
              <a:ext cx="372911" cy="329014"/>
            </a:xfrm>
            <a:custGeom>
              <a:avLst/>
              <a:gdLst/>
              <a:ahLst/>
              <a:cxnLst/>
              <a:rect l="l" t="t" r="r" b="b"/>
              <a:pathLst>
                <a:path w="1801" h="1589" extrusionOk="0">
                  <a:moveTo>
                    <a:pt x="66" y="0"/>
                  </a:moveTo>
                  <a:cubicBezTo>
                    <a:pt x="44" y="65"/>
                    <a:pt x="22" y="109"/>
                    <a:pt x="22" y="174"/>
                  </a:cubicBezTo>
                  <a:cubicBezTo>
                    <a:pt x="1" y="499"/>
                    <a:pt x="87" y="802"/>
                    <a:pt x="283" y="1063"/>
                  </a:cubicBezTo>
                  <a:cubicBezTo>
                    <a:pt x="538" y="1397"/>
                    <a:pt x="937" y="1589"/>
                    <a:pt x="1366" y="1589"/>
                  </a:cubicBezTo>
                  <a:cubicBezTo>
                    <a:pt x="1409" y="1589"/>
                    <a:pt x="1453" y="1587"/>
                    <a:pt x="1497" y="1583"/>
                  </a:cubicBezTo>
                  <a:cubicBezTo>
                    <a:pt x="1605" y="1561"/>
                    <a:pt x="1713" y="1518"/>
                    <a:pt x="1800" y="1453"/>
                  </a:cubicBezTo>
                  <a:cubicBezTo>
                    <a:pt x="1475" y="802"/>
                    <a:pt x="976" y="217"/>
                    <a:pt x="218" y="44"/>
                  </a:cubicBezTo>
                  <a:cubicBezTo>
                    <a:pt x="152" y="22"/>
                    <a:pt x="109" y="22"/>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917;p109"/>
            <p:cNvSpPr/>
            <p:nvPr/>
          </p:nvSpPr>
          <p:spPr>
            <a:xfrm>
              <a:off x="5752112" y="3162753"/>
              <a:ext cx="386369" cy="96075"/>
            </a:xfrm>
            <a:custGeom>
              <a:avLst/>
              <a:gdLst/>
              <a:ahLst/>
              <a:cxnLst/>
              <a:rect l="l" t="t" r="r" b="b"/>
              <a:pathLst>
                <a:path w="1866" h="464" extrusionOk="0">
                  <a:moveTo>
                    <a:pt x="802" y="1"/>
                  </a:moveTo>
                  <a:cubicBezTo>
                    <a:pt x="622" y="1"/>
                    <a:pt x="435" y="21"/>
                    <a:pt x="261" y="53"/>
                  </a:cubicBezTo>
                  <a:cubicBezTo>
                    <a:pt x="174" y="74"/>
                    <a:pt x="131" y="96"/>
                    <a:pt x="66" y="139"/>
                  </a:cubicBezTo>
                  <a:cubicBezTo>
                    <a:pt x="22" y="183"/>
                    <a:pt x="1" y="248"/>
                    <a:pt x="22" y="313"/>
                  </a:cubicBezTo>
                  <a:cubicBezTo>
                    <a:pt x="44" y="400"/>
                    <a:pt x="152" y="421"/>
                    <a:pt x="239" y="443"/>
                  </a:cubicBezTo>
                  <a:cubicBezTo>
                    <a:pt x="364" y="456"/>
                    <a:pt x="493" y="463"/>
                    <a:pt x="623" y="463"/>
                  </a:cubicBezTo>
                  <a:cubicBezTo>
                    <a:pt x="923" y="463"/>
                    <a:pt x="1231" y="425"/>
                    <a:pt x="1518" y="335"/>
                  </a:cubicBezTo>
                  <a:cubicBezTo>
                    <a:pt x="1583" y="313"/>
                    <a:pt x="1778" y="291"/>
                    <a:pt x="1822" y="226"/>
                  </a:cubicBezTo>
                  <a:cubicBezTo>
                    <a:pt x="1865" y="183"/>
                    <a:pt x="1757" y="139"/>
                    <a:pt x="1670" y="118"/>
                  </a:cubicBezTo>
                  <a:cubicBezTo>
                    <a:pt x="1453" y="74"/>
                    <a:pt x="1236" y="31"/>
                    <a:pt x="998" y="9"/>
                  </a:cubicBezTo>
                  <a:cubicBezTo>
                    <a:pt x="934" y="4"/>
                    <a:pt x="869" y="1"/>
                    <a:pt x="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918;p109"/>
            <p:cNvSpPr/>
            <p:nvPr/>
          </p:nvSpPr>
          <p:spPr>
            <a:xfrm>
              <a:off x="5779030" y="3214517"/>
              <a:ext cx="363386" cy="159434"/>
            </a:xfrm>
            <a:custGeom>
              <a:avLst/>
              <a:gdLst/>
              <a:ahLst/>
              <a:cxnLst/>
              <a:rect l="l" t="t" r="r" b="b"/>
              <a:pathLst>
                <a:path w="1755" h="770" extrusionOk="0">
                  <a:moveTo>
                    <a:pt x="1700" y="0"/>
                  </a:moveTo>
                  <a:cubicBezTo>
                    <a:pt x="1658" y="0"/>
                    <a:pt x="1597" y="20"/>
                    <a:pt x="1562" y="20"/>
                  </a:cubicBezTo>
                  <a:cubicBezTo>
                    <a:pt x="1345" y="41"/>
                    <a:pt x="1106" y="85"/>
                    <a:pt x="911" y="128"/>
                  </a:cubicBezTo>
                  <a:cubicBezTo>
                    <a:pt x="651" y="171"/>
                    <a:pt x="413" y="258"/>
                    <a:pt x="196" y="410"/>
                  </a:cubicBezTo>
                  <a:cubicBezTo>
                    <a:pt x="131" y="431"/>
                    <a:pt x="87" y="475"/>
                    <a:pt x="44" y="518"/>
                  </a:cubicBezTo>
                  <a:cubicBezTo>
                    <a:pt x="1" y="583"/>
                    <a:pt x="1" y="648"/>
                    <a:pt x="44" y="713"/>
                  </a:cubicBezTo>
                  <a:cubicBezTo>
                    <a:pt x="72" y="755"/>
                    <a:pt x="125" y="770"/>
                    <a:pt x="183" y="770"/>
                  </a:cubicBezTo>
                  <a:cubicBezTo>
                    <a:pt x="216" y="770"/>
                    <a:pt x="251" y="765"/>
                    <a:pt x="283" y="757"/>
                  </a:cubicBezTo>
                  <a:cubicBezTo>
                    <a:pt x="716" y="692"/>
                    <a:pt x="1128" y="518"/>
                    <a:pt x="1475" y="280"/>
                  </a:cubicBezTo>
                  <a:cubicBezTo>
                    <a:pt x="1540" y="236"/>
                    <a:pt x="1713" y="150"/>
                    <a:pt x="1735" y="63"/>
                  </a:cubicBezTo>
                  <a:cubicBezTo>
                    <a:pt x="1755" y="14"/>
                    <a:pt x="1734" y="0"/>
                    <a:pt x="1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919;p109"/>
            <p:cNvSpPr/>
            <p:nvPr/>
          </p:nvSpPr>
          <p:spPr>
            <a:xfrm>
              <a:off x="5855433" y="3232324"/>
              <a:ext cx="296506" cy="262963"/>
            </a:xfrm>
            <a:custGeom>
              <a:avLst/>
              <a:gdLst/>
              <a:ahLst/>
              <a:cxnLst/>
              <a:rect l="l" t="t" r="r" b="b"/>
              <a:pathLst>
                <a:path w="1432" h="1270" extrusionOk="0">
                  <a:moveTo>
                    <a:pt x="1389" y="1"/>
                  </a:moveTo>
                  <a:cubicBezTo>
                    <a:pt x="1345" y="1"/>
                    <a:pt x="1278" y="50"/>
                    <a:pt x="1236" y="64"/>
                  </a:cubicBezTo>
                  <a:cubicBezTo>
                    <a:pt x="1041" y="150"/>
                    <a:pt x="846" y="259"/>
                    <a:pt x="651" y="389"/>
                  </a:cubicBezTo>
                  <a:cubicBezTo>
                    <a:pt x="434" y="541"/>
                    <a:pt x="260" y="714"/>
                    <a:pt x="87" y="909"/>
                  </a:cubicBezTo>
                  <a:cubicBezTo>
                    <a:pt x="44" y="953"/>
                    <a:pt x="22" y="1018"/>
                    <a:pt x="0" y="1083"/>
                  </a:cubicBezTo>
                  <a:cubicBezTo>
                    <a:pt x="0" y="1148"/>
                    <a:pt x="22" y="1213"/>
                    <a:pt x="65" y="1256"/>
                  </a:cubicBezTo>
                  <a:cubicBezTo>
                    <a:pt x="97" y="1264"/>
                    <a:pt x="129" y="1269"/>
                    <a:pt x="161" y="1269"/>
                  </a:cubicBezTo>
                  <a:cubicBezTo>
                    <a:pt x="215" y="1269"/>
                    <a:pt x="270" y="1254"/>
                    <a:pt x="325" y="1213"/>
                  </a:cubicBezTo>
                  <a:cubicBezTo>
                    <a:pt x="694" y="996"/>
                    <a:pt x="1019" y="692"/>
                    <a:pt x="1258" y="324"/>
                  </a:cubicBezTo>
                  <a:cubicBezTo>
                    <a:pt x="1301" y="259"/>
                    <a:pt x="1431" y="129"/>
                    <a:pt x="1431" y="64"/>
                  </a:cubicBezTo>
                  <a:cubicBezTo>
                    <a:pt x="1431" y="17"/>
                    <a:pt x="1414" y="1"/>
                    <a:pt x="13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920;p109"/>
            <p:cNvSpPr/>
            <p:nvPr/>
          </p:nvSpPr>
          <p:spPr>
            <a:xfrm>
              <a:off x="6066424" y="3061295"/>
              <a:ext cx="803797" cy="285325"/>
            </a:xfrm>
            <a:custGeom>
              <a:avLst/>
              <a:gdLst/>
              <a:ahLst/>
              <a:cxnLst/>
              <a:rect l="l" t="t" r="r" b="b"/>
              <a:pathLst>
                <a:path w="3882" h="1378" extrusionOk="0">
                  <a:moveTo>
                    <a:pt x="2060" y="1"/>
                  </a:moveTo>
                  <a:cubicBezTo>
                    <a:pt x="1626" y="1"/>
                    <a:pt x="1214" y="22"/>
                    <a:pt x="802" y="87"/>
                  </a:cubicBezTo>
                  <a:cubicBezTo>
                    <a:pt x="607" y="109"/>
                    <a:pt x="412" y="196"/>
                    <a:pt x="260" y="326"/>
                  </a:cubicBezTo>
                  <a:cubicBezTo>
                    <a:pt x="174" y="391"/>
                    <a:pt x="109" y="499"/>
                    <a:pt x="65" y="586"/>
                  </a:cubicBezTo>
                  <a:cubicBezTo>
                    <a:pt x="44" y="651"/>
                    <a:pt x="22" y="716"/>
                    <a:pt x="0" y="760"/>
                  </a:cubicBezTo>
                  <a:cubicBezTo>
                    <a:pt x="0" y="781"/>
                    <a:pt x="0" y="803"/>
                    <a:pt x="0" y="825"/>
                  </a:cubicBezTo>
                  <a:cubicBezTo>
                    <a:pt x="0" y="825"/>
                    <a:pt x="0" y="846"/>
                    <a:pt x="0" y="846"/>
                  </a:cubicBezTo>
                  <a:cubicBezTo>
                    <a:pt x="22" y="911"/>
                    <a:pt x="22" y="955"/>
                    <a:pt x="22" y="976"/>
                  </a:cubicBezTo>
                  <a:cubicBezTo>
                    <a:pt x="44" y="998"/>
                    <a:pt x="44" y="1020"/>
                    <a:pt x="44" y="1041"/>
                  </a:cubicBezTo>
                  <a:cubicBezTo>
                    <a:pt x="65" y="1106"/>
                    <a:pt x="109" y="1193"/>
                    <a:pt x="174" y="1237"/>
                  </a:cubicBezTo>
                  <a:cubicBezTo>
                    <a:pt x="217" y="1280"/>
                    <a:pt x="260" y="1323"/>
                    <a:pt x="325" y="1345"/>
                  </a:cubicBezTo>
                  <a:cubicBezTo>
                    <a:pt x="401" y="1367"/>
                    <a:pt x="488" y="1377"/>
                    <a:pt x="575" y="1377"/>
                  </a:cubicBezTo>
                  <a:cubicBezTo>
                    <a:pt x="661" y="1377"/>
                    <a:pt x="748" y="1367"/>
                    <a:pt x="824" y="1345"/>
                  </a:cubicBezTo>
                  <a:cubicBezTo>
                    <a:pt x="1063" y="1280"/>
                    <a:pt x="1301" y="1193"/>
                    <a:pt x="1540" y="1106"/>
                  </a:cubicBezTo>
                  <a:lnTo>
                    <a:pt x="1583" y="1106"/>
                  </a:lnTo>
                  <a:cubicBezTo>
                    <a:pt x="1735" y="1041"/>
                    <a:pt x="1886" y="1020"/>
                    <a:pt x="2038" y="998"/>
                  </a:cubicBezTo>
                  <a:lnTo>
                    <a:pt x="2125" y="998"/>
                  </a:lnTo>
                  <a:cubicBezTo>
                    <a:pt x="2298" y="976"/>
                    <a:pt x="2450" y="976"/>
                    <a:pt x="2602" y="976"/>
                  </a:cubicBezTo>
                  <a:lnTo>
                    <a:pt x="2645" y="976"/>
                  </a:lnTo>
                  <a:cubicBezTo>
                    <a:pt x="3057" y="976"/>
                    <a:pt x="3447" y="1106"/>
                    <a:pt x="3773" y="1367"/>
                  </a:cubicBezTo>
                  <a:cubicBezTo>
                    <a:pt x="3782" y="1370"/>
                    <a:pt x="3790" y="1371"/>
                    <a:pt x="3798" y="1371"/>
                  </a:cubicBezTo>
                  <a:cubicBezTo>
                    <a:pt x="3849" y="1371"/>
                    <a:pt x="3881" y="1317"/>
                    <a:pt x="3881" y="1280"/>
                  </a:cubicBezTo>
                  <a:cubicBezTo>
                    <a:pt x="3773" y="933"/>
                    <a:pt x="3578" y="629"/>
                    <a:pt x="3274" y="413"/>
                  </a:cubicBezTo>
                  <a:cubicBezTo>
                    <a:pt x="2905" y="174"/>
                    <a:pt x="2494" y="44"/>
                    <a:pt x="2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921;p109"/>
            <p:cNvSpPr/>
            <p:nvPr/>
          </p:nvSpPr>
          <p:spPr>
            <a:xfrm>
              <a:off x="6362721" y="3209539"/>
              <a:ext cx="31473" cy="76611"/>
            </a:xfrm>
            <a:custGeom>
              <a:avLst/>
              <a:gdLst/>
              <a:ahLst/>
              <a:cxnLst/>
              <a:rect l="l" t="t" r="r" b="b"/>
              <a:pathLst>
                <a:path w="152" h="370" extrusionOk="0">
                  <a:moveTo>
                    <a:pt x="22" y="1"/>
                  </a:moveTo>
                  <a:cubicBezTo>
                    <a:pt x="0" y="1"/>
                    <a:pt x="0" y="22"/>
                    <a:pt x="0" y="22"/>
                  </a:cubicBezTo>
                  <a:cubicBezTo>
                    <a:pt x="22" y="131"/>
                    <a:pt x="65" y="261"/>
                    <a:pt x="109" y="369"/>
                  </a:cubicBezTo>
                  <a:lnTo>
                    <a:pt x="152" y="347"/>
                  </a:lnTo>
                  <a:cubicBezTo>
                    <a:pt x="109" y="239"/>
                    <a:pt x="87" y="131"/>
                    <a:pt x="65" y="22"/>
                  </a:cubicBezTo>
                  <a:cubicBezTo>
                    <a:pt x="44" y="1"/>
                    <a:pt x="44"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922;p109"/>
            <p:cNvSpPr/>
            <p:nvPr/>
          </p:nvSpPr>
          <p:spPr>
            <a:xfrm>
              <a:off x="6479294" y="3182621"/>
              <a:ext cx="18221" cy="76611"/>
            </a:xfrm>
            <a:custGeom>
              <a:avLst/>
              <a:gdLst/>
              <a:ahLst/>
              <a:cxnLst/>
              <a:rect l="l" t="t" r="r" b="b"/>
              <a:pathLst>
                <a:path w="88" h="370" extrusionOk="0">
                  <a:moveTo>
                    <a:pt x="23" y="0"/>
                  </a:moveTo>
                  <a:cubicBezTo>
                    <a:pt x="1" y="0"/>
                    <a:pt x="1" y="22"/>
                    <a:pt x="1" y="44"/>
                  </a:cubicBezTo>
                  <a:lnTo>
                    <a:pt x="44" y="369"/>
                  </a:lnTo>
                  <a:lnTo>
                    <a:pt x="88" y="369"/>
                  </a:lnTo>
                  <a:lnTo>
                    <a:pt x="44" y="22"/>
                  </a:lnTo>
                  <a:cubicBezTo>
                    <a:pt x="44" y="22"/>
                    <a:pt x="4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923;p109"/>
            <p:cNvSpPr/>
            <p:nvPr/>
          </p:nvSpPr>
          <p:spPr>
            <a:xfrm>
              <a:off x="6591518" y="3178066"/>
              <a:ext cx="22776" cy="76611"/>
            </a:xfrm>
            <a:custGeom>
              <a:avLst/>
              <a:gdLst/>
              <a:ahLst/>
              <a:cxnLst/>
              <a:rect l="l" t="t" r="r" b="b"/>
              <a:pathLst>
                <a:path w="110" h="370" extrusionOk="0">
                  <a:moveTo>
                    <a:pt x="44" y="1"/>
                  </a:moveTo>
                  <a:cubicBezTo>
                    <a:pt x="23" y="1"/>
                    <a:pt x="1" y="22"/>
                    <a:pt x="23" y="44"/>
                  </a:cubicBezTo>
                  <a:cubicBezTo>
                    <a:pt x="44" y="153"/>
                    <a:pt x="44" y="261"/>
                    <a:pt x="44" y="369"/>
                  </a:cubicBezTo>
                  <a:lnTo>
                    <a:pt x="109" y="369"/>
                  </a:lnTo>
                  <a:cubicBezTo>
                    <a:pt x="109" y="261"/>
                    <a:pt x="88" y="131"/>
                    <a:pt x="66" y="22"/>
                  </a:cubicBezTo>
                  <a:cubicBezTo>
                    <a:pt x="66" y="22"/>
                    <a:pt x="44"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924;p109"/>
            <p:cNvSpPr/>
            <p:nvPr/>
          </p:nvSpPr>
          <p:spPr>
            <a:xfrm>
              <a:off x="6353610" y="2944721"/>
              <a:ext cx="170822" cy="67501"/>
            </a:xfrm>
            <a:custGeom>
              <a:avLst/>
              <a:gdLst/>
              <a:ahLst/>
              <a:cxnLst/>
              <a:rect l="l" t="t" r="r" b="b"/>
              <a:pathLst>
                <a:path w="825" h="326" fill="none" extrusionOk="0">
                  <a:moveTo>
                    <a:pt x="1" y="0"/>
                  </a:moveTo>
                  <a:cubicBezTo>
                    <a:pt x="174" y="325"/>
                    <a:pt x="651" y="325"/>
                    <a:pt x="825"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925;p109"/>
            <p:cNvSpPr/>
            <p:nvPr/>
          </p:nvSpPr>
          <p:spPr>
            <a:xfrm>
              <a:off x="6286317" y="2998556"/>
              <a:ext cx="152808" cy="94418"/>
            </a:xfrm>
            <a:custGeom>
              <a:avLst/>
              <a:gdLst/>
              <a:ahLst/>
              <a:cxnLst/>
              <a:rect l="l" t="t" r="r" b="b"/>
              <a:pathLst>
                <a:path w="738" h="456" fill="none" extrusionOk="0">
                  <a:moveTo>
                    <a:pt x="1" y="152"/>
                  </a:moveTo>
                  <a:cubicBezTo>
                    <a:pt x="1" y="282"/>
                    <a:pt x="87" y="390"/>
                    <a:pt x="217" y="412"/>
                  </a:cubicBezTo>
                  <a:cubicBezTo>
                    <a:pt x="326" y="455"/>
                    <a:pt x="478" y="412"/>
                    <a:pt x="564" y="325"/>
                  </a:cubicBezTo>
                  <a:cubicBezTo>
                    <a:pt x="651" y="239"/>
                    <a:pt x="716" y="130"/>
                    <a:pt x="738" y="0"/>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926;p109"/>
            <p:cNvSpPr/>
            <p:nvPr/>
          </p:nvSpPr>
          <p:spPr>
            <a:xfrm>
              <a:off x="6443473" y="3002904"/>
              <a:ext cx="152808" cy="94625"/>
            </a:xfrm>
            <a:custGeom>
              <a:avLst/>
              <a:gdLst/>
              <a:ahLst/>
              <a:cxnLst/>
              <a:rect l="l" t="t" r="r" b="b"/>
              <a:pathLst>
                <a:path w="738" h="457" fill="none" extrusionOk="0">
                  <a:moveTo>
                    <a:pt x="738" y="153"/>
                  </a:moveTo>
                  <a:cubicBezTo>
                    <a:pt x="738" y="283"/>
                    <a:pt x="651" y="391"/>
                    <a:pt x="521" y="413"/>
                  </a:cubicBezTo>
                  <a:cubicBezTo>
                    <a:pt x="391" y="456"/>
                    <a:pt x="261" y="413"/>
                    <a:pt x="174" y="326"/>
                  </a:cubicBezTo>
                  <a:cubicBezTo>
                    <a:pt x="65" y="239"/>
                    <a:pt x="0" y="131"/>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1458760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grpSp>
        <p:nvGrpSpPr>
          <p:cNvPr id="1627" name="Google Shape;1627;p39"/>
          <p:cNvGrpSpPr/>
          <p:nvPr/>
        </p:nvGrpSpPr>
        <p:grpSpPr>
          <a:xfrm>
            <a:off x="1040133" y="1196707"/>
            <a:ext cx="648601" cy="659590"/>
            <a:chOff x="451814" y="2209625"/>
            <a:chExt cx="873890" cy="888696"/>
          </a:xfrm>
        </p:grpSpPr>
        <p:sp>
          <p:nvSpPr>
            <p:cNvPr id="1628" name="Google Shape;1628;p39"/>
            <p:cNvSpPr/>
            <p:nvPr/>
          </p:nvSpPr>
          <p:spPr>
            <a:xfrm>
              <a:off x="521051" y="220962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solidFill>
              <a:schemeClr val="lt2"/>
            </a:solidFill>
            <a:ln>
              <a:noFill/>
            </a:ln>
          </p:spPr>
        </p:sp>
        <p:sp>
          <p:nvSpPr>
            <p:cNvPr id="1629" name="Google Shape;1629;p39"/>
            <p:cNvSpPr/>
            <p:nvPr/>
          </p:nvSpPr>
          <p:spPr>
            <a:xfrm>
              <a:off x="451814" y="230350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noFill/>
            <a:ln w="19050" cap="flat" cmpd="sng">
              <a:solidFill>
                <a:schemeClr val="dk1"/>
              </a:solidFill>
              <a:prstDash val="solid"/>
              <a:round/>
              <a:headEnd type="none" w="med" len="med"/>
              <a:tailEnd type="none" w="med" len="med"/>
            </a:ln>
          </p:spPr>
        </p:sp>
      </p:grpSp>
      <p:grpSp>
        <p:nvGrpSpPr>
          <p:cNvPr id="1639" name="Google Shape;1639;p39"/>
          <p:cNvGrpSpPr/>
          <p:nvPr/>
        </p:nvGrpSpPr>
        <p:grpSpPr>
          <a:xfrm>
            <a:off x="1040133" y="2846500"/>
            <a:ext cx="648601" cy="659590"/>
            <a:chOff x="451814" y="2209625"/>
            <a:chExt cx="873890" cy="888696"/>
          </a:xfrm>
        </p:grpSpPr>
        <p:sp>
          <p:nvSpPr>
            <p:cNvPr id="1640" name="Google Shape;1640;p39"/>
            <p:cNvSpPr/>
            <p:nvPr/>
          </p:nvSpPr>
          <p:spPr>
            <a:xfrm>
              <a:off x="521051" y="220962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solidFill>
              <a:schemeClr val="accent3"/>
            </a:solidFill>
            <a:ln>
              <a:noFill/>
            </a:ln>
          </p:spPr>
        </p:sp>
        <p:sp>
          <p:nvSpPr>
            <p:cNvPr id="1641" name="Google Shape;1641;p39"/>
            <p:cNvSpPr/>
            <p:nvPr/>
          </p:nvSpPr>
          <p:spPr>
            <a:xfrm>
              <a:off x="451814" y="230350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noFill/>
            <a:ln w="19050" cap="flat" cmpd="sng">
              <a:solidFill>
                <a:schemeClr val="dk1"/>
              </a:solidFill>
              <a:prstDash val="solid"/>
              <a:round/>
              <a:headEnd type="none" w="med" len="med"/>
              <a:tailEnd type="none" w="med" len="med"/>
            </a:ln>
          </p:spPr>
        </p:sp>
      </p:grpSp>
      <p:sp>
        <p:nvSpPr>
          <p:cNvPr id="1645" name="Google Shape;1645;p39"/>
          <p:cNvSpPr txBox="1">
            <a:spLocks noGrp="1"/>
          </p:cNvSpPr>
          <p:nvPr>
            <p:ph type="title" idx="2"/>
          </p:nvPr>
        </p:nvSpPr>
        <p:spPr>
          <a:xfrm>
            <a:off x="1040133" y="285130"/>
            <a:ext cx="4214236" cy="6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3200" b="1" dirty="0">
                <a:solidFill>
                  <a:srgbClr val="FF0000"/>
                </a:solidFill>
                <a:latin typeface="+mn-lt"/>
              </a:rPr>
              <a:t>NỘI DUNG BÀI HỌC</a:t>
            </a:r>
            <a:endParaRPr sz="3200" b="1" dirty="0">
              <a:solidFill>
                <a:srgbClr val="FF0000"/>
              </a:solidFill>
              <a:latin typeface="+mn-lt"/>
            </a:endParaRPr>
          </a:p>
        </p:txBody>
      </p:sp>
      <p:sp>
        <p:nvSpPr>
          <p:cNvPr id="1661" name="Google Shape;1661;p39"/>
          <p:cNvSpPr txBox="1">
            <a:spLocks noGrp="1"/>
          </p:cNvSpPr>
          <p:nvPr>
            <p:ph type="title" idx="19"/>
          </p:nvPr>
        </p:nvSpPr>
        <p:spPr>
          <a:xfrm>
            <a:off x="924934" y="1284067"/>
            <a:ext cx="879000" cy="40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01</a:t>
            </a:r>
            <a:endParaRPr b="1" dirty="0">
              <a:latin typeface="+mj-lt"/>
            </a:endParaRPr>
          </a:p>
        </p:txBody>
      </p:sp>
      <p:sp>
        <p:nvSpPr>
          <p:cNvPr id="1663" name="Google Shape;1663;p39"/>
          <p:cNvSpPr txBox="1">
            <a:spLocks noGrp="1"/>
          </p:cNvSpPr>
          <p:nvPr>
            <p:ph type="title" idx="21"/>
          </p:nvPr>
        </p:nvSpPr>
        <p:spPr>
          <a:xfrm>
            <a:off x="924934" y="2933860"/>
            <a:ext cx="879000" cy="40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0</a:t>
            </a:r>
            <a:r>
              <a:rPr lang="vi-VN" b="1" dirty="0">
                <a:latin typeface="+mn-lt"/>
              </a:rPr>
              <a:t>2</a:t>
            </a:r>
            <a:endParaRPr b="1" dirty="0">
              <a:latin typeface="+mn-lt"/>
            </a:endParaRPr>
          </a:p>
        </p:txBody>
      </p:sp>
      <p:sp>
        <p:nvSpPr>
          <p:cNvPr id="18" name="TextBox 17"/>
          <p:cNvSpPr txBox="1"/>
          <p:nvPr/>
        </p:nvSpPr>
        <p:spPr>
          <a:xfrm>
            <a:off x="1803934" y="1340145"/>
            <a:ext cx="6639979" cy="430887"/>
          </a:xfrm>
          <a:prstGeom prst="rect">
            <a:avLst/>
          </a:prstGeom>
          <a:noFill/>
        </p:spPr>
        <p:txBody>
          <a:bodyPr wrap="square" rtlCol="0">
            <a:spAutoFit/>
          </a:bodyPr>
          <a:lstStyle/>
          <a:p>
            <a:r>
              <a:rPr lang="vi-VN" sz="2200" b="1" dirty="0"/>
              <a:t>VAI TRÒ CỦA NƯỚC ĐỐI VỚI CƠ THỂ SINH VẬT</a:t>
            </a:r>
            <a:endParaRPr lang="en-US" sz="2200" b="1" dirty="0"/>
          </a:p>
        </p:txBody>
      </p:sp>
      <p:sp>
        <p:nvSpPr>
          <p:cNvPr id="56" name="TextBox 55"/>
          <p:cNvSpPr txBox="1"/>
          <p:nvPr/>
        </p:nvSpPr>
        <p:spPr>
          <a:xfrm>
            <a:off x="1803934" y="2846500"/>
            <a:ext cx="6518535" cy="1107996"/>
          </a:xfrm>
          <a:prstGeom prst="rect">
            <a:avLst/>
          </a:prstGeom>
          <a:noFill/>
        </p:spPr>
        <p:txBody>
          <a:bodyPr wrap="square" rtlCol="0">
            <a:spAutoFit/>
          </a:bodyPr>
          <a:lstStyle/>
          <a:p>
            <a:pPr algn="just">
              <a:lnSpc>
                <a:spcPct val="150000"/>
              </a:lnSpc>
            </a:pPr>
            <a:r>
              <a:rPr lang="vi-VN" sz="2200" b="1" dirty="0"/>
              <a:t>VAI TRÒ CỦA CÁC CHẤT DINH DƯỠNG ĐỐI VỚI CƠ THỂ SINH VẬT</a:t>
            </a:r>
            <a:endParaRPr lang="en-US" sz="2200" b="1" dirty="0"/>
          </a:p>
        </p:txBody>
      </p:sp>
      <p:sp>
        <p:nvSpPr>
          <p:cNvPr id="19" name="TextBox 18"/>
          <p:cNvSpPr txBox="1"/>
          <p:nvPr/>
        </p:nvSpPr>
        <p:spPr>
          <a:xfrm>
            <a:off x="1803934" y="1801277"/>
            <a:ext cx="5652509" cy="1045223"/>
          </a:xfrm>
          <a:prstGeom prst="rect">
            <a:avLst/>
          </a:prstGeom>
          <a:noFill/>
        </p:spPr>
        <p:txBody>
          <a:bodyPr wrap="none" rtlCol="0">
            <a:spAutoFit/>
          </a:bodyPr>
          <a:lstStyle/>
          <a:p>
            <a:pPr marL="457200" indent="-457200">
              <a:lnSpc>
                <a:spcPct val="150000"/>
              </a:lnSpc>
              <a:buFont typeface="Wingdings" panose="05000000000000000000" pitchFamily="2" charset="2"/>
              <a:buChar char="Ø"/>
            </a:pPr>
            <a:r>
              <a:rPr lang="vi-VN" sz="2200" dirty="0"/>
              <a:t>Tìm hiểu cấu trúc và tính chất của nước</a:t>
            </a:r>
          </a:p>
          <a:p>
            <a:pPr marL="457200" indent="-457200">
              <a:lnSpc>
                <a:spcPct val="150000"/>
              </a:lnSpc>
              <a:buFont typeface="Wingdings" panose="05000000000000000000" pitchFamily="2" charset="2"/>
              <a:buChar char="Ø"/>
            </a:pPr>
            <a:r>
              <a:rPr lang="vi-VN" sz="2200" dirty="0"/>
              <a:t>Tìm hiểu vai trò của nước</a:t>
            </a:r>
            <a:endParaRPr lang="en-US" sz="2200" dirty="0"/>
          </a:p>
        </p:txBody>
      </p:sp>
      <p:sp>
        <p:nvSpPr>
          <p:cNvPr id="58" name="TextBox 57"/>
          <p:cNvSpPr txBox="1"/>
          <p:nvPr/>
        </p:nvSpPr>
        <p:spPr>
          <a:xfrm>
            <a:off x="1803933" y="3890511"/>
            <a:ext cx="5793574" cy="600164"/>
          </a:xfrm>
          <a:prstGeom prst="rect">
            <a:avLst/>
          </a:prstGeom>
          <a:noFill/>
        </p:spPr>
        <p:txBody>
          <a:bodyPr wrap="none" rtlCol="0">
            <a:spAutoFit/>
          </a:bodyPr>
          <a:lstStyle/>
          <a:p>
            <a:pPr marL="457200" indent="-457200">
              <a:lnSpc>
                <a:spcPct val="150000"/>
              </a:lnSpc>
              <a:buFont typeface="Wingdings" panose="05000000000000000000" pitchFamily="2" charset="2"/>
              <a:buChar char="Ø"/>
            </a:pPr>
            <a:r>
              <a:rPr lang="vi-VN" sz="2200" dirty="0"/>
              <a:t>Tìm hiểu vai trò của các chất dinh dưỡng</a:t>
            </a:r>
            <a:endParaRPr lang="en-US" sz="2200" dirty="0"/>
          </a:p>
        </p:txBody>
      </p:sp>
      <p:grpSp>
        <p:nvGrpSpPr>
          <p:cNvPr id="59" name="Google Shape;5938;p111"/>
          <p:cNvGrpSpPr/>
          <p:nvPr/>
        </p:nvGrpSpPr>
        <p:grpSpPr>
          <a:xfrm>
            <a:off x="671722" y="394582"/>
            <a:ext cx="253212" cy="427596"/>
            <a:chOff x="5968950" y="3349157"/>
            <a:chExt cx="393675" cy="664795"/>
          </a:xfrm>
        </p:grpSpPr>
        <p:sp>
          <p:nvSpPr>
            <p:cNvPr id="60" name="Google Shape;5939;p111"/>
            <p:cNvSpPr/>
            <p:nvPr/>
          </p:nvSpPr>
          <p:spPr>
            <a:xfrm>
              <a:off x="5968950" y="3349157"/>
              <a:ext cx="393675" cy="595648"/>
            </a:xfrm>
            <a:custGeom>
              <a:avLst/>
              <a:gdLst/>
              <a:ahLst/>
              <a:cxnLst/>
              <a:rect l="l" t="t" r="r" b="b"/>
              <a:pathLst>
                <a:path w="1799" h="2722" extrusionOk="0">
                  <a:moveTo>
                    <a:pt x="754" y="1"/>
                  </a:moveTo>
                  <a:lnTo>
                    <a:pt x="1" y="2722"/>
                  </a:lnTo>
                  <a:lnTo>
                    <a:pt x="1798" y="2576"/>
                  </a:lnTo>
                  <a:lnTo>
                    <a:pt x="7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940;p111"/>
            <p:cNvSpPr/>
            <p:nvPr/>
          </p:nvSpPr>
          <p:spPr>
            <a:xfrm>
              <a:off x="6133728" y="3567106"/>
              <a:ext cx="58646" cy="446846"/>
            </a:xfrm>
            <a:custGeom>
              <a:avLst/>
              <a:gdLst/>
              <a:ahLst/>
              <a:cxnLst/>
              <a:rect l="l" t="t" r="r" b="b"/>
              <a:pathLst>
                <a:path w="268" h="2042" extrusionOk="0">
                  <a:moveTo>
                    <a:pt x="25" y="1"/>
                  </a:moveTo>
                  <a:cubicBezTo>
                    <a:pt x="1" y="1"/>
                    <a:pt x="1" y="25"/>
                    <a:pt x="1" y="50"/>
                  </a:cubicBezTo>
                  <a:lnTo>
                    <a:pt x="195" y="1993"/>
                  </a:lnTo>
                  <a:cubicBezTo>
                    <a:pt x="195" y="2017"/>
                    <a:pt x="219" y="2041"/>
                    <a:pt x="244" y="2041"/>
                  </a:cubicBezTo>
                  <a:cubicBezTo>
                    <a:pt x="268" y="2041"/>
                    <a:pt x="268" y="2017"/>
                    <a:pt x="268" y="1993"/>
                  </a:cubicBezTo>
                  <a:lnTo>
                    <a:pt x="74" y="50"/>
                  </a:lnTo>
                  <a:cubicBezTo>
                    <a:pt x="74" y="25"/>
                    <a:pt x="4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941;p111"/>
            <p:cNvSpPr/>
            <p:nvPr/>
          </p:nvSpPr>
          <p:spPr>
            <a:xfrm>
              <a:off x="6080553" y="3650041"/>
              <a:ext cx="149023" cy="114009"/>
            </a:xfrm>
            <a:custGeom>
              <a:avLst/>
              <a:gdLst/>
              <a:ahLst/>
              <a:cxnLst/>
              <a:rect l="l" t="t" r="r" b="b"/>
              <a:pathLst>
                <a:path w="681" h="521" extrusionOk="0">
                  <a:moveTo>
                    <a:pt x="636" y="1"/>
                  </a:moveTo>
                  <a:cubicBezTo>
                    <a:pt x="620" y="1"/>
                    <a:pt x="608" y="18"/>
                    <a:pt x="608" y="35"/>
                  </a:cubicBezTo>
                  <a:lnTo>
                    <a:pt x="365" y="424"/>
                  </a:lnTo>
                  <a:lnTo>
                    <a:pt x="98" y="108"/>
                  </a:lnTo>
                  <a:lnTo>
                    <a:pt x="25" y="108"/>
                  </a:lnTo>
                  <a:cubicBezTo>
                    <a:pt x="1" y="132"/>
                    <a:pt x="1" y="156"/>
                    <a:pt x="25" y="181"/>
                  </a:cubicBezTo>
                  <a:lnTo>
                    <a:pt x="341" y="521"/>
                  </a:lnTo>
                  <a:lnTo>
                    <a:pt x="365" y="521"/>
                  </a:lnTo>
                  <a:cubicBezTo>
                    <a:pt x="414" y="521"/>
                    <a:pt x="438" y="472"/>
                    <a:pt x="681" y="59"/>
                  </a:cubicBezTo>
                  <a:cubicBezTo>
                    <a:pt x="681" y="35"/>
                    <a:pt x="681" y="11"/>
                    <a:pt x="657" y="11"/>
                  </a:cubicBezTo>
                  <a:cubicBezTo>
                    <a:pt x="650" y="3"/>
                    <a:pt x="642"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42;p111"/>
            <p:cNvSpPr/>
            <p:nvPr/>
          </p:nvSpPr>
          <p:spPr>
            <a:xfrm>
              <a:off x="6066110" y="3754639"/>
              <a:ext cx="184911" cy="126482"/>
            </a:xfrm>
            <a:custGeom>
              <a:avLst/>
              <a:gdLst/>
              <a:ahLst/>
              <a:cxnLst/>
              <a:rect l="l" t="t" r="r" b="b"/>
              <a:pathLst>
                <a:path w="845" h="578" extrusionOk="0">
                  <a:moveTo>
                    <a:pt x="786" y="0"/>
                  </a:moveTo>
                  <a:cubicBezTo>
                    <a:pt x="777" y="0"/>
                    <a:pt x="771" y="6"/>
                    <a:pt x="771" y="18"/>
                  </a:cubicBezTo>
                  <a:lnTo>
                    <a:pt x="504" y="456"/>
                  </a:lnTo>
                  <a:lnTo>
                    <a:pt x="91" y="140"/>
                  </a:lnTo>
                  <a:cubicBezTo>
                    <a:pt x="84" y="137"/>
                    <a:pt x="78" y="135"/>
                    <a:pt x="71" y="135"/>
                  </a:cubicBezTo>
                  <a:cubicBezTo>
                    <a:pt x="31" y="135"/>
                    <a:pt x="1" y="192"/>
                    <a:pt x="43" y="213"/>
                  </a:cubicBezTo>
                  <a:lnTo>
                    <a:pt x="480" y="553"/>
                  </a:lnTo>
                  <a:lnTo>
                    <a:pt x="504" y="553"/>
                  </a:lnTo>
                  <a:lnTo>
                    <a:pt x="504" y="577"/>
                  </a:lnTo>
                  <a:cubicBezTo>
                    <a:pt x="504" y="577"/>
                    <a:pt x="528" y="553"/>
                    <a:pt x="528" y="553"/>
                  </a:cubicBezTo>
                  <a:lnTo>
                    <a:pt x="844" y="91"/>
                  </a:lnTo>
                  <a:cubicBezTo>
                    <a:pt x="844" y="67"/>
                    <a:pt x="844" y="43"/>
                    <a:pt x="820" y="18"/>
                  </a:cubicBezTo>
                  <a:cubicBezTo>
                    <a:pt x="808" y="6"/>
                    <a:pt x="796"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5938;p111"/>
          <p:cNvGrpSpPr/>
          <p:nvPr/>
        </p:nvGrpSpPr>
        <p:grpSpPr>
          <a:xfrm>
            <a:off x="5127763" y="394582"/>
            <a:ext cx="253212" cy="427596"/>
            <a:chOff x="5968950" y="3349157"/>
            <a:chExt cx="393675" cy="664795"/>
          </a:xfrm>
        </p:grpSpPr>
        <p:sp>
          <p:nvSpPr>
            <p:cNvPr id="65" name="Google Shape;5939;p111"/>
            <p:cNvSpPr/>
            <p:nvPr/>
          </p:nvSpPr>
          <p:spPr>
            <a:xfrm>
              <a:off x="5968950" y="3349157"/>
              <a:ext cx="393675" cy="595648"/>
            </a:xfrm>
            <a:custGeom>
              <a:avLst/>
              <a:gdLst/>
              <a:ahLst/>
              <a:cxnLst/>
              <a:rect l="l" t="t" r="r" b="b"/>
              <a:pathLst>
                <a:path w="1799" h="2722" extrusionOk="0">
                  <a:moveTo>
                    <a:pt x="754" y="1"/>
                  </a:moveTo>
                  <a:lnTo>
                    <a:pt x="1" y="2722"/>
                  </a:lnTo>
                  <a:lnTo>
                    <a:pt x="1798" y="2576"/>
                  </a:lnTo>
                  <a:lnTo>
                    <a:pt x="7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940;p111"/>
            <p:cNvSpPr/>
            <p:nvPr/>
          </p:nvSpPr>
          <p:spPr>
            <a:xfrm>
              <a:off x="6133728" y="3567106"/>
              <a:ext cx="58646" cy="446846"/>
            </a:xfrm>
            <a:custGeom>
              <a:avLst/>
              <a:gdLst/>
              <a:ahLst/>
              <a:cxnLst/>
              <a:rect l="l" t="t" r="r" b="b"/>
              <a:pathLst>
                <a:path w="268" h="2042" extrusionOk="0">
                  <a:moveTo>
                    <a:pt x="25" y="1"/>
                  </a:moveTo>
                  <a:cubicBezTo>
                    <a:pt x="1" y="1"/>
                    <a:pt x="1" y="25"/>
                    <a:pt x="1" y="50"/>
                  </a:cubicBezTo>
                  <a:lnTo>
                    <a:pt x="195" y="1993"/>
                  </a:lnTo>
                  <a:cubicBezTo>
                    <a:pt x="195" y="2017"/>
                    <a:pt x="219" y="2041"/>
                    <a:pt x="244" y="2041"/>
                  </a:cubicBezTo>
                  <a:cubicBezTo>
                    <a:pt x="268" y="2041"/>
                    <a:pt x="268" y="2017"/>
                    <a:pt x="268" y="1993"/>
                  </a:cubicBezTo>
                  <a:lnTo>
                    <a:pt x="74" y="50"/>
                  </a:lnTo>
                  <a:cubicBezTo>
                    <a:pt x="74" y="25"/>
                    <a:pt x="4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41;p111"/>
            <p:cNvSpPr/>
            <p:nvPr/>
          </p:nvSpPr>
          <p:spPr>
            <a:xfrm>
              <a:off x="6080553" y="3650041"/>
              <a:ext cx="149023" cy="114009"/>
            </a:xfrm>
            <a:custGeom>
              <a:avLst/>
              <a:gdLst/>
              <a:ahLst/>
              <a:cxnLst/>
              <a:rect l="l" t="t" r="r" b="b"/>
              <a:pathLst>
                <a:path w="681" h="521" extrusionOk="0">
                  <a:moveTo>
                    <a:pt x="636" y="1"/>
                  </a:moveTo>
                  <a:cubicBezTo>
                    <a:pt x="620" y="1"/>
                    <a:pt x="608" y="18"/>
                    <a:pt x="608" y="35"/>
                  </a:cubicBezTo>
                  <a:lnTo>
                    <a:pt x="365" y="424"/>
                  </a:lnTo>
                  <a:lnTo>
                    <a:pt x="98" y="108"/>
                  </a:lnTo>
                  <a:lnTo>
                    <a:pt x="25" y="108"/>
                  </a:lnTo>
                  <a:cubicBezTo>
                    <a:pt x="1" y="132"/>
                    <a:pt x="1" y="156"/>
                    <a:pt x="25" y="181"/>
                  </a:cubicBezTo>
                  <a:lnTo>
                    <a:pt x="341" y="521"/>
                  </a:lnTo>
                  <a:lnTo>
                    <a:pt x="365" y="521"/>
                  </a:lnTo>
                  <a:cubicBezTo>
                    <a:pt x="414" y="521"/>
                    <a:pt x="438" y="472"/>
                    <a:pt x="681" y="59"/>
                  </a:cubicBezTo>
                  <a:cubicBezTo>
                    <a:pt x="681" y="35"/>
                    <a:pt x="681" y="11"/>
                    <a:pt x="657" y="11"/>
                  </a:cubicBezTo>
                  <a:cubicBezTo>
                    <a:pt x="650" y="3"/>
                    <a:pt x="642"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42;p111"/>
            <p:cNvSpPr/>
            <p:nvPr/>
          </p:nvSpPr>
          <p:spPr>
            <a:xfrm>
              <a:off x="6066110" y="3754639"/>
              <a:ext cx="184911" cy="126482"/>
            </a:xfrm>
            <a:custGeom>
              <a:avLst/>
              <a:gdLst/>
              <a:ahLst/>
              <a:cxnLst/>
              <a:rect l="l" t="t" r="r" b="b"/>
              <a:pathLst>
                <a:path w="845" h="578" extrusionOk="0">
                  <a:moveTo>
                    <a:pt x="786" y="0"/>
                  </a:moveTo>
                  <a:cubicBezTo>
                    <a:pt x="777" y="0"/>
                    <a:pt x="771" y="6"/>
                    <a:pt x="771" y="18"/>
                  </a:cubicBezTo>
                  <a:lnTo>
                    <a:pt x="504" y="456"/>
                  </a:lnTo>
                  <a:lnTo>
                    <a:pt x="91" y="140"/>
                  </a:lnTo>
                  <a:cubicBezTo>
                    <a:pt x="84" y="137"/>
                    <a:pt x="78" y="135"/>
                    <a:pt x="71" y="135"/>
                  </a:cubicBezTo>
                  <a:cubicBezTo>
                    <a:pt x="31" y="135"/>
                    <a:pt x="1" y="192"/>
                    <a:pt x="43" y="213"/>
                  </a:cubicBezTo>
                  <a:lnTo>
                    <a:pt x="480" y="553"/>
                  </a:lnTo>
                  <a:lnTo>
                    <a:pt x="504" y="553"/>
                  </a:lnTo>
                  <a:lnTo>
                    <a:pt x="504" y="577"/>
                  </a:lnTo>
                  <a:cubicBezTo>
                    <a:pt x="504" y="577"/>
                    <a:pt x="528" y="553"/>
                    <a:pt x="528" y="553"/>
                  </a:cubicBezTo>
                  <a:lnTo>
                    <a:pt x="844" y="91"/>
                  </a:lnTo>
                  <a:cubicBezTo>
                    <a:pt x="844" y="67"/>
                    <a:pt x="844" y="43"/>
                    <a:pt x="820" y="18"/>
                  </a:cubicBezTo>
                  <a:cubicBezTo>
                    <a:pt x="808" y="6"/>
                    <a:pt x="796"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sp>
        <p:nvSpPr>
          <p:cNvPr id="2294" name="Google Shape;2294;p62"/>
          <p:cNvSpPr txBox="1">
            <a:spLocks noGrp="1"/>
          </p:cNvSpPr>
          <p:nvPr>
            <p:ph type="title"/>
          </p:nvPr>
        </p:nvSpPr>
        <p:spPr>
          <a:xfrm>
            <a:off x="1700991" y="1443832"/>
            <a:ext cx="5853546" cy="1603393"/>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3200" b="1" dirty="0">
                <a:latin typeface="+mn-lt"/>
              </a:rPr>
              <a:t>1. VAI TRÒ CỦA NƯỚC ĐỐI VỚI CƠ THỂ SINH VẬT</a:t>
            </a:r>
            <a:endParaRPr sz="3200" b="1" dirty="0">
              <a:latin typeface="+mn-lt"/>
            </a:endParaRPr>
          </a:p>
        </p:txBody>
      </p:sp>
      <p:grpSp>
        <p:nvGrpSpPr>
          <p:cNvPr id="3" name="Google Shape;4435;p98"/>
          <p:cNvGrpSpPr/>
          <p:nvPr/>
        </p:nvGrpSpPr>
        <p:grpSpPr>
          <a:xfrm>
            <a:off x="7556361" y="252320"/>
            <a:ext cx="1189270" cy="1176259"/>
            <a:chOff x="-747955" y="3599017"/>
            <a:chExt cx="433646" cy="428887"/>
          </a:xfrm>
        </p:grpSpPr>
        <p:sp>
          <p:nvSpPr>
            <p:cNvPr id="4" name="Google Shape;4436;p98"/>
            <p:cNvSpPr/>
            <p:nvPr/>
          </p:nvSpPr>
          <p:spPr>
            <a:xfrm>
              <a:off x="-747955" y="3599017"/>
              <a:ext cx="433646" cy="428887"/>
            </a:xfrm>
            <a:custGeom>
              <a:avLst/>
              <a:gdLst/>
              <a:ahLst/>
              <a:cxnLst/>
              <a:rect l="l" t="t" r="r" b="b"/>
              <a:pathLst>
                <a:path w="4325" h="4277" extrusionOk="0">
                  <a:moveTo>
                    <a:pt x="2162" y="122"/>
                  </a:moveTo>
                  <a:cubicBezTo>
                    <a:pt x="2260" y="317"/>
                    <a:pt x="2357" y="511"/>
                    <a:pt x="2430" y="705"/>
                  </a:cubicBezTo>
                  <a:cubicBezTo>
                    <a:pt x="2430" y="730"/>
                    <a:pt x="2430" y="730"/>
                    <a:pt x="2454" y="730"/>
                  </a:cubicBezTo>
                  <a:cubicBezTo>
                    <a:pt x="2454" y="742"/>
                    <a:pt x="2460" y="748"/>
                    <a:pt x="2466" y="748"/>
                  </a:cubicBezTo>
                  <a:cubicBezTo>
                    <a:pt x="2472" y="748"/>
                    <a:pt x="2478" y="742"/>
                    <a:pt x="2478" y="730"/>
                  </a:cubicBezTo>
                  <a:cubicBezTo>
                    <a:pt x="2697" y="632"/>
                    <a:pt x="2891" y="511"/>
                    <a:pt x="3110" y="438"/>
                  </a:cubicBezTo>
                  <a:lnTo>
                    <a:pt x="3110" y="438"/>
                  </a:lnTo>
                  <a:cubicBezTo>
                    <a:pt x="3110" y="632"/>
                    <a:pt x="3085" y="802"/>
                    <a:pt x="3037" y="997"/>
                  </a:cubicBezTo>
                  <a:cubicBezTo>
                    <a:pt x="3013" y="997"/>
                    <a:pt x="3013" y="1021"/>
                    <a:pt x="3037" y="1021"/>
                  </a:cubicBezTo>
                  <a:cubicBezTo>
                    <a:pt x="3037" y="1045"/>
                    <a:pt x="3061" y="1045"/>
                    <a:pt x="3061" y="1045"/>
                  </a:cubicBezTo>
                  <a:cubicBezTo>
                    <a:pt x="3280" y="1021"/>
                    <a:pt x="3498" y="997"/>
                    <a:pt x="3717" y="972"/>
                  </a:cubicBezTo>
                  <a:lnTo>
                    <a:pt x="3814" y="972"/>
                  </a:lnTo>
                  <a:cubicBezTo>
                    <a:pt x="3741" y="1167"/>
                    <a:pt x="3644" y="1361"/>
                    <a:pt x="3547" y="1555"/>
                  </a:cubicBezTo>
                  <a:cubicBezTo>
                    <a:pt x="3547" y="1555"/>
                    <a:pt x="3547" y="1580"/>
                    <a:pt x="3547" y="1580"/>
                  </a:cubicBezTo>
                  <a:cubicBezTo>
                    <a:pt x="3547" y="1604"/>
                    <a:pt x="3571" y="1604"/>
                    <a:pt x="3571" y="1604"/>
                  </a:cubicBezTo>
                  <a:cubicBezTo>
                    <a:pt x="3790" y="1677"/>
                    <a:pt x="3984" y="1750"/>
                    <a:pt x="4179" y="1823"/>
                  </a:cubicBezTo>
                  <a:cubicBezTo>
                    <a:pt x="4033" y="2017"/>
                    <a:pt x="3839" y="2163"/>
                    <a:pt x="3644" y="2284"/>
                  </a:cubicBezTo>
                  <a:cubicBezTo>
                    <a:pt x="3644" y="2309"/>
                    <a:pt x="3620" y="2309"/>
                    <a:pt x="3620" y="2333"/>
                  </a:cubicBezTo>
                  <a:cubicBezTo>
                    <a:pt x="3620" y="2357"/>
                    <a:pt x="3644" y="2357"/>
                    <a:pt x="3644" y="2381"/>
                  </a:cubicBezTo>
                  <a:cubicBezTo>
                    <a:pt x="3911" y="2551"/>
                    <a:pt x="4130" y="2770"/>
                    <a:pt x="4130" y="2819"/>
                  </a:cubicBezTo>
                  <a:cubicBezTo>
                    <a:pt x="3911" y="2940"/>
                    <a:pt x="3669" y="3013"/>
                    <a:pt x="3426" y="3037"/>
                  </a:cubicBezTo>
                  <a:cubicBezTo>
                    <a:pt x="3401" y="3037"/>
                    <a:pt x="3401" y="3037"/>
                    <a:pt x="3377" y="3062"/>
                  </a:cubicBezTo>
                  <a:cubicBezTo>
                    <a:pt x="3377" y="3062"/>
                    <a:pt x="3377" y="3086"/>
                    <a:pt x="3377" y="3110"/>
                  </a:cubicBezTo>
                  <a:cubicBezTo>
                    <a:pt x="3498" y="3280"/>
                    <a:pt x="3571" y="3475"/>
                    <a:pt x="3620" y="3669"/>
                  </a:cubicBezTo>
                  <a:lnTo>
                    <a:pt x="3523" y="3669"/>
                  </a:lnTo>
                  <a:cubicBezTo>
                    <a:pt x="3328" y="3645"/>
                    <a:pt x="3134" y="3620"/>
                    <a:pt x="2964" y="3572"/>
                  </a:cubicBezTo>
                  <a:cubicBezTo>
                    <a:pt x="2940" y="3572"/>
                    <a:pt x="2915" y="3596"/>
                    <a:pt x="2891" y="3620"/>
                  </a:cubicBezTo>
                  <a:cubicBezTo>
                    <a:pt x="2843" y="3815"/>
                    <a:pt x="2770" y="3985"/>
                    <a:pt x="2697" y="4179"/>
                  </a:cubicBezTo>
                  <a:cubicBezTo>
                    <a:pt x="2527" y="4033"/>
                    <a:pt x="2381" y="3839"/>
                    <a:pt x="2260" y="3669"/>
                  </a:cubicBezTo>
                  <a:cubicBezTo>
                    <a:pt x="2235" y="3645"/>
                    <a:pt x="2235" y="3645"/>
                    <a:pt x="2211" y="3645"/>
                  </a:cubicBezTo>
                  <a:cubicBezTo>
                    <a:pt x="2187" y="3645"/>
                    <a:pt x="2187" y="3645"/>
                    <a:pt x="2187" y="3669"/>
                  </a:cubicBezTo>
                  <a:cubicBezTo>
                    <a:pt x="2017" y="3839"/>
                    <a:pt x="1847" y="3985"/>
                    <a:pt x="1652" y="4130"/>
                  </a:cubicBezTo>
                  <a:cubicBezTo>
                    <a:pt x="1628" y="4058"/>
                    <a:pt x="1579" y="3815"/>
                    <a:pt x="1555" y="3596"/>
                  </a:cubicBezTo>
                  <a:cubicBezTo>
                    <a:pt x="1531" y="3596"/>
                    <a:pt x="1531" y="3572"/>
                    <a:pt x="1531" y="3572"/>
                  </a:cubicBezTo>
                  <a:lnTo>
                    <a:pt x="1482" y="3572"/>
                  </a:lnTo>
                  <a:cubicBezTo>
                    <a:pt x="1239" y="3669"/>
                    <a:pt x="972" y="3766"/>
                    <a:pt x="729" y="3815"/>
                  </a:cubicBezTo>
                  <a:cubicBezTo>
                    <a:pt x="753" y="3717"/>
                    <a:pt x="826" y="3426"/>
                    <a:pt x="899" y="3159"/>
                  </a:cubicBezTo>
                  <a:cubicBezTo>
                    <a:pt x="899" y="3134"/>
                    <a:pt x="899" y="3134"/>
                    <a:pt x="899" y="3110"/>
                  </a:cubicBezTo>
                  <a:cubicBezTo>
                    <a:pt x="899" y="3110"/>
                    <a:pt x="875" y="3086"/>
                    <a:pt x="875" y="3086"/>
                  </a:cubicBezTo>
                  <a:cubicBezTo>
                    <a:pt x="632" y="3037"/>
                    <a:pt x="413" y="2964"/>
                    <a:pt x="170" y="2892"/>
                  </a:cubicBezTo>
                  <a:cubicBezTo>
                    <a:pt x="340" y="2721"/>
                    <a:pt x="511" y="2576"/>
                    <a:pt x="681" y="2454"/>
                  </a:cubicBezTo>
                  <a:cubicBezTo>
                    <a:pt x="705" y="2430"/>
                    <a:pt x="705" y="2430"/>
                    <a:pt x="705" y="2406"/>
                  </a:cubicBezTo>
                  <a:cubicBezTo>
                    <a:pt x="705" y="2381"/>
                    <a:pt x="705" y="2381"/>
                    <a:pt x="681" y="2381"/>
                  </a:cubicBezTo>
                  <a:cubicBezTo>
                    <a:pt x="365" y="2187"/>
                    <a:pt x="122" y="1968"/>
                    <a:pt x="122" y="1920"/>
                  </a:cubicBezTo>
                  <a:cubicBezTo>
                    <a:pt x="292" y="1798"/>
                    <a:pt x="511" y="1701"/>
                    <a:pt x="729" y="1677"/>
                  </a:cubicBezTo>
                  <a:cubicBezTo>
                    <a:pt x="729" y="1677"/>
                    <a:pt x="753" y="1653"/>
                    <a:pt x="753" y="1653"/>
                  </a:cubicBezTo>
                  <a:cubicBezTo>
                    <a:pt x="753" y="1628"/>
                    <a:pt x="753" y="1628"/>
                    <a:pt x="753" y="1604"/>
                  </a:cubicBezTo>
                  <a:cubicBezTo>
                    <a:pt x="632" y="1385"/>
                    <a:pt x="535" y="1167"/>
                    <a:pt x="438" y="948"/>
                  </a:cubicBezTo>
                  <a:lnTo>
                    <a:pt x="438" y="948"/>
                  </a:lnTo>
                  <a:cubicBezTo>
                    <a:pt x="681" y="972"/>
                    <a:pt x="899" y="1021"/>
                    <a:pt x="1094" y="1070"/>
                  </a:cubicBezTo>
                  <a:cubicBezTo>
                    <a:pt x="1106" y="1082"/>
                    <a:pt x="1112" y="1088"/>
                    <a:pt x="1118" y="1088"/>
                  </a:cubicBezTo>
                  <a:cubicBezTo>
                    <a:pt x="1124" y="1088"/>
                    <a:pt x="1130" y="1082"/>
                    <a:pt x="1142" y="1070"/>
                  </a:cubicBezTo>
                  <a:cubicBezTo>
                    <a:pt x="1142" y="1070"/>
                    <a:pt x="1166" y="1045"/>
                    <a:pt x="1166" y="1045"/>
                  </a:cubicBezTo>
                  <a:cubicBezTo>
                    <a:pt x="1166" y="802"/>
                    <a:pt x="1191" y="559"/>
                    <a:pt x="1215" y="341"/>
                  </a:cubicBezTo>
                  <a:cubicBezTo>
                    <a:pt x="1312" y="389"/>
                    <a:pt x="1604" y="584"/>
                    <a:pt x="1871" y="754"/>
                  </a:cubicBezTo>
                  <a:cubicBezTo>
                    <a:pt x="1891" y="764"/>
                    <a:pt x="1907" y="770"/>
                    <a:pt x="1919" y="770"/>
                  </a:cubicBezTo>
                  <a:cubicBezTo>
                    <a:pt x="1935" y="770"/>
                    <a:pt x="1944" y="758"/>
                    <a:pt x="1944" y="730"/>
                  </a:cubicBezTo>
                  <a:cubicBezTo>
                    <a:pt x="2017" y="535"/>
                    <a:pt x="2090" y="317"/>
                    <a:pt x="2162" y="122"/>
                  </a:cubicBezTo>
                  <a:close/>
                  <a:moveTo>
                    <a:pt x="2162" y="1"/>
                  </a:moveTo>
                  <a:cubicBezTo>
                    <a:pt x="2138" y="1"/>
                    <a:pt x="2065" y="1"/>
                    <a:pt x="1871" y="657"/>
                  </a:cubicBezTo>
                  <a:cubicBezTo>
                    <a:pt x="1652" y="487"/>
                    <a:pt x="1434" y="341"/>
                    <a:pt x="1191" y="244"/>
                  </a:cubicBezTo>
                  <a:lnTo>
                    <a:pt x="1166" y="244"/>
                  </a:lnTo>
                  <a:cubicBezTo>
                    <a:pt x="1142" y="244"/>
                    <a:pt x="1094" y="268"/>
                    <a:pt x="1069" y="972"/>
                  </a:cubicBezTo>
                  <a:cubicBezTo>
                    <a:pt x="851" y="924"/>
                    <a:pt x="632" y="875"/>
                    <a:pt x="438" y="851"/>
                  </a:cubicBezTo>
                  <a:lnTo>
                    <a:pt x="365" y="851"/>
                  </a:lnTo>
                  <a:cubicBezTo>
                    <a:pt x="340" y="875"/>
                    <a:pt x="292" y="924"/>
                    <a:pt x="656" y="1604"/>
                  </a:cubicBezTo>
                  <a:cubicBezTo>
                    <a:pt x="438" y="1653"/>
                    <a:pt x="49" y="1750"/>
                    <a:pt x="25" y="1896"/>
                  </a:cubicBezTo>
                  <a:cubicBezTo>
                    <a:pt x="0" y="2041"/>
                    <a:pt x="365" y="2284"/>
                    <a:pt x="583" y="2406"/>
                  </a:cubicBezTo>
                  <a:cubicBezTo>
                    <a:pt x="49" y="2794"/>
                    <a:pt x="73" y="2867"/>
                    <a:pt x="73" y="2892"/>
                  </a:cubicBezTo>
                  <a:cubicBezTo>
                    <a:pt x="73" y="2916"/>
                    <a:pt x="98" y="2989"/>
                    <a:pt x="802" y="3159"/>
                  </a:cubicBezTo>
                  <a:cubicBezTo>
                    <a:pt x="729" y="3402"/>
                    <a:pt x="681" y="3620"/>
                    <a:pt x="632" y="3863"/>
                  </a:cubicBezTo>
                  <a:cubicBezTo>
                    <a:pt x="632" y="3863"/>
                    <a:pt x="656" y="3912"/>
                    <a:pt x="705" y="3912"/>
                  </a:cubicBezTo>
                  <a:cubicBezTo>
                    <a:pt x="972" y="3863"/>
                    <a:pt x="1215" y="3766"/>
                    <a:pt x="1458" y="3669"/>
                  </a:cubicBezTo>
                  <a:cubicBezTo>
                    <a:pt x="1482" y="3863"/>
                    <a:pt x="1531" y="4033"/>
                    <a:pt x="1604" y="4203"/>
                  </a:cubicBezTo>
                  <a:cubicBezTo>
                    <a:pt x="1604" y="4228"/>
                    <a:pt x="1628" y="4228"/>
                    <a:pt x="1628" y="4228"/>
                  </a:cubicBezTo>
                  <a:cubicBezTo>
                    <a:pt x="1701" y="4228"/>
                    <a:pt x="1895" y="4058"/>
                    <a:pt x="2211" y="3766"/>
                  </a:cubicBezTo>
                  <a:cubicBezTo>
                    <a:pt x="2405" y="4009"/>
                    <a:pt x="2624" y="4276"/>
                    <a:pt x="2697" y="4276"/>
                  </a:cubicBezTo>
                  <a:cubicBezTo>
                    <a:pt x="2721" y="4276"/>
                    <a:pt x="2721" y="4276"/>
                    <a:pt x="2745" y="4252"/>
                  </a:cubicBezTo>
                  <a:cubicBezTo>
                    <a:pt x="2843" y="4082"/>
                    <a:pt x="2915" y="3888"/>
                    <a:pt x="2988" y="3669"/>
                  </a:cubicBezTo>
                  <a:cubicBezTo>
                    <a:pt x="3158" y="3717"/>
                    <a:pt x="3353" y="3742"/>
                    <a:pt x="3523" y="3742"/>
                  </a:cubicBezTo>
                  <a:cubicBezTo>
                    <a:pt x="3620" y="3742"/>
                    <a:pt x="3693" y="3742"/>
                    <a:pt x="3693" y="3693"/>
                  </a:cubicBezTo>
                  <a:cubicBezTo>
                    <a:pt x="3741" y="3596"/>
                    <a:pt x="3596" y="3280"/>
                    <a:pt x="3498" y="3110"/>
                  </a:cubicBezTo>
                  <a:cubicBezTo>
                    <a:pt x="3741" y="3062"/>
                    <a:pt x="4203" y="2964"/>
                    <a:pt x="4227" y="2819"/>
                  </a:cubicBezTo>
                  <a:cubicBezTo>
                    <a:pt x="4276" y="2697"/>
                    <a:pt x="3936" y="2454"/>
                    <a:pt x="3766" y="2309"/>
                  </a:cubicBezTo>
                  <a:cubicBezTo>
                    <a:pt x="4324" y="1896"/>
                    <a:pt x="4300" y="1823"/>
                    <a:pt x="4276" y="1774"/>
                  </a:cubicBezTo>
                  <a:cubicBezTo>
                    <a:pt x="4252" y="1701"/>
                    <a:pt x="3911" y="1580"/>
                    <a:pt x="3669" y="1531"/>
                  </a:cubicBezTo>
                  <a:cubicBezTo>
                    <a:pt x="3766" y="1337"/>
                    <a:pt x="3863" y="1143"/>
                    <a:pt x="3911" y="948"/>
                  </a:cubicBezTo>
                  <a:cubicBezTo>
                    <a:pt x="3911" y="875"/>
                    <a:pt x="3814" y="875"/>
                    <a:pt x="3741" y="875"/>
                  </a:cubicBezTo>
                  <a:cubicBezTo>
                    <a:pt x="3547" y="875"/>
                    <a:pt x="3328" y="900"/>
                    <a:pt x="3134" y="924"/>
                  </a:cubicBezTo>
                  <a:cubicBezTo>
                    <a:pt x="3256" y="389"/>
                    <a:pt x="3183" y="341"/>
                    <a:pt x="3158" y="341"/>
                  </a:cubicBezTo>
                  <a:lnTo>
                    <a:pt x="3134" y="341"/>
                  </a:lnTo>
                  <a:cubicBezTo>
                    <a:pt x="2891" y="389"/>
                    <a:pt x="2697" y="487"/>
                    <a:pt x="2478" y="608"/>
                  </a:cubicBezTo>
                  <a:cubicBezTo>
                    <a:pt x="2260" y="49"/>
                    <a:pt x="2211"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437;p98"/>
            <p:cNvSpPr/>
            <p:nvPr/>
          </p:nvSpPr>
          <p:spPr>
            <a:xfrm>
              <a:off x="-670048" y="3686760"/>
              <a:ext cx="272921" cy="272955"/>
            </a:xfrm>
            <a:custGeom>
              <a:avLst/>
              <a:gdLst/>
              <a:ahLst/>
              <a:cxnLst/>
              <a:rect l="l" t="t" r="r" b="b"/>
              <a:pathLst>
                <a:path w="2722" h="2722" extrusionOk="0">
                  <a:moveTo>
                    <a:pt x="1361" y="0"/>
                  </a:moveTo>
                  <a:cubicBezTo>
                    <a:pt x="608" y="0"/>
                    <a:pt x="1" y="608"/>
                    <a:pt x="1" y="1361"/>
                  </a:cubicBezTo>
                  <a:cubicBezTo>
                    <a:pt x="1" y="2114"/>
                    <a:pt x="608" y="2721"/>
                    <a:pt x="1361" y="2721"/>
                  </a:cubicBezTo>
                  <a:cubicBezTo>
                    <a:pt x="2114" y="2721"/>
                    <a:pt x="2721" y="2114"/>
                    <a:pt x="2721" y="1361"/>
                  </a:cubicBezTo>
                  <a:cubicBezTo>
                    <a:pt x="2721" y="608"/>
                    <a:pt x="2114" y="0"/>
                    <a:pt x="1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438;p98"/>
            <p:cNvSpPr/>
            <p:nvPr/>
          </p:nvSpPr>
          <p:spPr>
            <a:xfrm>
              <a:off x="-523861" y="3730581"/>
              <a:ext cx="21958" cy="12334"/>
            </a:xfrm>
            <a:custGeom>
              <a:avLst/>
              <a:gdLst/>
              <a:ahLst/>
              <a:cxnLst/>
              <a:rect l="l" t="t" r="r" b="b"/>
              <a:pathLst>
                <a:path w="219" h="123" extrusionOk="0">
                  <a:moveTo>
                    <a:pt x="0" y="1"/>
                  </a:moveTo>
                  <a:lnTo>
                    <a:pt x="219" y="122"/>
                  </a:lnTo>
                  <a:cubicBezTo>
                    <a:pt x="195" y="25"/>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439;p98"/>
            <p:cNvSpPr/>
            <p:nvPr/>
          </p:nvSpPr>
          <p:spPr>
            <a:xfrm>
              <a:off x="-528774" y="3725668"/>
              <a:ext cx="34190" cy="22061"/>
            </a:xfrm>
            <a:custGeom>
              <a:avLst/>
              <a:gdLst/>
              <a:ahLst/>
              <a:cxnLst/>
              <a:rect l="l" t="t" r="r" b="b"/>
              <a:pathLst>
                <a:path w="341" h="220" extrusionOk="0">
                  <a:moveTo>
                    <a:pt x="74" y="1"/>
                  </a:moveTo>
                  <a:cubicBezTo>
                    <a:pt x="25" y="1"/>
                    <a:pt x="1" y="1"/>
                    <a:pt x="1" y="25"/>
                  </a:cubicBezTo>
                  <a:cubicBezTo>
                    <a:pt x="1" y="50"/>
                    <a:pt x="25" y="74"/>
                    <a:pt x="49" y="74"/>
                  </a:cubicBezTo>
                  <a:cubicBezTo>
                    <a:pt x="122" y="98"/>
                    <a:pt x="219" y="147"/>
                    <a:pt x="244" y="195"/>
                  </a:cubicBezTo>
                  <a:cubicBezTo>
                    <a:pt x="244" y="220"/>
                    <a:pt x="268" y="220"/>
                    <a:pt x="268" y="220"/>
                  </a:cubicBezTo>
                  <a:lnTo>
                    <a:pt x="292" y="220"/>
                  </a:lnTo>
                  <a:cubicBezTo>
                    <a:pt x="316" y="220"/>
                    <a:pt x="341" y="195"/>
                    <a:pt x="316" y="171"/>
                  </a:cubicBezTo>
                  <a:cubicBezTo>
                    <a:pt x="292" y="50"/>
                    <a:pt x="98" y="1"/>
                    <a:pt x="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440;p98"/>
            <p:cNvSpPr/>
            <p:nvPr/>
          </p:nvSpPr>
          <p:spPr>
            <a:xfrm>
              <a:off x="-506815" y="3771996"/>
              <a:ext cx="21958" cy="12234"/>
            </a:xfrm>
            <a:custGeom>
              <a:avLst/>
              <a:gdLst/>
              <a:ahLst/>
              <a:cxnLst/>
              <a:rect l="l" t="t" r="r" b="b"/>
              <a:pathLst>
                <a:path w="219" h="122" extrusionOk="0">
                  <a:moveTo>
                    <a:pt x="0" y="1"/>
                  </a:moveTo>
                  <a:lnTo>
                    <a:pt x="219" y="122"/>
                  </a:lnTo>
                  <a:cubicBezTo>
                    <a:pt x="195" y="25"/>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441;p98"/>
            <p:cNvSpPr/>
            <p:nvPr/>
          </p:nvSpPr>
          <p:spPr>
            <a:xfrm>
              <a:off x="-511728" y="3767083"/>
              <a:ext cx="31784" cy="22061"/>
            </a:xfrm>
            <a:custGeom>
              <a:avLst/>
              <a:gdLst/>
              <a:ahLst/>
              <a:cxnLst/>
              <a:rect l="l" t="t" r="r" b="b"/>
              <a:pathLst>
                <a:path w="317" h="220" extrusionOk="0">
                  <a:moveTo>
                    <a:pt x="49" y="1"/>
                  </a:moveTo>
                  <a:cubicBezTo>
                    <a:pt x="25" y="1"/>
                    <a:pt x="1" y="1"/>
                    <a:pt x="1" y="25"/>
                  </a:cubicBezTo>
                  <a:cubicBezTo>
                    <a:pt x="1" y="50"/>
                    <a:pt x="1" y="74"/>
                    <a:pt x="25" y="98"/>
                  </a:cubicBezTo>
                  <a:cubicBezTo>
                    <a:pt x="98" y="98"/>
                    <a:pt x="219" y="147"/>
                    <a:pt x="219" y="195"/>
                  </a:cubicBezTo>
                  <a:cubicBezTo>
                    <a:pt x="219" y="220"/>
                    <a:pt x="244" y="220"/>
                    <a:pt x="268" y="220"/>
                  </a:cubicBezTo>
                  <a:lnTo>
                    <a:pt x="292" y="220"/>
                  </a:lnTo>
                  <a:cubicBezTo>
                    <a:pt x="317" y="220"/>
                    <a:pt x="317" y="195"/>
                    <a:pt x="317" y="171"/>
                  </a:cubicBezTo>
                  <a:cubicBezTo>
                    <a:pt x="268" y="50"/>
                    <a:pt x="74" y="1"/>
                    <a:pt x="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442;p98"/>
            <p:cNvSpPr/>
            <p:nvPr/>
          </p:nvSpPr>
          <p:spPr>
            <a:xfrm>
              <a:off x="-462999" y="3771996"/>
              <a:ext cx="19552" cy="17147"/>
            </a:xfrm>
            <a:custGeom>
              <a:avLst/>
              <a:gdLst/>
              <a:ahLst/>
              <a:cxnLst/>
              <a:rect l="l" t="t" r="r" b="b"/>
              <a:pathLst>
                <a:path w="195" h="171" extrusionOk="0">
                  <a:moveTo>
                    <a:pt x="1" y="1"/>
                  </a:moveTo>
                  <a:lnTo>
                    <a:pt x="195" y="171"/>
                  </a:lnTo>
                  <a:cubicBezTo>
                    <a:pt x="195" y="73"/>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443;p98"/>
            <p:cNvSpPr/>
            <p:nvPr/>
          </p:nvSpPr>
          <p:spPr>
            <a:xfrm>
              <a:off x="-467912" y="3767083"/>
              <a:ext cx="29378" cy="26975"/>
            </a:xfrm>
            <a:custGeom>
              <a:avLst/>
              <a:gdLst/>
              <a:ahLst/>
              <a:cxnLst/>
              <a:rect l="l" t="t" r="r" b="b"/>
              <a:pathLst>
                <a:path w="293" h="269" extrusionOk="0">
                  <a:moveTo>
                    <a:pt x="74" y="1"/>
                  </a:moveTo>
                  <a:cubicBezTo>
                    <a:pt x="25" y="1"/>
                    <a:pt x="1" y="50"/>
                    <a:pt x="25" y="74"/>
                  </a:cubicBezTo>
                  <a:cubicBezTo>
                    <a:pt x="98" y="98"/>
                    <a:pt x="195" y="171"/>
                    <a:pt x="195" y="220"/>
                  </a:cubicBezTo>
                  <a:cubicBezTo>
                    <a:pt x="195" y="244"/>
                    <a:pt x="220" y="268"/>
                    <a:pt x="244" y="268"/>
                  </a:cubicBezTo>
                  <a:cubicBezTo>
                    <a:pt x="268" y="244"/>
                    <a:pt x="292" y="244"/>
                    <a:pt x="292" y="220"/>
                  </a:cubicBezTo>
                  <a:cubicBezTo>
                    <a:pt x="268" y="74"/>
                    <a:pt x="98" y="1"/>
                    <a:pt x="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444;p98"/>
            <p:cNvSpPr/>
            <p:nvPr/>
          </p:nvSpPr>
          <p:spPr>
            <a:xfrm>
              <a:off x="-557951" y="3759863"/>
              <a:ext cx="21958" cy="14641"/>
            </a:xfrm>
            <a:custGeom>
              <a:avLst/>
              <a:gdLst/>
              <a:ahLst/>
              <a:cxnLst/>
              <a:rect l="l" t="t" r="r" b="b"/>
              <a:pathLst>
                <a:path w="219" h="146" extrusionOk="0">
                  <a:moveTo>
                    <a:pt x="0" y="0"/>
                  </a:moveTo>
                  <a:lnTo>
                    <a:pt x="219" y="146"/>
                  </a:lnTo>
                  <a:cubicBezTo>
                    <a:pt x="195" y="49"/>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445;p98"/>
            <p:cNvSpPr/>
            <p:nvPr/>
          </p:nvSpPr>
          <p:spPr>
            <a:xfrm>
              <a:off x="-562864" y="3754949"/>
              <a:ext cx="31784" cy="24468"/>
            </a:xfrm>
            <a:custGeom>
              <a:avLst/>
              <a:gdLst/>
              <a:ahLst/>
              <a:cxnLst/>
              <a:rect l="l" t="t" r="r" b="b"/>
              <a:pathLst>
                <a:path w="317" h="244" extrusionOk="0">
                  <a:moveTo>
                    <a:pt x="49" y="0"/>
                  </a:moveTo>
                  <a:cubicBezTo>
                    <a:pt x="25" y="0"/>
                    <a:pt x="1" y="25"/>
                    <a:pt x="1" y="49"/>
                  </a:cubicBezTo>
                  <a:cubicBezTo>
                    <a:pt x="1" y="73"/>
                    <a:pt x="1" y="98"/>
                    <a:pt x="25" y="98"/>
                  </a:cubicBezTo>
                  <a:cubicBezTo>
                    <a:pt x="98" y="122"/>
                    <a:pt x="219" y="171"/>
                    <a:pt x="219" y="195"/>
                  </a:cubicBezTo>
                  <a:cubicBezTo>
                    <a:pt x="219" y="219"/>
                    <a:pt x="244" y="243"/>
                    <a:pt x="268" y="243"/>
                  </a:cubicBezTo>
                  <a:lnTo>
                    <a:pt x="292" y="243"/>
                  </a:lnTo>
                  <a:cubicBezTo>
                    <a:pt x="316" y="219"/>
                    <a:pt x="316" y="195"/>
                    <a:pt x="316" y="171"/>
                  </a:cubicBezTo>
                  <a:cubicBezTo>
                    <a:pt x="268" y="49"/>
                    <a:pt x="73" y="0"/>
                    <a:pt x="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46;p98"/>
            <p:cNvSpPr/>
            <p:nvPr/>
          </p:nvSpPr>
          <p:spPr>
            <a:xfrm>
              <a:off x="-582316" y="3728175"/>
              <a:ext cx="26871" cy="7421"/>
            </a:xfrm>
            <a:custGeom>
              <a:avLst/>
              <a:gdLst/>
              <a:ahLst/>
              <a:cxnLst/>
              <a:rect l="l" t="t" r="r" b="b"/>
              <a:pathLst>
                <a:path w="268" h="74" extrusionOk="0">
                  <a:moveTo>
                    <a:pt x="0" y="0"/>
                  </a:moveTo>
                  <a:lnTo>
                    <a:pt x="267" y="73"/>
                  </a:lnTo>
                  <a:cubicBezTo>
                    <a:pt x="219" y="0"/>
                    <a:pt x="0"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447;p98"/>
            <p:cNvSpPr/>
            <p:nvPr/>
          </p:nvSpPr>
          <p:spPr>
            <a:xfrm>
              <a:off x="-587229" y="3723261"/>
              <a:ext cx="36697" cy="17147"/>
            </a:xfrm>
            <a:custGeom>
              <a:avLst/>
              <a:gdLst/>
              <a:ahLst/>
              <a:cxnLst/>
              <a:rect l="l" t="t" r="r" b="b"/>
              <a:pathLst>
                <a:path w="366" h="171" extrusionOk="0">
                  <a:moveTo>
                    <a:pt x="49" y="1"/>
                  </a:moveTo>
                  <a:cubicBezTo>
                    <a:pt x="25" y="1"/>
                    <a:pt x="1" y="25"/>
                    <a:pt x="1" y="49"/>
                  </a:cubicBezTo>
                  <a:cubicBezTo>
                    <a:pt x="1" y="74"/>
                    <a:pt x="25" y="98"/>
                    <a:pt x="49" y="98"/>
                  </a:cubicBezTo>
                  <a:cubicBezTo>
                    <a:pt x="69" y="91"/>
                    <a:pt x="92" y="88"/>
                    <a:pt x="115" y="88"/>
                  </a:cubicBezTo>
                  <a:cubicBezTo>
                    <a:pt x="180" y="88"/>
                    <a:pt x="250" y="111"/>
                    <a:pt x="268" y="146"/>
                  </a:cubicBezTo>
                  <a:cubicBezTo>
                    <a:pt x="268" y="146"/>
                    <a:pt x="292" y="171"/>
                    <a:pt x="316" y="171"/>
                  </a:cubicBezTo>
                  <a:lnTo>
                    <a:pt x="365" y="171"/>
                  </a:lnTo>
                  <a:cubicBezTo>
                    <a:pt x="365" y="146"/>
                    <a:pt x="365" y="122"/>
                    <a:pt x="365" y="98"/>
                  </a:cubicBezTo>
                  <a:cubicBezTo>
                    <a:pt x="292" y="1"/>
                    <a:pt x="74" y="1"/>
                    <a:pt x="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4448;p98"/>
          <p:cNvGrpSpPr/>
          <p:nvPr/>
        </p:nvGrpSpPr>
        <p:grpSpPr>
          <a:xfrm>
            <a:off x="4075167" y="3359585"/>
            <a:ext cx="1134142" cy="1855048"/>
            <a:chOff x="6168935" y="2859502"/>
            <a:chExt cx="1408973" cy="2304574"/>
          </a:xfrm>
        </p:grpSpPr>
        <p:grpSp>
          <p:nvGrpSpPr>
            <p:cNvPr id="17" name="Google Shape;4449;p98"/>
            <p:cNvGrpSpPr/>
            <p:nvPr/>
          </p:nvGrpSpPr>
          <p:grpSpPr>
            <a:xfrm>
              <a:off x="6168935" y="2859502"/>
              <a:ext cx="1408973" cy="2304574"/>
              <a:chOff x="-714598" y="3684851"/>
              <a:chExt cx="341453" cy="558441"/>
            </a:xfrm>
          </p:grpSpPr>
          <p:sp>
            <p:nvSpPr>
              <p:cNvPr id="19" name="Google Shape;4450;p98"/>
              <p:cNvSpPr/>
              <p:nvPr/>
            </p:nvSpPr>
            <p:spPr>
              <a:xfrm>
                <a:off x="-636793" y="3777865"/>
                <a:ext cx="110261" cy="353121"/>
              </a:xfrm>
              <a:custGeom>
                <a:avLst/>
                <a:gdLst/>
                <a:ahLst/>
                <a:cxnLst/>
                <a:rect l="l" t="t" r="r" b="b"/>
                <a:pathLst>
                  <a:path w="1240" h="3971" extrusionOk="0">
                    <a:moveTo>
                      <a:pt x="70" y="1"/>
                    </a:moveTo>
                    <a:cubicBezTo>
                      <a:pt x="63" y="1"/>
                      <a:pt x="56" y="3"/>
                      <a:pt x="49" y="11"/>
                    </a:cubicBezTo>
                    <a:cubicBezTo>
                      <a:pt x="25" y="11"/>
                      <a:pt x="0" y="35"/>
                      <a:pt x="25" y="59"/>
                    </a:cubicBezTo>
                    <a:cubicBezTo>
                      <a:pt x="25" y="83"/>
                      <a:pt x="1142" y="2756"/>
                      <a:pt x="996" y="3897"/>
                    </a:cubicBezTo>
                    <a:cubicBezTo>
                      <a:pt x="996" y="3922"/>
                      <a:pt x="1021" y="3946"/>
                      <a:pt x="1045" y="3970"/>
                    </a:cubicBezTo>
                    <a:cubicBezTo>
                      <a:pt x="1069" y="3970"/>
                      <a:pt x="1094" y="3946"/>
                      <a:pt x="1094" y="3922"/>
                    </a:cubicBezTo>
                    <a:cubicBezTo>
                      <a:pt x="1239" y="2756"/>
                      <a:pt x="146" y="132"/>
                      <a:pt x="98" y="35"/>
                    </a:cubicBezTo>
                    <a:cubicBezTo>
                      <a:pt x="98" y="18"/>
                      <a:pt x="85" y="1"/>
                      <a:pt x="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451;p98"/>
              <p:cNvSpPr/>
              <p:nvPr/>
            </p:nvSpPr>
            <p:spPr>
              <a:xfrm>
                <a:off x="-548228" y="3839221"/>
                <a:ext cx="92921" cy="328489"/>
              </a:xfrm>
              <a:custGeom>
                <a:avLst/>
                <a:gdLst/>
                <a:ahLst/>
                <a:cxnLst/>
                <a:rect l="l" t="t" r="r" b="b"/>
                <a:pathLst>
                  <a:path w="1045" h="3694" extrusionOk="0">
                    <a:moveTo>
                      <a:pt x="996" y="1"/>
                    </a:moveTo>
                    <a:cubicBezTo>
                      <a:pt x="972" y="1"/>
                      <a:pt x="948" y="1"/>
                      <a:pt x="948" y="25"/>
                    </a:cubicBezTo>
                    <a:cubicBezTo>
                      <a:pt x="899" y="147"/>
                      <a:pt x="0" y="2794"/>
                      <a:pt x="219" y="3645"/>
                    </a:cubicBezTo>
                    <a:cubicBezTo>
                      <a:pt x="243" y="3669"/>
                      <a:pt x="243" y="3693"/>
                      <a:pt x="268" y="3693"/>
                    </a:cubicBezTo>
                    <a:lnTo>
                      <a:pt x="292" y="3693"/>
                    </a:lnTo>
                    <a:cubicBezTo>
                      <a:pt x="316" y="3693"/>
                      <a:pt x="316" y="3669"/>
                      <a:pt x="316" y="3645"/>
                    </a:cubicBezTo>
                    <a:cubicBezTo>
                      <a:pt x="98" y="2794"/>
                      <a:pt x="1045" y="98"/>
                      <a:pt x="1045" y="49"/>
                    </a:cubicBezTo>
                    <a:cubicBezTo>
                      <a:pt x="1045" y="25"/>
                      <a:pt x="1021" y="1"/>
                      <a:pt x="9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452;p98"/>
              <p:cNvSpPr/>
              <p:nvPr/>
            </p:nvSpPr>
            <p:spPr>
              <a:xfrm>
                <a:off x="-714598" y="3684851"/>
                <a:ext cx="166369" cy="171981"/>
              </a:xfrm>
              <a:custGeom>
                <a:avLst/>
                <a:gdLst/>
                <a:ahLst/>
                <a:cxnLst/>
                <a:rect l="l" t="t" r="r" b="b"/>
                <a:pathLst>
                  <a:path w="1871" h="1934" extrusionOk="0">
                    <a:moveTo>
                      <a:pt x="921" y="1"/>
                    </a:moveTo>
                    <a:cubicBezTo>
                      <a:pt x="906" y="1"/>
                      <a:pt x="891" y="4"/>
                      <a:pt x="875" y="12"/>
                    </a:cubicBezTo>
                    <a:cubicBezTo>
                      <a:pt x="681" y="133"/>
                      <a:pt x="608" y="619"/>
                      <a:pt x="608" y="619"/>
                    </a:cubicBezTo>
                    <a:cubicBezTo>
                      <a:pt x="608" y="619"/>
                      <a:pt x="368" y="227"/>
                      <a:pt x="198" y="227"/>
                    </a:cubicBezTo>
                    <a:cubicBezTo>
                      <a:pt x="189" y="227"/>
                      <a:pt x="180" y="228"/>
                      <a:pt x="171" y="231"/>
                    </a:cubicBezTo>
                    <a:cubicBezTo>
                      <a:pt x="1" y="304"/>
                      <a:pt x="98" y="838"/>
                      <a:pt x="98" y="838"/>
                    </a:cubicBezTo>
                    <a:cubicBezTo>
                      <a:pt x="98" y="838"/>
                      <a:pt x="292" y="1883"/>
                      <a:pt x="1070" y="1931"/>
                    </a:cubicBezTo>
                    <a:cubicBezTo>
                      <a:pt x="1086" y="1933"/>
                      <a:pt x="1103" y="1933"/>
                      <a:pt x="1119" y="1933"/>
                    </a:cubicBezTo>
                    <a:cubicBezTo>
                      <a:pt x="1870" y="1933"/>
                      <a:pt x="1840" y="298"/>
                      <a:pt x="1507" y="36"/>
                    </a:cubicBezTo>
                    <a:cubicBezTo>
                      <a:pt x="1493" y="24"/>
                      <a:pt x="1478" y="19"/>
                      <a:pt x="1464" y="19"/>
                    </a:cubicBezTo>
                    <a:cubicBezTo>
                      <a:pt x="1334" y="19"/>
                      <a:pt x="1215" y="474"/>
                      <a:pt x="1215" y="474"/>
                    </a:cubicBezTo>
                    <a:cubicBezTo>
                      <a:pt x="1215" y="474"/>
                      <a:pt x="1092" y="1"/>
                      <a:pt x="9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453;p98"/>
              <p:cNvSpPr/>
              <p:nvPr/>
            </p:nvSpPr>
            <p:spPr>
              <a:xfrm>
                <a:off x="-561210" y="3750565"/>
                <a:ext cx="188066" cy="177850"/>
              </a:xfrm>
              <a:custGeom>
                <a:avLst/>
                <a:gdLst/>
                <a:ahLst/>
                <a:cxnLst/>
                <a:rect l="l" t="t" r="r" b="b"/>
                <a:pathLst>
                  <a:path w="2115" h="2000" extrusionOk="0">
                    <a:moveTo>
                      <a:pt x="645" y="1"/>
                    </a:moveTo>
                    <a:cubicBezTo>
                      <a:pt x="479" y="1"/>
                      <a:pt x="316" y="488"/>
                      <a:pt x="316" y="488"/>
                    </a:cubicBezTo>
                    <a:cubicBezTo>
                      <a:pt x="316" y="488"/>
                      <a:pt x="1" y="1508"/>
                      <a:pt x="656" y="1921"/>
                    </a:cubicBezTo>
                    <a:cubicBezTo>
                      <a:pt x="741" y="1975"/>
                      <a:pt x="828" y="2000"/>
                      <a:pt x="914" y="2000"/>
                    </a:cubicBezTo>
                    <a:cubicBezTo>
                      <a:pt x="1521" y="2000"/>
                      <a:pt x="2114" y="801"/>
                      <a:pt x="1944" y="439"/>
                    </a:cubicBezTo>
                    <a:cubicBezTo>
                      <a:pt x="1932" y="416"/>
                      <a:pt x="1912" y="406"/>
                      <a:pt x="1887" y="406"/>
                    </a:cubicBezTo>
                    <a:cubicBezTo>
                      <a:pt x="1751" y="406"/>
                      <a:pt x="1458" y="682"/>
                      <a:pt x="1458" y="682"/>
                    </a:cubicBezTo>
                    <a:cubicBezTo>
                      <a:pt x="1458" y="682"/>
                      <a:pt x="1621" y="147"/>
                      <a:pt x="1423" y="147"/>
                    </a:cubicBezTo>
                    <a:cubicBezTo>
                      <a:pt x="1419" y="147"/>
                      <a:pt x="1414" y="147"/>
                      <a:pt x="1410" y="148"/>
                    </a:cubicBezTo>
                    <a:cubicBezTo>
                      <a:pt x="1167" y="148"/>
                      <a:pt x="875" y="536"/>
                      <a:pt x="875" y="536"/>
                    </a:cubicBezTo>
                    <a:cubicBezTo>
                      <a:pt x="875" y="536"/>
                      <a:pt x="851" y="26"/>
                      <a:pt x="656" y="2"/>
                    </a:cubicBezTo>
                    <a:cubicBezTo>
                      <a:pt x="653" y="1"/>
                      <a:pt x="649" y="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454;p98"/>
              <p:cNvSpPr/>
              <p:nvPr/>
            </p:nvSpPr>
            <p:spPr>
              <a:xfrm>
                <a:off x="-686499" y="3891063"/>
                <a:ext cx="121020" cy="108400"/>
              </a:xfrm>
              <a:custGeom>
                <a:avLst/>
                <a:gdLst/>
                <a:ahLst/>
                <a:cxnLst/>
                <a:rect l="l" t="t" r="r" b="b"/>
                <a:pathLst>
                  <a:path w="1361" h="1219" extrusionOk="0">
                    <a:moveTo>
                      <a:pt x="1" y="1"/>
                    </a:moveTo>
                    <a:lnTo>
                      <a:pt x="1" y="1"/>
                    </a:lnTo>
                    <a:cubicBezTo>
                      <a:pt x="1" y="1"/>
                      <a:pt x="155" y="1218"/>
                      <a:pt x="882" y="1218"/>
                    </a:cubicBezTo>
                    <a:cubicBezTo>
                      <a:pt x="1020" y="1218"/>
                      <a:pt x="1179" y="1174"/>
                      <a:pt x="1361" y="1070"/>
                    </a:cubicBezTo>
                    <a:cubicBezTo>
                      <a:pt x="1118" y="511"/>
                      <a:pt x="608" y="1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455;p98"/>
              <p:cNvSpPr/>
              <p:nvPr/>
            </p:nvSpPr>
            <p:spPr>
              <a:xfrm>
                <a:off x="-505013" y="3906180"/>
                <a:ext cx="121020" cy="108400"/>
              </a:xfrm>
              <a:custGeom>
                <a:avLst/>
                <a:gdLst/>
                <a:ahLst/>
                <a:cxnLst/>
                <a:rect l="l" t="t" r="r" b="b"/>
                <a:pathLst>
                  <a:path w="1361" h="1219" extrusionOk="0">
                    <a:moveTo>
                      <a:pt x="1361" y="1"/>
                    </a:moveTo>
                    <a:cubicBezTo>
                      <a:pt x="753" y="122"/>
                      <a:pt x="267" y="511"/>
                      <a:pt x="0" y="1070"/>
                    </a:cubicBezTo>
                    <a:cubicBezTo>
                      <a:pt x="183" y="1174"/>
                      <a:pt x="341" y="1218"/>
                      <a:pt x="480" y="1218"/>
                    </a:cubicBezTo>
                    <a:cubicBezTo>
                      <a:pt x="1206" y="1218"/>
                      <a:pt x="1361" y="1"/>
                      <a:pt x="1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456;p98"/>
              <p:cNvSpPr/>
              <p:nvPr/>
            </p:nvSpPr>
            <p:spPr>
              <a:xfrm>
                <a:off x="-643284" y="3930545"/>
                <a:ext cx="75671" cy="60024"/>
              </a:xfrm>
              <a:custGeom>
                <a:avLst/>
                <a:gdLst/>
                <a:ahLst/>
                <a:cxnLst/>
                <a:rect l="l" t="t" r="r" b="b"/>
                <a:pathLst>
                  <a:path w="851" h="675" extrusionOk="0">
                    <a:moveTo>
                      <a:pt x="61" y="0"/>
                    </a:moveTo>
                    <a:cubicBezTo>
                      <a:pt x="49" y="0"/>
                      <a:pt x="37" y="6"/>
                      <a:pt x="25" y="18"/>
                    </a:cubicBezTo>
                    <a:cubicBezTo>
                      <a:pt x="0" y="43"/>
                      <a:pt x="25" y="67"/>
                      <a:pt x="49" y="91"/>
                    </a:cubicBezTo>
                    <a:cubicBezTo>
                      <a:pt x="316" y="237"/>
                      <a:pt x="559" y="407"/>
                      <a:pt x="754" y="626"/>
                    </a:cubicBezTo>
                    <a:cubicBezTo>
                      <a:pt x="754" y="650"/>
                      <a:pt x="778" y="650"/>
                      <a:pt x="802" y="650"/>
                    </a:cubicBezTo>
                    <a:lnTo>
                      <a:pt x="826" y="674"/>
                    </a:lnTo>
                    <a:cubicBezTo>
                      <a:pt x="851" y="650"/>
                      <a:pt x="851" y="626"/>
                      <a:pt x="851" y="601"/>
                    </a:cubicBezTo>
                    <a:cubicBezTo>
                      <a:pt x="632" y="358"/>
                      <a:pt x="365" y="164"/>
                      <a:pt x="98" y="18"/>
                    </a:cubicBezTo>
                    <a:cubicBezTo>
                      <a:pt x="86" y="6"/>
                      <a:pt x="73" y="0"/>
                      <a:pt x="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457;p98"/>
              <p:cNvSpPr/>
              <p:nvPr/>
            </p:nvSpPr>
            <p:spPr>
              <a:xfrm>
                <a:off x="-509370" y="3949397"/>
                <a:ext cx="80028" cy="56290"/>
              </a:xfrm>
              <a:custGeom>
                <a:avLst/>
                <a:gdLst/>
                <a:ahLst/>
                <a:cxnLst/>
                <a:rect l="l" t="t" r="r" b="b"/>
                <a:pathLst>
                  <a:path w="900" h="633" extrusionOk="0">
                    <a:moveTo>
                      <a:pt x="827" y="1"/>
                    </a:moveTo>
                    <a:cubicBezTo>
                      <a:pt x="705" y="74"/>
                      <a:pt x="73" y="389"/>
                      <a:pt x="1" y="559"/>
                    </a:cubicBezTo>
                    <a:cubicBezTo>
                      <a:pt x="1" y="584"/>
                      <a:pt x="1" y="608"/>
                      <a:pt x="25" y="632"/>
                    </a:cubicBezTo>
                    <a:lnTo>
                      <a:pt x="49" y="632"/>
                    </a:lnTo>
                    <a:cubicBezTo>
                      <a:pt x="73" y="632"/>
                      <a:pt x="73" y="608"/>
                      <a:pt x="98" y="608"/>
                    </a:cubicBezTo>
                    <a:cubicBezTo>
                      <a:pt x="316" y="389"/>
                      <a:pt x="584" y="219"/>
                      <a:pt x="875" y="98"/>
                    </a:cubicBezTo>
                    <a:cubicBezTo>
                      <a:pt x="875" y="74"/>
                      <a:pt x="899" y="49"/>
                      <a:pt x="875" y="25"/>
                    </a:cubicBezTo>
                    <a:cubicBezTo>
                      <a:pt x="875" y="1"/>
                      <a:pt x="851" y="1"/>
                      <a:pt x="8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458;p98"/>
              <p:cNvSpPr/>
              <p:nvPr/>
            </p:nvSpPr>
            <p:spPr>
              <a:xfrm>
                <a:off x="-539603" y="3817613"/>
                <a:ext cx="118886" cy="75764"/>
              </a:xfrm>
              <a:custGeom>
                <a:avLst/>
                <a:gdLst/>
                <a:ahLst/>
                <a:cxnLst/>
                <a:rect l="l" t="t" r="r" b="b"/>
                <a:pathLst>
                  <a:path w="1337" h="852" extrusionOk="0">
                    <a:moveTo>
                      <a:pt x="584" y="171"/>
                    </a:moveTo>
                    <a:cubicBezTo>
                      <a:pt x="584" y="219"/>
                      <a:pt x="535" y="268"/>
                      <a:pt x="511" y="292"/>
                    </a:cubicBezTo>
                    <a:cubicBezTo>
                      <a:pt x="511" y="268"/>
                      <a:pt x="511" y="171"/>
                      <a:pt x="584" y="171"/>
                    </a:cubicBezTo>
                    <a:close/>
                    <a:moveTo>
                      <a:pt x="1142" y="414"/>
                    </a:moveTo>
                    <a:cubicBezTo>
                      <a:pt x="1142" y="438"/>
                      <a:pt x="1118" y="462"/>
                      <a:pt x="1118" y="487"/>
                    </a:cubicBezTo>
                    <a:cubicBezTo>
                      <a:pt x="1094" y="511"/>
                      <a:pt x="1094" y="511"/>
                      <a:pt x="1069" y="535"/>
                    </a:cubicBezTo>
                    <a:cubicBezTo>
                      <a:pt x="1094" y="462"/>
                      <a:pt x="1142" y="414"/>
                      <a:pt x="1142" y="414"/>
                    </a:cubicBezTo>
                    <a:close/>
                    <a:moveTo>
                      <a:pt x="98" y="1"/>
                    </a:moveTo>
                    <a:cubicBezTo>
                      <a:pt x="73" y="1"/>
                      <a:pt x="49" y="25"/>
                      <a:pt x="49" y="49"/>
                    </a:cubicBezTo>
                    <a:cubicBezTo>
                      <a:pt x="1" y="219"/>
                      <a:pt x="98" y="390"/>
                      <a:pt x="243" y="462"/>
                    </a:cubicBezTo>
                    <a:cubicBezTo>
                      <a:pt x="268" y="475"/>
                      <a:pt x="298" y="481"/>
                      <a:pt x="331" y="481"/>
                    </a:cubicBezTo>
                    <a:cubicBezTo>
                      <a:pt x="365" y="481"/>
                      <a:pt x="401" y="475"/>
                      <a:pt x="438" y="462"/>
                    </a:cubicBezTo>
                    <a:cubicBezTo>
                      <a:pt x="486" y="608"/>
                      <a:pt x="632" y="705"/>
                      <a:pt x="802" y="705"/>
                    </a:cubicBezTo>
                    <a:cubicBezTo>
                      <a:pt x="875" y="705"/>
                      <a:pt x="924" y="705"/>
                      <a:pt x="996" y="681"/>
                    </a:cubicBezTo>
                    <a:cubicBezTo>
                      <a:pt x="1045" y="778"/>
                      <a:pt x="1142" y="851"/>
                      <a:pt x="1264" y="851"/>
                    </a:cubicBezTo>
                    <a:lnTo>
                      <a:pt x="1288" y="851"/>
                    </a:lnTo>
                    <a:cubicBezTo>
                      <a:pt x="1337" y="851"/>
                      <a:pt x="1337" y="778"/>
                      <a:pt x="1288" y="754"/>
                    </a:cubicBezTo>
                    <a:cubicBezTo>
                      <a:pt x="1275" y="757"/>
                      <a:pt x="1262" y="759"/>
                      <a:pt x="1250" y="759"/>
                    </a:cubicBezTo>
                    <a:cubicBezTo>
                      <a:pt x="1172" y="759"/>
                      <a:pt x="1115" y="696"/>
                      <a:pt x="1094" y="632"/>
                    </a:cubicBezTo>
                    <a:cubicBezTo>
                      <a:pt x="1142" y="608"/>
                      <a:pt x="1167" y="584"/>
                      <a:pt x="1191" y="535"/>
                    </a:cubicBezTo>
                    <a:cubicBezTo>
                      <a:pt x="1239" y="487"/>
                      <a:pt x="1239" y="414"/>
                      <a:pt x="1215" y="365"/>
                    </a:cubicBezTo>
                    <a:cubicBezTo>
                      <a:pt x="1198" y="348"/>
                      <a:pt x="1181" y="331"/>
                      <a:pt x="1164" y="331"/>
                    </a:cubicBezTo>
                    <a:cubicBezTo>
                      <a:pt x="1156" y="331"/>
                      <a:pt x="1149" y="334"/>
                      <a:pt x="1142" y="341"/>
                    </a:cubicBezTo>
                    <a:cubicBezTo>
                      <a:pt x="1045" y="341"/>
                      <a:pt x="996" y="438"/>
                      <a:pt x="996" y="560"/>
                    </a:cubicBezTo>
                    <a:cubicBezTo>
                      <a:pt x="972" y="560"/>
                      <a:pt x="972" y="584"/>
                      <a:pt x="996" y="584"/>
                    </a:cubicBezTo>
                    <a:cubicBezTo>
                      <a:pt x="924" y="608"/>
                      <a:pt x="875" y="608"/>
                      <a:pt x="802" y="608"/>
                    </a:cubicBezTo>
                    <a:cubicBezTo>
                      <a:pt x="681" y="608"/>
                      <a:pt x="559" y="535"/>
                      <a:pt x="535" y="414"/>
                    </a:cubicBezTo>
                    <a:cubicBezTo>
                      <a:pt x="559" y="390"/>
                      <a:pt x="584" y="365"/>
                      <a:pt x="608" y="341"/>
                    </a:cubicBezTo>
                    <a:cubicBezTo>
                      <a:pt x="632" y="317"/>
                      <a:pt x="729" y="219"/>
                      <a:pt x="681" y="122"/>
                    </a:cubicBezTo>
                    <a:cubicBezTo>
                      <a:pt x="681" y="122"/>
                      <a:pt x="656" y="74"/>
                      <a:pt x="559" y="74"/>
                    </a:cubicBezTo>
                    <a:cubicBezTo>
                      <a:pt x="462" y="98"/>
                      <a:pt x="413" y="171"/>
                      <a:pt x="413" y="317"/>
                    </a:cubicBezTo>
                    <a:cubicBezTo>
                      <a:pt x="413" y="317"/>
                      <a:pt x="413" y="341"/>
                      <a:pt x="413" y="365"/>
                    </a:cubicBezTo>
                    <a:cubicBezTo>
                      <a:pt x="389" y="377"/>
                      <a:pt x="365" y="383"/>
                      <a:pt x="341" y="383"/>
                    </a:cubicBezTo>
                    <a:cubicBezTo>
                      <a:pt x="316" y="383"/>
                      <a:pt x="292" y="377"/>
                      <a:pt x="268" y="365"/>
                    </a:cubicBezTo>
                    <a:cubicBezTo>
                      <a:pt x="171" y="292"/>
                      <a:pt x="122" y="171"/>
                      <a:pt x="122" y="49"/>
                    </a:cubicBezTo>
                    <a:cubicBezTo>
                      <a:pt x="122" y="25"/>
                      <a:pt x="122" y="1"/>
                      <a:pt x="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59;p98"/>
              <p:cNvSpPr/>
              <p:nvPr/>
            </p:nvSpPr>
            <p:spPr>
              <a:xfrm>
                <a:off x="-692990" y="3761503"/>
                <a:ext cx="131868" cy="58424"/>
              </a:xfrm>
              <a:custGeom>
                <a:avLst/>
                <a:gdLst/>
                <a:ahLst/>
                <a:cxnLst/>
                <a:rect l="l" t="t" r="r" b="b"/>
                <a:pathLst>
                  <a:path w="1483" h="657" extrusionOk="0">
                    <a:moveTo>
                      <a:pt x="1021" y="97"/>
                    </a:moveTo>
                    <a:cubicBezTo>
                      <a:pt x="1045" y="97"/>
                      <a:pt x="1045" y="97"/>
                      <a:pt x="1045" y="146"/>
                    </a:cubicBezTo>
                    <a:cubicBezTo>
                      <a:pt x="1045" y="195"/>
                      <a:pt x="1021" y="219"/>
                      <a:pt x="1021" y="243"/>
                    </a:cubicBezTo>
                    <a:cubicBezTo>
                      <a:pt x="997" y="195"/>
                      <a:pt x="997" y="146"/>
                      <a:pt x="1021" y="97"/>
                    </a:cubicBezTo>
                    <a:close/>
                    <a:moveTo>
                      <a:pt x="608" y="219"/>
                    </a:moveTo>
                    <a:cubicBezTo>
                      <a:pt x="632" y="267"/>
                      <a:pt x="657" y="340"/>
                      <a:pt x="632" y="413"/>
                    </a:cubicBezTo>
                    <a:cubicBezTo>
                      <a:pt x="608" y="389"/>
                      <a:pt x="584" y="365"/>
                      <a:pt x="559" y="316"/>
                    </a:cubicBezTo>
                    <a:cubicBezTo>
                      <a:pt x="559" y="292"/>
                      <a:pt x="584" y="243"/>
                      <a:pt x="608" y="219"/>
                    </a:cubicBezTo>
                    <a:close/>
                    <a:moveTo>
                      <a:pt x="1021" y="0"/>
                    </a:moveTo>
                    <a:cubicBezTo>
                      <a:pt x="972" y="0"/>
                      <a:pt x="924" y="25"/>
                      <a:pt x="924" y="73"/>
                    </a:cubicBezTo>
                    <a:cubicBezTo>
                      <a:pt x="875" y="146"/>
                      <a:pt x="900" y="267"/>
                      <a:pt x="924" y="340"/>
                    </a:cubicBezTo>
                    <a:cubicBezTo>
                      <a:pt x="875" y="389"/>
                      <a:pt x="827" y="413"/>
                      <a:pt x="754" y="438"/>
                    </a:cubicBezTo>
                    <a:lnTo>
                      <a:pt x="705" y="438"/>
                    </a:lnTo>
                    <a:cubicBezTo>
                      <a:pt x="730" y="340"/>
                      <a:pt x="730" y="243"/>
                      <a:pt x="681" y="170"/>
                    </a:cubicBezTo>
                    <a:cubicBezTo>
                      <a:pt x="664" y="153"/>
                      <a:pt x="634" y="136"/>
                      <a:pt x="602" y="136"/>
                    </a:cubicBezTo>
                    <a:cubicBezTo>
                      <a:pt x="588" y="136"/>
                      <a:pt x="574" y="139"/>
                      <a:pt x="559" y="146"/>
                    </a:cubicBezTo>
                    <a:cubicBezTo>
                      <a:pt x="487" y="170"/>
                      <a:pt x="438" y="267"/>
                      <a:pt x="462" y="340"/>
                    </a:cubicBezTo>
                    <a:cubicBezTo>
                      <a:pt x="487" y="413"/>
                      <a:pt x="511" y="462"/>
                      <a:pt x="584" y="486"/>
                    </a:cubicBezTo>
                    <a:cubicBezTo>
                      <a:pt x="547" y="541"/>
                      <a:pt x="497" y="568"/>
                      <a:pt x="444" y="568"/>
                    </a:cubicBezTo>
                    <a:cubicBezTo>
                      <a:pt x="426" y="568"/>
                      <a:pt x="408" y="565"/>
                      <a:pt x="389" y="559"/>
                    </a:cubicBezTo>
                    <a:cubicBezTo>
                      <a:pt x="98" y="535"/>
                      <a:pt x="98" y="389"/>
                      <a:pt x="98" y="389"/>
                    </a:cubicBezTo>
                    <a:cubicBezTo>
                      <a:pt x="98" y="365"/>
                      <a:pt x="74" y="340"/>
                      <a:pt x="49" y="340"/>
                    </a:cubicBezTo>
                    <a:cubicBezTo>
                      <a:pt x="25" y="340"/>
                      <a:pt x="1" y="365"/>
                      <a:pt x="1" y="389"/>
                    </a:cubicBezTo>
                    <a:cubicBezTo>
                      <a:pt x="1" y="413"/>
                      <a:pt x="1" y="608"/>
                      <a:pt x="389" y="656"/>
                    </a:cubicBezTo>
                    <a:lnTo>
                      <a:pt x="438" y="656"/>
                    </a:lnTo>
                    <a:cubicBezTo>
                      <a:pt x="535" y="656"/>
                      <a:pt x="632" y="608"/>
                      <a:pt x="681" y="510"/>
                    </a:cubicBezTo>
                    <a:lnTo>
                      <a:pt x="754" y="510"/>
                    </a:lnTo>
                    <a:cubicBezTo>
                      <a:pt x="851" y="486"/>
                      <a:pt x="924" y="462"/>
                      <a:pt x="972" y="413"/>
                    </a:cubicBezTo>
                    <a:cubicBezTo>
                      <a:pt x="997" y="438"/>
                      <a:pt x="1021" y="438"/>
                      <a:pt x="1045" y="462"/>
                    </a:cubicBezTo>
                    <a:cubicBezTo>
                      <a:pt x="1071" y="487"/>
                      <a:pt x="1123" y="520"/>
                      <a:pt x="1203" y="520"/>
                    </a:cubicBezTo>
                    <a:cubicBezTo>
                      <a:pt x="1274" y="520"/>
                      <a:pt x="1368" y="494"/>
                      <a:pt x="1483" y="413"/>
                    </a:cubicBezTo>
                    <a:cubicBezTo>
                      <a:pt x="1483" y="413"/>
                      <a:pt x="1483" y="365"/>
                      <a:pt x="1483" y="365"/>
                    </a:cubicBezTo>
                    <a:cubicBezTo>
                      <a:pt x="1470" y="352"/>
                      <a:pt x="1458" y="346"/>
                      <a:pt x="1446" y="346"/>
                    </a:cubicBezTo>
                    <a:cubicBezTo>
                      <a:pt x="1434" y="346"/>
                      <a:pt x="1422" y="352"/>
                      <a:pt x="1410" y="365"/>
                    </a:cubicBezTo>
                    <a:cubicBezTo>
                      <a:pt x="1355" y="405"/>
                      <a:pt x="1278" y="439"/>
                      <a:pt x="1204" y="439"/>
                    </a:cubicBezTo>
                    <a:cubicBezTo>
                      <a:pt x="1145" y="439"/>
                      <a:pt x="1088" y="418"/>
                      <a:pt x="1045" y="365"/>
                    </a:cubicBezTo>
                    <a:cubicBezTo>
                      <a:pt x="1094" y="292"/>
                      <a:pt x="1118" y="243"/>
                      <a:pt x="1118" y="170"/>
                    </a:cubicBezTo>
                    <a:cubicBezTo>
                      <a:pt x="1142" y="97"/>
                      <a:pt x="1094" y="25"/>
                      <a:pt x="10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60;p98"/>
              <p:cNvSpPr/>
              <p:nvPr/>
            </p:nvSpPr>
            <p:spPr>
              <a:xfrm>
                <a:off x="-664891" y="4027204"/>
                <a:ext cx="267916" cy="216088"/>
              </a:xfrm>
              <a:custGeom>
                <a:avLst/>
                <a:gdLst/>
                <a:ahLst/>
                <a:cxnLst/>
                <a:rect l="l" t="t" r="r" b="b"/>
                <a:pathLst>
                  <a:path w="3013" h="2430" extrusionOk="0">
                    <a:moveTo>
                      <a:pt x="1" y="0"/>
                    </a:moveTo>
                    <a:lnTo>
                      <a:pt x="316" y="2381"/>
                    </a:lnTo>
                    <a:lnTo>
                      <a:pt x="2746" y="2429"/>
                    </a:lnTo>
                    <a:lnTo>
                      <a:pt x="3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4461;p98"/>
            <p:cNvSpPr/>
            <p:nvPr/>
          </p:nvSpPr>
          <p:spPr>
            <a:xfrm>
              <a:off x="6350500" y="4521609"/>
              <a:ext cx="1179950" cy="287650"/>
            </a:xfrm>
            <a:custGeom>
              <a:avLst/>
              <a:gdLst/>
              <a:ahLst/>
              <a:cxnLst/>
              <a:rect l="l" t="t" r="r" b="b"/>
              <a:pathLst>
                <a:path w="47198" h="11506" extrusionOk="0">
                  <a:moveTo>
                    <a:pt x="0" y="11475"/>
                  </a:moveTo>
                  <a:cubicBezTo>
                    <a:pt x="3687" y="11722"/>
                    <a:pt x="7906" y="9164"/>
                    <a:pt x="9558" y="5859"/>
                  </a:cubicBezTo>
                  <a:cubicBezTo>
                    <a:pt x="10235" y="4505"/>
                    <a:pt x="10709" y="880"/>
                    <a:pt x="9262" y="1326"/>
                  </a:cubicBezTo>
                  <a:cubicBezTo>
                    <a:pt x="6671" y="2125"/>
                    <a:pt x="4685" y="7095"/>
                    <a:pt x="6602" y="9012"/>
                  </a:cubicBezTo>
                  <a:cubicBezTo>
                    <a:pt x="11006" y="13416"/>
                    <a:pt x="27053" y="5473"/>
                    <a:pt x="23254" y="538"/>
                  </a:cubicBezTo>
                  <a:cubicBezTo>
                    <a:pt x="21191" y="-2143"/>
                    <a:pt x="15077" y="6118"/>
                    <a:pt x="17244" y="8716"/>
                  </a:cubicBezTo>
                  <a:cubicBezTo>
                    <a:pt x="20758" y="12929"/>
                    <a:pt x="29582" y="8272"/>
                    <a:pt x="33009" y="3987"/>
                  </a:cubicBezTo>
                  <a:cubicBezTo>
                    <a:pt x="33816" y="2978"/>
                    <a:pt x="33765" y="-185"/>
                    <a:pt x="32516" y="144"/>
                  </a:cubicBezTo>
                  <a:cubicBezTo>
                    <a:pt x="29513" y="935"/>
                    <a:pt x="27980" y="6399"/>
                    <a:pt x="29659" y="9012"/>
                  </a:cubicBezTo>
                  <a:cubicBezTo>
                    <a:pt x="32449" y="13352"/>
                    <a:pt x="45289" y="5485"/>
                    <a:pt x="42862" y="932"/>
                  </a:cubicBezTo>
                  <a:cubicBezTo>
                    <a:pt x="42417" y="98"/>
                    <a:pt x="40902" y="1282"/>
                    <a:pt x="40202" y="1918"/>
                  </a:cubicBezTo>
                  <a:cubicBezTo>
                    <a:pt x="38237" y="3706"/>
                    <a:pt x="39117" y="8414"/>
                    <a:pt x="41384" y="9800"/>
                  </a:cubicBezTo>
                  <a:cubicBezTo>
                    <a:pt x="43191" y="10905"/>
                    <a:pt x="46739" y="9305"/>
                    <a:pt x="47198" y="7238"/>
                  </a:cubicBezTo>
                </a:path>
              </a:pathLst>
            </a:custGeom>
            <a:noFill/>
            <a:ln w="28575" cap="flat" cmpd="sng">
              <a:solidFill>
                <a:schemeClr val="dk1"/>
              </a:solidFill>
              <a:prstDash val="solid"/>
              <a:round/>
              <a:headEnd type="none" w="med" len="med"/>
              <a:tailEnd type="none" w="med" len="med"/>
            </a:ln>
          </p:spPr>
        </p:sp>
      </p:gr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4" name="TextBox 3"/>
          <p:cNvSpPr txBox="1"/>
          <p:nvPr/>
        </p:nvSpPr>
        <p:spPr>
          <a:xfrm>
            <a:off x="1323109" y="221672"/>
            <a:ext cx="6372257"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cấu trúc và tính chất của nước</a:t>
            </a:r>
            <a:endParaRPr lang="en-US" sz="2400" b="1" dirty="0"/>
          </a:p>
        </p:txBody>
      </p:sp>
      <p:sp>
        <p:nvSpPr>
          <p:cNvPr id="5" name="Rectangle 4"/>
          <p:cNvSpPr/>
          <p:nvPr/>
        </p:nvSpPr>
        <p:spPr>
          <a:xfrm>
            <a:off x="928254" y="683337"/>
            <a:ext cx="7387519" cy="600164"/>
          </a:xfrm>
          <a:prstGeom prst="rect">
            <a:avLst/>
          </a:prstGeom>
        </p:spPr>
        <p:txBody>
          <a:bodyPr wrap="square">
            <a:spAutoFit/>
          </a:bodyPr>
          <a:lstStyle/>
          <a:p>
            <a:pPr>
              <a:lnSpc>
                <a:spcPct val="150000"/>
              </a:lnSpc>
            </a:pPr>
            <a:r>
              <a:rPr lang="en-US" sz="2200" b="1" dirty="0">
                <a:solidFill>
                  <a:srgbClr val="FF0000"/>
                </a:solidFill>
                <a:latin typeface="+mj-lt"/>
                <a:ea typeface="Times New Roman" panose="02020603050405020304" pitchFamily="18" charset="0"/>
              </a:rPr>
              <a:t>Đọc </a:t>
            </a:r>
            <a:r>
              <a:rPr lang="en-US" sz="2200" b="1" dirty="0" err="1">
                <a:solidFill>
                  <a:srgbClr val="FF0000"/>
                </a:solidFill>
                <a:latin typeface="+mj-lt"/>
                <a:ea typeface="Times New Roman" panose="02020603050405020304" pitchFamily="18" charset="0"/>
              </a:rPr>
              <a:t>thông</a:t>
            </a:r>
            <a:r>
              <a:rPr lang="en-US" sz="2200" b="1" dirty="0">
                <a:solidFill>
                  <a:srgbClr val="FF0000"/>
                </a:solidFill>
                <a:latin typeface="+mj-lt"/>
                <a:ea typeface="Times New Roman" panose="02020603050405020304" pitchFamily="18" charset="0"/>
              </a:rPr>
              <a:t> tin</a:t>
            </a:r>
            <a:r>
              <a:rPr lang="vi-VN"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quan</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sát</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hình</a:t>
            </a:r>
            <a:r>
              <a:rPr lang="en-US" sz="2200" b="1" dirty="0">
                <a:solidFill>
                  <a:srgbClr val="FF0000"/>
                </a:solidFill>
                <a:latin typeface="+mj-lt"/>
                <a:ea typeface="Times New Roman" panose="02020603050405020304" pitchFamily="18" charset="0"/>
              </a:rPr>
              <a:t> 28.1, trả </a:t>
            </a:r>
            <a:r>
              <a:rPr lang="en-US" sz="2200" b="1" dirty="0" err="1">
                <a:solidFill>
                  <a:srgbClr val="FF0000"/>
                </a:solidFill>
                <a:latin typeface="+mj-lt"/>
                <a:ea typeface="Times New Roman" panose="02020603050405020304" pitchFamily="18" charset="0"/>
              </a:rPr>
              <a:t>lời</a:t>
            </a:r>
            <a:r>
              <a:rPr lang="en-US" sz="2200" b="1" dirty="0">
                <a:solidFill>
                  <a:srgbClr val="FF0000"/>
                </a:solidFill>
                <a:latin typeface="+mj-lt"/>
                <a:ea typeface="Times New Roman" panose="02020603050405020304" pitchFamily="18" charset="0"/>
              </a:rPr>
              <a:t> câu hỏi </a:t>
            </a:r>
            <a:r>
              <a:rPr lang="vi-VN" sz="2200" b="1" dirty="0">
                <a:solidFill>
                  <a:srgbClr val="FF0000"/>
                </a:solidFill>
                <a:latin typeface="+mn-lt"/>
                <a:ea typeface="Times New Roman" panose="02020603050405020304" pitchFamily="18" charset="0"/>
              </a:rPr>
              <a:t>SGK</a:t>
            </a:r>
            <a:endParaRPr lang="en-US" sz="2200" b="1" dirty="0">
              <a:solidFill>
                <a:srgbClr val="FF0000"/>
              </a:solidFill>
              <a:latin typeface="+mn-lt"/>
            </a:endParaRPr>
          </a:p>
        </p:txBody>
      </p:sp>
      <p:pic>
        <p:nvPicPr>
          <p:cNvPr id="8" name="image5.png"/>
          <p:cNvPicPr/>
          <p:nvPr/>
        </p:nvPicPr>
        <p:blipFill>
          <a:blip r:embed="rId3"/>
          <a:srcRect/>
          <a:stretch>
            <a:fillRect/>
          </a:stretch>
        </p:blipFill>
        <p:spPr>
          <a:xfrm>
            <a:off x="677612" y="1427063"/>
            <a:ext cx="2999510" cy="2455083"/>
          </a:xfrm>
          <a:prstGeom prst="rect">
            <a:avLst/>
          </a:prstGeom>
          <a:ln/>
        </p:spPr>
      </p:pic>
      <p:sp>
        <p:nvSpPr>
          <p:cNvPr id="6" name="Rectangle 5"/>
          <p:cNvSpPr/>
          <p:nvPr/>
        </p:nvSpPr>
        <p:spPr>
          <a:xfrm>
            <a:off x="3677122" y="1257276"/>
            <a:ext cx="5146963" cy="3554819"/>
          </a:xfrm>
          <a:prstGeom prst="rect">
            <a:avLst/>
          </a:prstGeom>
        </p:spPr>
        <p:txBody>
          <a:bodyPr wrap="square">
            <a:spAutoFit/>
          </a:bodyPr>
          <a:lstStyle/>
          <a:p>
            <a:pPr marL="457200" marR="90170" indent="-457200" algn="just">
              <a:lnSpc>
                <a:spcPct val="150000"/>
              </a:lnSpc>
              <a:spcBef>
                <a:spcPts val="300"/>
              </a:spcBef>
              <a:spcAft>
                <a:spcPts val="300"/>
              </a:spcAft>
              <a:buFont typeface="+mj-lt"/>
              <a:buAutoNum type="arabicParenR"/>
            </a:pPr>
            <a:r>
              <a:rPr lang="en-US" sz="2000" dirty="0" err="1">
                <a:latin typeface="+mj-lt"/>
                <a:ea typeface="Times New Roman" panose="02020603050405020304" pitchFamily="18" charset="0"/>
              </a:rPr>
              <a:t>Em</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hãy</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cho</a:t>
            </a:r>
            <a:r>
              <a:rPr lang="en-US" sz="2000" dirty="0">
                <a:latin typeface="+mj-lt"/>
                <a:ea typeface="Times New Roman" panose="02020603050405020304" pitchFamily="18" charset="0"/>
              </a:rPr>
              <a:t> biết, </a:t>
            </a:r>
            <a:r>
              <a:rPr lang="en-US" sz="2000" dirty="0" err="1">
                <a:latin typeface="+mj-lt"/>
                <a:ea typeface="Times New Roman" panose="02020603050405020304" pitchFamily="18" charset="0"/>
              </a:rPr>
              <a:t>nước</a:t>
            </a:r>
            <a:r>
              <a:rPr lang="en-US" sz="2000" dirty="0">
                <a:latin typeface="+mj-lt"/>
                <a:ea typeface="Times New Roman" panose="02020603050405020304" pitchFamily="18" charset="0"/>
              </a:rPr>
              <a:t> có tính </a:t>
            </a:r>
            <a:r>
              <a:rPr lang="en-US" sz="2000" dirty="0" err="1">
                <a:latin typeface="+mj-lt"/>
                <a:ea typeface="Times New Roman" panose="02020603050405020304" pitchFamily="18" charset="0"/>
              </a:rPr>
              <a:t>chất</a:t>
            </a:r>
            <a:r>
              <a:rPr lang="en-US" sz="2000" dirty="0">
                <a:latin typeface="+mj-lt"/>
                <a:ea typeface="Times New Roman" panose="02020603050405020304" pitchFamily="18" charset="0"/>
              </a:rPr>
              <a:t> gì?</a:t>
            </a:r>
            <a:endParaRPr lang="en-US" sz="2000" dirty="0">
              <a:latin typeface="+mj-lt"/>
              <a:ea typeface="Calibri" panose="020F0502020204030204" pitchFamily="34" charset="0"/>
            </a:endParaRPr>
          </a:p>
          <a:p>
            <a:pPr marL="457200" marR="90170" indent="-457200" algn="just">
              <a:lnSpc>
                <a:spcPct val="150000"/>
              </a:lnSpc>
              <a:spcBef>
                <a:spcPts val="300"/>
              </a:spcBef>
              <a:spcAft>
                <a:spcPts val="300"/>
              </a:spcAft>
              <a:buFont typeface="+mj-lt"/>
              <a:buAutoNum type="arabicParenR"/>
            </a:pPr>
            <a:r>
              <a:rPr lang="vi-VN" sz="2000" dirty="0">
                <a:latin typeface="+mn-lt"/>
                <a:ea typeface="Times New Roman" panose="02020603050405020304" pitchFamily="18" charset="0"/>
              </a:rPr>
              <a:t>Em</a:t>
            </a:r>
            <a:r>
              <a:rPr lang="vi-VN" sz="2000" dirty="0">
                <a:latin typeface="+mj-lt"/>
                <a:ea typeface="Times New Roman" panose="02020603050405020304" pitchFamily="18" charset="0"/>
              </a:rPr>
              <a:t> </a:t>
            </a:r>
            <a:r>
              <a:rPr lang="en-US" sz="2000" dirty="0" err="1">
                <a:latin typeface="+mj-lt"/>
                <a:ea typeface="Times New Roman" panose="02020603050405020304" pitchFamily="18" charset="0"/>
              </a:rPr>
              <a:t>hãy</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mô</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tả</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cấu</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trúc</a:t>
            </a:r>
            <a:r>
              <a:rPr lang="en-US" sz="2000" dirty="0">
                <a:latin typeface="+mj-lt"/>
                <a:ea typeface="Times New Roman" panose="02020603050405020304" pitchFamily="18" charset="0"/>
              </a:rPr>
              <a:t> của </a:t>
            </a:r>
            <a:r>
              <a:rPr lang="en-US" sz="2000" dirty="0" err="1">
                <a:latin typeface="+mj-lt"/>
                <a:ea typeface="Times New Roman" panose="02020603050405020304" pitchFamily="18" charset="0"/>
              </a:rPr>
              <a:t>phân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tử</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nước</a:t>
            </a:r>
            <a:r>
              <a:rPr lang="en-US" sz="2000" dirty="0">
                <a:latin typeface="+mj-lt"/>
                <a:ea typeface="Times New Roman" panose="02020603050405020304" pitchFamily="18" charset="0"/>
              </a:rPr>
              <a:t>?</a:t>
            </a:r>
            <a:endParaRPr lang="en-US" sz="2000" dirty="0">
              <a:latin typeface="+mj-lt"/>
              <a:ea typeface="Calibri" panose="020F0502020204030204" pitchFamily="34" charset="0"/>
            </a:endParaRPr>
          </a:p>
          <a:p>
            <a:pPr marL="457200" marR="90170" indent="-457200" algn="just">
              <a:lnSpc>
                <a:spcPct val="150000"/>
              </a:lnSpc>
              <a:spcBef>
                <a:spcPts val="300"/>
              </a:spcBef>
              <a:spcAft>
                <a:spcPts val="300"/>
              </a:spcAft>
              <a:buFont typeface="+mj-lt"/>
              <a:buAutoNum type="arabicParenR"/>
            </a:pPr>
            <a:r>
              <a:rPr lang="en-US" sz="2000" dirty="0" err="1">
                <a:latin typeface="+mj-lt"/>
                <a:ea typeface="Times New Roman" panose="02020603050405020304" pitchFamily="18" charset="0"/>
              </a:rPr>
              <a:t>Em</a:t>
            </a:r>
            <a:r>
              <a:rPr lang="en-US" sz="2000" dirty="0">
                <a:latin typeface="+mj-lt"/>
                <a:ea typeface="Times New Roman" panose="02020603050405020304" pitchFamily="18" charset="0"/>
              </a:rPr>
              <a:t> có </a:t>
            </a:r>
            <a:r>
              <a:rPr lang="en-US" sz="2000" dirty="0" err="1">
                <a:latin typeface="+mj-lt"/>
                <a:ea typeface="Times New Roman" panose="02020603050405020304" pitchFamily="18" charset="0"/>
              </a:rPr>
              <a:t>nhận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xét</a:t>
            </a:r>
            <a:r>
              <a:rPr lang="en-US" sz="2000" dirty="0">
                <a:latin typeface="+mj-lt"/>
                <a:ea typeface="Times New Roman" panose="02020603050405020304" pitchFamily="18" charset="0"/>
              </a:rPr>
              <a:t> gì về </a:t>
            </a:r>
            <a:r>
              <a:rPr lang="en-US" sz="2000" dirty="0" err="1">
                <a:latin typeface="+mj-lt"/>
                <a:ea typeface="Times New Roman" panose="02020603050405020304" pitchFamily="18" charset="0"/>
              </a:rPr>
              <a:t>sự</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phân</a:t>
            </a:r>
            <a:r>
              <a:rPr lang="en-US" sz="2000" dirty="0">
                <a:latin typeface="+mj-lt"/>
                <a:ea typeface="Times New Roman" panose="02020603050405020304" pitchFamily="18" charset="0"/>
              </a:rPr>
              <a:t> bố của các electron trong </a:t>
            </a:r>
            <a:r>
              <a:rPr lang="en-US" sz="2000" dirty="0" err="1">
                <a:latin typeface="+mj-lt"/>
                <a:ea typeface="Times New Roman" panose="02020603050405020304" pitchFamily="18" charset="0"/>
              </a:rPr>
              <a:t>phân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tử</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nước</a:t>
            </a:r>
            <a:r>
              <a:rPr lang="en-US" sz="2000" dirty="0">
                <a:latin typeface="+mj-lt"/>
                <a:ea typeface="Times New Roman" panose="02020603050405020304" pitchFamily="18" charset="0"/>
              </a:rPr>
              <a:t>?</a:t>
            </a:r>
            <a:endParaRPr lang="en-US" sz="2000" dirty="0">
              <a:latin typeface="+mj-lt"/>
              <a:ea typeface="Calibri" panose="020F0502020204030204" pitchFamily="34" charset="0"/>
            </a:endParaRPr>
          </a:p>
          <a:p>
            <a:pPr marL="457200" marR="90170" indent="-457200" algn="just">
              <a:lnSpc>
                <a:spcPct val="150000"/>
              </a:lnSpc>
              <a:spcBef>
                <a:spcPts val="300"/>
              </a:spcBef>
              <a:spcAft>
                <a:spcPts val="300"/>
              </a:spcAft>
              <a:buFont typeface="+mj-lt"/>
              <a:buAutoNum type="arabicParenR"/>
            </a:pPr>
            <a:r>
              <a:rPr lang="en-US" sz="2000" dirty="0">
                <a:latin typeface="+mj-lt"/>
                <a:ea typeface="Times New Roman" panose="02020603050405020304" pitchFamily="18" charset="0"/>
              </a:rPr>
              <a:t>Cho biết tính </a:t>
            </a:r>
            <a:r>
              <a:rPr lang="en-US" sz="2000" dirty="0" err="1">
                <a:latin typeface="+mj-lt"/>
                <a:ea typeface="Times New Roman" panose="02020603050405020304" pitchFamily="18" charset="0"/>
              </a:rPr>
              <a:t>chất</a:t>
            </a:r>
            <a:r>
              <a:rPr lang="en-US" sz="2000" dirty="0">
                <a:latin typeface="+mj-lt"/>
                <a:ea typeface="Times New Roman" panose="02020603050405020304" pitchFamily="18" charset="0"/>
              </a:rPr>
              <a:t> của </a:t>
            </a:r>
            <a:r>
              <a:rPr lang="en-US" sz="2000" dirty="0" err="1">
                <a:latin typeface="+mj-lt"/>
                <a:ea typeface="Times New Roman" panose="02020603050405020304" pitchFamily="18" charset="0"/>
              </a:rPr>
              <a:t>phân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tử</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nước</a:t>
            </a:r>
            <a:r>
              <a:rPr lang="en-US" sz="2000" dirty="0">
                <a:latin typeface="+mj-lt"/>
                <a:ea typeface="Times New Roman" panose="02020603050405020304" pitchFamily="18" charset="0"/>
              </a:rPr>
              <a:t>? Vì </a:t>
            </a:r>
            <a:r>
              <a:rPr lang="en-US" sz="2000" dirty="0" err="1">
                <a:latin typeface="+mj-lt"/>
                <a:ea typeface="Times New Roman" panose="02020603050405020304" pitchFamily="18" charset="0"/>
              </a:rPr>
              <a:t>sao</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phân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tử</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nước</a:t>
            </a:r>
            <a:r>
              <a:rPr lang="en-US" sz="2000" dirty="0">
                <a:latin typeface="+mj-lt"/>
                <a:ea typeface="Times New Roman" panose="02020603050405020304" pitchFamily="18" charset="0"/>
              </a:rPr>
              <a:t> có tính </a:t>
            </a:r>
            <a:r>
              <a:rPr lang="en-US" sz="2000" dirty="0" err="1">
                <a:latin typeface="+mj-lt"/>
                <a:ea typeface="Times New Roman" panose="02020603050405020304" pitchFamily="18" charset="0"/>
              </a:rPr>
              <a:t>chất</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đó</a:t>
            </a:r>
            <a:r>
              <a:rPr lang="en-US" sz="2000" dirty="0">
                <a:latin typeface="+mj-lt"/>
                <a:ea typeface="Times New Roman" panose="02020603050405020304" pitchFamily="18" charset="0"/>
              </a:rPr>
              <a:t>?</a:t>
            </a:r>
            <a:endParaRPr lang="en-US" sz="2000" dirty="0">
              <a:effectLst/>
              <a:latin typeface="+mj-lt"/>
              <a:ea typeface="Calibri" panose="020F0502020204030204" pitchFamily="34" charset="0"/>
            </a:endParaRPr>
          </a:p>
        </p:txBody>
      </p:sp>
      <p:grpSp>
        <p:nvGrpSpPr>
          <p:cNvPr id="10" name="Google Shape;5935;p111"/>
          <p:cNvGrpSpPr/>
          <p:nvPr/>
        </p:nvGrpSpPr>
        <p:grpSpPr>
          <a:xfrm>
            <a:off x="1202519" y="4062898"/>
            <a:ext cx="791100" cy="460853"/>
            <a:chOff x="5237538" y="2638045"/>
            <a:chExt cx="515653" cy="366333"/>
          </a:xfrm>
        </p:grpSpPr>
        <p:sp>
          <p:nvSpPr>
            <p:cNvPr id="11" name="Google Shape;5936;p111"/>
            <p:cNvSpPr/>
            <p:nvPr/>
          </p:nvSpPr>
          <p:spPr>
            <a:xfrm>
              <a:off x="5237538" y="2638045"/>
              <a:ext cx="509502" cy="366333"/>
            </a:xfrm>
            <a:custGeom>
              <a:avLst/>
              <a:gdLst/>
              <a:ahLst/>
              <a:cxnLst/>
              <a:rect l="l" t="t" r="r" b="b"/>
              <a:pathLst>
                <a:path w="4058" h="2918" extrusionOk="0">
                  <a:moveTo>
                    <a:pt x="2156" y="0"/>
                  </a:moveTo>
                  <a:cubicBezTo>
                    <a:pt x="1993" y="0"/>
                    <a:pt x="1828" y="41"/>
                    <a:pt x="1677" y="126"/>
                  </a:cubicBezTo>
                  <a:cubicBezTo>
                    <a:pt x="1677" y="515"/>
                    <a:pt x="1558" y="666"/>
                    <a:pt x="1436" y="666"/>
                  </a:cubicBezTo>
                  <a:cubicBezTo>
                    <a:pt x="1375" y="666"/>
                    <a:pt x="1313" y="628"/>
                    <a:pt x="1264" y="563"/>
                  </a:cubicBezTo>
                  <a:cubicBezTo>
                    <a:pt x="1094" y="369"/>
                    <a:pt x="1288" y="102"/>
                    <a:pt x="1288" y="102"/>
                  </a:cubicBezTo>
                  <a:lnTo>
                    <a:pt x="1288" y="102"/>
                  </a:lnTo>
                  <a:lnTo>
                    <a:pt x="171" y="223"/>
                  </a:lnTo>
                  <a:cubicBezTo>
                    <a:pt x="1" y="587"/>
                    <a:pt x="511" y="1389"/>
                    <a:pt x="511" y="1389"/>
                  </a:cubicBezTo>
                  <a:cubicBezTo>
                    <a:pt x="511" y="1389"/>
                    <a:pt x="744" y="1214"/>
                    <a:pt x="962" y="1214"/>
                  </a:cubicBezTo>
                  <a:cubicBezTo>
                    <a:pt x="1026" y="1214"/>
                    <a:pt x="1088" y="1229"/>
                    <a:pt x="1143" y="1268"/>
                  </a:cubicBezTo>
                  <a:cubicBezTo>
                    <a:pt x="1386" y="1438"/>
                    <a:pt x="633" y="1851"/>
                    <a:pt x="633" y="1851"/>
                  </a:cubicBezTo>
                  <a:cubicBezTo>
                    <a:pt x="778" y="2312"/>
                    <a:pt x="1604" y="2628"/>
                    <a:pt x="1604" y="2628"/>
                  </a:cubicBezTo>
                  <a:cubicBezTo>
                    <a:pt x="1604" y="2628"/>
                    <a:pt x="1954" y="1819"/>
                    <a:pt x="2260" y="1819"/>
                  </a:cubicBezTo>
                  <a:cubicBezTo>
                    <a:pt x="2276" y="1819"/>
                    <a:pt x="2293" y="1821"/>
                    <a:pt x="2309" y="1826"/>
                  </a:cubicBezTo>
                  <a:cubicBezTo>
                    <a:pt x="2649" y="1948"/>
                    <a:pt x="2042" y="2847"/>
                    <a:pt x="2042" y="2847"/>
                  </a:cubicBezTo>
                  <a:cubicBezTo>
                    <a:pt x="2137" y="2896"/>
                    <a:pt x="2231" y="2917"/>
                    <a:pt x="2323" y="2917"/>
                  </a:cubicBezTo>
                  <a:cubicBezTo>
                    <a:pt x="2911" y="2917"/>
                    <a:pt x="3402" y="2045"/>
                    <a:pt x="3402" y="2045"/>
                  </a:cubicBezTo>
                  <a:cubicBezTo>
                    <a:pt x="4058" y="1049"/>
                    <a:pt x="3329" y="539"/>
                    <a:pt x="3329" y="539"/>
                  </a:cubicBezTo>
                  <a:cubicBezTo>
                    <a:pt x="3329" y="539"/>
                    <a:pt x="3135" y="1055"/>
                    <a:pt x="2890" y="1055"/>
                  </a:cubicBezTo>
                  <a:cubicBezTo>
                    <a:pt x="2874" y="1055"/>
                    <a:pt x="2859" y="1053"/>
                    <a:pt x="2843" y="1049"/>
                  </a:cubicBezTo>
                  <a:cubicBezTo>
                    <a:pt x="2552" y="1000"/>
                    <a:pt x="2843" y="296"/>
                    <a:pt x="2843" y="296"/>
                  </a:cubicBezTo>
                  <a:cubicBezTo>
                    <a:pt x="2665" y="102"/>
                    <a:pt x="2413" y="0"/>
                    <a:pt x="2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937;p111"/>
            <p:cNvSpPr/>
            <p:nvPr/>
          </p:nvSpPr>
          <p:spPr>
            <a:xfrm>
              <a:off x="5402265" y="2752163"/>
              <a:ext cx="350926" cy="136590"/>
            </a:xfrm>
            <a:custGeom>
              <a:avLst/>
              <a:gdLst/>
              <a:ahLst/>
              <a:cxnLst/>
              <a:rect l="l" t="t" r="r" b="b"/>
              <a:pathLst>
                <a:path w="2795" h="1088" extrusionOk="0">
                  <a:moveTo>
                    <a:pt x="37" y="0"/>
                  </a:moveTo>
                  <a:cubicBezTo>
                    <a:pt x="25" y="0"/>
                    <a:pt x="13" y="6"/>
                    <a:pt x="1" y="18"/>
                  </a:cubicBezTo>
                  <a:cubicBezTo>
                    <a:pt x="1" y="43"/>
                    <a:pt x="1" y="91"/>
                    <a:pt x="25" y="91"/>
                  </a:cubicBezTo>
                  <a:cubicBezTo>
                    <a:pt x="98" y="140"/>
                    <a:pt x="1798" y="1087"/>
                    <a:pt x="2649" y="1087"/>
                  </a:cubicBezTo>
                  <a:lnTo>
                    <a:pt x="2746" y="1063"/>
                  </a:lnTo>
                  <a:cubicBezTo>
                    <a:pt x="2770" y="1063"/>
                    <a:pt x="2794" y="1039"/>
                    <a:pt x="2794" y="1014"/>
                  </a:cubicBezTo>
                  <a:cubicBezTo>
                    <a:pt x="2770" y="990"/>
                    <a:pt x="2770" y="966"/>
                    <a:pt x="2722" y="966"/>
                  </a:cubicBezTo>
                  <a:cubicBezTo>
                    <a:pt x="2695" y="968"/>
                    <a:pt x="2667" y="970"/>
                    <a:pt x="2637" y="970"/>
                  </a:cubicBezTo>
                  <a:cubicBezTo>
                    <a:pt x="1819" y="970"/>
                    <a:pt x="97" y="18"/>
                    <a:pt x="74" y="18"/>
                  </a:cubicBezTo>
                  <a:cubicBezTo>
                    <a:pt x="61" y="6"/>
                    <a:pt x="49" y="0"/>
                    <a:pt x="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948;p111"/>
          <p:cNvGrpSpPr/>
          <p:nvPr/>
        </p:nvGrpSpPr>
        <p:grpSpPr>
          <a:xfrm>
            <a:off x="2351592" y="4299545"/>
            <a:ext cx="920827" cy="545859"/>
            <a:chOff x="3828929" y="3401374"/>
            <a:chExt cx="135351" cy="97842"/>
          </a:xfrm>
        </p:grpSpPr>
        <p:sp>
          <p:nvSpPr>
            <p:cNvPr id="14" name="Google Shape;5949;p111"/>
            <p:cNvSpPr/>
            <p:nvPr/>
          </p:nvSpPr>
          <p:spPr>
            <a:xfrm>
              <a:off x="3828929" y="3401374"/>
              <a:ext cx="135351" cy="97842"/>
            </a:xfrm>
            <a:custGeom>
              <a:avLst/>
              <a:gdLst/>
              <a:ahLst/>
              <a:cxnLst/>
              <a:rect l="l" t="t" r="r" b="b"/>
              <a:pathLst>
                <a:path w="3475" h="2512" extrusionOk="0">
                  <a:moveTo>
                    <a:pt x="2066" y="0"/>
                  </a:moveTo>
                  <a:cubicBezTo>
                    <a:pt x="1987" y="0"/>
                    <a:pt x="1905" y="17"/>
                    <a:pt x="1822" y="57"/>
                  </a:cubicBezTo>
                  <a:cubicBezTo>
                    <a:pt x="1405" y="276"/>
                    <a:pt x="1484" y="854"/>
                    <a:pt x="1341" y="854"/>
                  </a:cubicBezTo>
                  <a:cubicBezTo>
                    <a:pt x="1326" y="854"/>
                    <a:pt x="1309" y="848"/>
                    <a:pt x="1288" y="834"/>
                  </a:cubicBezTo>
                  <a:cubicBezTo>
                    <a:pt x="1253" y="806"/>
                    <a:pt x="1206" y="794"/>
                    <a:pt x="1154" y="794"/>
                  </a:cubicBezTo>
                  <a:cubicBezTo>
                    <a:pt x="884" y="794"/>
                    <a:pt x="449" y="1124"/>
                    <a:pt x="511" y="1368"/>
                  </a:cubicBezTo>
                  <a:cubicBezTo>
                    <a:pt x="559" y="1636"/>
                    <a:pt x="0" y="1660"/>
                    <a:pt x="73" y="2267"/>
                  </a:cubicBezTo>
                  <a:cubicBezTo>
                    <a:pt x="95" y="2449"/>
                    <a:pt x="163" y="2511"/>
                    <a:pt x="255" y="2511"/>
                  </a:cubicBezTo>
                  <a:cubicBezTo>
                    <a:pt x="448" y="2511"/>
                    <a:pt x="748" y="2234"/>
                    <a:pt x="941" y="2234"/>
                  </a:cubicBezTo>
                  <a:cubicBezTo>
                    <a:pt x="961" y="2234"/>
                    <a:pt x="979" y="2237"/>
                    <a:pt x="996" y="2243"/>
                  </a:cubicBezTo>
                  <a:cubicBezTo>
                    <a:pt x="1184" y="2290"/>
                    <a:pt x="1401" y="2487"/>
                    <a:pt x="1597" y="2487"/>
                  </a:cubicBezTo>
                  <a:cubicBezTo>
                    <a:pt x="1706" y="2487"/>
                    <a:pt x="1808" y="2425"/>
                    <a:pt x="1895" y="2243"/>
                  </a:cubicBezTo>
                  <a:cubicBezTo>
                    <a:pt x="1971" y="2059"/>
                    <a:pt x="1991" y="2004"/>
                    <a:pt x="2015" y="2004"/>
                  </a:cubicBezTo>
                  <a:cubicBezTo>
                    <a:pt x="2048" y="2004"/>
                    <a:pt x="2088" y="2116"/>
                    <a:pt x="2303" y="2116"/>
                  </a:cubicBezTo>
                  <a:cubicBezTo>
                    <a:pt x="2373" y="2116"/>
                    <a:pt x="2462" y="2104"/>
                    <a:pt x="2575" y="2073"/>
                  </a:cubicBezTo>
                  <a:cubicBezTo>
                    <a:pt x="3474" y="1806"/>
                    <a:pt x="2721" y="664"/>
                    <a:pt x="2721" y="664"/>
                  </a:cubicBezTo>
                  <a:cubicBezTo>
                    <a:pt x="2721" y="365"/>
                    <a:pt x="2426" y="0"/>
                    <a:pt x="2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50;p111"/>
            <p:cNvSpPr/>
            <p:nvPr/>
          </p:nvSpPr>
          <p:spPr>
            <a:xfrm>
              <a:off x="3862037" y="3416798"/>
              <a:ext cx="90870" cy="54919"/>
            </a:xfrm>
            <a:custGeom>
              <a:avLst/>
              <a:gdLst/>
              <a:ahLst/>
              <a:cxnLst/>
              <a:rect l="l" t="t" r="r" b="b"/>
              <a:pathLst>
                <a:path w="2333" h="1410" extrusionOk="0">
                  <a:moveTo>
                    <a:pt x="2284" y="1"/>
                  </a:moveTo>
                  <a:cubicBezTo>
                    <a:pt x="1895" y="146"/>
                    <a:pt x="74" y="1288"/>
                    <a:pt x="1" y="1337"/>
                  </a:cubicBezTo>
                  <a:cubicBezTo>
                    <a:pt x="1" y="1337"/>
                    <a:pt x="1" y="1361"/>
                    <a:pt x="1" y="1385"/>
                  </a:cubicBezTo>
                  <a:cubicBezTo>
                    <a:pt x="25" y="1410"/>
                    <a:pt x="25" y="1410"/>
                    <a:pt x="49" y="1410"/>
                  </a:cubicBezTo>
                  <a:cubicBezTo>
                    <a:pt x="74" y="1385"/>
                    <a:pt x="1920" y="219"/>
                    <a:pt x="2308" y="98"/>
                  </a:cubicBezTo>
                  <a:cubicBezTo>
                    <a:pt x="2333" y="74"/>
                    <a:pt x="2333" y="49"/>
                    <a:pt x="2333" y="25"/>
                  </a:cubicBezTo>
                  <a:cubicBezTo>
                    <a:pt x="2333" y="1"/>
                    <a:pt x="2308" y="1"/>
                    <a:pt x="2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951;p111"/>
            <p:cNvSpPr/>
            <p:nvPr/>
          </p:nvSpPr>
          <p:spPr>
            <a:xfrm>
              <a:off x="3861764" y="3448971"/>
              <a:ext cx="28433" cy="31277"/>
            </a:xfrm>
            <a:custGeom>
              <a:avLst/>
              <a:gdLst/>
              <a:ahLst/>
              <a:cxnLst/>
              <a:rect l="l" t="t" r="r" b="b"/>
              <a:pathLst>
                <a:path w="730" h="803" extrusionOk="0">
                  <a:moveTo>
                    <a:pt x="49" y="1"/>
                  </a:moveTo>
                  <a:cubicBezTo>
                    <a:pt x="25" y="1"/>
                    <a:pt x="1" y="25"/>
                    <a:pt x="1" y="49"/>
                  </a:cubicBezTo>
                  <a:cubicBezTo>
                    <a:pt x="1" y="73"/>
                    <a:pt x="25" y="98"/>
                    <a:pt x="49" y="98"/>
                  </a:cubicBezTo>
                  <a:cubicBezTo>
                    <a:pt x="219" y="98"/>
                    <a:pt x="414" y="122"/>
                    <a:pt x="608" y="146"/>
                  </a:cubicBezTo>
                  <a:cubicBezTo>
                    <a:pt x="560" y="365"/>
                    <a:pt x="487" y="559"/>
                    <a:pt x="414" y="754"/>
                  </a:cubicBezTo>
                  <a:cubicBezTo>
                    <a:pt x="414" y="778"/>
                    <a:pt x="414" y="802"/>
                    <a:pt x="438" y="802"/>
                  </a:cubicBezTo>
                  <a:cubicBezTo>
                    <a:pt x="462" y="802"/>
                    <a:pt x="487" y="802"/>
                    <a:pt x="487" y="778"/>
                  </a:cubicBezTo>
                  <a:cubicBezTo>
                    <a:pt x="730" y="146"/>
                    <a:pt x="681" y="98"/>
                    <a:pt x="657" y="98"/>
                  </a:cubicBezTo>
                  <a:cubicBezTo>
                    <a:pt x="462" y="25"/>
                    <a:pt x="24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52;p111"/>
            <p:cNvSpPr/>
            <p:nvPr/>
          </p:nvSpPr>
          <p:spPr>
            <a:xfrm>
              <a:off x="3887744" y="3433703"/>
              <a:ext cx="27343" cy="30459"/>
            </a:xfrm>
            <a:custGeom>
              <a:avLst/>
              <a:gdLst/>
              <a:ahLst/>
              <a:cxnLst/>
              <a:rect l="l" t="t" r="r" b="b"/>
              <a:pathLst>
                <a:path w="702" h="782" extrusionOk="0">
                  <a:moveTo>
                    <a:pt x="33" y="1"/>
                  </a:moveTo>
                  <a:cubicBezTo>
                    <a:pt x="1" y="1"/>
                    <a:pt x="1" y="80"/>
                    <a:pt x="33" y="80"/>
                  </a:cubicBezTo>
                  <a:cubicBezTo>
                    <a:pt x="37" y="80"/>
                    <a:pt x="41" y="79"/>
                    <a:pt x="45" y="77"/>
                  </a:cubicBezTo>
                  <a:cubicBezTo>
                    <a:pt x="239" y="101"/>
                    <a:pt x="410" y="125"/>
                    <a:pt x="604" y="198"/>
                  </a:cubicBezTo>
                  <a:cubicBezTo>
                    <a:pt x="555" y="368"/>
                    <a:pt x="507" y="563"/>
                    <a:pt x="434" y="733"/>
                  </a:cubicBezTo>
                  <a:cubicBezTo>
                    <a:pt x="410" y="757"/>
                    <a:pt x="434" y="781"/>
                    <a:pt x="458" y="781"/>
                  </a:cubicBezTo>
                  <a:lnTo>
                    <a:pt x="507" y="781"/>
                  </a:lnTo>
                  <a:cubicBezTo>
                    <a:pt x="604" y="514"/>
                    <a:pt x="701" y="223"/>
                    <a:pt x="652" y="150"/>
                  </a:cubicBezTo>
                  <a:cubicBezTo>
                    <a:pt x="458" y="52"/>
                    <a:pt x="264" y="4"/>
                    <a:pt x="45" y="4"/>
                  </a:cubicBezTo>
                  <a:cubicBezTo>
                    <a:pt x="41" y="2"/>
                    <a:pt x="37"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953;p111"/>
            <p:cNvSpPr/>
            <p:nvPr/>
          </p:nvSpPr>
          <p:spPr>
            <a:xfrm>
              <a:off x="3904337" y="3417733"/>
              <a:ext cx="30342" cy="36964"/>
            </a:xfrm>
            <a:custGeom>
              <a:avLst/>
              <a:gdLst/>
              <a:ahLst/>
              <a:cxnLst/>
              <a:rect l="l" t="t" r="r" b="b"/>
              <a:pathLst>
                <a:path w="779" h="949" extrusionOk="0">
                  <a:moveTo>
                    <a:pt x="50" y="1"/>
                  </a:moveTo>
                  <a:cubicBezTo>
                    <a:pt x="25" y="1"/>
                    <a:pt x="1" y="25"/>
                    <a:pt x="1" y="25"/>
                  </a:cubicBezTo>
                  <a:cubicBezTo>
                    <a:pt x="1" y="50"/>
                    <a:pt x="25" y="74"/>
                    <a:pt x="50" y="98"/>
                  </a:cubicBezTo>
                  <a:cubicBezTo>
                    <a:pt x="244" y="147"/>
                    <a:pt x="438" y="195"/>
                    <a:pt x="657" y="268"/>
                  </a:cubicBezTo>
                  <a:cubicBezTo>
                    <a:pt x="608" y="487"/>
                    <a:pt x="560" y="681"/>
                    <a:pt x="463" y="875"/>
                  </a:cubicBezTo>
                  <a:cubicBezTo>
                    <a:pt x="463" y="900"/>
                    <a:pt x="463" y="924"/>
                    <a:pt x="487" y="948"/>
                  </a:cubicBezTo>
                  <a:lnTo>
                    <a:pt x="511" y="948"/>
                  </a:lnTo>
                  <a:cubicBezTo>
                    <a:pt x="535" y="948"/>
                    <a:pt x="535" y="924"/>
                    <a:pt x="560" y="924"/>
                  </a:cubicBezTo>
                  <a:cubicBezTo>
                    <a:pt x="730" y="511"/>
                    <a:pt x="778" y="268"/>
                    <a:pt x="730" y="220"/>
                  </a:cubicBezTo>
                  <a:cubicBezTo>
                    <a:pt x="511" y="122"/>
                    <a:pt x="293" y="50"/>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4" name="TextBox 3"/>
          <p:cNvSpPr txBox="1"/>
          <p:nvPr/>
        </p:nvSpPr>
        <p:spPr>
          <a:xfrm>
            <a:off x="1323109" y="263475"/>
            <a:ext cx="6372257"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cấu trúc và tính chất của nước</a:t>
            </a:r>
            <a:endParaRPr lang="en-US" sz="2400" b="1"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881" t="13243" r="25000" b="8610"/>
          <a:stretch/>
        </p:blipFill>
        <p:spPr>
          <a:xfrm>
            <a:off x="616526" y="725140"/>
            <a:ext cx="2066063" cy="2877042"/>
          </a:xfrm>
          <a:prstGeom prst="rect">
            <a:avLst/>
          </a:prstGeom>
        </p:spPr>
      </p:pic>
      <p:sp>
        <p:nvSpPr>
          <p:cNvPr id="3" name="Rectangle 2"/>
          <p:cNvSpPr/>
          <p:nvPr/>
        </p:nvSpPr>
        <p:spPr>
          <a:xfrm>
            <a:off x="2682589" y="828680"/>
            <a:ext cx="5548746" cy="2669962"/>
          </a:xfrm>
          <a:prstGeom prst="rect">
            <a:avLst/>
          </a:prstGeom>
        </p:spPr>
        <p:txBody>
          <a:bodyPr wrap="square">
            <a:spAutoFit/>
          </a:bodyPr>
          <a:lstStyle/>
          <a:p>
            <a:pPr algn="just">
              <a:lnSpc>
                <a:spcPct val="150000"/>
              </a:lnSpc>
              <a:spcAft>
                <a:spcPts val="600"/>
              </a:spcAft>
            </a:pPr>
            <a:r>
              <a:rPr lang="en-US" sz="2100" b="1" dirty="0">
                <a:latin typeface="+mj-lt"/>
                <a:ea typeface="Times New Roman" panose="02020603050405020304" pitchFamily="18" charset="0"/>
              </a:rPr>
              <a:t>Tính </a:t>
            </a:r>
            <a:r>
              <a:rPr lang="en-US" sz="2100" b="1" dirty="0" err="1">
                <a:latin typeface="+mj-lt"/>
                <a:ea typeface="Times New Roman" panose="02020603050405020304" pitchFamily="18" charset="0"/>
              </a:rPr>
              <a:t>chất</a:t>
            </a:r>
            <a:r>
              <a:rPr lang="en-US" sz="2100" b="1" dirty="0">
                <a:latin typeface="+mj-lt"/>
                <a:ea typeface="Times New Roman" panose="02020603050405020304" pitchFamily="18" charset="0"/>
              </a:rPr>
              <a:t> của </a:t>
            </a:r>
            <a:r>
              <a:rPr lang="en-US" sz="2100" b="1" dirty="0" err="1">
                <a:latin typeface="+mj-lt"/>
                <a:ea typeface="Times New Roman" panose="02020603050405020304" pitchFamily="18" charset="0"/>
              </a:rPr>
              <a:t>nước</a:t>
            </a:r>
            <a:r>
              <a:rPr lang="en-US" sz="2100" b="1" dirty="0">
                <a:latin typeface="+mj-lt"/>
                <a:ea typeface="Times New Roman" panose="02020603050405020304" pitchFamily="18" charset="0"/>
              </a:rPr>
              <a:t>: </a:t>
            </a:r>
            <a:endParaRPr lang="vi-VN" sz="2100" b="1" dirty="0">
              <a:latin typeface="+mj-lt"/>
              <a:ea typeface="Times New Roman" panose="02020603050405020304" pitchFamily="18" charset="0"/>
            </a:endParaRPr>
          </a:p>
          <a:p>
            <a:pPr marL="342900" indent="-342900" algn="just">
              <a:lnSpc>
                <a:spcPct val="150000"/>
              </a:lnSpc>
              <a:spcAft>
                <a:spcPts val="600"/>
              </a:spcAft>
              <a:buFont typeface="Wingdings" panose="05000000000000000000" pitchFamily="2" charset="2"/>
              <a:buChar char="§"/>
            </a:pP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lỏng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không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màu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không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mùi</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không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vị</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sôi</a:t>
            </a:r>
            <a:r>
              <a:rPr lang="en-US" sz="2100" dirty="0">
                <a:latin typeface="+mj-lt"/>
                <a:ea typeface="Times New Roman" panose="02020603050405020304" pitchFamily="18" charset="0"/>
              </a:rPr>
              <a:t> ở 100</a:t>
            </a:r>
            <a:r>
              <a:rPr lang="en-US" sz="2100" baseline="30000" dirty="0">
                <a:latin typeface="+mj-lt"/>
                <a:ea typeface="Times New Roman" panose="02020603050405020304" pitchFamily="18" charset="0"/>
              </a:rPr>
              <a:t>0</a:t>
            </a:r>
            <a:r>
              <a:rPr lang="en-US" sz="2100" dirty="0">
                <a:latin typeface="+mj-lt"/>
                <a:ea typeface="Times New Roman" panose="02020603050405020304" pitchFamily="18" charset="0"/>
              </a:rPr>
              <a:t>C </a:t>
            </a:r>
            <a:r>
              <a:rPr lang="en-US" sz="2100" dirty="0" err="1">
                <a:latin typeface="+mj-lt"/>
                <a:ea typeface="Times New Roman" panose="02020603050405020304" pitchFamily="18" charset="0"/>
              </a:rPr>
              <a:t>và</a:t>
            </a:r>
            <a:r>
              <a:rPr lang="en-US" sz="2100" dirty="0">
                <a:latin typeface="+mj-lt"/>
                <a:ea typeface="Times New Roman" panose="02020603050405020304" pitchFamily="18" charset="0"/>
              </a:rPr>
              <a:t> đông </a:t>
            </a:r>
            <a:r>
              <a:rPr lang="en-US" sz="2100" dirty="0" err="1">
                <a:latin typeface="+mj-lt"/>
                <a:ea typeface="Times New Roman" panose="02020603050405020304" pitchFamily="18" charset="0"/>
              </a:rPr>
              <a:t>đặc</a:t>
            </a:r>
            <a:r>
              <a:rPr lang="en-US" sz="2100" dirty="0">
                <a:latin typeface="+mj-lt"/>
                <a:ea typeface="Times New Roman" panose="02020603050405020304" pitchFamily="18" charset="0"/>
              </a:rPr>
              <a:t> ở 0</a:t>
            </a:r>
            <a:r>
              <a:rPr lang="en-US" sz="2100" baseline="30000" dirty="0">
                <a:latin typeface="+mj-lt"/>
                <a:ea typeface="Times New Roman" panose="02020603050405020304" pitchFamily="18" charset="0"/>
              </a:rPr>
              <a:t>0</a:t>
            </a:r>
            <a:r>
              <a:rPr lang="en-US" sz="2100" dirty="0">
                <a:latin typeface="+mj-lt"/>
                <a:ea typeface="Times New Roman" panose="02020603050405020304" pitchFamily="18" charset="0"/>
              </a:rPr>
              <a:t>C. </a:t>
            </a:r>
            <a:endParaRPr lang="vi-VN" sz="2100" dirty="0">
              <a:latin typeface="+mj-lt"/>
              <a:ea typeface="Times New Roman" panose="02020603050405020304" pitchFamily="18" charset="0"/>
            </a:endParaRPr>
          </a:p>
          <a:p>
            <a:pPr marL="342900" indent="-342900" algn="just">
              <a:lnSpc>
                <a:spcPct val="150000"/>
              </a:lnSpc>
              <a:spcAft>
                <a:spcPts val="600"/>
              </a:spcAft>
              <a:buFont typeface="Wingdings" panose="05000000000000000000" pitchFamily="2" charset="2"/>
              <a:buChar char="§"/>
            </a:pP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là dung </a:t>
            </a:r>
            <a:r>
              <a:rPr lang="en-US" sz="2100" dirty="0" err="1">
                <a:latin typeface="+mj-lt"/>
                <a:ea typeface="Times New Roman" panose="02020603050405020304" pitchFamily="18" charset="0"/>
              </a:rPr>
              <a:t>môi</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hòa</a:t>
            </a:r>
            <a:r>
              <a:rPr lang="en-US" sz="2100" dirty="0">
                <a:latin typeface="+mj-lt"/>
                <a:ea typeface="Times New Roman" panose="02020603050405020304" pitchFamily="18" charset="0"/>
              </a:rPr>
              <a:t> tan nhiều </a:t>
            </a: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có tính dẫn </a:t>
            </a:r>
            <a:r>
              <a:rPr lang="en-US" sz="2100" dirty="0" err="1">
                <a:latin typeface="+mj-lt"/>
                <a:ea typeface="Times New Roman" panose="02020603050405020304" pitchFamily="18" charset="0"/>
              </a:rPr>
              <a:t>điện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và</a:t>
            </a:r>
            <a:r>
              <a:rPr lang="en-US" sz="2100" dirty="0">
                <a:latin typeface="+mj-lt"/>
                <a:ea typeface="Times New Roman" panose="02020603050405020304" pitchFamily="18" charset="0"/>
              </a:rPr>
              <a:t> dẫn </a:t>
            </a:r>
            <a:r>
              <a:rPr lang="en-US" sz="2100" dirty="0" err="1">
                <a:latin typeface="+mj-lt"/>
                <a:ea typeface="Times New Roman" panose="02020603050405020304" pitchFamily="18" charset="0"/>
              </a:rPr>
              <a:t>nhiệt</a:t>
            </a:r>
            <a:r>
              <a:rPr lang="en-US" sz="2100" dirty="0">
                <a:latin typeface="+mj-lt"/>
                <a:ea typeface="Times New Roman" panose="02020603050405020304" pitchFamily="18" charset="0"/>
              </a:rPr>
              <a:t>.</a:t>
            </a:r>
            <a:endParaRPr lang="en-US" sz="2100" dirty="0">
              <a:effectLst/>
              <a:latin typeface="+mj-lt"/>
              <a:ea typeface="Calibri" panose="020F0502020204030204" pitchFamily="34" charset="0"/>
            </a:endParaRPr>
          </a:p>
        </p:txBody>
      </p:sp>
      <p:grpSp>
        <p:nvGrpSpPr>
          <p:cNvPr id="19" name="Google Shape;5943;p111"/>
          <p:cNvGrpSpPr/>
          <p:nvPr/>
        </p:nvGrpSpPr>
        <p:grpSpPr>
          <a:xfrm>
            <a:off x="7037818" y="3721210"/>
            <a:ext cx="1315096" cy="1422290"/>
            <a:chOff x="4798854" y="2291485"/>
            <a:chExt cx="433680" cy="469030"/>
          </a:xfrm>
        </p:grpSpPr>
        <p:sp>
          <p:nvSpPr>
            <p:cNvPr id="20" name="Google Shape;5944;p111"/>
            <p:cNvSpPr/>
            <p:nvPr/>
          </p:nvSpPr>
          <p:spPr>
            <a:xfrm>
              <a:off x="4798854" y="2291485"/>
              <a:ext cx="433680" cy="391215"/>
            </a:xfrm>
            <a:custGeom>
              <a:avLst/>
              <a:gdLst/>
              <a:ahLst/>
              <a:cxnLst/>
              <a:rect l="l" t="t" r="r" b="b"/>
              <a:pathLst>
                <a:path w="5685" h="5128" extrusionOk="0">
                  <a:moveTo>
                    <a:pt x="3960" y="658"/>
                  </a:moveTo>
                  <a:lnTo>
                    <a:pt x="3960" y="658"/>
                  </a:lnTo>
                  <a:cubicBezTo>
                    <a:pt x="4008" y="925"/>
                    <a:pt x="3863" y="1192"/>
                    <a:pt x="3596" y="1289"/>
                  </a:cubicBezTo>
                  <a:lnTo>
                    <a:pt x="3571" y="1289"/>
                  </a:lnTo>
                  <a:cubicBezTo>
                    <a:pt x="3547" y="1289"/>
                    <a:pt x="3498" y="1289"/>
                    <a:pt x="3498" y="1216"/>
                  </a:cubicBezTo>
                  <a:cubicBezTo>
                    <a:pt x="3523" y="949"/>
                    <a:pt x="3717" y="730"/>
                    <a:pt x="3960" y="658"/>
                  </a:cubicBezTo>
                  <a:close/>
                  <a:moveTo>
                    <a:pt x="1676" y="925"/>
                  </a:moveTo>
                  <a:cubicBezTo>
                    <a:pt x="2017" y="998"/>
                    <a:pt x="2114" y="1216"/>
                    <a:pt x="2089" y="1362"/>
                  </a:cubicBezTo>
                  <a:cubicBezTo>
                    <a:pt x="2089" y="1459"/>
                    <a:pt x="2017" y="1556"/>
                    <a:pt x="1919" y="1556"/>
                  </a:cubicBezTo>
                  <a:lnTo>
                    <a:pt x="1895" y="1556"/>
                  </a:lnTo>
                  <a:cubicBezTo>
                    <a:pt x="1877" y="1561"/>
                    <a:pt x="1859" y="1563"/>
                    <a:pt x="1842" y="1563"/>
                  </a:cubicBezTo>
                  <a:cubicBezTo>
                    <a:pt x="1764" y="1563"/>
                    <a:pt x="1692" y="1523"/>
                    <a:pt x="1652" y="1483"/>
                  </a:cubicBezTo>
                  <a:cubicBezTo>
                    <a:pt x="1579" y="1313"/>
                    <a:pt x="1579" y="1143"/>
                    <a:pt x="1652" y="973"/>
                  </a:cubicBezTo>
                  <a:lnTo>
                    <a:pt x="1676" y="925"/>
                  </a:lnTo>
                  <a:close/>
                  <a:moveTo>
                    <a:pt x="4786" y="2698"/>
                  </a:moveTo>
                  <a:cubicBezTo>
                    <a:pt x="4883" y="2722"/>
                    <a:pt x="5004" y="2722"/>
                    <a:pt x="5102" y="2771"/>
                  </a:cubicBezTo>
                  <a:cubicBezTo>
                    <a:pt x="5223" y="2820"/>
                    <a:pt x="5320" y="2892"/>
                    <a:pt x="5369" y="3014"/>
                  </a:cubicBezTo>
                  <a:cubicBezTo>
                    <a:pt x="5309" y="3154"/>
                    <a:pt x="5215" y="3245"/>
                    <a:pt x="5103" y="3245"/>
                  </a:cubicBezTo>
                  <a:cubicBezTo>
                    <a:pt x="5079" y="3245"/>
                    <a:pt x="5054" y="3241"/>
                    <a:pt x="5029" y="3233"/>
                  </a:cubicBezTo>
                  <a:cubicBezTo>
                    <a:pt x="4689" y="3160"/>
                    <a:pt x="4519" y="2965"/>
                    <a:pt x="4519" y="2868"/>
                  </a:cubicBezTo>
                  <a:cubicBezTo>
                    <a:pt x="4519" y="2771"/>
                    <a:pt x="4616" y="2698"/>
                    <a:pt x="4786" y="2698"/>
                  </a:cubicBezTo>
                  <a:close/>
                  <a:moveTo>
                    <a:pt x="1458" y="3072"/>
                  </a:moveTo>
                  <a:cubicBezTo>
                    <a:pt x="1632" y="3072"/>
                    <a:pt x="1725" y="3150"/>
                    <a:pt x="1725" y="3305"/>
                  </a:cubicBezTo>
                  <a:cubicBezTo>
                    <a:pt x="1676" y="3670"/>
                    <a:pt x="1385" y="3961"/>
                    <a:pt x="996" y="3961"/>
                  </a:cubicBezTo>
                  <a:lnTo>
                    <a:pt x="875" y="3961"/>
                  </a:lnTo>
                  <a:cubicBezTo>
                    <a:pt x="826" y="3743"/>
                    <a:pt x="850" y="3500"/>
                    <a:pt x="948" y="3305"/>
                  </a:cubicBezTo>
                  <a:cubicBezTo>
                    <a:pt x="1045" y="3184"/>
                    <a:pt x="1166" y="3111"/>
                    <a:pt x="1312" y="3087"/>
                  </a:cubicBezTo>
                  <a:cubicBezTo>
                    <a:pt x="1365" y="3077"/>
                    <a:pt x="1414" y="3072"/>
                    <a:pt x="1458" y="3072"/>
                  </a:cubicBezTo>
                  <a:close/>
                  <a:moveTo>
                    <a:pt x="2988" y="3864"/>
                  </a:moveTo>
                  <a:cubicBezTo>
                    <a:pt x="3037" y="3864"/>
                    <a:pt x="3085" y="3864"/>
                    <a:pt x="3158" y="3888"/>
                  </a:cubicBezTo>
                  <a:cubicBezTo>
                    <a:pt x="3183" y="3913"/>
                    <a:pt x="3207" y="3937"/>
                    <a:pt x="3207" y="3986"/>
                  </a:cubicBezTo>
                  <a:cubicBezTo>
                    <a:pt x="3231" y="4204"/>
                    <a:pt x="3158" y="4447"/>
                    <a:pt x="3012" y="4617"/>
                  </a:cubicBezTo>
                  <a:cubicBezTo>
                    <a:pt x="2794" y="4496"/>
                    <a:pt x="2697" y="4277"/>
                    <a:pt x="2745" y="4058"/>
                  </a:cubicBezTo>
                  <a:cubicBezTo>
                    <a:pt x="2770" y="3937"/>
                    <a:pt x="2867" y="3864"/>
                    <a:pt x="2988" y="3864"/>
                  </a:cubicBezTo>
                  <a:close/>
                  <a:moveTo>
                    <a:pt x="2783" y="94"/>
                  </a:moveTo>
                  <a:cubicBezTo>
                    <a:pt x="2819" y="94"/>
                    <a:pt x="2855" y="96"/>
                    <a:pt x="2891" y="99"/>
                  </a:cubicBezTo>
                  <a:lnTo>
                    <a:pt x="3110" y="99"/>
                  </a:lnTo>
                  <a:cubicBezTo>
                    <a:pt x="3547" y="147"/>
                    <a:pt x="3863" y="317"/>
                    <a:pt x="3936" y="560"/>
                  </a:cubicBezTo>
                  <a:cubicBezTo>
                    <a:pt x="3644" y="658"/>
                    <a:pt x="3425" y="900"/>
                    <a:pt x="3401" y="1216"/>
                  </a:cubicBezTo>
                  <a:cubicBezTo>
                    <a:pt x="3401" y="1312"/>
                    <a:pt x="3476" y="1377"/>
                    <a:pt x="3556" y="1377"/>
                  </a:cubicBezTo>
                  <a:cubicBezTo>
                    <a:pt x="3577" y="1377"/>
                    <a:pt x="3599" y="1372"/>
                    <a:pt x="3620" y="1362"/>
                  </a:cubicBezTo>
                  <a:cubicBezTo>
                    <a:pt x="3911" y="1241"/>
                    <a:pt x="4081" y="949"/>
                    <a:pt x="4033" y="633"/>
                  </a:cubicBezTo>
                  <a:cubicBezTo>
                    <a:pt x="4079" y="627"/>
                    <a:pt x="4125" y="624"/>
                    <a:pt x="4170" y="624"/>
                  </a:cubicBezTo>
                  <a:cubicBezTo>
                    <a:pt x="4316" y="624"/>
                    <a:pt x="4456" y="656"/>
                    <a:pt x="4567" y="730"/>
                  </a:cubicBezTo>
                  <a:cubicBezTo>
                    <a:pt x="5247" y="1046"/>
                    <a:pt x="5563" y="2261"/>
                    <a:pt x="5393" y="2892"/>
                  </a:cubicBezTo>
                  <a:cubicBezTo>
                    <a:pt x="5320" y="2795"/>
                    <a:pt x="5223" y="2722"/>
                    <a:pt x="5126" y="2674"/>
                  </a:cubicBezTo>
                  <a:cubicBezTo>
                    <a:pt x="5004" y="2649"/>
                    <a:pt x="4883" y="2625"/>
                    <a:pt x="4762" y="2625"/>
                  </a:cubicBezTo>
                  <a:cubicBezTo>
                    <a:pt x="4519" y="2625"/>
                    <a:pt x="4421" y="2747"/>
                    <a:pt x="4421" y="2844"/>
                  </a:cubicBezTo>
                  <a:cubicBezTo>
                    <a:pt x="4397" y="3014"/>
                    <a:pt x="4591" y="3257"/>
                    <a:pt x="5004" y="3330"/>
                  </a:cubicBezTo>
                  <a:cubicBezTo>
                    <a:pt x="5026" y="3333"/>
                    <a:pt x="5047" y="3334"/>
                    <a:pt x="5068" y="3334"/>
                  </a:cubicBezTo>
                  <a:cubicBezTo>
                    <a:pt x="5215" y="3334"/>
                    <a:pt x="5351" y="3260"/>
                    <a:pt x="5393" y="3111"/>
                  </a:cubicBezTo>
                  <a:lnTo>
                    <a:pt x="5393" y="3111"/>
                  </a:lnTo>
                  <a:cubicBezTo>
                    <a:pt x="5466" y="3451"/>
                    <a:pt x="5393" y="3816"/>
                    <a:pt x="5199" y="4083"/>
                  </a:cubicBezTo>
                  <a:cubicBezTo>
                    <a:pt x="4919" y="4526"/>
                    <a:pt x="4436" y="4813"/>
                    <a:pt x="3925" y="4813"/>
                  </a:cubicBezTo>
                  <a:cubicBezTo>
                    <a:pt x="3904" y="4813"/>
                    <a:pt x="3883" y="4812"/>
                    <a:pt x="3863" y="4812"/>
                  </a:cubicBezTo>
                  <a:cubicBezTo>
                    <a:pt x="3825" y="4815"/>
                    <a:pt x="3788" y="4816"/>
                    <a:pt x="3751" y="4816"/>
                  </a:cubicBezTo>
                  <a:cubicBezTo>
                    <a:pt x="3503" y="4816"/>
                    <a:pt x="3273" y="4747"/>
                    <a:pt x="3061" y="4641"/>
                  </a:cubicBezTo>
                  <a:cubicBezTo>
                    <a:pt x="3231" y="4471"/>
                    <a:pt x="3304" y="4204"/>
                    <a:pt x="3280" y="3961"/>
                  </a:cubicBezTo>
                  <a:cubicBezTo>
                    <a:pt x="3280" y="3888"/>
                    <a:pt x="3231" y="3840"/>
                    <a:pt x="3158" y="3816"/>
                  </a:cubicBezTo>
                  <a:cubicBezTo>
                    <a:pt x="3110" y="3791"/>
                    <a:pt x="3037" y="3767"/>
                    <a:pt x="2964" y="3767"/>
                  </a:cubicBezTo>
                  <a:cubicBezTo>
                    <a:pt x="2818" y="3767"/>
                    <a:pt x="2672" y="3864"/>
                    <a:pt x="2648" y="4010"/>
                  </a:cubicBezTo>
                  <a:cubicBezTo>
                    <a:pt x="2575" y="4277"/>
                    <a:pt x="2721" y="4544"/>
                    <a:pt x="2940" y="4666"/>
                  </a:cubicBezTo>
                  <a:cubicBezTo>
                    <a:pt x="2721" y="4909"/>
                    <a:pt x="2429" y="5030"/>
                    <a:pt x="2114" y="5030"/>
                  </a:cubicBezTo>
                  <a:lnTo>
                    <a:pt x="1968" y="5030"/>
                  </a:lnTo>
                  <a:cubicBezTo>
                    <a:pt x="1458" y="4957"/>
                    <a:pt x="1045" y="4569"/>
                    <a:pt x="899" y="4058"/>
                  </a:cubicBezTo>
                  <a:lnTo>
                    <a:pt x="996" y="4058"/>
                  </a:lnTo>
                  <a:cubicBezTo>
                    <a:pt x="1433" y="4058"/>
                    <a:pt x="1774" y="3743"/>
                    <a:pt x="1822" y="3305"/>
                  </a:cubicBezTo>
                  <a:cubicBezTo>
                    <a:pt x="1822" y="3125"/>
                    <a:pt x="1691" y="2995"/>
                    <a:pt x="1454" y="2995"/>
                  </a:cubicBezTo>
                  <a:cubicBezTo>
                    <a:pt x="1404" y="2995"/>
                    <a:pt x="1348" y="3001"/>
                    <a:pt x="1288" y="3014"/>
                  </a:cubicBezTo>
                  <a:cubicBezTo>
                    <a:pt x="1142" y="3038"/>
                    <a:pt x="972" y="3135"/>
                    <a:pt x="875" y="3281"/>
                  </a:cubicBezTo>
                  <a:cubicBezTo>
                    <a:pt x="778" y="3475"/>
                    <a:pt x="729" y="3718"/>
                    <a:pt x="802" y="3937"/>
                  </a:cubicBezTo>
                  <a:cubicBezTo>
                    <a:pt x="753" y="3937"/>
                    <a:pt x="705" y="3913"/>
                    <a:pt x="656" y="3888"/>
                  </a:cubicBezTo>
                  <a:cubicBezTo>
                    <a:pt x="170" y="3670"/>
                    <a:pt x="97" y="2892"/>
                    <a:pt x="219" y="2237"/>
                  </a:cubicBezTo>
                  <a:cubicBezTo>
                    <a:pt x="365" y="1581"/>
                    <a:pt x="729" y="900"/>
                    <a:pt x="1263" y="900"/>
                  </a:cubicBezTo>
                  <a:cubicBezTo>
                    <a:pt x="1304" y="892"/>
                    <a:pt x="1342" y="890"/>
                    <a:pt x="1378" y="890"/>
                  </a:cubicBezTo>
                  <a:cubicBezTo>
                    <a:pt x="1450" y="890"/>
                    <a:pt x="1514" y="900"/>
                    <a:pt x="1579" y="900"/>
                  </a:cubicBezTo>
                  <a:lnTo>
                    <a:pt x="1555" y="973"/>
                  </a:lnTo>
                  <a:cubicBezTo>
                    <a:pt x="1482" y="1143"/>
                    <a:pt x="1506" y="1362"/>
                    <a:pt x="1579" y="1532"/>
                  </a:cubicBezTo>
                  <a:cubicBezTo>
                    <a:pt x="1660" y="1613"/>
                    <a:pt x="1757" y="1660"/>
                    <a:pt x="1843" y="1660"/>
                  </a:cubicBezTo>
                  <a:cubicBezTo>
                    <a:pt x="1861" y="1660"/>
                    <a:pt x="1878" y="1658"/>
                    <a:pt x="1895" y="1654"/>
                  </a:cubicBezTo>
                  <a:lnTo>
                    <a:pt x="1919" y="1654"/>
                  </a:lnTo>
                  <a:cubicBezTo>
                    <a:pt x="2065" y="1654"/>
                    <a:pt x="2187" y="1532"/>
                    <a:pt x="2187" y="1386"/>
                  </a:cubicBezTo>
                  <a:cubicBezTo>
                    <a:pt x="2187" y="1192"/>
                    <a:pt x="2089" y="925"/>
                    <a:pt x="1701" y="852"/>
                  </a:cubicBezTo>
                  <a:cubicBezTo>
                    <a:pt x="1882" y="399"/>
                    <a:pt x="2295" y="94"/>
                    <a:pt x="2783" y="94"/>
                  </a:cubicBezTo>
                  <a:close/>
                  <a:moveTo>
                    <a:pt x="2831" y="0"/>
                  </a:moveTo>
                  <a:cubicBezTo>
                    <a:pt x="2296" y="0"/>
                    <a:pt x="1814" y="312"/>
                    <a:pt x="1604" y="828"/>
                  </a:cubicBezTo>
                  <a:cubicBezTo>
                    <a:pt x="1506" y="803"/>
                    <a:pt x="1385" y="803"/>
                    <a:pt x="1263" y="803"/>
                  </a:cubicBezTo>
                  <a:cubicBezTo>
                    <a:pt x="680" y="828"/>
                    <a:pt x="267" y="1532"/>
                    <a:pt x="146" y="2212"/>
                  </a:cubicBezTo>
                  <a:cubicBezTo>
                    <a:pt x="0" y="2917"/>
                    <a:pt x="97" y="3718"/>
                    <a:pt x="632" y="3961"/>
                  </a:cubicBezTo>
                  <a:cubicBezTo>
                    <a:pt x="680" y="4010"/>
                    <a:pt x="753" y="4034"/>
                    <a:pt x="802" y="4034"/>
                  </a:cubicBezTo>
                  <a:cubicBezTo>
                    <a:pt x="948" y="4617"/>
                    <a:pt x="1385" y="5030"/>
                    <a:pt x="1968" y="5127"/>
                  </a:cubicBezTo>
                  <a:lnTo>
                    <a:pt x="2114" y="5127"/>
                  </a:lnTo>
                  <a:cubicBezTo>
                    <a:pt x="2454" y="5127"/>
                    <a:pt x="2794" y="4982"/>
                    <a:pt x="3012" y="4714"/>
                  </a:cubicBezTo>
                  <a:cubicBezTo>
                    <a:pt x="3280" y="4860"/>
                    <a:pt x="3571" y="4909"/>
                    <a:pt x="3863" y="4909"/>
                  </a:cubicBezTo>
                  <a:cubicBezTo>
                    <a:pt x="4446" y="4909"/>
                    <a:pt x="4980" y="4617"/>
                    <a:pt x="5272" y="4131"/>
                  </a:cubicBezTo>
                  <a:cubicBezTo>
                    <a:pt x="5515" y="3816"/>
                    <a:pt x="5587" y="3378"/>
                    <a:pt x="5466" y="2990"/>
                  </a:cubicBezTo>
                  <a:cubicBezTo>
                    <a:pt x="5685" y="2358"/>
                    <a:pt x="5369" y="998"/>
                    <a:pt x="4616" y="633"/>
                  </a:cubicBezTo>
                  <a:cubicBezTo>
                    <a:pt x="4476" y="573"/>
                    <a:pt x="4303" y="530"/>
                    <a:pt x="4138" y="530"/>
                  </a:cubicBezTo>
                  <a:cubicBezTo>
                    <a:pt x="4102" y="530"/>
                    <a:pt x="4067" y="532"/>
                    <a:pt x="4033" y="536"/>
                  </a:cubicBezTo>
                  <a:cubicBezTo>
                    <a:pt x="3984" y="366"/>
                    <a:pt x="3766" y="75"/>
                    <a:pt x="3134" y="2"/>
                  </a:cubicBezTo>
                  <a:lnTo>
                    <a:pt x="2891" y="2"/>
                  </a:lnTo>
                  <a:cubicBezTo>
                    <a:pt x="2871" y="1"/>
                    <a:pt x="2851" y="0"/>
                    <a:pt x="2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945;p111"/>
            <p:cNvSpPr/>
            <p:nvPr/>
          </p:nvSpPr>
          <p:spPr>
            <a:xfrm>
              <a:off x="4984148" y="2395391"/>
              <a:ext cx="92763" cy="365124"/>
            </a:xfrm>
            <a:custGeom>
              <a:avLst/>
              <a:gdLst/>
              <a:ahLst/>
              <a:cxnLst/>
              <a:rect l="l" t="t" r="r" b="b"/>
              <a:pathLst>
                <a:path w="1216" h="4786" extrusionOk="0">
                  <a:moveTo>
                    <a:pt x="462" y="0"/>
                  </a:moveTo>
                  <a:lnTo>
                    <a:pt x="462" y="146"/>
                  </a:lnTo>
                  <a:lnTo>
                    <a:pt x="0" y="4786"/>
                  </a:lnTo>
                  <a:lnTo>
                    <a:pt x="1215" y="4786"/>
                  </a:lnTo>
                  <a:lnTo>
                    <a:pt x="4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946;p111"/>
            <p:cNvSpPr/>
            <p:nvPr/>
          </p:nvSpPr>
          <p:spPr>
            <a:xfrm>
              <a:off x="4921137" y="2469468"/>
              <a:ext cx="98331" cy="90938"/>
            </a:xfrm>
            <a:custGeom>
              <a:avLst/>
              <a:gdLst/>
              <a:ahLst/>
              <a:cxnLst/>
              <a:rect l="l" t="t" r="r" b="b"/>
              <a:pathLst>
                <a:path w="1289" h="1192" extrusionOk="0">
                  <a:moveTo>
                    <a:pt x="1" y="1"/>
                  </a:moveTo>
                  <a:lnTo>
                    <a:pt x="1215" y="1191"/>
                  </a:lnTo>
                  <a:lnTo>
                    <a:pt x="1288" y="58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947;p111"/>
            <p:cNvSpPr/>
            <p:nvPr/>
          </p:nvSpPr>
          <p:spPr>
            <a:xfrm>
              <a:off x="5030452" y="2541790"/>
              <a:ext cx="98331" cy="90861"/>
            </a:xfrm>
            <a:custGeom>
              <a:avLst/>
              <a:gdLst/>
              <a:ahLst/>
              <a:cxnLst/>
              <a:rect l="l" t="t" r="r" b="b"/>
              <a:pathLst>
                <a:path w="1289" h="1191" extrusionOk="0">
                  <a:moveTo>
                    <a:pt x="1288" y="0"/>
                  </a:moveTo>
                  <a:lnTo>
                    <a:pt x="1" y="583"/>
                  </a:lnTo>
                  <a:lnTo>
                    <a:pt x="74" y="1190"/>
                  </a:lnTo>
                  <a:lnTo>
                    <a:pt x="12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1252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4" name="TextBox 3"/>
          <p:cNvSpPr txBox="1"/>
          <p:nvPr/>
        </p:nvSpPr>
        <p:spPr>
          <a:xfrm>
            <a:off x="1323109" y="263475"/>
            <a:ext cx="6372257" cy="461665"/>
          </a:xfrm>
          <a:prstGeom prst="rect">
            <a:avLst/>
          </a:prstGeom>
          <a:noFill/>
        </p:spPr>
        <p:txBody>
          <a:bodyPr wrap="none" rtlCol="0">
            <a:spAutoFit/>
          </a:bodyPr>
          <a:lstStyle/>
          <a:p>
            <a:pPr marL="342900" indent="-342900">
              <a:buFont typeface="Wingdings" panose="05000000000000000000" pitchFamily="2" charset="2"/>
              <a:buChar char="Ø"/>
            </a:pPr>
            <a:r>
              <a:rPr lang="vi-VN" sz="2400" b="1" dirty="0"/>
              <a:t>Tìm hiểu cấu trúc và tính chất của nước</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314" y="781921"/>
            <a:ext cx="3144500" cy="2310245"/>
          </a:xfrm>
          <a:prstGeom prst="rect">
            <a:avLst/>
          </a:prstGeom>
        </p:spPr>
      </p:pic>
      <p:sp>
        <p:nvSpPr>
          <p:cNvPr id="6" name="Rectangle 5"/>
          <p:cNvSpPr/>
          <p:nvPr/>
        </p:nvSpPr>
        <p:spPr>
          <a:xfrm>
            <a:off x="1059696" y="725140"/>
            <a:ext cx="4322618" cy="2746906"/>
          </a:xfrm>
          <a:prstGeom prst="rect">
            <a:avLst/>
          </a:prstGeom>
        </p:spPr>
        <p:txBody>
          <a:bodyPr wrap="square">
            <a:spAutoFit/>
          </a:bodyPr>
          <a:lstStyle/>
          <a:p>
            <a:pPr algn="just">
              <a:lnSpc>
                <a:spcPct val="150000"/>
              </a:lnSpc>
              <a:spcAft>
                <a:spcPts val="600"/>
              </a:spcAft>
            </a:pPr>
            <a:r>
              <a:rPr lang="vi-VN" sz="2100" dirty="0">
                <a:latin typeface="+mj-lt"/>
                <a:ea typeface="Times New Roman" panose="02020603050405020304" pitchFamily="18" charset="0"/>
              </a:rPr>
              <a:t>- </a:t>
            </a: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được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cấu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tạo</a:t>
            </a:r>
            <a:r>
              <a:rPr lang="en-US" sz="2100" dirty="0">
                <a:latin typeface="+mj-lt"/>
                <a:ea typeface="Times New Roman" panose="02020603050405020304" pitchFamily="18" charset="0"/>
              </a:rPr>
              <a:t> từ</a:t>
            </a:r>
            <a:r>
              <a:rPr lang="vi-VN" sz="2100" dirty="0">
                <a:latin typeface="+mj-lt"/>
                <a:ea typeface="Times New Roman" panose="02020603050405020304" pitchFamily="18" charset="0"/>
              </a:rPr>
              <a:t>:</a:t>
            </a:r>
          </a:p>
          <a:p>
            <a:pPr marL="342900" indent="-342900" algn="just">
              <a:lnSpc>
                <a:spcPct val="150000"/>
              </a:lnSpc>
              <a:spcAft>
                <a:spcPts val="600"/>
              </a:spcAft>
              <a:buFont typeface="Wingdings" panose="05000000000000000000" pitchFamily="2" charset="2"/>
              <a:buChar char="§"/>
            </a:pPr>
            <a:r>
              <a:rPr lang="en-US" sz="2100" dirty="0">
                <a:latin typeface="+mj-lt"/>
                <a:ea typeface="Times New Roman" panose="02020603050405020304" pitchFamily="18" charset="0"/>
              </a:rPr>
              <a:t>1 nguyên </a:t>
            </a:r>
            <a:r>
              <a:rPr lang="en-US" sz="2100" dirty="0" err="1">
                <a:latin typeface="+mj-lt"/>
                <a:ea typeface="Times New Roman" panose="02020603050405020304" pitchFamily="18" charset="0"/>
              </a:rPr>
              <a:t>tử</a:t>
            </a:r>
            <a:r>
              <a:rPr lang="en-US" sz="2100" dirty="0">
                <a:latin typeface="+mj-lt"/>
                <a:ea typeface="Times New Roman" panose="02020603050405020304" pitchFamily="18" charset="0"/>
              </a:rPr>
              <a:t> O </a:t>
            </a:r>
            <a:endParaRPr lang="vi-VN" sz="2100" dirty="0">
              <a:latin typeface="+mj-lt"/>
              <a:ea typeface="Times New Roman" panose="02020603050405020304" pitchFamily="18" charset="0"/>
            </a:endParaRPr>
          </a:p>
          <a:p>
            <a:pPr marL="342900" indent="-342900" algn="just">
              <a:lnSpc>
                <a:spcPct val="150000"/>
              </a:lnSpc>
              <a:spcAft>
                <a:spcPts val="600"/>
              </a:spcAft>
              <a:buFont typeface="Wingdings" panose="05000000000000000000" pitchFamily="2" charset="2"/>
              <a:buChar char="§"/>
            </a:pPr>
            <a:r>
              <a:rPr lang="vi-VN" sz="2100" dirty="0">
                <a:latin typeface="+mn-lt"/>
                <a:ea typeface="Times New Roman" panose="02020603050405020304" pitchFamily="18" charset="0"/>
              </a:rPr>
              <a:t>2</a:t>
            </a:r>
            <a:r>
              <a:rPr lang="en-US" sz="2100" dirty="0">
                <a:latin typeface="+mj-lt"/>
                <a:ea typeface="Times New Roman" panose="02020603050405020304" pitchFamily="18" charset="0"/>
              </a:rPr>
              <a:t> nguyên </a:t>
            </a:r>
            <a:r>
              <a:rPr lang="en-US" sz="2100" dirty="0" err="1">
                <a:latin typeface="+mj-lt"/>
                <a:ea typeface="Times New Roman" panose="02020603050405020304" pitchFamily="18" charset="0"/>
              </a:rPr>
              <a:t>tử</a:t>
            </a:r>
            <a:r>
              <a:rPr lang="en-US" sz="2100" dirty="0">
                <a:latin typeface="+mj-lt"/>
                <a:ea typeface="Times New Roman" panose="02020603050405020304" pitchFamily="18" charset="0"/>
              </a:rPr>
              <a:t> H </a:t>
            </a:r>
            <a:endParaRPr lang="vi-VN" sz="2100" dirty="0">
              <a:latin typeface="+mj-lt"/>
              <a:ea typeface="Times New Roman" panose="02020603050405020304" pitchFamily="18" charset="0"/>
            </a:endParaRPr>
          </a:p>
          <a:p>
            <a:pPr marL="342900" indent="-342900" algn="just">
              <a:lnSpc>
                <a:spcPct val="150000"/>
              </a:lnSpc>
              <a:spcAft>
                <a:spcPts val="600"/>
              </a:spcAft>
              <a:buFont typeface="Symbol" panose="05050102010706020507" pitchFamily="18" charset="2"/>
              <a:buChar char="Þ"/>
            </a:pPr>
            <a:r>
              <a:rPr lang="vi-VN" sz="2100" dirty="0" err="1">
                <a:latin typeface="+mn-lt"/>
                <a:ea typeface="Times New Roman" panose="02020603050405020304" pitchFamily="18" charset="0"/>
              </a:rPr>
              <a:t>L</a:t>
            </a:r>
            <a:r>
              <a:rPr lang="en-US" sz="2100" dirty="0" err="1">
                <a:latin typeface="+mj-lt"/>
                <a:ea typeface="Times New Roman" panose="02020603050405020304" pitchFamily="18" charset="0"/>
              </a:rPr>
              <a:t>iên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kết</a:t>
            </a:r>
            <a:r>
              <a:rPr lang="en-US" sz="2100" dirty="0">
                <a:latin typeface="+mj-lt"/>
                <a:ea typeface="Times New Roman" panose="02020603050405020304" pitchFamily="18" charset="0"/>
              </a:rPr>
              <a:t> với nhau bằng </a:t>
            </a:r>
            <a:r>
              <a:rPr lang="en-US" sz="2100" dirty="0" err="1">
                <a:latin typeface="+mj-lt"/>
                <a:ea typeface="Times New Roman" panose="02020603050405020304" pitchFamily="18" charset="0"/>
              </a:rPr>
              <a:t>liên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kết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cộng</a:t>
            </a:r>
            <a:r>
              <a:rPr lang="en-US" sz="2100" dirty="0">
                <a:latin typeface="+mj-lt"/>
                <a:ea typeface="Times New Roman" panose="02020603050405020304" pitchFamily="18" charset="0"/>
              </a:rPr>
              <a:t> hóa trị.</a:t>
            </a:r>
            <a:endParaRPr lang="vi-VN" sz="2100" dirty="0">
              <a:latin typeface="+mj-lt"/>
              <a:ea typeface="Times New Roman" panose="02020603050405020304" pitchFamily="18" charset="0"/>
            </a:endParaRPr>
          </a:p>
        </p:txBody>
      </p:sp>
      <p:sp>
        <p:nvSpPr>
          <p:cNvPr id="7" name="Rectangle 6"/>
          <p:cNvSpPr/>
          <p:nvPr/>
        </p:nvSpPr>
        <p:spPr>
          <a:xfrm>
            <a:off x="1059696" y="3402796"/>
            <a:ext cx="7467118" cy="1061829"/>
          </a:xfrm>
          <a:prstGeom prst="rect">
            <a:avLst/>
          </a:prstGeom>
        </p:spPr>
        <p:txBody>
          <a:bodyPr wrap="square">
            <a:spAutoFit/>
          </a:bodyPr>
          <a:lstStyle/>
          <a:p>
            <a:pPr algn="just">
              <a:lnSpc>
                <a:spcPct val="150000"/>
              </a:lnSpc>
            </a:pPr>
            <a:r>
              <a:rPr lang="vi-VN" sz="2100" dirty="0">
                <a:latin typeface="+mj-lt"/>
                <a:ea typeface="Times New Roman" panose="02020603050405020304" pitchFamily="18" charset="0"/>
              </a:rPr>
              <a:t>- </a:t>
            </a:r>
            <a:r>
              <a:rPr lang="en-US" sz="2100" dirty="0">
                <a:latin typeface="+mj-lt"/>
                <a:ea typeface="Times New Roman" panose="02020603050405020304" pitchFamily="18" charset="0"/>
              </a:rPr>
              <a:t>Các electron trong </a:t>
            </a:r>
            <a:r>
              <a:rPr lang="en-US" sz="2100" dirty="0" err="1">
                <a:latin typeface="+mj-lt"/>
                <a:ea typeface="Times New Roman" panose="02020603050405020304" pitchFamily="18" charset="0"/>
              </a:rPr>
              <a:t>phân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tử</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có </a:t>
            </a:r>
            <a:r>
              <a:rPr lang="en-US" sz="2100" dirty="0" err="1">
                <a:latin typeface="+mj-lt"/>
                <a:ea typeface="Times New Roman" panose="02020603050405020304" pitchFamily="18" charset="0"/>
              </a:rPr>
              <a:t>xu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hướng</a:t>
            </a:r>
            <a:r>
              <a:rPr lang="en-US" sz="2100" dirty="0">
                <a:latin typeface="+mj-lt"/>
                <a:ea typeface="Times New Roman" panose="02020603050405020304" pitchFamily="18" charset="0"/>
              </a:rPr>
              <a:t> bị </a:t>
            </a:r>
            <a:r>
              <a:rPr lang="en-US" sz="2100" dirty="0" err="1">
                <a:latin typeface="+mj-lt"/>
                <a:ea typeface="Times New Roman" panose="02020603050405020304" pitchFamily="18" charset="0"/>
              </a:rPr>
              <a:t>lệch</a:t>
            </a:r>
            <a:r>
              <a:rPr lang="en-US" sz="2100" dirty="0">
                <a:latin typeface="+mj-lt"/>
                <a:ea typeface="Times New Roman" panose="02020603050405020304" pitchFamily="18" charset="0"/>
              </a:rPr>
              <a:t> về </a:t>
            </a:r>
            <a:r>
              <a:rPr lang="en-US" sz="2100" dirty="0" err="1">
                <a:latin typeface="+mj-lt"/>
                <a:ea typeface="Times New Roman" panose="02020603050405020304" pitchFamily="18" charset="0"/>
              </a:rPr>
              <a:t>phía</a:t>
            </a:r>
            <a:r>
              <a:rPr lang="en-US" sz="2100" dirty="0">
                <a:latin typeface="+mj-lt"/>
                <a:ea typeface="Times New Roman" panose="02020603050405020304" pitchFamily="18" charset="0"/>
              </a:rPr>
              <a:t> O do O có </a:t>
            </a:r>
            <a:r>
              <a:rPr lang="en-US" sz="2100" dirty="0" err="1">
                <a:latin typeface="+mj-lt"/>
                <a:ea typeface="Times New Roman" panose="02020603050405020304" pitchFamily="18" charset="0"/>
              </a:rPr>
              <a:t>khả</a:t>
            </a:r>
            <a:r>
              <a:rPr lang="en-US" sz="2100" dirty="0">
                <a:latin typeface="+mj-lt"/>
                <a:ea typeface="Times New Roman" panose="02020603050405020304" pitchFamily="18" charset="0"/>
              </a:rPr>
              <a:t> năng </a:t>
            </a:r>
            <a:r>
              <a:rPr lang="en-US" sz="2100" dirty="0" err="1">
                <a:latin typeface="+mj-lt"/>
                <a:ea typeface="Times New Roman" panose="02020603050405020304" pitchFamily="18" charset="0"/>
              </a:rPr>
              <a:t>hút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mạnh</a:t>
            </a:r>
            <a:r>
              <a:rPr lang="en-US" sz="2100" dirty="0">
                <a:latin typeface="+mj-lt"/>
                <a:ea typeface="Times New Roman" panose="02020603050405020304" pitchFamily="18" charset="0"/>
              </a:rPr>
              <a:t> hơn.</a:t>
            </a:r>
            <a:endParaRPr lang="en-US" sz="2100" dirty="0">
              <a:latin typeface="+mj-lt"/>
            </a:endParaRPr>
          </a:p>
        </p:txBody>
      </p:sp>
    </p:spTree>
    <p:extLst>
      <p:ext uri="{BB962C8B-B14F-4D97-AF65-F5344CB8AC3E}">
        <p14:creationId xmlns:p14="http://schemas.microsoft.com/office/powerpoint/2010/main" val="368973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p:cTn id="1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6">
                                            <p:txEl>
                                              <p:pRg st="1" end="1"/>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p:cTn id="22"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1835</Words>
  <Application>Microsoft Office PowerPoint</Application>
  <PresentationFormat>On-screen Show (16:9)</PresentationFormat>
  <Paragraphs>179</Paragraphs>
  <Slides>41</Slides>
  <Notes>36</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Arial</vt:lpstr>
      <vt:lpstr>Times New Roman</vt:lpstr>
      <vt:lpstr>Calibri</vt:lpstr>
      <vt:lpstr>Tahoma</vt:lpstr>
      <vt:lpstr>Noto Sans Symbols</vt:lpstr>
      <vt:lpstr>Symbol</vt:lpstr>
      <vt:lpstr>Wingdings</vt:lpstr>
      <vt:lpstr>Catamaran</vt:lpstr>
      <vt:lpstr>Roboto Slab Light</vt:lpstr>
      <vt:lpstr>Comfortaa</vt:lpstr>
      <vt:lpstr>Vibur</vt:lpstr>
      <vt:lpstr>Work Sans</vt:lpstr>
      <vt:lpstr>Learning the Days of the Week by Slidesgo </vt:lpstr>
      <vt:lpstr>CHÀO MỪNG CÁC EM ĐẾN VỚI BÀI HỌC NGÀY HÔM NAY!</vt:lpstr>
      <vt:lpstr>KHỞI ĐỘNG</vt:lpstr>
      <vt:lpstr>KHỞI ĐỘNG</vt:lpstr>
      <vt:lpstr>PowerPoint Presentation</vt:lpstr>
      <vt:lpstr>NỘI DUNG BÀI HỌC</vt:lpstr>
      <vt:lpstr>1. VAI TRÒ CỦA NƯỚC ĐỐI VỚI CƠ THỂ SINH VẬT</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KẾT LUẬN</vt:lpstr>
      <vt:lpstr>PowerPoint Presentation</vt:lpstr>
      <vt:lpstr>PowerPoint Presentation</vt:lpstr>
      <vt:lpstr>2. VAI TRÒ CỦA CÁC CHẤT DINH DƯỠNG ĐỐI VỚI CƠ THỂ SINH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VẬN DỤNG</vt:lpstr>
      <vt:lpstr>VẬN DỤNG</vt:lpstr>
      <vt:lpstr>PowerPoint Presentation</vt:lpstr>
      <vt:lpstr>CẢM ƠN CÁC EM ĐÃ  LẮNG NGHE BÀI GIẢNG!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Days of the Week!</dc:title>
  <dc:creator>Hà Nguyễn</dc:creator>
  <cp:lastModifiedBy>iTCARE</cp:lastModifiedBy>
  <cp:revision>24</cp:revision>
  <dcterms:modified xsi:type="dcterms:W3CDTF">2023-11-12T07:32:48Z</dcterms:modified>
</cp:coreProperties>
</file>