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8"/>
  </p:notesMasterIdLst>
  <p:sldIdLst>
    <p:sldId id="256" r:id="rId2"/>
    <p:sldId id="257" r:id="rId3"/>
    <p:sldId id="260" r:id="rId4"/>
    <p:sldId id="259" r:id="rId5"/>
    <p:sldId id="261" r:id="rId6"/>
    <p:sldId id="262" r:id="rId7"/>
    <p:sldId id="264" r:id="rId8"/>
    <p:sldId id="263" r:id="rId9"/>
    <p:sldId id="265" r:id="rId10"/>
    <p:sldId id="266" r:id="rId11"/>
    <p:sldId id="268" r:id="rId12"/>
    <p:sldId id="270" r:id="rId13"/>
    <p:sldId id="271" r:id="rId14"/>
    <p:sldId id="304" r:id="rId15"/>
    <p:sldId id="306" r:id="rId16"/>
    <p:sldId id="274" r:id="rId17"/>
    <p:sldId id="272" r:id="rId18"/>
    <p:sldId id="275" r:id="rId19"/>
    <p:sldId id="273" r:id="rId20"/>
    <p:sldId id="276" r:id="rId21"/>
    <p:sldId id="278" r:id="rId22"/>
    <p:sldId id="279" r:id="rId23"/>
    <p:sldId id="280" r:id="rId24"/>
    <p:sldId id="307" r:id="rId25"/>
    <p:sldId id="283" r:id="rId26"/>
    <p:sldId id="285" r:id="rId27"/>
    <p:sldId id="284" r:id="rId28"/>
    <p:sldId id="313" r:id="rId29"/>
    <p:sldId id="258" r:id="rId30"/>
    <p:sldId id="314" r:id="rId31"/>
    <p:sldId id="308" r:id="rId32"/>
    <p:sldId id="310" r:id="rId33"/>
    <p:sldId id="311" r:id="rId34"/>
    <p:sldId id="312" r:id="rId35"/>
    <p:sldId id="277" r:id="rId36"/>
    <p:sldId id="269" r:id="rId37"/>
  </p:sldIdLst>
  <p:sldSz cx="9144000" cy="5143500" type="screen16x9"/>
  <p:notesSz cx="6858000" cy="9144000"/>
  <p:embeddedFontLst>
    <p:embeddedFont>
      <p:font typeface="Bebas Neue" panose="020B0606020202050201" pitchFamily="34" charset="0"/>
      <p:regular r:id="rId39"/>
    </p:embeddedFont>
    <p:embeddedFont>
      <p:font typeface="Ubuntu" panose="020B0504030602030204" pitchFamily="34" charset="0"/>
      <p:regular r:id="rId40"/>
      <p:bold r:id="rId41"/>
      <p:italic r:id="rId42"/>
      <p:boldItalic r:id="rId43"/>
    </p:embeddedFont>
    <p:embeddedFont>
      <p:font typeface="Work Sans" pitchFamily="2" charset="0"/>
      <p:regular r:id="rId44"/>
      <p:bold r:id="rId45"/>
      <p:italic r:id="rId46"/>
      <p:boldItalic r:id="rId47"/>
    </p:embeddedFont>
    <p:embeddedFont>
      <p:font typeface="Work Sans Medium"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E4F6"/>
    <a:srgbClr val="DCF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C21A3-E813-41E4-8DE9-861D843D7636}">
  <a:tblStyle styleId="{8F3C21A3-E813-41E4-8DE9-861D843D76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5006" autoAdjust="0"/>
  </p:normalViewPr>
  <p:slideViewPr>
    <p:cSldViewPr snapToGrid="0">
      <p:cViewPr varScale="1">
        <p:scale>
          <a:sx n="105" d="100"/>
          <a:sy n="105" d="100"/>
        </p:scale>
        <p:origin x="6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b2c16d9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b2c16d9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3a19fa08f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3a19fa08f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13a4ffc62d3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13a4ffc62d3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3a19fa08f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13a19fa08f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3a19fa08f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13a19fa08f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03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3a19fa08f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13a19fa08f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21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13a19fa08f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13a19fa08fc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3a4ffc62d3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13a4ffc62d3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a19fa08fc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a19fa08fc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13a19fa08fc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13a19fa08f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13a19fa08fc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13a19fa08f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13a19fa08fc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13a19fa08fc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13a19fa08fc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13a19fa08fc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13a4ffc62d3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13a4ffc62d3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1368603dbd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1368603dbd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13a19fa08f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13a19fa08f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13a19fa08fc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13a19fa08fc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b2c16d98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3b2c16d98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999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b2c16d98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3b2c16d98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b2c16d98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3b2c16d98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81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a19fa08f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3a19fa08f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3a19fa08f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13a19fa08f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3a4ffc62d3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13a4ffc62d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3a4ffc62d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3a4ffc62d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3a4ffc62d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3a4ffc62d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3a4ffc62d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3a4ffc62d3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368603db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368603db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3a4ffc62d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3a4ffc62d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08735" y="1827383"/>
            <a:ext cx="4282102" cy="3894602"/>
            <a:chOff x="2733900" y="2336300"/>
            <a:chExt cx="3035875" cy="2761150"/>
          </a:xfrm>
        </p:grpSpPr>
        <p:sp>
          <p:nvSpPr>
            <p:cNvPr id="10" name="Google Shape;10;p2"/>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955444" y="1462175"/>
            <a:ext cx="6430500" cy="139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1955444" y="2947025"/>
            <a:ext cx="6430500" cy="31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chemeClr val="dk1"/>
                </a:solidFill>
                <a:latin typeface="Work Sans Medium"/>
                <a:ea typeface="Work Sans Medium"/>
                <a:cs typeface="Work Sans Medium"/>
                <a:sym typeface="Work Sans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BLANK_2">
    <p:spTree>
      <p:nvGrpSpPr>
        <p:cNvPr id="1" name="Shape 65"/>
        <p:cNvGrpSpPr/>
        <p:nvPr/>
      </p:nvGrpSpPr>
      <p:grpSpPr>
        <a:xfrm>
          <a:off x="0" y="0"/>
          <a:ext cx="0" cy="0"/>
          <a:chOff x="0" y="0"/>
          <a:chExt cx="0" cy="0"/>
        </a:xfrm>
      </p:grpSpPr>
      <p:grpSp>
        <p:nvGrpSpPr>
          <p:cNvPr id="66" name="Google Shape;66;p13"/>
          <p:cNvGrpSpPr/>
          <p:nvPr/>
        </p:nvGrpSpPr>
        <p:grpSpPr>
          <a:xfrm>
            <a:off x="7600730" y="-800990"/>
            <a:ext cx="2247556" cy="2247565"/>
            <a:chOff x="3974975" y="3012100"/>
            <a:chExt cx="1635300" cy="1635425"/>
          </a:xfrm>
        </p:grpSpPr>
        <p:sp>
          <p:nvSpPr>
            <p:cNvPr id="67" name="Google Shape;67;p13"/>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13"/>
          <p:cNvSpPr/>
          <p:nvPr/>
        </p:nvSpPr>
        <p:spPr>
          <a:xfrm flipH="1">
            <a:off x="2391619" y="1017725"/>
            <a:ext cx="4069206" cy="366818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1"/>
        <p:cNvGrpSpPr/>
        <p:nvPr/>
      </p:nvGrpSpPr>
      <p:grpSpPr>
        <a:xfrm>
          <a:off x="0" y="0"/>
          <a:ext cx="0" cy="0"/>
          <a:chOff x="0" y="0"/>
          <a:chExt cx="0" cy="0"/>
        </a:xfrm>
      </p:grpSpPr>
      <p:sp>
        <p:nvSpPr>
          <p:cNvPr id="72" name="Google Shape;72;p14"/>
          <p:cNvSpPr/>
          <p:nvPr/>
        </p:nvSpPr>
        <p:spPr>
          <a:xfrm flipH="1">
            <a:off x="7219739" y="-1525450"/>
            <a:ext cx="3447024" cy="3107318"/>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66925" y="3388276"/>
            <a:ext cx="1707809" cy="1707644"/>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
        <p:nvSpPr>
          <p:cNvPr id="75" name="Google Shape;75;p14"/>
          <p:cNvSpPr txBox="1">
            <a:spLocks noGrp="1"/>
          </p:cNvSpPr>
          <p:nvPr>
            <p:ph type="title" idx="2" hasCustomPrompt="1"/>
          </p:nvPr>
        </p:nvSpPr>
        <p:spPr>
          <a:xfrm>
            <a:off x="846388" y="1425600"/>
            <a:ext cx="13866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4"/>
          <p:cNvSpPr txBox="1">
            <a:spLocks noGrp="1"/>
          </p:cNvSpPr>
          <p:nvPr>
            <p:ph type="subTitle" idx="1"/>
          </p:nvPr>
        </p:nvSpPr>
        <p:spPr>
          <a:xfrm>
            <a:off x="846647" y="2273698"/>
            <a:ext cx="26646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 name="Google Shape;77;p14"/>
          <p:cNvSpPr txBox="1">
            <a:spLocks noGrp="1"/>
          </p:cNvSpPr>
          <p:nvPr>
            <p:ph type="title" idx="3" hasCustomPrompt="1"/>
          </p:nvPr>
        </p:nvSpPr>
        <p:spPr>
          <a:xfrm>
            <a:off x="3929787" y="1425600"/>
            <a:ext cx="13869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4"/>
          <p:cNvSpPr txBox="1">
            <a:spLocks noGrp="1"/>
          </p:cNvSpPr>
          <p:nvPr>
            <p:ph type="subTitle" idx="4"/>
          </p:nvPr>
        </p:nvSpPr>
        <p:spPr>
          <a:xfrm>
            <a:off x="3929788" y="2273699"/>
            <a:ext cx="26739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 name="Google Shape;79;p14"/>
          <p:cNvSpPr txBox="1">
            <a:spLocks noGrp="1"/>
          </p:cNvSpPr>
          <p:nvPr>
            <p:ph type="title" idx="5" hasCustomPrompt="1"/>
          </p:nvPr>
        </p:nvSpPr>
        <p:spPr>
          <a:xfrm>
            <a:off x="845963" y="3037539"/>
            <a:ext cx="12753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4"/>
          <p:cNvSpPr txBox="1">
            <a:spLocks noGrp="1"/>
          </p:cNvSpPr>
          <p:nvPr>
            <p:ph type="subTitle" idx="6"/>
          </p:nvPr>
        </p:nvSpPr>
        <p:spPr>
          <a:xfrm>
            <a:off x="846647" y="3886875"/>
            <a:ext cx="26646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1" name="Google Shape;81;p14"/>
          <p:cNvSpPr txBox="1">
            <a:spLocks noGrp="1"/>
          </p:cNvSpPr>
          <p:nvPr>
            <p:ph type="title" idx="7" hasCustomPrompt="1"/>
          </p:nvPr>
        </p:nvSpPr>
        <p:spPr>
          <a:xfrm>
            <a:off x="3929788" y="3037539"/>
            <a:ext cx="12753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4"/>
          <p:cNvSpPr txBox="1">
            <a:spLocks noGrp="1"/>
          </p:cNvSpPr>
          <p:nvPr>
            <p:ph type="subTitle" idx="8"/>
          </p:nvPr>
        </p:nvSpPr>
        <p:spPr>
          <a:xfrm>
            <a:off x="3930213" y="3886875"/>
            <a:ext cx="26700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3" name="Google Shape;83;p14"/>
          <p:cNvSpPr txBox="1">
            <a:spLocks noGrp="1"/>
          </p:cNvSpPr>
          <p:nvPr>
            <p:ph type="subTitle" idx="9"/>
          </p:nvPr>
        </p:nvSpPr>
        <p:spPr>
          <a:xfrm>
            <a:off x="841063" y="1983450"/>
            <a:ext cx="2664600" cy="354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4" name="Google Shape;84;p14"/>
          <p:cNvSpPr txBox="1">
            <a:spLocks noGrp="1"/>
          </p:cNvSpPr>
          <p:nvPr>
            <p:ph type="subTitle" idx="13"/>
          </p:nvPr>
        </p:nvSpPr>
        <p:spPr>
          <a:xfrm>
            <a:off x="3929789" y="1983450"/>
            <a:ext cx="2673900" cy="354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5" name="Google Shape;85;p14"/>
          <p:cNvSpPr txBox="1">
            <a:spLocks noGrp="1"/>
          </p:cNvSpPr>
          <p:nvPr>
            <p:ph type="subTitle" idx="14"/>
          </p:nvPr>
        </p:nvSpPr>
        <p:spPr>
          <a:xfrm>
            <a:off x="846647" y="3596725"/>
            <a:ext cx="2664600" cy="349200"/>
          </a:xfrm>
          <a:prstGeom prst="rect">
            <a:avLst/>
          </a:prstGeom>
          <a:ln>
            <a:noFill/>
          </a:ln>
        </p:spPr>
        <p:txBody>
          <a:bodyPr spcFirstLastPara="1" wrap="square" lIns="91425" tIns="91425" rIns="91425" bIns="91425" anchor="ctr" anchorCtr="0">
            <a:noAutofit/>
          </a:bodyPr>
          <a:lstStyle>
            <a:lvl1pPr marL="0" marR="0" lvl="0" indent="-152400" algn="l"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6" name="Google Shape;86;p14"/>
          <p:cNvSpPr txBox="1">
            <a:spLocks noGrp="1"/>
          </p:cNvSpPr>
          <p:nvPr>
            <p:ph type="subTitle" idx="15"/>
          </p:nvPr>
        </p:nvSpPr>
        <p:spPr>
          <a:xfrm>
            <a:off x="3930213" y="3602050"/>
            <a:ext cx="2670000" cy="349200"/>
          </a:xfrm>
          <a:prstGeom prst="rect">
            <a:avLst/>
          </a:prstGeom>
          <a:ln>
            <a:noFill/>
          </a:ln>
        </p:spPr>
        <p:txBody>
          <a:bodyPr spcFirstLastPara="1" wrap="square" lIns="91425" tIns="91425" rIns="91425" bIns="91425" anchor="ctr" anchorCtr="0">
            <a:noAutofit/>
          </a:bodyPr>
          <a:lstStyle>
            <a:lvl1pPr marL="0" marR="0" lvl="0" indent="-152400" algn="l"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7"/>
        <p:cNvGrpSpPr/>
        <p:nvPr/>
      </p:nvGrpSpPr>
      <p:grpSpPr>
        <a:xfrm>
          <a:off x="0" y="0"/>
          <a:ext cx="0" cy="0"/>
          <a:chOff x="0" y="0"/>
          <a:chExt cx="0" cy="0"/>
        </a:xfrm>
      </p:grpSpPr>
      <p:grpSp>
        <p:nvGrpSpPr>
          <p:cNvPr id="88" name="Google Shape;88;p15"/>
          <p:cNvGrpSpPr/>
          <p:nvPr/>
        </p:nvGrpSpPr>
        <p:grpSpPr>
          <a:xfrm rot="-5400000">
            <a:off x="-679107" y="919544"/>
            <a:ext cx="4847382" cy="4408728"/>
            <a:chOff x="2733900" y="2336300"/>
            <a:chExt cx="3035875" cy="2761150"/>
          </a:xfrm>
        </p:grpSpPr>
        <p:sp>
          <p:nvSpPr>
            <p:cNvPr id="89" name="Google Shape;89;p15"/>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15"/>
          <p:cNvSpPr txBox="1">
            <a:spLocks noGrp="1"/>
          </p:cNvSpPr>
          <p:nvPr>
            <p:ph type="title"/>
          </p:nvPr>
        </p:nvSpPr>
        <p:spPr>
          <a:xfrm>
            <a:off x="3054100" y="3175950"/>
            <a:ext cx="53748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1800">
                <a:latin typeface="Work Sans"/>
                <a:ea typeface="Work Sans"/>
                <a:cs typeface="Work Sans"/>
                <a:sym typeface="Work Sans"/>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3" name="Google Shape;93;p15"/>
          <p:cNvSpPr txBox="1">
            <a:spLocks noGrp="1"/>
          </p:cNvSpPr>
          <p:nvPr>
            <p:ph type="subTitle" idx="1"/>
          </p:nvPr>
        </p:nvSpPr>
        <p:spPr>
          <a:xfrm>
            <a:off x="3054350" y="1549825"/>
            <a:ext cx="5374800" cy="162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4"/>
        <p:cNvGrpSpPr/>
        <p:nvPr/>
      </p:nvGrpSpPr>
      <p:grpSpPr>
        <a:xfrm>
          <a:off x="0" y="0"/>
          <a:ext cx="0" cy="0"/>
          <a:chOff x="0" y="0"/>
          <a:chExt cx="0" cy="0"/>
        </a:xfrm>
      </p:grpSpPr>
      <p:grpSp>
        <p:nvGrpSpPr>
          <p:cNvPr id="95" name="Google Shape;95;p16"/>
          <p:cNvGrpSpPr/>
          <p:nvPr/>
        </p:nvGrpSpPr>
        <p:grpSpPr>
          <a:xfrm>
            <a:off x="7259010" y="3169392"/>
            <a:ext cx="2596693" cy="2596891"/>
            <a:chOff x="3974975" y="3012100"/>
            <a:chExt cx="1635300" cy="1635425"/>
          </a:xfrm>
        </p:grpSpPr>
        <p:sp>
          <p:nvSpPr>
            <p:cNvPr id="96" name="Google Shape;96;p16"/>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6"/>
          <p:cNvSpPr/>
          <p:nvPr/>
        </p:nvSpPr>
        <p:spPr>
          <a:xfrm>
            <a:off x="35150" y="9282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ubTitle" idx="1"/>
          </p:nvPr>
        </p:nvSpPr>
        <p:spPr>
          <a:xfrm>
            <a:off x="720575" y="2278400"/>
            <a:ext cx="49362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16"/>
          <p:cNvSpPr txBox="1">
            <a:spLocks noGrp="1"/>
          </p:cNvSpPr>
          <p:nvPr>
            <p:ph type="title"/>
          </p:nvPr>
        </p:nvSpPr>
        <p:spPr>
          <a:xfrm>
            <a:off x="715100" y="1770450"/>
            <a:ext cx="4936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Font typeface="Ubuntu"/>
              <a:buNone/>
              <a:defRPr sz="32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01"/>
        <p:cNvGrpSpPr/>
        <p:nvPr/>
      </p:nvGrpSpPr>
      <p:grpSpPr>
        <a:xfrm>
          <a:off x="0" y="0"/>
          <a:ext cx="0" cy="0"/>
          <a:chOff x="0" y="0"/>
          <a:chExt cx="0" cy="0"/>
        </a:xfrm>
      </p:grpSpPr>
      <p:grpSp>
        <p:nvGrpSpPr>
          <p:cNvPr id="102" name="Google Shape;102;p17"/>
          <p:cNvGrpSpPr/>
          <p:nvPr/>
        </p:nvGrpSpPr>
        <p:grpSpPr>
          <a:xfrm>
            <a:off x="7259010" y="3169392"/>
            <a:ext cx="2596693" cy="2596891"/>
            <a:chOff x="3974975" y="3012100"/>
            <a:chExt cx="1635300" cy="1635425"/>
          </a:xfrm>
        </p:grpSpPr>
        <p:sp>
          <p:nvSpPr>
            <p:cNvPr id="103" name="Google Shape;103;p17"/>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7"/>
          <p:cNvSpPr/>
          <p:nvPr/>
        </p:nvSpPr>
        <p:spPr>
          <a:xfrm>
            <a:off x="35150" y="9282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txBox="1">
            <a:spLocks noGrp="1"/>
          </p:cNvSpPr>
          <p:nvPr>
            <p:ph type="subTitle" idx="1"/>
          </p:nvPr>
        </p:nvSpPr>
        <p:spPr>
          <a:xfrm>
            <a:off x="718853" y="2278400"/>
            <a:ext cx="33843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7"/>
          <p:cNvSpPr txBox="1">
            <a:spLocks noGrp="1"/>
          </p:cNvSpPr>
          <p:nvPr>
            <p:ph type="title"/>
          </p:nvPr>
        </p:nvSpPr>
        <p:spPr>
          <a:xfrm>
            <a:off x="715100" y="1770450"/>
            <a:ext cx="33843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Font typeface="Ubuntu"/>
              <a:buNone/>
              <a:defRPr sz="32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715100" y="1189450"/>
            <a:ext cx="3373800" cy="118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Ubuntu"/>
              <a:buNone/>
              <a:defRPr sz="3500" b="1">
                <a:latin typeface="Ubuntu"/>
                <a:ea typeface="Ubuntu"/>
                <a:cs typeface="Ubuntu"/>
                <a:sym typeface="Ubuntu"/>
              </a:defRPr>
            </a:lvl1pPr>
            <a:lvl2pPr lvl="1"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110" name="Google Shape;110;p18"/>
          <p:cNvSpPr txBox="1">
            <a:spLocks noGrp="1"/>
          </p:cNvSpPr>
          <p:nvPr>
            <p:ph type="title" idx="2"/>
          </p:nvPr>
        </p:nvSpPr>
        <p:spPr>
          <a:xfrm>
            <a:off x="5055100" y="1189450"/>
            <a:ext cx="3373800" cy="118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Ubuntu"/>
              <a:buNone/>
              <a:defRPr sz="3500" b="1">
                <a:latin typeface="Ubuntu"/>
                <a:ea typeface="Ubuntu"/>
                <a:cs typeface="Ubuntu"/>
                <a:sym typeface="Ubuntu"/>
              </a:defRPr>
            </a:lvl1pPr>
            <a:lvl2pPr lvl="1"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111" name="Google Shape;111;p18"/>
          <p:cNvSpPr txBox="1">
            <a:spLocks noGrp="1"/>
          </p:cNvSpPr>
          <p:nvPr>
            <p:ph type="subTitle" idx="1"/>
          </p:nvPr>
        </p:nvSpPr>
        <p:spPr>
          <a:xfrm>
            <a:off x="715225" y="2374800"/>
            <a:ext cx="3373800" cy="223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8"/>
          <p:cNvSpPr txBox="1">
            <a:spLocks noGrp="1"/>
          </p:cNvSpPr>
          <p:nvPr>
            <p:ph type="subTitle" idx="3"/>
          </p:nvPr>
        </p:nvSpPr>
        <p:spPr>
          <a:xfrm>
            <a:off x="5055100" y="2374800"/>
            <a:ext cx="3373800" cy="223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3" name="Google Shape;113;p18"/>
          <p:cNvGrpSpPr/>
          <p:nvPr/>
        </p:nvGrpSpPr>
        <p:grpSpPr>
          <a:xfrm>
            <a:off x="7494735" y="-834733"/>
            <a:ext cx="2596693" cy="2596891"/>
            <a:chOff x="3974975" y="3012100"/>
            <a:chExt cx="1635300" cy="1635425"/>
          </a:xfrm>
        </p:grpSpPr>
        <p:sp>
          <p:nvSpPr>
            <p:cNvPr id="114" name="Google Shape;114;p18"/>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8"/>
          <p:cNvSpPr/>
          <p:nvPr/>
        </p:nvSpPr>
        <p:spPr>
          <a:xfrm>
            <a:off x="-518558" y="3636909"/>
            <a:ext cx="2467319" cy="2467081"/>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7"/>
        <p:cNvGrpSpPr/>
        <p:nvPr/>
      </p:nvGrpSpPr>
      <p:grpSpPr>
        <a:xfrm>
          <a:off x="0" y="0"/>
          <a:ext cx="0" cy="0"/>
          <a:chOff x="0" y="0"/>
          <a:chExt cx="0" cy="0"/>
        </a:xfrm>
      </p:grpSpPr>
      <p:sp>
        <p:nvSpPr>
          <p:cNvPr id="118" name="Google Shape;118;p19"/>
          <p:cNvSpPr/>
          <p:nvPr/>
        </p:nvSpPr>
        <p:spPr>
          <a:xfrm>
            <a:off x="6690053" y="-1388870"/>
            <a:ext cx="3651102" cy="329128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txBox="1">
            <a:spLocks noGrp="1"/>
          </p:cNvSpPr>
          <p:nvPr>
            <p:ph type="subTitle" idx="1"/>
          </p:nvPr>
        </p:nvSpPr>
        <p:spPr>
          <a:xfrm>
            <a:off x="720000" y="2990825"/>
            <a:ext cx="2336400" cy="39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9"/>
          <p:cNvSpPr txBox="1">
            <a:spLocks noGrp="1"/>
          </p:cNvSpPr>
          <p:nvPr>
            <p:ph type="subTitle" idx="2"/>
          </p:nvPr>
        </p:nvSpPr>
        <p:spPr>
          <a:xfrm>
            <a:off x="720000" y="3398021"/>
            <a:ext cx="23364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9"/>
          <p:cNvSpPr txBox="1">
            <a:spLocks noGrp="1"/>
          </p:cNvSpPr>
          <p:nvPr>
            <p:ph type="subTitle" idx="3"/>
          </p:nvPr>
        </p:nvSpPr>
        <p:spPr>
          <a:xfrm>
            <a:off x="3403800" y="3398021"/>
            <a:ext cx="23364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9"/>
          <p:cNvSpPr txBox="1">
            <a:spLocks noGrp="1"/>
          </p:cNvSpPr>
          <p:nvPr>
            <p:ph type="subTitle" idx="4"/>
          </p:nvPr>
        </p:nvSpPr>
        <p:spPr>
          <a:xfrm>
            <a:off x="6087600" y="3398021"/>
            <a:ext cx="23364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9"/>
          <p:cNvSpPr txBox="1">
            <a:spLocks noGrp="1"/>
          </p:cNvSpPr>
          <p:nvPr>
            <p:ph type="subTitle" idx="5"/>
          </p:nvPr>
        </p:nvSpPr>
        <p:spPr>
          <a:xfrm>
            <a:off x="3403800" y="2990825"/>
            <a:ext cx="2336400" cy="39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9"/>
          <p:cNvSpPr txBox="1">
            <a:spLocks noGrp="1"/>
          </p:cNvSpPr>
          <p:nvPr>
            <p:ph type="subTitle" idx="6"/>
          </p:nvPr>
        </p:nvSpPr>
        <p:spPr>
          <a:xfrm>
            <a:off x="6087600" y="2990825"/>
            <a:ext cx="2336400" cy="39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5" name="Google Shape;125;p19"/>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26"/>
        <p:cNvGrpSpPr/>
        <p:nvPr/>
      </p:nvGrpSpPr>
      <p:grpSpPr>
        <a:xfrm>
          <a:off x="0" y="0"/>
          <a:ext cx="0" cy="0"/>
          <a:chOff x="0" y="0"/>
          <a:chExt cx="0" cy="0"/>
        </a:xfrm>
      </p:grpSpPr>
      <p:sp>
        <p:nvSpPr>
          <p:cNvPr id="127" name="Google Shape;127;p20"/>
          <p:cNvSpPr/>
          <p:nvPr/>
        </p:nvSpPr>
        <p:spPr>
          <a:xfrm>
            <a:off x="7402875" y="37440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body" idx="1"/>
          </p:nvPr>
        </p:nvSpPr>
        <p:spPr>
          <a:xfrm>
            <a:off x="6286800" y="3063600"/>
            <a:ext cx="2137200" cy="1545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9" name="Google Shape;129;p20"/>
          <p:cNvSpPr/>
          <p:nvPr/>
        </p:nvSpPr>
        <p:spPr>
          <a:xfrm>
            <a:off x="-856750" y="-11085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
              <a:t>‹#›</a:t>
            </a:fld>
            <a:endParaRPr/>
          </a:p>
        </p:txBody>
      </p:sp>
      <p:sp>
        <p:nvSpPr>
          <p:cNvPr id="131" name="Google Shape;131;p20"/>
          <p:cNvSpPr txBox="1">
            <a:spLocks noGrp="1"/>
          </p:cNvSpPr>
          <p:nvPr>
            <p:ph type="subTitle" idx="2"/>
          </p:nvPr>
        </p:nvSpPr>
        <p:spPr>
          <a:xfrm>
            <a:off x="719582" y="2108275"/>
            <a:ext cx="21372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 name="Google Shape;132;p20"/>
          <p:cNvSpPr txBox="1">
            <a:spLocks noGrp="1"/>
          </p:cNvSpPr>
          <p:nvPr>
            <p:ph type="subTitle" idx="3"/>
          </p:nvPr>
        </p:nvSpPr>
        <p:spPr>
          <a:xfrm>
            <a:off x="719575" y="2679797"/>
            <a:ext cx="2137200" cy="23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0"/>
          <p:cNvSpPr txBox="1">
            <a:spLocks noGrp="1"/>
          </p:cNvSpPr>
          <p:nvPr>
            <p:ph type="subTitle" idx="4"/>
          </p:nvPr>
        </p:nvSpPr>
        <p:spPr>
          <a:xfrm>
            <a:off x="3505569" y="2696599"/>
            <a:ext cx="2135100" cy="20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0"/>
          <p:cNvSpPr txBox="1">
            <a:spLocks noGrp="1"/>
          </p:cNvSpPr>
          <p:nvPr>
            <p:ph type="subTitle" idx="5"/>
          </p:nvPr>
        </p:nvSpPr>
        <p:spPr>
          <a:xfrm>
            <a:off x="6286800" y="2696599"/>
            <a:ext cx="2137200" cy="20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20"/>
          <p:cNvSpPr txBox="1">
            <a:spLocks noGrp="1"/>
          </p:cNvSpPr>
          <p:nvPr>
            <p:ph type="subTitle" idx="6"/>
          </p:nvPr>
        </p:nvSpPr>
        <p:spPr>
          <a:xfrm>
            <a:off x="3505575" y="2108275"/>
            <a:ext cx="21351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6" name="Google Shape;136;p20"/>
          <p:cNvSpPr txBox="1">
            <a:spLocks noGrp="1"/>
          </p:cNvSpPr>
          <p:nvPr>
            <p:ph type="subTitle" idx="7"/>
          </p:nvPr>
        </p:nvSpPr>
        <p:spPr>
          <a:xfrm>
            <a:off x="6286800" y="2108275"/>
            <a:ext cx="21372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7" name="Google Shape;137;p20"/>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138" name="Google Shape;138;p20"/>
          <p:cNvSpPr txBox="1">
            <a:spLocks noGrp="1"/>
          </p:cNvSpPr>
          <p:nvPr>
            <p:ph type="body" idx="8"/>
          </p:nvPr>
        </p:nvSpPr>
        <p:spPr>
          <a:xfrm>
            <a:off x="732125" y="3063600"/>
            <a:ext cx="2137200" cy="1545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9" name="Google Shape;139;p20"/>
          <p:cNvSpPr txBox="1">
            <a:spLocks noGrp="1"/>
          </p:cNvSpPr>
          <p:nvPr>
            <p:ph type="body" idx="9"/>
          </p:nvPr>
        </p:nvSpPr>
        <p:spPr>
          <a:xfrm>
            <a:off x="3509463" y="3063600"/>
            <a:ext cx="2137200" cy="1545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2_1_1">
    <p:spTree>
      <p:nvGrpSpPr>
        <p:cNvPr id="1" name="Shape 140"/>
        <p:cNvGrpSpPr/>
        <p:nvPr/>
      </p:nvGrpSpPr>
      <p:grpSpPr>
        <a:xfrm>
          <a:off x="0" y="0"/>
          <a:ext cx="0" cy="0"/>
          <a:chOff x="0" y="0"/>
          <a:chExt cx="0" cy="0"/>
        </a:xfrm>
      </p:grpSpPr>
      <p:sp>
        <p:nvSpPr>
          <p:cNvPr id="141" name="Google Shape;141;p21"/>
          <p:cNvSpPr/>
          <p:nvPr/>
        </p:nvSpPr>
        <p:spPr>
          <a:xfrm>
            <a:off x="-856750" y="-11085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7402875" y="37440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144" name="Google Shape;144;p21"/>
          <p:cNvSpPr txBox="1">
            <a:spLocks noGrp="1"/>
          </p:cNvSpPr>
          <p:nvPr>
            <p:ph type="subTitle" idx="1"/>
          </p:nvPr>
        </p:nvSpPr>
        <p:spPr>
          <a:xfrm>
            <a:off x="1581925" y="1813177"/>
            <a:ext cx="2571900" cy="409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1400"/>
              <a:buNone/>
              <a:defRPr sz="1800" b="1">
                <a:solidFill>
                  <a:schemeClr val="accent1"/>
                </a:solidFill>
                <a:latin typeface="Ubuntu"/>
                <a:ea typeface="Ubuntu"/>
                <a:cs typeface="Ubuntu"/>
                <a:sym typeface="Ubuntu"/>
              </a:defRPr>
            </a:lvl1pPr>
            <a:lvl2pPr lvl="1">
              <a:spcBef>
                <a:spcPts val="1600"/>
              </a:spcBef>
              <a:spcAft>
                <a:spcPts val="0"/>
              </a:spcAft>
              <a:buClr>
                <a:schemeClr val="accent1"/>
              </a:buClr>
              <a:buSzPts val="1400"/>
              <a:buNone/>
              <a:defRPr b="1">
                <a:solidFill>
                  <a:schemeClr val="accent1"/>
                </a:solidFill>
              </a:defRPr>
            </a:lvl2pPr>
            <a:lvl3pPr lvl="2">
              <a:spcBef>
                <a:spcPts val="1600"/>
              </a:spcBef>
              <a:spcAft>
                <a:spcPts val="0"/>
              </a:spcAft>
              <a:buClr>
                <a:schemeClr val="accent1"/>
              </a:buClr>
              <a:buSzPts val="1400"/>
              <a:buNone/>
              <a:defRPr b="1">
                <a:solidFill>
                  <a:schemeClr val="accent1"/>
                </a:solidFill>
              </a:defRPr>
            </a:lvl3pPr>
            <a:lvl4pPr lvl="3">
              <a:spcBef>
                <a:spcPts val="1600"/>
              </a:spcBef>
              <a:spcAft>
                <a:spcPts val="0"/>
              </a:spcAft>
              <a:buClr>
                <a:schemeClr val="accent1"/>
              </a:buClr>
              <a:buSzPts val="1400"/>
              <a:buNone/>
              <a:defRPr b="1">
                <a:solidFill>
                  <a:schemeClr val="accent1"/>
                </a:solidFill>
              </a:defRPr>
            </a:lvl4pPr>
            <a:lvl5pPr lvl="4">
              <a:spcBef>
                <a:spcPts val="1600"/>
              </a:spcBef>
              <a:spcAft>
                <a:spcPts val="0"/>
              </a:spcAft>
              <a:buClr>
                <a:schemeClr val="accent1"/>
              </a:buClr>
              <a:buSzPts val="1400"/>
              <a:buNone/>
              <a:defRPr b="1">
                <a:solidFill>
                  <a:schemeClr val="accent1"/>
                </a:solidFill>
              </a:defRPr>
            </a:lvl5pPr>
            <a:lvl6pPr lvl="5">
              <a:spcBef>
                <a:spcPts val="1600"/>
              </a:spcBef>
              <a:spcAft>
                <a:spcPts val="0"/>
              </a:spcAft>
              <a:buClr>
                <a:schemeClr val="accent1"/>
              </a:buClr>
              <a:buSzPts val="1400"/>
              <a:buNone/>
              <a:defRPr b="1">
                <a:solidFill>
                  <a:schemeClr val="accent1"/>
                </a:solidFill>
              </a:defRPr>
            </a:lvl6pPr>
            <a:lvl7pPr lvl="6">
              <a:spcBef>
                <a:spcPts val="1600"/>
              </a:spcBef>
              <a:spcAft>
                <a:spcPts val="0"/>
              </a:spcAft>
              <a:buClr>
                <a:schemeClr val="accent1"/>
              </a:buClr>
              <a:buSzPts val="1400"/>
              <a:buNone/>
              <a:defRPr b="1">
                <a:solidFill>
                  <a:schemeClr val="accent1"/>
                </a:solidFill>
              </a:defRPr>
            </a:lvl7pPr>
            <a:lvl8pPr lvl="7">
              <a:spcBef>
                <a:spcPts val="1600"/>
              </a:spcBef>
              <a:spcAft>
                <a:spcPts val="0"/>
              </a:spcAft>
              <a:buClr>
                <a:schemeClr val="accent1"/>
              </a:buClr>
              <a:buSzPts val="1400"/>
              <a:buNone/>
              <a:defRPr b="1">
                <a:solidFill>
                  <a:schemeClr val="accent1"/>
                </a:solidFill>
              </a:defRPr>
            </a:lvl8pPr>
            <a:lvl9pPr lvl="8">
              <a:spcBef>
                <a:spcPts val="1600"/>
              </a:spcBef>
              <a:spcAft>
                <a:spcPts val="1600"/>
              </a:spcAft>
              <a:buClr>
                <a:schemeClr val="accent1"/>
              </a:buClr>
              <a:buSzPts val="1400"/>
              <a:buNone/>
              <a:defRPr b="1">
                <a:solidFill>
                  <a:schemeClr val="accent1"/>
                </a:solidFill>
              </a:defRPr>
            </a:lvl9pPr>
          </a:lstStyle>
          <a:p>
            <a:endParaRPr/>
          </a:p>
        </p:txBody>
      </p:sp>
      <p:sp>
        <p:nvSpPr>
          <p:cNvPr id="145" name="Google Shape;145;p21"/>
          <p:cNvSpPr txBox="1">
            <a:spLocks noGrp="1"/>
          </p:cNvSpPr>
          <p:nvPr>
            <p:ph type="subTitle" idx="2"/>
          </p:nvPr>
        </p:nvSpPr>
        <p:spPr>
          <a:xfrm>
            <a:off x="4999000" y="1813185"/>
            <a:ext cx="2571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b="1">
                <a:solidFill>
                  <a:schemeClr val="accent1"/>
                </a:solidFill>
              </a:defRPr>
            </a:lvl1pPr>
            <a:lvl2pPr lvl="1" rtl="0">
              <a:spcBef>
                <a:spcPts val="1600"/>
              </a:spcBef>
              <a:spcAft>
                <a:spcPts val="0"/>
              </a:spcAft>
              <a:buClr>
                <a:schemeClr val="accent1"/>
              </a:buClr>
              <a:buSzPts val="1400"/>
              <a:buNone/>
              <a:defRPr b="1">
                <a:solidFill>
                  <a:schemeClr val="accent1"/>
                </a:solidFill>
              </a:defRPr>
            </a:lvl2pPr>
            <a:lvl3pPr lvl="2" rtl="0">
              <a:spcBef>
                <a:spcPts val="1600"/>
              </a:spcBef>
              <a:spcAft>
                <a:spcPts val="0"/>
              </a:spcAft>
              <a:buClr>
                <a:schemeClr val="accent1"/>
              </a:buClr>
              <a:buSzPts val="1400"/>
              <a:buNone/>
              <a:defRPr b="1">
                <a:solidFill>
                  <a:schemeClr val="accent1"/>
                </a:solidFill>
              </a:defRPr>
            </a:lvl3pPr>
            <a:lvl4pPr lvl="3" rtl="0">
              <a:spcBef>
                <a:spcPts val="1600"/>
              </a:spcBef>
              <a:spcAft>
                <a:spcPts val="0"/>
              </a:spcAft>
              <a:buClr>
                <a:schemeClr val="accent1"/>
              </a:buClr>
              <a:buSzPts val="1400"/>
              <a:buNone/>
              <a:defRPr b="1">
                <a:solidFill>
                  <a:schemeClr val="accent1"/>
                </a:solidFill>
              </a:defRPr>
            </a:lvl4pPr>
            <a:lvl5pPr lvl="4" rtl="0">
              <a:spcBef>
                <a:spcPts val="1600"/>
              </a:spcBef>
              <a:spcAft>
                <a:spcPts val="0"/>
              </a:spcAft>
              <a:buClr>
                <a:schemeClr val="accent1"/>
              </a:buClr>
              <a:buSzPts val="1400"/>
              <a:buNone/>
              <a:defRPr b="1">
                <a:solidFill>
                  <a:schemeClr val="accent1"/>
                </a:solidFill>
              </a:defRPr>
            </a:lvl5pPr>
            <a:lvl6pPr lvl="5" rtl="0">
              <a:spcBef>
                <a:spcPts val="1600"/>
              </a:spcBef>
              <a:spcAft>
                <a:spcPts val="0"/>
              </a:spcAft>
              <a:buClr>
                <a:schemeClr val="accent1"/>
              </a:buClr>
              <a:buSzPts val="1400"/>
              <a:buNone/>
              <a:defRPr b="1">
                <a:solidFill>
                  <a:schemeClr val="accent1"/>
                </a:solidFill>
              </a:defRPr>
            </a:lvl6pPr>
            <a:lvl7pPr lvl="6" rtl="0">
              <a:spcBef>
                <a:spcPts val="1600"/>
              </a:spcBef>
              <a:spcAft>
                <a:spcPts val="0"/>
              </a:spcAft>
              <a:buClr>
                <a:schemeClr val="accent1"/>
              </a:buClr>
              <a:buSzPts val="1400"/>
              <a:buNone/>
              <a:defRPr b="1">
                <a:solidFill>
                  <a:schemeClr val="accent1"/>
                </a:solidFill>
              </a:defRPr>
            </a:lvl7pPr>
            <a:lvl8pPr lvl="7" rtl="0">
              <a:spcBef>
                <a:spcPts val="1600"/>
              </a:spcBef>
              <a:spcAft>
                <a:spcPts val="0"/>
              </a:spcAft>
              <a:buClr>
                <a:schemeClr val="accent1"/>
              </a:buClr>
              <a:buSzPts val="1400"/>
              <a:buNone/>
              <a:defRPr b="1">
                <a:solidFill>
                  <a:schemeClr val="accent1"/>
                </a:solidFill>
              </a:defRPr>
            </a:lvl8pPr>
            <a:lvl9pPr lvl="8" rtl="0">
              <a:spcBef>
                <a:spcPts val="1600"/>
              </a:spcBef>
              <a:spcAft>
                <a:spcPts val="1600"/>
              </a:spcAft>
              <a:buClr>
                <a:schemeClr val="accent1"/>
              </a:buClr>
              <a:buSzPts val="1400"/>
              <a:buNone/>
              <a:defRPr b="1">
                <a:solidFill>
                  <a:schemeClr val="accent1"/>
                </a:solidFill>
              </a:defRPr>
            </a:lvl9pPr>
          </a:lstStyle>
          <a:p>
            <a:endParaRPr/>
          </a:p>
        </p:txBody>
      </p:sp>
      <p:sp>
        <p:nvSpPr>
          <p:cNvPr id="146" name="Google Shape;146;p21"/>
          <p:cNvSpPr txBox="1">
            <a:spLocks noGrp="1"/>
          </p:cNvSpPr>
          <p:nvPr>
            <p:ph type="subTitle" idx="3"/>
          </p:nvPr>
        </p:nvSpPr>
        <p:spPr>
          <a:xfrm>
            <a:off x="4999000" y="3670584"/>
            <a:ext cx="2571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b="1">
                <a:solidFill>
                  <a:schemeClr val="accent1"/>
                </a:solidFill>
              </a:defRPr>
            </a:lvl1pPr>
            <a:lvl2pPr lvl="1" rtl="0">
              <a:spcBef>
                <a:spcPts val="1600"/>
              </a:spcBef>
              <a:spcAft>
                <a:spcPts val="0"/>
              </a:spcAft>
              <a:buClr>
                <a:schemeClr val="accent1"/>
              </a:buClr>
              <a:buSzPts val="1400"/>
              <a:buNone/>
              <a:defRPr b="1">
                <a:solidFill>
                  <a:schemeClr val="accent1"/>
                </a:solidFill>
              </a:defRPr>
            </a:lvl2pPr>
            <a:lvl3pPr lvl="2" rtl="0">
              <a:spcBef>
                <a:spcPts val="1600"/>
              </a:spcBef>
              <a:spcAft>
                <a:spcPts val="0"/>
              </a:spcAft>
              <a:buClr>
                <a:schemeClr val="accent1"/>
              </a:buClr>
              <a:buSzPts val="1400"/>
              <a:buNone/>
              <a:defRPr b="1">
                <a:solidFill>
                  <a:schemeClr val="accent1"/>
                </a:solidFill>
              </a:defRPr>
            </a:lvl3pPr>
            <a:lvl4pPr lvl="3" rtl="0">
              <a:spcBef>
                <a:spcPts val="1600"/>
              </a:spcBef>
              <a:spcAft>
                <a:spcPts val="0"/>
              </a:spcAft>
              <a:buClr>
                <a:schemeClr val="accent1"/>
              </a:buClr>
              <a:buSzPts val="1400"/>
              <a:buNone/>
              <a:defRPr b="1">
                <a:solidFill>
                  <a:schemeClr val="accent1"/>
                </a:solidFill>
              </a:defRPr>
            </a:lvl4pPr>
            <a:lvl5pPr lvl="4" rtl="0">
              <a:spcBef>
                <a:spcPts val="1600"/>
              </a:spcBef>
              <a:spcAft>
                <a:spcPts val="0"/>
              </a:spcAft>
              <a:buClr>
                <a:schemeClr val="accent1"/>
              </a:buClr>
              <a:buSzPts val="1400"/>
              <a:buNone/>
              <a:defRPr b="1">
                <a:solidFill>
                  <a:schemeClr val="accent1"/>
                </a:solidFill>
              </a:defRPr>
            </a:lvl5pPr>
            <a:lvl6pPr lvl="5" rtl="0">
              <a:spcBef>
                <a:spcPts val="1600"/>
              </a:spcBef>
              <a:spcAft>
                <a:spcPts val="0"/>
              </a:spcAft>
              <a:buClr>
                <a:schemeClr val="accent1"/>
              </a:buClr>
              <a:buSzPts val="1400"/>
              <a:buNone/>
              <a:defRPr b="1">
                <a:solidFill>
                  <a:schemeClr val="accent1"/>
                </a:solidFill>
              </a:defRPr>
            </a:lvl6pPr>
            <a:lvl7pPr lvl="6" rtl="0">
              <a:spcBef>
                <a:spcPts val="1600"/>
              </a:spcBef>
              <a:spcAft>
                <a:spcPts val="0"/>
              </a:spcAft>
              <a:buClr>
                <a:schemeClr val="accent1"/>
              </a:buClr>
              <a:buSzPts val="1400"/>
              <a:buNone/>
              <a:defRPr b="1">
                <a:solidFill>
                  <a:schemeClr val="accent1"/>
                </a:solidFill>
              </a:defRPr>
            </a:lvl7pPr>
            <a:lvl8pPr lvl="7" rtl="0">
              <a:spcBef>
                <a:spcPts val="1600"/>
              </a:spcBef>
              <a:spcAft>
                <a:spcPts val="0"/>
              </a:spcAft>
              <a:buClr>
                <a:schemeClr val="accent1"/>
              </a:buClr>
              <a:buSzPts val="1400"/>
              <a:buNone/>
              <a:defRPr b="1">
                <a:solidFill>
                  <a:schemeClr val="accent1"/>
                </a:solidFill>
              </a:defRPr>
            </a:lvl8pPr>
            <a:lvl9pPr lvl="8" rtl="0">
              <a:spcBef>
                <a:spcPts val="1600"/>
              </a:spcBef>
              <a:spcAft>
                <a:spcPts val="1600"/>
              </a:spcAft>
              <a:buClr>
                <a:schemeClr val="accent1"/>
              </a:buClr>
              <a:buSzPts val="1400"/>
              <a:buNone/>
              <a:defRPr b="1">
                <a:solidFill>
                  <a:schemeClr val="accent1"/>
                </a:solidFill>
              </a:defRPr>
            </a:lvl9pPr>
          </a:lstStyle>
          <a:p>
            <a:endParaRPr/>
          </a:p>
        </p:txBody>
      </p:sp>
      <p:sp>
        <p:nvSpPr>
          <p:cNvPr id="147" name="Google Shape;147;p21"/>
          <p:cNvSpPr txBox="1">
            <a:spLocks noGrp="1"/>
          </p:cNvSpPr>
          <p:nvPr>
            <p:ph type="body" idx="4"/>
          </p:nvPr>
        </p:nvSpPr>
        <p:spPr>
          <a:xfrm>
            <a:off x="1573100" y="2188538"/>
            <a:ext cx="2571900" cy="57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48" name="Google Shape;148;p21"/>
          <p:cNvSpPr txBox="1">
            <a:spLocks noGrp="1"/>
          </p:cNvSpPr>
          <p:nvPr>
            <p:ph type="body" idx="5"/>
          </p:nvPr>
        </p:nvSpPr>
        <p:spPr>
          <a:xfrm>
            <a:off x="4999000" y="2188538"/>
            <a:ext cx="2571900" cy="57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9" name="Google Shape;149;p21"/>
          <p:cNvSpPr txBox="1">
            <a:spLocks noGrp="1"/>
          </p:cNvSpPr>
          <p:nvPr>
            <p:ph type="body" idx="6"/>
          </p:nvPr>
        </p:nvSpPr>
        <p:spPr>
          <a:xfrm>
            <a:off x="1581925" y="4045826"/>
            <a:ext cx="2571900" cy="57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0" name="Google Shape;150;p21"/>
          <p:cNvSpPr txBox="1">
            <a:spLocks noGrp="1"/>
          </p:cNvSpPr>
          <p:nvPr>
            <p:ph type="body" idx="7"/>
          </p:nvPr>
        </p:nvSpPr>
        <p:spPr>
          <a:xfrm>
            <a:off x="4999000" y="4045826"/>
            <a:ext cx="2571900" cy="57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1" name="Google Shape;151;p21"/>
          <p:cNvSpPr txBox="1">
            <a:spLocks noGrp="1"/>
          </p:cNvSpPr>
          <p:nvPr>
            <p:ph type="subTitle" idx="8"/>
          </p:nvPr>
        </p:nvSpPr>
        <p:spPr>
          <a:xfrm>
            <a:off x="1581925" y="3670594"/>
            <a:ext cx="2571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b="1">
                <a:solidFill>
                  <a:schemeClr val="accent1"/>
                </a:solidFill>
                <a:latin typeface="Ubuntu"/>
                <a:ea typeface="Ubuntu"/>
                <a:cs typeface="Ubuntu"/>
                <a:sym typeface="Ubuntu"/>
              </a:defRPr>
            </a:lvl1pPr>
            <a:lvl2pPr lvl="1" rtl="0">
              <a:spcBef>
                <a:spcPts val="1600"/>
              </a:spcBef>
              <a:spcAft>
                <a:spcPts val="0"/>
              </a:spcAft>
              <a:buClr>
                <a:schemeClr val="accent1"/>
              </a:buClr>
              <a:buSzPts val="1400"/>
              <a:buNone/>
              <a:defRPr b="1">
                <a:solidFill>
                  <a:schemeClr val="accent1"/>
                </a:solidFill>
              </a:defRPr>
            </a:lvl2pPr>
            <a:lvl3pPr lvl="2" rtl="0">
              <a:spcBef>
                <a:spcPts val="1600"/>
              </a:spcBef>
              <a:spcAft>
                <a:spcPts val="0"/>
              </a:spcAft>
              <a:buClr>
                <a:schemeClr val="accent1"/>
              </a:buClr>
              <a:buSzPts val="1400"/>
              <a:buNone/>
              <a:defRPr b="1">
                <a:solidFill>
                  <a:schemeClr val="accent1"/>
                </a:solidFill>
              </a:defRPr>
            </a:lvl3pPr>
            <a:lvl4pPr lvl="3" rtl="0">
              <a:spcBef>
                <a:spcPts val="1600"/>
              </a:spcBef>
              <a:spcAft>
                <a:spcPts val="0"/>
              </a:spcAft>
              <a:buClr>
                <a:schemeClr val="accent1"/>
              </a:buClr>
              <a:buSzPts val="1400"/>
              <a:buNone/>
              <a:defRPr b="1">
                <a:solidFill>
                  <a:schemeClr val="accent1"/>
                </a:solidFill>
              </a:defRPr>
            </a:lvl4pPr>
            <a:lvl5pPr lvl="4" rtl="0">
              <a:spcBef>
                <a:spcPts val="1600"/>
              </a:spcBef>
              <a:spcAft>
                <a:spcPts val="0"/>
              </a:spcAft>
              <a:buClr>
                <a:schemeClr val="accent1"/>
              </a:buClr>
              <a:buSzPts val="1400"/>
              <a:buNone/>
              <a:defRPr b="1">
                <a:solidFill>
                  <a:schemeClr val="accent1"/>
                </a:solidFill>
              </a:defRPr>
            </a:lvl5pPr>
            <a:lvl6pPr lvl="5" rtl="0">
              <a:spcBef>
                <a:spcPts val="1600"/>
              </a:spcBef>
              <a:spcAft>
                <a:spcPts val="0"/>
              </a:spcAft>
              <a:buClr>
                <a:schemeClr val="accent1"/>
              </a:buClr>
              <a:buSzPts val="1400"/>
              <a:buNone/>
              <a:defRPr b="1">
                <a:solidFill>
                  <a:schemeClr val="accent1"/>
                </a:solidFill>
              </a:defRPr>
            </a:lvl6pPr>
            <a:lvl7pPr lvl="6" rtl="0">
              <a:spcBef>
                <a:spcPts val="1600"/>
              </a:spcBef>
              <a:spcAft>
                <a:spcPts val="0"/>
              </a:spcAft>
              <a:buClr>
                <a:schemeClr val="accent1"/>
              </a:buClr>
              <a:buSzPts val="1400"/>
              <a:buNone/>
              <a:defRPr b="1">
                <a:solidFill>
                  <a:schemeClr val="accent1"/>
                </a:solidFill>
              </a:defRPr>
            </a:lvl7pPr>
            <a:lvl8pPr lvl="7" rtl="0">
              <a:spcBef>
                <a:spcPts val="1600"/>
              </a:spcBef>
              <a:spcAft>
                <a:spcPts val="0"/>
              </a:spcAft>
              <a:buClr>
                <a:schemeClr val="accent1"/>
              </a:buClr>
              <a:buSzPts val="1400"/>
              <a:buNone/>
              <a:defRPr b="1">
                <a:solidFill>
                  <a:schemeClr val="accent1"/>
                </a:solidFill>
              </a:defRPr>
            </a:lvl8pPr>
            <a:lvl9pPr lvl="8" rtl="0">
              <a:spcBef>
                <a:spcPts val="1600"/>
              </a:spcBef>
              <a:spcAft>
                <a:spcPts val="1600"/>
              </a:spcAft>
              <a:buClr>
                <a:schemeClr val="accent1"/>
              </a:buClr>
              <a:buSzPts val="1400"/>
              <a:buNone/>
              <a:defRPr b="1">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grpSp>
        <p:nvGrpSpPr>
          <p:cNvPr id="16" name="Google Shape;16;p3"/>
          <p:cNvGrpSpPr/>
          <p:nvPr/>
        </p:nvGrpSpPr>
        <p:grpSpPr>
          <a:xfrm>
            <a:off x="2996551" y="1025029"/>
            <a:ext cx="3150896" cy="3150973"/>
            <a:chOff x="3974975" y="3012100"/>
            <a:chExt cx="1635300" cy="1635425"/>
          </a:xfrm>
        </p:grpSpPr>
        <p:sp>
          <p:nvSpPr>
            <p:cNvPr id="17" name="Google Shape;17;p3"/>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txBox="1">
            <a:spLocks noGrp="1"/>
          </p:cNvSpPr>
          <p:nvPr>
            <p:ph type="title"/>
          </p:nvPr>
        </p:nvSpPr>
        <p:spPr>
          <a:xfrm>
            <a:off x="1076975" y="2505700"/>
            <a:ext cx="4986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2939200" y="1652071"/>
            <a:ext cx="1213200" cy="713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4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a:off x="1389875" y="3458250"/>
            <a:ext cx="4360200" cy="353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52"/>
        <p:cNvGrpSpPr/>
        <p:nvPr/>
      </p:nvGrpSpPr>
      <p:grpSpPr>
        <a:xfrm>
          <a:off x="0" y="0"/>
          <a:ext cx="0" cy="0"/>
          <a:chOff x="0" y="0"/>
          <a:chExt cx="0" cy="0"/>
        </a:xfrm>
      </p:grpSpPr>
      <p:sp>
        <p:nvSpPr>
          <p:cNvPr id="153" name="Google Shape;153;p22"/>
          <p:cNvSpPr/>
          <p:nvPr/>
        </p:nvSpPr>
        <p:spPr>
          <a:xfrm>
            <a:off x="-785250" y="-475600"/>
            <a:ext cx="2560237" cy="2559990"/>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a:spLocks noGrp="1"/>
          </p:cNvSpPr>
          <p:nvPr>
            <p:ph type="subTitle" idx="1"/>
          </p:nvPr>
        </p:nvSpPr>
        <p:spPr>
          <a:xfrm>
            <a:off x="720000" y="2425211"/>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2"/>
          <p:cNvSpPr txBox="1">
            <a:spLocks noGrp="1"/>
          </p:cNvSpPr>
          <p:nvPr>
            <p:ph type="subTitle" idx="2"/>
          </p:nvPr>
        </p:nvSpPr>
        <p:spPr>
          <a:xfrm>
            <a:off x="3403800" y="2425211"/>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22"/>
          <p:cNvSpPr txBox="1">
            <a:spLocks noGrp="1"/>
          </p:cNvSpPr>
          <p:nvPr>
            <p:ph type="subTitle" idx="3"/>
          </p:nvPr>
        </p:nvSpPr>
        <p:spPr>
          <a:xfrm>
            <a:off x="6087600" y="2425211"/>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22"/>
          <p:cNvSpPr txBox="1">
            <a:spLocks noGrp="1"/>
          </p:cNvSpPr>
          <p:nvPr>
            <p:ph type="subTitle" idx="4"/>
          </p:nvPr>
        </p:nvSpPr>
        <p:spPr>
          <a:xfrm>
            <a:off x="720000" y="4123703"/>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22"/>
          <p:cNvSpPr txBox="1">
            <a:spLocks noGrp="1"/>
          </p:cNvSpPr>
          <p:nvPr>
            <p:ph type="subTitle" idx="5"/>
          </p:nvPr>
        </p:nvSpPr>
        <p:spPr>
          <a:xfrm>
            <a:off x="3403800" y="4123703"/>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2"/>
          <p:cNvSpPr txBox="1">
            <a:spLocks noGrp="1"/>
          </p:cNvSpPr>
          <p:nvPr>
            <p:ph type="subTitle" idx="6"/>
          </p:nvPr>
        </p:nvSpPr>
        <p:spPr>
          <a:xfrm>
            <a:off x="6087600" y="4123703"/>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22"/>
          <p:cNvSpPr txBox="1">
            <a:spLocks noGrp="1"/>
          </p:cNvSpPr>
          <p:nvPr>
            <p:ph type="subTitle" idx="7"/>
          </p:nvPr>
        </p:nvSpPr>
        <p:spPr>
          <a:xfrm>
            <a:off x="715100" y="1854950"/>
            <a:ext cx="2336400" cy="572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1" name="Google Shape;161;p22"/>
          <p:cNvSpPr txBox="1">
            <a:spLocks noGrp="1"/>
          </p:cNvSpPr>
          <p:nvPr>
            <p:ph type="subTitle" idx="8"/>
          </p:nvPr>
        </p:nvSpPr>
        <p:spPr>
          <a:xfrm>
            <a:off x="3403800" y="1854950"/>
            <a:ext cx="2336400" cy="572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2" name="Google Shape;162;p22"/>
          <p:cNvSpPr txBox="1">
            <a:spLocks noGrp="1"/>
          </p:cNvSpPr>
          <p:nvPr>
            <p:ph type="subTitle" idx="9"/>
          </p:nvPr>
        </p:nvSpPr>
        <p:spPr>
          <a:xfrm>
            <a:off x="6092500" y="1854950"/>
            <a:ext cx="2336400" cy="572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3" name="Google Shape;163;p22"/>
          <p:cNvSpPr txBox="1">
            <a:spLocks noGrp="1"/>
          </p:cNvSpPr>
          <p:nvPr>
            <p:ph type="subTitle" idx="13"/>
          </p:nvPr>
        </p:nvSpPr>
        <p:spPr>
          <a:xfrm>
            <a:off x="715100" y="3548900"/>
            <a:ext cx="2336400" cy="572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4" name="Google Shape;164;p22"/>
          <p:cNvSpPr txBox="1">
            <a:spLocks noGrp="1"/>
          </p:cNvSpPr>
          <p:nvPr>
            <p:ph type="subTitle" idx="14"/>
          </p:nvPr>
        </p:nvSpPr>
        <p:spPr>
          <a:xfrm>
            <a:off x="3403800" y="3548900"/>
            <a:ext cx="2336400" cy="572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5" name="Google Shape;165;p22"/>
          <p:cNvSpPr txBox="1">
            <a:spLocks noGrp="1"/>
          </p:cNvSpPr>
          <p:nvPr>
            <p:ph type="subTitle" idx="15"/>
          </p:nvPr>
        </p:nvSpPr>
        <p:spPr>
          <a:xfrm>
            <a:off x="6092500" y="3548900"/>
            <a:ext cx="2336400" cy="572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6" name="Google Shape;166;p22"/>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67"/>
        <p:cNvGrpSpPr/>
        <p:nvPr/>
      </p:nvGrpSpPr>
      <p:grpSpPr>
        <a:xfrm>
          <a:off x="0" y="0"/>
          <a:ext cx="0" cy="0"/>
          <a:chOff x="0" y="0"/>
          <a:chExt cx="0" cy="0"/>
        </a:xfrm>
      </p:grpSpPr>
      <p:sp>
        <p:nvSpPr>
          <p:cNvPr id="168" name="Google Shape;168;p23"/>
          <p:cNvSpPr txBox="1">
            <a:spLocks noGrp="1"/>
          </p:cNvSpPr>
          <p:nvPr>
            <p:ph type="title" hasCustomPrompt="1"/>
          </p:nvPr>
        </p:nvSpPr>
        <p:spPr>
          <a:xfrm>
            <a:off x="1669550" y="667200"/>
            <a:ext cx="5839500" cy="57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9" name="Google Shape;169;p23"/>
          <p:cNvSpPr txBox="1">
            <a:spLocks noGrp="1"/>
          </p:cNvSpPr>
          <p:nvPr>
            <p:ph type="subTitle" idx="1"/>
          </p:nvPr>
        </p:nvSpPr>
        <p:spPr>
          <a:xfrm>
            <a:off x="1669550" y="1246025"/>
            <a:ext cx="5839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b="1">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23"/>
          <p:cNvSpPr txBox="1">
            <a:spLocks noGrp="1"/>
          </p:cNvSpPr>
          <p:nvPr>
            <p:ph type="title" idx="2" hasCustomPrompt="1"/>
          </p:nvPr>
        </p:nvSpPr>
        <p:spPr>
          <a:xfrm>
            <a:off x="1669550" y="2123350"/>
            <a:ext cx="5839500" cy="57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71" name="Google Shape;171;p23"/>
          <p:cNvSpPr txBox="1">
            <a:spLocks noGrp="1"/>
          </p:cNvSpPr>
          <p:nvPr>
            <p:ph type="subTitle" idx="3"/>
          </p:nvPr>
        </p:nvSpPr>
        <p:spPr>
          <a:xfrm>
            <a:off x="1669550" y="2702169"/>
            <a:ext cx="5839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b="1">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23"/>
          <p:cNvSpPr txBox="1">
            <a:spLocks noGrp="1"/>
          </p:cNvSpPr>
          <p:nvPr>
            <p:ph type="title" idx="4" hasCustomPrompt="1"/>
          </p:nvPr>
        </p:nvSpPr>
        <p:spPr>
          <a:xfrm>
            <a:off x="1669550" y="3579525"/>
            <a:ext cx="5839500" cy="57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73" name="Google Shape;173;p23"/>
          <p:cNvSpPr txBox="1">
            <a:spLocks noGrp="1"/>
          </p:cNvSpPr>
          <p:nvPr>
            <p:ph type="subTitle" idx="5"/>
          </p:nvPr>
        </p:nvSpPr>
        <p:spPr>
          <a:xfrm>
            <a:off x="1669550" y="4158325"/>
            <a:ext cx="5839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b="1">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4" name="Google Shape;174;p23"/>
          <p:cNvGrpSpPr/>
          <p:nvPr/>
        </p:nvGrpSpPr>
        <p:grpSpPr>
          <a:xfrm rot="-5400000">
            <a:off x="5453621" y="3209984"/>
            <a:ext cx="3275709" cy="2979281"/>
            <a:chOff x="2733900" y="2336300"/>
            <a:chExt cx="3035875" cy="2761150"/>
          </a:xfrm>
        </p:grpSpPr>
        <p:sp>
          <p:nvSpPr>
            <p:cNvPr id="175" name="Google Shape;175;p2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23"/>
          <p:cNvSpPr/>
          <p:nvPr/>
        </p:nvSpPr>
        <p:spPr>
          <a:xfrm>
            <a:off x="584074" y="38750"/>
            <a:ext cx="2391026" cy="239079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8"/>
        <p:cNvGrpSpPr/>
        <p:nvPr/>
      </p:nvGrpSpPr>
      <p:grpSpPr>
        <a:xfrm>
          <a:off x="0" y="0"/>
          <a:ext cx="0" cy="0"/>
          <a:chOff x="0" y="0"/>
          <a:chExt cx="0" cy="0"/>
        </a:xfrm>
      </p:grpSpPr>
      <p:grpSp>
        <p:nvGrpSpPr>
          <p:cNvPr id="189" name="Google Shape;189;p25"/>
          <p:cNvGrpSpPr/>
          <p:nvPr/>
        </p:nvGrpSpPr>
        <p:grpSpPr>
          <a:xfrm rot="-5400000">
            <a:off x="2143456" y="362969"/>
            <a:ext cx="4857096" cy="4417564"/>
            <a:chOff x="2733900" y="2336300"/>
            <a:chExt cx="3035875" cy="2761150"/>
          </a:xfrm>
        </p:grpSpPr>
        <p:sp>
          <p:nvSpPr>
            <p:cNvPr id="190" name="Google Shape;190;p25"/>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3"/>
        <p:cNvGrpSpPr/>
        <p:nvPr/>
      </p:nvGrpSpPr>
      <p:grpSpPr>
        <a:xfrm>
          <a:off x="0" y="0"/>
          <a:ext cx="0" cy="0"/>
          <a:chOff x="0" y="0"/>
          <a:chExt cx="0" cy="0"/>
        </a:xfrm>
      </p:grpSpPr>
      <p:grpSp>
        <p:nvGrpSpPr>
          <p:cNvPr id="194" name="Google Shape;194;p26"/>
          <p:cNvGrpSpPr/>
          <p:nvPr/>
        </p:nvGrpSpPr>
        <p:grpSpPr>
          <a:xfrm>
            <a:off x="5992065" y="-982492"/>
            <a:ext cx="4282102" cy="3894602"/>
            <a:chOff x="2733900" y="2336300"/>
            <a:chExt cx="3035875" cy="2761150"/>
          </a:xfrm>
        </p:grpSpPr>
        <p:sp>
          <p:nvSpPr>
            <p:cNvPr id="195" name="Google Shape;195;p26"/>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26"/>
          <p:cNvSpPr/>
          <p:nvPr/>
        </p:nvSpPr>
        <p:spPr>
          <a:xfrm>
            <a:off x="472050" y="2343800"/>
            <a:ext cx="2560237" cy="2559990"/>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grpSp>
        <p:nvGrpSpPr>
          <p:cNvPr id="23" name="Google Shape;23;p4"/>
          <p:cNvGrpSpPr/>
          <p:nvPr/>
        </p:nvGrpSpPr>
        <p:grpSpPr>
          <a:xfrm>
            <a:off x="7554955" y="3746672"/>
            <a:ext cx="2247556" cy="2247565"/>
            <a:chOff x="3974975" y="3012100"/>
            <a:chExt cx="1635300" cy="1635425"/>
          </a:xfrm>
        </p:grpSpPr>
        <p:sp>
          <p:nvSpPr>
            <p:cNvPr id="24" name="Google Shape;24;p4"/>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4"/>
          <p:cNvSpPr/>
          <p:nvPr/>
        </p:nvSpPr>
        <p:spPr>
          <a:xfrm rot="5400000" flipH="1">
            <a:off x="-806225" y="-98397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8" name="Google Shape;28;p4"/>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grpSp>
        <p:nvGrpSpPr>
          <p:cNvPr id="30" name="Google Shape;30;p5"/>
          <p:cNvGrpSpPr/>
          <p:nvPr/>
        </p:nvGrpSpPr>
        <p:grpSpPr>
          <a:xfrm>
            <a:off x="-377999" y="-520027"/>
            <a:ext cx="1789836" cy="1789809"/>
            <a:chOff x="3974975" y="3012100"/>
            <a:chExt cx="1635300" cy="1635425"/>
          </a:xfrm>
        </p:grpSpPr>
        <p:sp>
          <p:nvSpPr>
            <p:cNvPr id="31" name="Google Shape;31;p5"/>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5"/>
          <p:cNvSpPr txBox="1">
            <a:spLocks noGrp="1"/>
          </p:cNvSpPr>
          <p:nvPr>
            <p:ph type="subTitle" idx="1"/>
          </p:nvPr>
        </p:nvSpPr>
        <p:spPr>
          <a:xfrm>
            <a:off x="1181425" y="2917651"/>
            <a:ext cx="2907600" cy="39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Bebas Neue"/>
              <a:buNone/>
              <a:defRPr sz="1800" b="1">
                <a:solidFill>
                  <a:schemeClr val="accent1"/>
                </a:solidFill>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4" name="Google Shape;34;p5"/>
          <p:cNvSpPr txBox="1">
            <a:spLocks noGrp="1"/>
          </p:cNvSpPr>
          <p:nvPr>
            <p:ph type="subTitle" idx="2"/>
          </p:nvPr>
        </p:nvSpPr>
        <p:spPr>
          <a:xfrm>
            <a:off x="4836300" y="2917651"/>
            <a:ext cx="29076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5" name="Google Shape;35;p5"/>
          <p:cNvSpPr txBox="1">
            <a:spLocks noGrp="1"/>
          </p:cNvSpPr>
          <p:nvPr>
            <p:ph type="subTitle" idx="3"/>
          </p:nvPr>
        </p:nvSpPr>
        <p:spPr>
          <a:xfrm>
            <a:off x="1181425" y="3320595"/>
            <a:ext cx="2907600" cy="12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 name="Google Shape;36;p5"/>
          <p:cNvSpPr txBox="1">
            <a:spLocks noGrp="1"/>
          </p:cNvSpPr>
          <p:nvPr>
            <p:ph type="subTitle" idx="4"/>
          </p:nvPr>
        </p:nvSpPr>
        <p:spPr>
          <a:xfrm>
            <a:off x="4836300" y="3320595"/>
            <a:ext cx="2907600" cy="12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
        <p:nvSpPr>
          <p:cNvPr id="38" name="Google Shape;38;p5"/>
          <p:cNvSpPr/>
          <p:nvPr/>
        </p:nvSpPr>
        <p:spPr>
          <a:xfrm flipH="1">
            <a:off x="1659457" y="919075"/>
            <a:ext cx="5547492" cy="4224431"/>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grpSp>
        <p:nvGrpSpPr>
          <p:cNvPr id="40" name="Google Shape;40;p6"/>
          <p:cNvGrpSpPr/>
          <p:nvPr/>
        </p:nvGrpSpPr>
        <p:grpSpPr>
          <a:xfrm>
            <a:off x="1326905" y="1127835"/>
            <a:ext cx="2247556" cy="2247565"/>
            <a:chOff x="3974975" y="3012100"/>
            <a:chExt cx="1635300" cy="1635425"/>
          </a:xfrm>
        </p:grpSpPr>
        <p:sp>
          <p:nvSpPr>
            <p:cNvPr id="41" name="Google Shape;41;p6"/>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6"/>
          <p:cNvSpPr/>
          <p:nvPr/>
        </p:nvSpPr>
        <p:spPr>
          <a:xfrm rot="5400000" flipH="1">
            <a:off x="6847150" y="3081350"/>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grpSp>
        <p:nvGrpSpPr>
          <p:cNvPr id="46" name="Google Shape;46;p7"/>
          <p:cNvGrpSpPr/>
          <p:nvPr/>
        </p:nvGrpSpPr>
        <p:grpSpPr>
          <a:xfrm>
            <a:off x="3660387" y="1552714"/>
            <a:ext cx="2616644" cy="2616680"/>
            <a:chOff x="3974975" y="3012100"/>
            <a:chExt cx="1635300" cy="1635425"/>
          </a:xfrm>
        </p:grpSpPr>
        <p:sp>
          <p:nvSpPr>
            <p:cNvPr id="47" name="Google Shape;47;p7"/>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7"/>
          <p:cNvSpPr txBox="1">
            <a:spLocks noGrp="1"/>
          </p:cNvSpPr>
          <p:nvPr>
            <p:ph type="body" idx="1"/>
          </p:nvPr>
        </p:nvSpPr>
        <p:spPr>
          <a:xfrm>
            <a:off x="720000" y="1379475"/>
            <a:ext cx="3322200" cy="322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0" name="Google Shape;50;p7"/>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53" name="Google Shape;53;p8"/>
          <p:cNvSpPr/>
          <p:nvPr/>
        </p:nvSpPr>
        <p:spPr>
          <a:xfrm flipH="1">
            <a:off x="1659591" y="398975"/>
            <a:ext cx="5824822" cy="4435843"/>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rot="2700000" flipH="1">
            <a:off x="6001240" y="1877182"/>
            <a:ext cx="4288655" cy="3866006"/>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txBox="1">
            <a:spLocks noGrp="1"/>
          </p:cNvSpPr>
          <p:nvPr>
            <p:ph type="subTitle" idx="1"/>
          </p:nvPr>
        </p:nvSpPr>
        <p:spPr>
          <a:xfrm>
            <a:off x="715100" y="2544049"/>
            <a:ext cx="4851300" cy="145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 name="Google Shape;57;p9"/>
          <p:cNvSpPr txBox="1">
            <a:spLocks noGrp="1"/>
          </p:cNvSpPr>
          <p:nvPr>
            <p:ph type="title"/>
          </p:nvPr>
        </p:nvSpPr>
        <p:spPr>
          <a:xfrm>
            <a:off x="715100" y="1301650"/>
            <a:ext cx="4851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200" b="1">
                <a:latin typeface="Ubuntu"/>
                <a:ea typeface="Ubuntu"/>
                <a:cs typeface="Ubuntu"/>
                <a:sym typeface="Ubuntu"/>
              </a:defRPr>
            </a:lvl1pPr>
            <a:lvl2pPr lvl="1"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p:nvPr/>
        </p:nvSpPr>
        <p:spPr>
          <a:xfrm rot="-5400000" flipH="1">
            <a:off x="6058744" y="-1573075"/>
            <a:ext cx="4069206" cy="366818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 name="Google Shape;63;p11"/>
          <p:cNvSpPr txBox="1">
            <a:spLocks noGrp="1"/>
          </p:cNvSpPr>
          <p:nvPr>
            <p:ph type="subTitle" idx="1"/>
          </p:nvPr>
        </p:nvSpPr>
        <p:spPr>
          <a:xfrm>
            <a:off x="1284000" y="3069625"/>
            <a:ext cx="65760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b="1">
                <a:solidFill>
                  <a:schemeClr val="accen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Ubuntu"/>
              <a:buNone/>
              <a:defRPr sz="3500" b="1">
                <a:solidFill>
                  <a:schemeClr val="accent2"/>
                </a:solidFill>
                <a:latin typeface="Ubuntu"/>
                <a:ea typeface="Ubuntu"/>
                <a:cs typeface="Ubuntu"/>
                <a:sym typeface="Ubuntu"/>
              </a:defRPr>
            </a:lvl1pPr>
            <a:lvl2pPr lvl="1"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00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0"/>
          <p:cNvGrpSpPr/>
          <p:nvPr/>
        </p:nvGrpSpPr>
        <p:grpSpPr>
          <a:xfrm>
            <a:off x="5725689" y="30493"/>
            <a:ext cx="2940080" cy="1393760"/>
            <a:chOff x="2707875" y="1586441"/>
            <a:chExt cx="1455125" cy="689809"/>
          </a:xfrm>
        </p:grpSpPr>
        <p:sp>
          <p:nvSpPr>
            <p:cNvPr id="210" name="Google Shape;210;p30"/>
            <p:cNvSpPr/>
            <p:nvPr/>
          </p:nvSpPr>
          <p:spPr>
            <a:xfrm>
              <a:off x="3981225" y="2197250"/>
              <a:ext cx="181775" cy="79000"/>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0"/>
            <p:cNvSpPr/>
            <p:nvPr/>
          </p:nvSpPr>
          <p:spPr>
            <a:xfrm>
              <a:off x="3890400" y="2110300"/>
              <a:ext cx="181775" cy="79150"/>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0"/>
            <p:cNvSpPr/>
            <p:nvPr/>
          </p:nvSpPr>
          <p:spPr>
            <a:xfrm>
              <a:off x="3568500" y="1673241"/>
              <a:ext cx="181800" cy="79050"/>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3477675" y="1586441"/>
              <a:ext cx="181800" cy="79025"/>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2994650" y="1909750"/>
              <a:ext cx="181675" cy="79025"/>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2798825" y="1909750"/>
              <a:ext cx="181650" cy="79025"/>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2898000" y="2003075"/>
              <a:ext cx="181675" cy="79150"/>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2707875" y="1822800"/>
              <a:ext cx="181800" cy="79050"/>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30"/>
          <p:cNvSpPr/>
          <p:nvPr/>
        </p:nvSpPr>
        <p:spPr>
          <a:xfrm>
            <a:off x="1961111" y="1295176"/>
            <a:ext cx="6704658" cy="2518800"/>
          </a:xfrm>
          <a:prstGeom prst="round2DiagRect">
            <a:avLst>
              <a:gd name="adj1" fmla="val 16667"/>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546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highlight>
                <a:srgbClr val="F3F3F3"/>
              </a:highlight>
            </a:endParaRPr>
          </a:p>
        </p:txBody>
      </p:sp>
      <p:sp>
        <p:nvSpPr>
          <p:cNvPr id="219" name="Google Shape;219;p30"/>
          <p:cNvSpPr/>
          <p:nvPr/>
        </p:nvSpPr>
        <p:spPr>
          <a:xfrm>
            <a:off x="2016148" y="1507939"/>
            <a:ext cx="6564443" cy="2176130"/>
          </a:xfrm>
          <a:prstGeom prst="roundRect">
            <a:avLst>
              <a:gd name="adj" fmla="val 50000"/>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R="0" lvl="0" algn="ctr">
              <a:lnSpc>
                <a:spcPct val="150000"/>
              </a:lnSpc>
              <a:spcBef>
                <a:spcPts val="0"/>
              </a:spcBef>
              <a:spcAft>
                <a:spcPts val="1000"/>
              </a:spcAft>
            </a:pPr>
            <a:r>
              <a:rPr lang="en-US" sz="3000" b="1">
                <a:solidFill>
                  <a:schemeClr val="tx1">
                    <a:lumMod val="75000"/>
                  </a:schemeClr>
                </a:solidFill>
                <a:effectLst/>
                <a:latin typeface="+mj-lt"/>
                <a:ea typeface="Calibri" panose="020F0502020204030204" pitchFamily="34" charset="0"/>
                <a:cs typeface="Times New Roman" panose="02020603050405020304" pitchFamily="18" charset="0"/>
              </a:rPr>
              <a:t>CHÀO MỪNG CÁC EM</a:t>
            </a:r>
          </a:p>
          <a:p>
            <a:pPr marR="0" lvl="0" algn="ctr">
              <a:lnSpc>
                <a:spcPct val="150000"/>
              </a:lnSpc>
              <a:spcBef>
                <a:spcPts val="0"/>
              </a:spcBef>
              <a:spcAft>
                <a:spcPts val="1000"/>
              </a:spcAft>
            </a:pPr>
            <a:r>
              <a:rPr lang="en-US" sz="3000" b="1">
                <a:solidFill>
                  <a:schemeClr val="tx1">
                    <a:lumMod val="75000"/>
                  </a:schemeClr>
                </a:solidFill>
                <a:effectLst/>
                <a:latin typeface="+mj-lt"/>
                <a:ea typeface="Calibri" panose="020F0502020204030204" pitchFamily="34" charset="0"/>
                <a:cs typeface="Times New Roman" panose="02020603050405020304" pitchFamily="18" charset="0"/>
              </a:rPr>
              <a:t>ĐẾN VỚI BÀI GIẢNG HÔM NAY</a:t>
            </a:r>
          </a:p>
        </p:txBody>
      </p:sp>
      <p:sp>
        <p:nvSpPr>
          <p:cNvPr id="222" name="Google Shape;222;p30"/>
          <p:cNvSpPr/>
          <p:nvPr/>
        </p:nvSpPr>
        <p:spPr>
          <a:xfrm>
            <a:off x="4407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4952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1186000" y="5350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253616" y="2406571"/>
            <a:ext cx="2071975" cy="2653700"/>
          </a:xfrm>
          <a:custGeom>
            <a:avLst/>
            <a:gdLst/>
            <a:ahLst/>
            <a:cxnLst/>
            <a:rect l="l" t="t" r="r" b="b"/>
            <a:pathLst>
              <a:path w="82879" h="106148" extrusionOk="0">
                <a:moveTo>
                  <a:pt x="20720" y="2397"/>
                </a:moveTo>
                <a:cubicBezTo>
                  <a:pt x="19164" y="2492"/>
                  <a:pt x="17704" y="904"/>
                  <a:pt x="16339" y="682"/>
                </a:cubicBezTo>
                <a:cubicBezTo>
                  <a:pt x="14974" y="460"/>
                  <a:pt x="13482" y="396"/>
                  <a:pt x="12529" y="1063"/>
                </a:cubicBezTo>
                <a:cubicBezTo>
                  <a:pt x="11577" y="1730"/>
                  <a:pt x="11100" y="1730"/>
                  <a:pt x="10624" y="4683"/>
                </a:cubicBezTo>
                <a:cubicBezTo>
                  <a:pt x="10148" y="7636"/>
                  <a:pt x="9862" y="15446"/>
                  <a:pt x="9671" y="18780"/>
                </a:cubicBezTo>
                <a:cubicBezTo>
                  <a:pt x="9481" y="22114"/>
                  <a:pt x="9799" y="23002"/>
                  <a:pt x="9481" y="24685"/>
                </a:cubicBezTo>
                <a:cubicBezTo>
                  <a:pt x="9164" y="26368"/>
                  <a:pt x="8973" y="27543"/>
                  <a:pt x="7766" y="28876"/>
                </a:cubicBezTo>
                <a:cubicBezTo>
                  <a:pt x="6560" y="30210"/>
                  <a:pt x="2528" y="31162"/>
                  <a:pt x="2242" y="32686"/>
                </a:cubicBezTo>
                <a:cubicBezTo>
                  <a:pt x="1956" y="34210"/>
                  <a:pt x="4814" y="36877"/>
                  <a:pt x="6052" y="38020"/>
                </a:cubicBezTo>
                <a:cubicBezTo>
                  <a:pt x="7290" y="39163"/>
                  <a:pt x="9227" y="38623"/>
                  <a:pt x="9671" y="39544"/>
                </a:cubicBezTo>
                <a:cubicBezTo>
                  <a:pt x="10116" y="40465"/>
                  <a:pt x="9830" y="40370"/>
                  <a:pt x="8719" y="43545"/>
                </a:cubicBezTo>
                <a:cubicBezTo>
                  <a:pt x="7608" y="46720"/>
                  <a:pt x="3798" y="55451"/>
                  <a:pt x="3004" y="58594"/>
                </a:cubicBezTo>
                <a:cubicBezTo>
                  <a:pt x="2210" y="61737"/>
                  <a:pt x="3194" y="61261"/>
                  <a:pt x="3956" y="62404"/>
                </a:cubicBezTo>
                <a:cubicBezTo>
                  <a:pt x="4718" y="63547"/>
                  <a:pt x="6878" y="64531"/>
                  <a:pt x="7576" y="65452"/>
                </a:cubicBezTo>
                <a:cubicBezTo>
                  <a:pt x="8275" y="66373"/>
                  <a:pt x="9385" y="65230"/>
                  <a:pt x="8147" y="67929"/>
                </a:cubicBezTo>
                <a:cubicBezTo>
                  <a:pt x="6909" y="70628"/>
                  <a:pt x="972" y="78597"/>
                  <a:pt x="146" y="81645"/>
                </a:cubicBezTo>
                <a:cubicBezTo>
                  <a:pt x="-679" y="84693"/>
                  <a:pt x="2337" y="85296"/>
                  <a:pt x="3194" y="86217"/>
                </a:cubicBezTo>
                <a:cubicBezTo>
                  <a:pt x="4051" y="87138"/>
                  <a:pt x="5163" y="86248"/>
                  <a:pt x="5290" y="87169"/>
                </a:cubicBezTo>
                <a:cubicBezTo>
                  <a:pt x="5417" y="88090"/>
                  <a:pt x="4559" y="89519"/>
                  <a:pt x="3956" y="91741"/>
                </a:cubicBezTo>
                <a:cubicBezTo>
                  <a:pt x="3353" y="93964"/>
                  <a:pt x="1829" y="98472"/>
                  <a:pt x="1670" y="100504"/>
                </a:cubicBezTo>
                <a:cubicBezTo>
                  <a:pt x="1511" y="102536"/>
                  <a:pt x="2083" y="103330"/>
                  <a:pt x="3004" y="103933"/>
                </a:cubicBezTo>
                <a:cubicBezTo>
                  <a:pt x="3925" y="104536"/>
                  <a:pt x="274" y="103775"/>
                  <a:pt x="7195" y="104124"/>
                </a:cubicBezTo>
                <a:cubicBezTo>
                  <a:pt x="14117" y="104473"/>
                  <a:pt x="37739" y="106505"/>
                  <a:pt x="44533" y="106029"/>
                </a:cubicBezTo>
                <a:cubicBezTo>
                  <a:pt x="51328" y="105553"/>
                  <a:pt x="47454" y="107172"/>
                  <a:pt x="47962" y="101266"/>
                </a:cubicBezTo>
                <a:cubicBezTo>
                  <a:pt x="48470" y="95361"/>
                  <a:pt x="48661" y="77867"/>
                  <a:pt x="47581" y="70596"/>
                </a:cubicBezTo>
                <a:cubicBezTo>
                  <a:pt x="46502" y="63325"/>
                  <a:pt x="42565" y="60658"/>
                  <a:pt x="41485" y="57642"/>
                </a:cubicBezTo>
                <a:cubicBezTo>
                  <a:pt x="40406" y="54626"/>
                  <a:pt x="40850" y="54086"/>
                  <a:pt x="41104" y="52498"/>
                </a:cubicBezTo>
                <a:cubicBezTo>
                  <a:pt x="41358" y="50911"/>
                  <a:pt x="42565" y="49165"/>
                  <a:pt x="43009" y="48117"/>
                </a:cubicBezTo>
                <a:cubicBezTo>
                  <a:pt x="43454" y="47069"/>
                  <a:pt x="43041" y="46466"/>
                  <a:pt x="43771" y="46212"/>
                </a:cubicBezTo>
                <a:cubicBezTo>
                  <a:pt x="44501" y="45958"/>
                  <a:pt x="44691" y="46149"/>
                  <a:pt x="47390" y="46593"/>
                </a:cubicBezTo>
                <a:cubicBezTo>
                  <a:pt x="50089" y="47038"/>
                  <a:pt x="57360" y="48974"/>
                  <a:pt x="59963" y="48879"/>
                </a:cubicBezTo>
                <a:cubicBezTo>
                  <a:pt x="62567" y="48784"/>
                  <a:pt x="61074" y="49228"/>
                  <a:pt x="63011" y="46021"/>
                </a:cubicBezTo>
                <a:cubicBezTo>
                  <a:pt x="64948" y="42814"/>
                  <a:pt x="69235" y="32813"/>
                  <a:pt x="71584" y="29638"/>
                </a:cubicBezTo>
                <a:cubicBezTo>
                  <a:pt x="73934" y="26463"/>
                  <a:pt x="75648" y="27701"/>
                  <a:pt x="77108" y="26971"/>
                </a:cubicBezTo>
                <a:cubicBezTo>
                  <a:pt x="78569" y="26241"/>
                  <a:pt x="79426" y="25987"/>
                  <a:pt x="80347" y="25257"/>
                </a:cubicBezTo>
                <a:cubicBezTo>
                  <a:pt x="81268" y="24527"/>
                  <a:pt x="82316" y="24082"/>
                  <a:pt x="82633" y="22590"/>
                </a:cubicBezTo>
                <a:cubicBezTo>
                  <a:pt x="82951" y="21098"/>
                  <a:pt x="82982" y="17478"/>
                  <a:pt x="82252" y="16303"/>
                </a:cubicBezTo>
                <a:cubicBezTo>
                  <a:pt x="81522" y="15128"/>
                  <a:pt x="79489" y="15287"/>
                  <a:pt x="78251" y="15541"/>
                </a:cubicBezTo>
                <a:cubicBezTo>
                  <a:pt x="77013" y="15795"/>
                  <a:pt x="76187" y="17383"/>
                  <a:pt x="74822" y="17827"/>
                </a:cubicBezTo>
                <a:cubicBezTo>
                  <a:pt x="73457" y="18272"/>
                  <a:pt x="71394" y="17637"/>
                  <a:pt x="70060" y="18208"/>
                </a:cubicBezTo>
                <a:cubicBezTo>
                  <a:pt x="68727" y="18780"/>
                  <a:pt x="67678" y="20081"/>
                  <a:pt x="66821" y="21256"/>
                </a:cubicBezTo>
                <a:cubicBezTo>
                  <a:pt x="65964" y="22431"/>
                  <a:pt x="66726" y="22908"/>
                  <a:pt x="64916" y="25257"/>
                </a:cubicBezTo>
                <a:cubicBezTo>
                  <a:pt x="63106" y="27607"/>
                  <a:pt x="58471" y="33639"/>
                  <a:pt x="55963" y="35353"/>
                </a:cubicBezTo>
                <a:cubicBezTo>
                  <a:pt x="53455" y="37068"/>
                  <a:pt x="52820" y="36433"/>
                  <a:pt x="49867" y="35544"/>
                </a:cubicBezTo>
                <a:cubicBezTo>
                  <a:pt x="46914" y="34655"/>
                  <a:pt x="40183" y="31956"/>
                  <a:pt x="38246" y="30019"/>
                </a:cubicBezTo>
                <a:cubicBezTo>
                  <a:pt x="36309" y="28082"/>
                  <a:pt x="37802" y="25828"/>
                  <a:pt x="38246" y="23923"/>
                </a:cubicBezTo>
                <a:cubicBezTo>
                  <a:pt x="38691" y="22018"/>
                  <a:pt x="40659" y="20970"/>
                  <a:pt x="40913" y="18589"/>
                </a:cubicBezTo>
                <a:cubicBezTo>
                  <a:pt x="41167" y="16208"/>
                  <a:pt x="40437" y="12081"/>
                  <a:pt x="39770" y="9636"/>
                </a:cubicBezTo>
                <a:cubicBezTo>
                  <a:pt x="39103" y="7191"/>
                  <a:pt x="38120" y="5350"/>
                  <a:pt x="36913" y="3921"/>
                </a:cubicBezTo>
                <a:cubicBezTo>
                  <a:pt x="35707" y="2492"/>
                  <a:pt x="34404" y="1698"/>
                  <a:pt x="32531" y="1063"/>
                </a:cubicBezTo>
                <a:cubicBezTo>
                  <a:pt x="30658" y="428"/>
                  <a:pt x="27642" y="-111"/>
                  <a:pt x="25673" y="111"/>
                </a:cubicBezTo>
                <a:cubicBezTo>
                  <a:pt x="23705" y="333"/>
                  <a:pt x="22276" y="2302"/>
                  <a:pt x="20720" y="2397"/>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226" name="Google Shape;226;p30"/>
          <p:cNvGrpSpPr/>
          <p:nvPr/>
        </p:nvGrpSpPr>
        <p:grpSpPr>
          <a:xfrm>
            <a:off x="300247" y="2469617"/>
            <a:ext cx="1998477" cy="2518666"/>
            <a:chOff x="122" y="2852317"/>
            <a:chExt cx="1998477" cy="2518666"/>
          </a:xfrm>
        </p:grpSpPr>
        <p:sp>
          <p:nvSpPr>
            <p:cNvPr id="227" name="Google Shape;227;p30"/>
            <p:cNvSpPr/>
            <p:nvPr/>
          </p:nvSpPr>
          <p:spPr>
            <a:xfrm flipH="1">
              <a:off x="808464" y="3203439"/>
              <a:ext cx="100532" cy="127151"/>
            </a:xfrm>
            <a:custGeom>
              <a:avLst/>
              <a:gdLst/>
              <a:ahLst/>
              <a:cxnLst/>
              <a:rect l="l" t="t" r="r" b="b"/>
              <a:pathLst>
                <a:path w="2655" h="3358" extrusionOk="0">
                  <a:moveTo>
                    <a:pt x="1146" y="0"/>
                  </a:moveTo>
                  <a:cubicBezTo>
                    <a:pt x="468" y="0"/>
                    <a:pt x="0" y="855"/>
                    <a:pt x="39" y="1573"/>
                  </a:cubicBezTo>
                  <a:cubicBezTo>
                    <a:pt x="64" y="2018"/>
                    <a:pt x="256" y="2441"/>
                    <a:pt x="525" y="2776"/>
                  </a:cubicBezTo>
                  <a:cubicBezTo>
                    <a:pt x="709" y="3002"/>
                    <a:pt x="935" y="3192"/>
                    <a:pt x="1196" y="3288"/>
                  </a:cubicBezTo>
                  <a:cubicBezTo>
                    <a:pt x="1312" y="3334"/>
                    <a:pt x="1435" y="3358"/>
                    <a:pt x="1556" y="3358"/>
                  </a:cubicBezTo>
                  <a:cubicBezTo>
                    <a:pt x="1701" y="3358"/>
                    <a:pt x="1845" y="3323"/>
                    <a:pt x="1971" y="3250"/>
                  </a:cubicBezTo>
                  <a:cubicBezTo>
                    <a:pt x="2185" y="3124"/>
                    <a:pt x="2340" y="2902"/>
                    <a:pt x="2436" y="2650"/>
                  </a:cubicBezTo>
                  <a:cubicBezTo>
                    <a:pt x="2655" y="2076"/>
                    <a:pt x="2566" y="1377"/>
                    <a:pt x="2264" y="823"/>
                  </a:cubicBezTo>
                  <a:cubicBezTo>
                    <a:pt x="2055" y="441"/>
                    <a:pt x="1728" y="110"/>
                    <a:pt x="1338" y="23"/>
                  </a:cubicBezTo>
                  <a:cubicBezTo>
                    <a:pt x="1272" y="8"/>
                    <a:pt x="1209" y="0"/>
                    <a:pt x="1146" y="0"/>
                  </a:cubicBezTo>
                  <a:close/>
                </a:path>
              </a:pathLst>
            </a:custGeom>
            <a:solidFill>
              <a:srgbClr val="FF67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flipH="1">
              <a:off x="427088" y="2906350"/>
              <a:ext cx="54450" cy="74783"/>
            </a:xfrm>
            <a:custGeom>
              <a:avLst/>
              <a:gdLst/>
              <a:ahLst/>
              <a:cxnLst/>
              <a:rect l="l" t="t" r="r" b="b"/>
              <a:pathLst>
                <a:path w="1438" h="1975" extrusionOk="0">
                  <a:moveTo>
                    <a:pt x="968" y="1"/>
                  </a:moveTo>
                  <a:cubicBezTo>
                    <a:pt x="625" y="324"/>
                    <a:pt x="310" y="684"/>
                    <a:pt x="0" y="1044"/>
                  </a:cubicBezTo>
                  <a:cubicBezTo>
                    <a:pt x="206" y="1304"/>
                    <a:pt x="248" y="1719"/>
                    <a:pt x="453" y="1974"/>
                  </a:cubicBezTo>
                  <a:cubicBezTo>
                    <a:pt x="747" y="1669"/>
                    <a:pt x="1074" y="1463"/>
                    <a:pt x="1438" y="1266"/>
                  </a:cubicBezTo>
                  <a:cubicBezTo>
                    <a:pt x="1312" y="835"/>
                    <a:pt x="1153" y="411"/>
                    <a:pt x="968" y="1"/>
                  </a:cubicBezTo>
                  <a:close/>
                </a:path>
              </a:pathLst>
            </a:custGeom>
            <a:solidFill>
              <a:srgbClr val="CA7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flipH="1">
              <a:off x="104706" y="2867766"/>
              <a:ext cx="344306" cy="864799"/>
            </a:xfrm>
            <a:custGeom>
              <a:avLst/>
              <a:gdLst/>
              <a:ahLst/>
              <a:cxnLst/>
              <a:rect l="l" t="t" r="r" b="b"/>
              <a:pathLst>
                <a:path w="9093" h="22839" extrusionOk="0">
                  <a:moveTo>
                    <a:pt x="2309" y="1"/>
                  </a:moveTo>
                  <a:cubicBezTo>
                    <a:pt x="1797" y="1"/>
                    <a:pt x="1277" y="181"/>
                    <a:pt x="830" y="462"/>
                  </a:cubicBezTo>
                  <a:cubicBezTo>
                    <a:pt x="571" y="621"/>
                    <a:pt x="335" y="814"/>
                    <a:pt x="109" y="1020"/>
                  </a:cubicBezTo>
                  <a:cubicBezTo>
                    <a:pt x="294" y="1430"/>
                    <a:pt x="453" y="1854"/>
                    <a:pt x="579" y="2285"/>
                  </a:cubicBezTo>
                  <a:cubicBezTo>
                    <a:pt x="604" y="2269"/>
                    <a:pt x="633" y="2256"/>
                    <a:pt x="662" y="2239"/>
                  </a:cubicBezTo>
                  <a:cubicBezTo>
                    <a:pt x="803" y="2164"/>
                    <a:pt x="952" y="2099"/>
                    <a:pt x="1105" y="2099"/>
                  </a:cubicBezTo>
                  <a:cubicBezTo>
                    <a:pt x="1123" y="2099"/>
                    <a:pt x="1140" y="2099"/>
                    <a:pt x="1157" y="2101"/>
                  </a:cubicBezTo>
                  <a:cubicBezTo>
                    <a:pt x="1426" y="2130"/>
                    <a:pt x="1631" y="2370"/>
                    <a:pt x="1765" y="2612"/>
                  </a:cubicBezTo>
                  <a:cubicBezTo>
                    <a:pt x="2189" y="3384"/>
                    <a:pt x="2197" y="4331"/>
                    <a:pt x="2117" y="5224"/>
                  </a:cubicBezTo>
                  <a:cubicBezTo>
                    <a:pt x="1769" y="9101"/>
                    <a:pt x="0" y="12769"/>
                    <a:pt x="0" y="16663"/>
                  </a:cubicBezTo>
                  <a:cubicBezTo>
                    <a:pt x="0" y="17791"/>
                    <a:pt x="155" y="18939"/>
                    <a:pt x="633" y="19950"/>
                  </a:cubicBezTo>
                  <a:cubicBezTo>
                    <a:pt x="1372" y="21513"/>
                    <a:pt x="2893" y="22628"/>
                    <a:pt x="4536" y="22812"/>
                  </a:cubicBezTo>
                  <a:cubicBezTo>
                    <a:pt x="4697" y="22830"/>
                    <a:pt x="4859" y="22838"/>
                    <a:pt x="5021" y="22838"/>
                  </a:cubicBezTo>
                  <a:cubicBezTo>
                    <a:pt x="6506" y="22838"/>
                    <a:pt x="7987" y="22104"/>
                    <a:pt x="8917" y="20871"/>
                  </a:cubicBezTo>
                  <a:lnTo>
                    <a:pt x="8917" y="20871"/>
                  </a:lnTo>
                  <a:cubicBezTo>
                    <a:pt x="8763" y="20911"/>
                    <a:pt x="8605" y="20929"/>
                    <a:pt x="8447" y="20929"/>
                  </a:cubicBezTo>
                  <a:cubicBezTo>
                    <a:pt x="7952" y="20929"/>
                    <a:pt x="7451" y="20747"/>
                    <a:pt x="7035" y="20461"/>
                  </a:cubicBezTo>
                  <a:cubicBezTo>
                    <a:pt x="6481" y="20088"/>
                    <a:pt x="6062" y="19517"/>
                    <a:pt x="5789" y="18888"/>
                  </a:cubicBezTo>
                  <a:lnTo>
                    <a:pt x="5789" y="18888"/>
                  </a:lnTo>
                  <a:cubicBezTo>
                    <a:pt x="6301" y="19477"/>
                    <a:pt x="7077" y="19756"/>
                    <a:pt x="7855" y="19756"/>
                  </a:cubicBezTo>
                  <a:cubicBezTo>
                    <a:pt x="8281" y="19756"/>
                    <a:pt x="8708" y="19672"/>
                    <a:pt x="9093" y="19509"/>
                  </a:cubicBezTo>
                  <a:cubicBezTo>
                    <a:pt x="8045" y="19211"/>
                    <a:pt x="7240" y="18315"/>
                    <a:pt x="6686" y="17329"/>
                  </a:cubicBezTo>
                  <a:cubicBezTo>
                    <a:pt x="5500" y="15216"/>
                    <a:pt x="5274" y="12668"/>
                    <a:pt x="5249" y="10212"/>
                  </a:cubicBezTo>
                  <a:cubicBezTo>
                    <a:pt x="5228" y="7760"/>
                    <a:pt x="5375" y="5266"/>
                    <a:pt x="4833" y="2881"/>
                  </a:cubicBezTo>
                  <a:cubicBezTo>
                    <a:pt x="4578" y="1745"/>
                    <a:pt x="4050" y="521"/>
                    <a:pt x="3010" y="126"/>
                  </a:cubicBezTo>
                  <a:cubicBezTo>
                    <a:pt x="2784" y="40"/>
                    <a:pt x="2547" y="1"/>
                    <a:pt x="2309"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flipH="1">
              <a:off x="402173" y="2855498"/>
              <a:ext cx="527270" cy="448625"/>
            </a:xfrm>
            <a:custGeom>
              <a:avLst/>
              <a:gdLst/>
              <a:ahLst/>
              <a:cxnLst/>
              <a:rect l="l" t="t" r="r" b="b"/>
              <a:pathLst>
                <a:path w="13925" h="11848" extrusionOk="0">
                  <a:moveTo>
                    <a:pt x="7395" y="0"/>
                  </a:moveTo>
                  <a:cubicBezTo>
                    <a:pt x="4231" y="0"/>
                    <a:pt x="2126" y="1831"/>
                    <a:pt x="1446" y="2777"/>
                  </a:cubicBezTo>
                  <a:cubicBezTo>
                    <a:pt x="675" y="3846"/>
                    <a:pt x="1" y="5112"/>
                    <a:pt x="67" y="6491"/>
                  </a:cubicBezTo>
                  <a:cubicBezTo>
                    <a:pt x="130" y="7724"/>
                    <a:pt x="734" y="8868"/>
                    <a:pt x="1560" y="9680"/>
                  </a:cubicBezTo>
                  <a:cubicBezTo>
                    <a:pt x="2381" y="10490"/>
                    <a:pt x="3412" y="10997"/>
                    <a:pt x="4464" y="11332"/>
                  </a:cubicBezTo>
                  <a:cubicBezTo>
                    <a:pt x="5548" y="11676"/>
                    <a:pt x="6672" y="11848"/>
                    <a:pt x="7797" y="11848"/>
                  </a:cubicBezTo>
                  <a:cubicBezTo>
                    <a:pt x="8743" y="11848"/>
                    <a:pt x="9688" y="11726"/>
                    <a:pt x="10609" y="11483"/>
                  </a:cubicBezTo>
                  <a:cubicBezTo>
                    <a:pt x="10713" y="11530"/>
                    <a:pt x="10763" y="11551"/>
                    <a:pt x="10806" y="11551"/>
                  </a:cubicBezTo>
                  <a:cubicBezTo>
                    <a:pt x="10860" y="11551"/>
                    <a:pt x="10904" y="11517"/>
                    <a:pt x="11033" y="11454"/>
                  </a:cubicBezTo>
                  <a:cubicBezTo>
                    <a:pt x="11347" y="11295"/>
                    <a:pt x="11661" y="11139"/>
                    <a:pt x="11947" y="10926"/>
                  </a:cubicBezTo>
                  <a:cubicBezTo>
                    <a:pt x="12303" y="10657"/>
                    <a:pt x="12605" y="10305"/>
                    <a:pt x="12861" y="9920"/>
                  </a:cubicBezTo>
                  <a:cubicBezTo>
                    <a:pt x="13577" y="8834"/>
                    <a:pt x="13925" y="7455"/>
                    <a:pt x="13867" y="6105"/>
                  </a:cubicBezTo>
                  <a:cubicBezTo>
                    <a:pt x="13808" y="4751"/>
                    <a:pt x="13350" y="3435"/>
                    <a:pt x="12613" y="2367"/>
                  </a:cubicBezTo>
                  <a:cubicBezTo>
                    <a:pt x="12315" y="1934"/>
                    <a:pt x="11976" y="1541"/>
                    <a:pt x="11578" y="1226"/>
                  </a:cubicBezTo>
                  <a:cubicBezTo>
                    <a:pt x="11129" y="874"/>
                    <a:pt x="10634" y="593"/>
                    <a:pt x="10106" y="430"/>
                  </a:cubicBezTo>
                  <a:cubicBezTo>
                    <a:pt x="9133" y="127"/>
                    <a:pt x="8227" y="0"/>
                    <a:pt x="739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flipH="1">
              <a:off x="437539" y="2870644"/>
              <a:ext cx="451919" cy="626287"/>
            </a:xfrm>
            <a:custGeom>
              <a:avLst/>
              <a:gdLst/>
              <a:ahLst/>
              <a:cxnLst/>
              <a:rect l="l" t="t" r="r" b="b"/>
              <a:pathLst>
                <a:path w="11935" h="16540" extrusionOk="0">
                  <a:moveTo>
                    <a:pt x="6753" y="0"/>
                  </a:moveTo>
                  <a:cubicBezTo>
                    <a:pt x="5934" y="0"/>
                    <a:pt x="5128" y="233"/>
                    <a:pt x="4377" y="562"/>
                  </a:cubicBezTo>
                  <a:cubicBezTo>
                    <a:pt x="2746" y="1279"/>
                    <a:pt x="1300" y="2515"/>
                    <a:pt x="609" y="4142"/>
                  </a:cubicBezTo>
                  <a:cubicBezTo>
                    <a:pt x="1" y="5583"/>
                    <a:pt x="21" y="7210"/>
                    <a:pt x="227" y="8761"/>
                  </a:cubicBezTo>
                  <a:cubicBezTo>
                    <a:pt x="386" y="9939"/>
                    <a:pt x="93" y="16353"/>
                    <a:pt x="4142" y="16533"/>
                  </a:cubicBezTo>
                  <a:cubicBezTo>
                    <a:pt x="4234" y="16537"/>
                    <a:pt x="4326" y="16539"/>
                    <a:pt x="4416" y="16539"/>
                  </a:cubicBezTo>
                  <a:cubicBezTo>
                    <a:pt x="9603" y="16539"/>
                    <a:pt x="11361" y="9807"/>
                    <a:pt x="11679" y="7726"/>
                  </a:cubicBezTo>
                  <a:cubicBezTo>
                    <a:pt x="11934" y="6045"/>
                    <a:pt x="11805" y="4263"/>
                    <a:pt x="11008" y="2758"/>
                  </a:cubicBezTo>
                  <a:cubicBezTo>
                    <a:pt x="10212" y="1253"/>
                    <a:pt x="8669" y="80"/>
                    <a:pt x="6955" y="5"/>
                  </a:cubicBezTo>
                  <a:cubicBezTo>
                    <a:pt x="6887" y="2"/>
                    <a:pt x="6820" y="0"/>
                    <a:pt x="675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flipH="1">
              <a:off x="424210" y="2852317"/>
              <a:ext cx="484634" cy="411176"/>
            </a:xfrm>
            <a:custGeom>
              <a:avLst/>
              <a:gdLst/>
              <a:ahLst/>
              <a:cxnLst/>
              <a:rect l="l" t="t" r="r" b="b"/>
              <a:pathLst>
                <a:path w="12799" h="10859" extrusionOk="0">
                  <a:moveTo>
                    <a:pt x="7318" y="0"/>
                  </a:moveTo>
                  <a:cubicBezTo>
                    <a:pt x="7210" y="0"/>
                    <a:pt x="7101" y="4"/>
                    <a:pt x="6993" y="11"/>
                  </a:cubicBezTo>
                  <a:cubicBezTo>
                    <a:pt x="6247" y="61"/>
                    <a:pt x="5518" y="283"/>
                    <a:pt x="4805" y="530"/>
                  </a:cubicBezTo>
                  <a:cubicBezTo>
                    <a:pt x="4143" y="761"/>
                    <a:pt x="3481" y="1017"/>
                    <a:pt x="2902" y="1428"/>
                  </a:cubicBezTo>
                  <a:cubicBezTo>
                    <a:pt x="1955" y="2103"/>
                    <a:pt x="1293" y="3138"/>
                    <a:pt x="734" y="4190"/>
                  </a:cubicBezTo>
                  <a:cubicBezTo>
                    <a:pt x="270" y="5070"/>
                    <a:pt x="1" y="6017"/>
                    <a:pt x="35" y="7023"/>
                  </a:cubicBezTo>
                  <a:cubicBezTo>
                    <a:pt x="503" y="7369"/>
                    <a:pt x="1080" y="7458"/>
                    <a:pt x="1660" y="7458"/>
                  </a:cubicBezTo>
                  <a:cubicBezTo>
                    <a:pt x="1874" y="7458"/>
                    <a:pt x="2089" y="7446"/>
                    <a:pt x="2299" y="7430"/>
                  </a:cubicBezTo>
                  <a:cubicBezTo>
                    <a:pt x="3669" y="7325"/>
                    <a:pt x="5035" y="7108"/>
                    <a:pt x="6377" y="6785"/>
                  </a:cubicBezTo>
                  <a:cubicBezTo>
                    <a:pt x="7492" y="6516"/>
                    <a:pt x="8766" y="6243"/>
                    <a:pt x="9525" y="5343"/>
                  </a:cubicBezTo>
                  <a:lnTo>
                    <a:pt x="9525" y="5343"/>
                  </a:lnTo>
                  <a:cubicBezTo>
                    <a:pt x="9391" y="6403"/>
                    <a:pt x="9461" y="7506"/>
                    <a:pt x="9831" y="8503"/>
                  </a:cubicBezTo>
                  <a:cubicBezTo>
                    <a:pt x="10200" y="9497"/>
                    <a:pt x="10883" y="10381"/>
                    <a:pt x="11788" y="10859"/>
                  </a:cubicBezTo>
                  <a:cubicBezTo>
                    <a:pt x="12312" y="9337"/>
                    <a:pt x="12798" y="7627"/>
                    <a:pt x="12719" y="6009"/>
                  </a:cubicBezTo>
                  <a:cubicBezTo>
                    <a:pt x="12643" y="4391"/>
                    <a:pt x="12098" y="2761"/>
                    <a:pt x="11017" y="1612"/>
                  </a:cubicBezTo>
                  <a:cubicBezTo>
                    <a:pt x="10054" y="583"/>
                    <a:pt x="8688" y="0"/>
                    <a:pt x="731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flipH="1">
              <a:off x="425309" y="3208929"/>
              <a:ext cx="100986" cy="129839"/>
            </a:xfrm>
            <a:custGeom>
              <a:avLst/>
              <a:gdLst/>
              <a:ahLst/>
              <a:cxnLst/>
              <a:rect l="l" t="t" r="r" b="b"/>
              <a:pathLst>
                <a:path w="2667" h="3429" extrusionOk="0">
                  <a:moveTo>
                    <a:pt x="1527" y="0"/>
                  </a:moveTo>
                  <a:cubicBezTo>
                    <a:pt x="1463" y="0"/>
                    <a:pt x="1397" y="8"/>
                    <a:pt x="1329" y="25"/>
                  </a:cubicBezTo>
                  <a:cubicBezTo>
                    <a:pt x="939" y="120"/>
                    <a:pt x="612" y="456"/>
                    <a:pt x="399" y="849"/>
                  </a:cubicBezTo>
                  <a:cubicBezTo>
                    <a:pt x="97" y="1412"/>
                    <a:pt x="0" y="2128"/>
                    <a:pt x="219" y="2716"/>
                  </a:cubicBezTo>
                  <a:cubicBezTo>
                    <a:pt x="310" y="2967"/>
                    <a:pt x="461" y="3198"/>
                    <a:pt x="675" y="3323"/>
                  </a:cubicBezTo>
                  <a:cubicBezTo>
                    <a:pt x="801" y="3395"/>
                    <a:pt x="942" y="3428"/>
                    <a:pt x="1086" y="3428"/>
                  </a:cubicBezTo>
                  <a:cubicBezTo>
                    <a:pt x="1210" y="3428"/>
                    <a:pt x="1336" y="3403"/>
                    <a:pt x="1455" y="3356"/>
                  </a:cubicBezTo>
                  <a:cubicBezTo>
                    <a:pt x="1715" y="3256"/>
                    <a:pt x="1941" y="3059"/>
                    <a:pt x="2130" y="2828"/>
                  </a:cubicBezTo>
                  <a:cubicBezTo>
                    <a:pt x="2402" y="2484"/>
                    <a:pt x="2595" y="2049"/>
                    <a:pt x="2624" y="1600"/>
                  </a:cubicBezTo>
                  <a:cubicBezTo>
                    <a:pt x="2666" y="868"/>
                    <a:pt x="2205" y="0"/>
                    <a:pt x="1527"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flipH="1">
              <a:off x="426937" y="3232519"/>
              <a:ext cx="80463" cy="89248"/>
            </a:xfrm>
            <a:custGeom>
              <a:avLst/>
              <a:gdLst/>
              <a:ahLst/>
              <a:cxnLst/>
              <a:rect l="l" t="t" r="r" b="b"/>
              <a:pathLst>
                <a:path w="2125" h="2357" extrusionOk="0">
                  <a:moveTo>
                    <a:pt x="1153" y="0"/>
                  </a:moveTo>
                  <a:cubicBezTo>
                    <a:pt x="1103" y="0"/>
                    <a:pt x="1048" y="5"/>
                    <a:pt x="997" y="21"/>
                  </a:cubicBezTo>
                  <a:cubicBezTo>
                    <a:pt x="742" y="85"/>
                    <a:pt x="536" y="286"/>
                    <a:pt x="394" y="516"/>
                  </a:cubicBezTo>
                  <a:cubicBezTo>
                    <a:pt x="256" y="751"/>
                    <a:pt x="172" y="1019"/>
                    <a:pt x="92" y="1283"/>
                  </a:cubicBezTo>
                  <a:cubicBezTo>
                    <a:pt x="260" y="1375"/>
                    <a:pt x="415" y="1505"/>
                    <a:pt x="545" y="1652"/>
                  </a:cubicBezTo>
                  <a:cubicBezTo>
                    <a:pt x="566" y="1681"/>
                    <a:pt x="591" y="1706"/>
                    <a:pt x="595" y="1741"/>
                  </a:cubicBezTo>
                  <a:cubicBezTo>
                    <a:pt x="608" y="1803"/>
                    <a:pt x="562" y="1857"/>
                    <a:pt x="515" y="1895"/>
                  </a:cubicBezTo>
                  <a:cubicBezTo>
                    <a:pt x="374" y="2029"/>
                    <a:pt x="188" y="2118"/>
                    <a:pt x="0" y="2151"/>
                  </a:cubicBezTo>
                  <a:cubicBezTo>
                    <a:pt x="0" y="2151"/>
                    <a:pt x="218" y="2356"/>
                    <a:pt x="545" y="2356"/>
                  </a:cubicBezTo>
                  <a:cubicBezTo>
                    <a:pt x="784" y="2356"/>
                    <a:pt x="1090" y="2244"/>
                    <a:pt x="1409" y="1849"/>
                  </a:cubicBezTo>
                  <a:cubicBezTo>
                    <a:pt x="2125" y="977"/>
                    <a:pt x="1681" y="294"/>
                    <a:pt x="1681" y="294"/>
                  </a:cubicBezTo>
                  <a:cubicBezTo>
                    <a:pt x="1576" y="101"/>
                    <a:pt x="1366" y="0"/>
                    <a:pt x="1153" y="0"/>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flipH="1">
              <a:off x="443711" y="3232330"/>
              <a:ext cx="63689" cy="81637"/>
            </a:xfrm>
            <a:custGeom>
              <a:avLst/>
              <a:gdLst/>
              <a:ahLst/>
              <a:cxnLst/>
              <a:rect l="l" t="t" r="r" b="b"/>
              <a:pathLst>
                <a:path w="1682" h="2156" extrusionOk="0">
                  <a:moveTo>
                    <a:pt x="1154" y="1"/>
                  </a:moveTo>
                  <a:cubicBezTo>
                    <a:pt x="1063" y="1"/>
                    <a:pt x="972" y="18"/>
                    <a:pt x="885" y="55"/>
                  </a:cubicBezTo>
                  <a:cubicBezTo>
                    <a:pt x="838" y="77"/>
                    <a:pt x="792" y="98"/>
                    <a:pt x="751" y="127"/>
                  </a:cubicBezTo>
                  <a:cubicBezTo>
                    <a:pt x="709" y="152"/>
                    <a:pt x="670" y="186"/>
                    <a:pt x="633" y="219"/>
                  </a:cubicBezTo>
                  <a:cubicBezTo>
                    <a:pt x="591" y="253"/>
                    <a:pt x="558" y="291"/>
                    <a:pt x="524" y="328"/>
                  </a:cubicBezTo>
                  <a:cubicBezTo>
                    <a:pt x="490" y="366"/>
                    <a:pt x="461" y="408"/>
                    <a:pt x="432" y="450"/>
                  </a:cubicBezTo>
                  <a:cubicBezTo>
                    <a:pt x="374" y="533"/>
                    <a:pt x="327" y="622"/>
                    <a:pt x="285" y="714"/>
                  </a:cubicBezTo>
                  <a:cubicBezTo>
                    <a:pt x="201" y="898"/>
                    <a:pt x="142" y="1092"/>
                    <a:pt x="84" y="1284"/>
                  </a:cubicBezTo>
                  <a:lnTo>
                    <a:pt x="84" y="1293"/>
                  </a:lnTo>
                  <a:lnTo>
                    <a:pt x="88" y="1293"/>
                  </a:lnTo>
                  <a:cubicBezTo>
                    <a:pt x="192" y="1351"/>
                    <a:pt x="293" y="1423"/>
                    <a:pt x="382" y="1502"/>
                  </a:cubicBezTo>
                  <a:cubicBezTo>
                    <a:pt x="428" y="1544"/>
                    <a:pt x="469" y="1586"/>
                    <a:pt x="511" y="1632"/>
                  </a:cubicBezTo>
                  <a:cubicBezTo>
                    <a:pt x="532" y="1653"/>
                    <a:pt x="554" y="1674"/>
                    <a:pt x="570" y="1699"/>
                  </a:cubicBezTo>
                  <a:cubicBezTo>
                    <a:pt x="587" y="1724"/>
                    <a:pt x="595" y="1754"/>
                    <a:pt x="591" y="1783"/>
                  </a:cubicBezTo>
                  <a:cubicBezTo>
                    <a:pt x="587" y="1812"/>
                    <a:pt x="570" y="1837"/>
                    <a:pt x="550" y="1858"/>
                  </a:cubicBezTo>
                  <a:cubicBezTo>
                    <a:pt x="532" y="1883"/>
                    <a:pt x="507" y="1900"/>
                    <a:pt x="486" y="1922"/>
                  </a:cubicBezTo>
                  <a:cubicBezTo>
                    <a:pt x="440" y="1963"/>
                    <a:pt x="390" y="1997"/>
                    <a:pt x="339" y="2026"/>
                  </a:cubicBezTo>
                  <a:cubicBezTo>
                    <a:pt x="285" y="2059"/>
                    <a:pt x="231" y="2085"/>
                    <a:pt x="176" y="2106"/>
                  </a:cubicBezTo>
                  <a:cubicBezTo>
                    <a:pt x="117" y="2127"/>
                    <a:pt x="59" y="2143"/>
                    <a:pt x="0" y="2156"/>
                  </a:cubicBezTo>
                  <a:cubicBezTo>
                    <a:pt x="59" y="2143"/>
                    <a:pt x="122" y="2131"/>
                    <a:pt x="176" y="2110"/>
                  </a:cubicBezTo>
                  <a:cubicBezTo>
                    <a:pt x="235" y="2089"/>
                    <a:pt x="289" y="2063"/>
                    <a:pt x="343" y="2034"/>
                  </a:cubicBezTo>
                  <a:cubicBezTo>
                    <a:pt x="394" y="2005"/>
                    <a:pt x="444" y="1967"/>
                    <a:pt x="490" y="1930"/>
                  </a:cubicBezTo>
                  <a:cubicBezTo>
                    <a:pt x="515" y="1908"/>
                    <a:pt x="541" y="1891"/>
                    <a:pt x="558" y="1866"/>
                  </a:cubicBezTo>
                  <a:cubicBezTo>
                    <a:pt x="579" y="1841"/>
                    <a:pt x="595" y="1816"/>
                    <a:pt x="600" y="1783"/>
                  </a:cubicBezTo>
                  <a:cubicBezTo>
                    <a:pt x="604" y="1766"/>
                    <a:pt x="604" y="1754"/>
                    <a:pt x="600" y="1736"/>
                  </a:cubicBezTo>
                  <a:cubicBezTo>
                    <a:pt x="595" y="1720"/>
                    <a:pt x="587" y="1707"/>
                    <a:pt x="579" y="1695"/>
                  </a:cubicBezTo>
                  <a:cubicBezTo>
                    <a:pt x="562" y="1665"/>
                    <a:pt x="541" y="1645"/>
                    <a:pt x="519" y="1624"/>
                  </a:cubicBezTo>
                  <a:cubicBezTo>
                    <a:pt x="482" y="1578"/>
                    <a:pt x="436" y="1535"/>
                    <a:pt x="394" y="1494"/>
                  </a:cubicBezTo>
                  <a:cubicBezTo>
                    <a:pt x="304" y="1411"/>
                    <a:pt x="205" y="1341"/>
                    <a:pt x="102" y="1283"/>
                  </a:cubicBezTo>
                  <a:lnTo>
                    <a:pt x="102" y="1283"/>
                  </a:lnTo>
                  <a:cubicBezTo>
                    <a:pt x="160" y="1092"/>
                    <a:pt x="218" y="901"/>
                    <a:pt x="302" y="722"/>
                  </a:cubicBezTo>
                  <a:cubicBezTo>
                    <a:pt x="343" y="630"/>
                    <a:pt x="390" y="542"/>
                    <a:pt x="444" y="458"/>
                  </a:cubicBezTo>
                  <a:cubicBezTo>
                    <a:pt x="474" y="417"/>
                    <a:pt x="503" y="374"/>
                    <a:pt x="536" y="337"/>
                  </a:cubicBezTo>
                  <a:cubicBezTo>
                    <a:pt x="570" y="299"/>
                    <a:pt x="604" y="266"/>
                    <a:pt x="641" y="231"/>
                  </a:cubicBezTo>
                  <a:cubicBezTo>
                    <a:pt x="679" y="198"/>
                    <a:pt x="717" y="165"/>
                    <a:pt x="759" y="140"/>
                  </a:cubicBezTo>
                  <a:cubicBezTo>
                    <a:pt x="801" y="111"/>
                    <a:pt x="846" y="86"/>
                    <a:pt x="893" y="68"/>
                  </a:cubicBezTo>
                  <a:cubicBezTo>
                    <a:pt x="973" y="30"/>
                    <a:pt x="1062" y="9"/>
                    <a:pt x="1153" y="9"/>
                  </a:cubicBezTo>
                  <a:cubicBezTo>
                    <a:pt x="1163" y="9"/>
                    <a:pt x="1173" y="10"/>
                    <a:pt x="1182" y="10"/>
                  </a:cubicBezTo>
                  <a:cubicBezTo>
                    <a:pt x="1233" y="14"/>
                    <a:pt x="1283" y="18"/>
                    <a:pt x="1329" y="35"/>
                  </a:cubicBezTo>
                  <a:cubicBezTo>
                    <a:pt x="1380" y="47"/>
                    <a:pt x="1425" y="64"/>
                    <a:pt x="1471" y="90"/>
                  </a:cubicBezTo>
                  <a:cubicBezTo>
                    <a:pt x="1513" y="115"/>
                    <a:pt x="1556" y="144"/>
                    <a:pt x="1589" y="177"/>
                  </a:cubicBezTo>
                  <a:cubicBezTo>
                    <a:pt x="1626" y="215"/>
                    <a:pt x="1656" y="253"/>
                    <a:pt x="1681" y="299"/>
                  </a:cubicBezTo>
                  <a:cubicBezTo>
                    <a:pt x="1656" y="253"/>
                    <a:pt x="1626" y="211"/>
                    <a:pt x="1593" y="177"/>
                  </a:cubicBezTo>
                  <a:cubicBezTo>
                    <a:pt x="1556" y="140"/>
                    <a:pt x="1517" y="111"/>
                    <a:pt x="1471" y="86"/>
                  </a:cubicBezTo>
                  <a:cubicBezTo>
                    <a:pt x="1430" y="60"/>
                    <a:pt x="1380" y="39"/>
                    <a:pt x="1333" y="26"/>
                  </a:cubicBezTo>
                  <a:cubicBezTo>
                    <a:pt x="1283" y="10"/>
                    <a:pt x="1233" y="5"/>
                    <a:pt x="1182" y="1"/>
                  </a:cubicBezTo>
                  <a:cubicBezTo>
                    <a:pt x="1173" y="1"/>
                    <a:pt x="1163" y="1"/>
                    <a:pt x="115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flipH="1">
              <a:off x="694036" y="3374589"/>
              <a:ext cx="59221" cy="32488"/>
            </a:xfrm>
            <a:custGeom>
              <a:avLst/>
              <a:gdLst/>
              <a:ahLst/>
              <a:cxnLst/>
              <a:rect l="l" t="t" r="r" b="b"/>
              <a:pathLst>
                <a:path w="1564" h="858" extrusionOk="0">
                  <a:moveTo>
                    <a:pt x="1564" y="1"/>
                  </a:moveTo>
                  <a:lnTo>
                    <a:pt x="1564" y="1"/>
                  </a:lnTo>
                  <a:cubicBezTo>
                    <a:pt x="964" y="34"/>
                    <a:pt x="382" y="353"/>
                    <a:pt x="0" y="847"/>
                  </a:cubicBezTo>
                  <a:cubicBezTo>
                    <a:pt x="38" y="853"/>
                    <a:pt x="75" y="857"/>
                    <a:pt x="113" y="857"/>
                  </a:cubicBezTo>
                  <a:cubicBezTo>
                    <a:pt x="127" y="857"/>
                    <a:pt x="141" y="857"/>
                    <a:pt x="155" y="856"/>
                  </a:cubicBezTo>
                  <a:cubicBezTo>
                    <a:pt x="755" y="843"/>
                    <a:pt x="1258" y="378"/>
                    <a:pt x="1564" y="1"/>
                  </a:cubicBezTo>
                  <a:close/>
                </a:path>
              </a:pathLst>
            </a:custGeom>
            <a:solidFill>
              <a:srgbClr val="CC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flipH="1">
              <a:off x="681503" y="3352854"/>
              <a:ext cx="122077" cy="53806"/>
            </a:xfrm>
            <a:custGeom>
              <a:avLst/>
              <a:gdLst/>
              <a:ahLst/>
              <a:cxnLst/>
              <a:rect l="l" t="t" r="r" b="b"/>
              <a:pathLst>
                <a:path w="3224" h="1421" extrusionOk="0">
                  <a:moveTo>
                    <a:pt x="1" y="0"/>
                  </a:moveTo>
                  <a:cubicBezTo>
                    <a:pt x="1" y="0"/>
                    <a:pt x="424" y="1308"/>
                    <a:pt x="1329" y="1421"/>
                  </a:cubicBezTo>
                  <a:cubicBezTo>
                    <a:pt x="1711" y="927"/>
                    <a:pt x="2293" y="608"/>
                    <a:pt x="2893" y="575"/>
                  </a:cubicBezTo>
                  <a:cubicBezTo>
                    <a:pt x="3102" y="314"/>
                    <a:pt x="3224" y="101"/>
                    <a:pt x="3224" y="101"/>
                  </a:cubicBezTo>
                  <a:lnTo>
                    <a:pt x="3224" y="101"/>
                  </a:lnTo>
                  <a:cubicBezTo>
                    <a:pt x="3224" y="101"/>
                    <a:pt x="2176" y="534"/>
                    <a:pt x="1505" y="534"/>
                  </a:cubicBezTo>
                  <a:cubicBezTo>
                    <a:pt x="1483" y="534"/>
                    <a:pt x="1463" y="533"/>
                    <a:pt x="1442" y="532"/>
                  </a:cubicBezTo>
                  <a:cubicBezTo>
                    <a:pt x="776" y="503"/>
                    <a:pt x="1" y="0"/>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flipH="1">
              <a:off x="761020" y="3154858"/>
              <a:ext cx="96215" cy="30254"/>
            </a:xfrm>
            <a:custGeom>
              <a:avLst/>
              <a:gdLst/>
              <a:ahLst/>
              <a:cxnLst/>
              <a:rect l="l" t="t" r="r" b="b"/>
              <a:pathLst>
                <a:path w="2541" h="799" extrusionOk="0">
                  <a:moveTo>
                    <a:pt x="1780" y="0"/>
                  </a:moveTo>
                  <a:cubicBezTo>
                    <a:pt x="1691" y="0"/>
                    <a:pt x="1604" y="6"/>
                    <a:pt x="1514" y="19"/>
                  </a:cubicBezTo>
                  <a:cubicBezTo>
                    <a:pt x="1400" y="31"/>
                    <a:pt x="1288" y="56"/>
                    <a:pt x="1174" y="85"/>
                  </a:cubicBezTo>
                  <a:cubicBezTo>
                    <a:pt x="948" y="145"/>
                    <a:pt x="734" y="236"/>
                    <a:pt x="537" y="358"/>
                  </a:cubicBezTo>
                  <a:cubicBezTo>
                    <a:pt x="336" y="480"/>
                    <a:pt x="156" y="627"/>
                    <a:pt x="0" y="799"/>
                  </a:cubicBezTo>
                  <a:lnTo>
                    <a:pt x="5" y="799"/>
                  </a:lnTo>
                  <a:cubicBezTo>
                    <a:pt x="319" y="459"/>
                    <a:pt x="734" y="220"/>
                    <a:pt x="1178" y="102"/>
                  </a:cubicBezTo>
                  <a:cubicBezTo>
                    <a:pt x="1288" y="73"/>
                    <a:pt x="1404" y="52"/>
                    <a:pt x="1518" y="39"/>
                  </a:cubicBezTo>
                  <a:cubicBezTo>
                    <a:pt x="1611" y="29"/>
                    <a:pt x="1707" y="22"/>
                    <a:pt x="1801" y="22"/>
                  </a:cubicBezTo>
                  <a:cubicBezTo>
                    <a:pt x="1821" y="22"/>
                    <a:pt x="1841" y="22"/>
                    <a:pt x="1861" y="23"/>
                  </a:cubicBezTo>
                  <a:cubicBezTo>
                    <a:pt x="2093" y="27"/>
                    <a:pt x="2323" y="64"/>
                    <a:pt x="2540" y="132"/>
                  </a:cubicBezTo>
                  <a:cubicBezTo>
                    <a:pt x="2327" y="52"/>
                    <a:pt x="2093" y="10"/>
                    <a:pt x="1861" y="2"/>
                  </a:cubicBezTo>
                  <a:cubicBezTo>
                    <a:pt x="1834" y="1"/>
                    <a:pt x="1807" y="0"/>
                    <a:pt x="178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flipH="1">
              <a:off x="592937" y="3155161"/>
              <a:ext cx="114807" cy="39948"/>
            </a:xfrm>
            <a:custGeom>
              <a:avLst/>
              <a:gdLst/>
              <a:ahLst/>
              <a:cxnLst/>
              <a:rect l="l" t="t" r="r" b="b"/>
              <a:pathLst>
                <a:path w="3032" h="1055" extrusionOk="0">
                  <a:moveTo>
                    <a:pt x="563" y="1"/>
                  </a:moveTo>
                  <a:cubicBezTo>
                    <a:pt x="373" y="1"/>
                    <a:pt x="184" y="17"/>
                    <a:pt x="1" y="48"/>
                  </a:cubicBezTo>
                  <a:lnTo>
                    <a:pt x="1" y="52"/>
                  </a:lnTo>
                  <a:cubicBezTo>
                    <a:pt x="162" y="30"/>
                    <a:pt x="325" y="18"/>
                    <a:pt x="487" y="18"/>
                  </a:cubicBezTo>
                  <a:cubicBezTo>
                    <a:pt x="599" y="18"/>
                    <a:pt x="711" y="24"/>
                    <a:pt x="823" y="36"/>
                  </a:cubicBezTo>
                  <a:cubicBezTo>
                    <a:pt x="894" y="44"/>
                    <a:pt x="961" y="48"/>
                    <a:pt x="1028" y="56"/>
                  </a:cubicBezTo>
                  <a:cubicBezTo>
                    <a:pt x="1095" y="69"/>
                    <a:pt x="1167" y="81"/>
                    <a:pt x="1233" y="94"/>
                  </a:cubicBezTo>
                  <a:cubicBezTo>
                    <a:pt x="1300" y="112"/>
                    <a:pt x="1368" y="124"/>
                    <a:pt x="1434" y="141"/>
                  </a:cubicBezTo>
                  <a:cubicBezTo>
                    <a:pt x="1498" y="162"/>
                    <a:pt x="1565" y="178"/>
                    <a:pt x="1631" y="199"/>
                  </a:cubicBezTo>
                  <a:cubicBezTo>
                    <a:pt x="2156" y="371"/>
                    <a:pt x="2637" y="665"/>
                    <a:pt x="3032" y="1054"/>
                  </a:cubicBezTo>
                  <a:lnTo>
                    <a:pt x="3032" y="1050"/>
                  </a:lnTo>
                  <a:cubicBezTo>
                    <a:pt x="2839" y="857"/>
                    <a:pt x="2621" y="681"/>
                    <a:pt x="2386" y="539"/>
                  </a:cubicBezTo>
                  <a:cubicBezTo>
                    <a:pt x="2152" y="392"/>
                    <a:pt x="1900" y="275"/>
                    <a:pt x="1635" y="182"/>
                  </a:cubicBezTo>
                  <a:cubicBezTo>
                    <a:pt x="1569" y="162"/>
                    <a:pt x="1506" y="145"/>
                    <a:pt x="1439" y="124"/>
                  </a:cubicBezTo>
                  <a:cubicBezTo>
                    <a:pt x="1372" y="107"/>
                    <a:pt x="1304" y="90"/>
                    <a:pt x="1238" y="73"/>
                  </a:cubicBezTo>
                  <a:cubicBezTo>
                    <a:pt x="1171" y="61"/>
                    <a:pt x="1099" y="48"/>
                    <a:pt x="1032" y="36"/>
                  </a:cubicBezTo>
                  <a:cubicBezTo>
                    <a:pt x="965" y="27"/>
                    <a:pt x="894" y="19"/>
                    <a:pt x="827" y="11"/>
                  </a:cubicBezTo>
                  <a:cubicBezTo>
                    <a:pt x="739" y="4"/>
                    <a:pt x="651" y="1"/>
                    <a:pt x="56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flipH="1">
              <a:off x="736407" y="3193140"/>
              <a:ext cx="41008" cy="142221"/>
            </a:xfrm>
            <a:custGeom>
              <a:avLst/>
              <a:gdLst/>
              <a:ahLst/>
              <a:cxnLst/>
              <a:rect l="l" t="t" r="r" b="b"/>
              <a:pathLst>
                <a:path w="1083" h="3756" extrusionOk="0">
                  <a:moveTo>
                    <a:pt x="1074" y="1"/>
                  </a:moveTo>
                  <a:lnTo>
                    <a:pt x="1074" y="1"/>
                  </a:lnTo>
                  <a:cubicBezTo>
                    <a:pt x="1078" y="265"/>
                    <a:pt x="1057" y="533"/>
                    <a:pt x="1011" y="794"/>
                  </a:cubicBezTo>
                  <a:cubicBezTo>
                    <a:pt x="969" y="1053"/>
                    <a:pt x="898" y="1309"/>
                    <a:pt x="809" y="1560"/>
                  </a:cubicBezTo>
                  <a:cubicBezTo>
                    <a:pt x="718" y="1808"/>
                    <a:pt x="604" y="2046"/>
                    <a:pt x="470" y="2278"/>
                  </a:cubicBezTo>
                  <a:cubicBezTo>
                    <a:pt x="337" y="2504"/>
                    <a:pt x="181" y="2717"/>
                    <a:pt x="5" y="2914"/>
                  </a:cubicBezTo>
                  <a:lnTo>
                    <a:pt x="1" y="2918"/>
                  </a:lnTo>
                  <a:lnTo>
                    <a:pt x="5" y="2922"/>
                  </a:lnTo>
                  <a:cubicBezTo>
                    <a:pt x="135" y="3090"/>
                    <a:pt x="281" y="3249"/>
                    <a:pt x="441" y="3392"/>
                  </a:cubicBezTo>
                  <a:cubicBezTo>
                    <a:pt x="521" y="3464"/>
                    <a:pt x="604" y="3526"/>
                    <a:pt x="693" y="3589"/>
                  </a:cubicBezTo>
                  <a:cubicBezTo>
                    <a:pt x="780" y="3647"/>
                    <a:pt x="871" y="3705"/>
                    <a:pt x="963" y="3755"/>
                  </a:cubicBezTo>
                  <a:lnTo>
                    <a:pt x="963" y="3755"/>
                  </a:lnTo>
                  <a:cubicBezTo>
                    <a:pt x="871" y="3705"/>
                    <a:pt x="780" y="3647"/>
                    <a:pt x="697" y="3585"/>
                  </a:cubicBezTo>
                  <a:cubicBezTo>
                    <a:pt x="608" y="3522"/>
                    <a:pt x="525" y="3455"/>
                    <a:pt x="445" y="3384"/>
                  </a:cubicBezTo>
                  <a:cubicBezTo>
                    <a:pt x="288" y="3242"/>
                    <a:pt x="146" y="3089"/>
                    <a:pt x="17" y="2919"/>
                  </a:cubicBezTo>
                  <a:lnTo>
                    <a:pt x="17" y="2919"/>
                  </a:lnTo>
                  <a:cubicBezTo>
                    <a:pt x="192" y="2723"/>
                    <a:pt x="350" y="2510"/>
                    <a:pt x="483" y="2282"/>
                  </a:cubicBezTo>
                  <a:cubicBezTo>
                    <a:pt x="621" y="2055"/>
                    <a:pt x="730" y="1812"/>
                    <a:pt x="823" y="1564"/>
                  </a:cubicBezTo>
                  <a:cubicBezTo>
                    <a:pt x="910" y="1313"/>
                    <a:pt x="977" y="1057"/>
                    <a:pt x="1020" y="794"/>
                  </a:cubicBezTo>
                  <a:cubicBezTo>
                    <a:pt x="1066" y="533"/>
                    <a:pt x="1082" y="265"/>
                    <a:pt x="107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flipH="1">
              <a:off x="263284" y="2912219"/>
              <a:ext cx="121925" cy="638745"/>
            </a:xfrm>
            <a:custGeom>
              <a:avLst/>
              <a:gdLst/>
              <a:ahLst/>
              <a:cxnLst/>
              <a:rect l="l" t="t" r="r" b="b"/>
              <a:pathLst>
                <a:path w="3220" h="16869" extrusionOk="0">
                  <a:moveTo>
                    <a:pt x="227" y="1"/>
                  </a:moveTo>
                  <a:cubicBezTo>
                    <a:pt x="151" y="1"/>
                    <a:pt x="76" y="9"/>
                    <a:pt x="1" y="18"/>
                  </a:cubicBezTo>
                  <a:cubicBezTo>
                    <a:pt x="76" y="9"/>
                    <a:pt x="151" y="5"/>
                    <a:pt x="227" y="5"/>
                  </a:cubicBezTo>
                  <a:lnTo>
                    <a:pt x="332" y="5"/>
                  </a:lnTo>
                  <a:cubicBezTo>
                    <a:pt x="298" y="5"/>
                    <a:pt x="260" y="1"/>
                    <a:pt x="227" y="1"/>
                  </a:cubicBezTo>
                  <a:close/>
                  <a:moveTo>
                    <a:pt x="332" y="5"/>
                  </a:moveTo>
                  <a:lnTo>
                    <a:pt x="332" y="5"/>
                  </a:lnTo>
                  <a:cubicBezTo>
                    <a:pt x="441" y="14"/>
                    <a:pt x="550" y="34"/>
                    <a:pt x="654" y="64"/>
                  </a:cubicBezTo>
                  <a:cubicBezTo>
                    <a:pt x="869" y="118"/>
                    <a:pt x="1070" y="219"/>
                    <a:pt x="1250" y="341"/>
                  </a:cubicBezTo>
                  <a:cubicBezTo>
                    <a:pt x="1434" y="466"/>
                    <a:pt x="1598" y="612"/>
                    <a:pt x="1744" y="780"/>
                  </a:cubicBezTo>
                  <a:cubicBezTo>
                    <a:pt x="1891" y="944"/>
                    <a:pt x="2017" y="1128"/>
                    <a:pt x="2121" y="1321"/>
                  </a:cubicBezTo>
                  <a:cubicBezTo>
                    <a:pt x="2336" y="1707"/>
                    <a:pt x="2473" y="2130"/>
                    <a:pt x="2566" y="2562"/>
                  </a:cubicBezTo>
                  <a:cubicBezTo>
                    <a:pt x="2654" y="2993"/>
                    <a:pt x="2700" y="3434"/>
                    <a:pt x="2721" y="3874"/>
                  </a:cubicBezTo>
                  <a:cubicBezTo>
                    <a:pt x="2738" y="4314"/>
                    <a:pt x="2734" y="4754"/>
                    <a:pt x="2717" y="5195"/>
                  </a:cubicBezTo>
                  <a:cubicBezTo>
                    <a:pt x="2680" y="6079"/>
                    <a:pt x="2574" y="6955"/>
                    <a:pt x="2465" y="7826"/>
                  </a:cubicBezTo>
                  <a:cubicBezTo>
                    <a:pt x="2353" y="8703"/>
                    <a:pt x="2231" y="9579"/>
                    <a:pt x="2155" y="10455"/>
                  </a:cubicBezTo>
                  <a:cubicBezTo>
                    <a:pt x="2080" y="11335"/>
                    <a:pt x="2042" y="12220"/>
                    <a:pt x="2105" y="13100"/>
                  </a:cubicBezTo>
                  <a:cubicBezTo>
                    <a:pt x="2163" y="13980"/>
                    <a:pt x="2336" y="14856"/>
                    <a:pt x="2641" y="15682"/>
                  </a:cubicBezTo>
                  <a:cubicBezTo>
                    <a:pt x="2796" y="16097"/>
                    <a:pt x="2989" y="16495"/>
                    <a:pt x="3220" y="16868"/>
                  </a:cubicBezTo>
                  <a:cubicBezTo>
                    <a:pt x="2989" y="16495"/>
                    <a:pt x="2796" y="16093"/>
                    <a:pt x="2645" y="15682"/>
                  </a:cubicBezTo>
                  <a:cubicBezTo>
                    <a:pt x="2336" y="14852"/>
                    <a:pt x="2172" y="13980"/>
                    <a:pt x="2113" y="13100"/>
                  </a:cubicBezTo>
                  <a:cubicBezTo>
                    <a:pt x="2051" y="12220"/>
                    <a:pt x="2084" y="11335"/>
                    <a:pt x="2163" y="10459"/>
                  </a:cubicBezTo>
                  <a:cubicBezTo>
                    <a:pt x="2243" y="9579"/>
                    <a:pt x="2365" y="8703"/>
                    <a:pt x="2473" y="7830"/>
                  </a:cubicBezTo>
                  <a:cubicBezTo>
                    <a:pt x="2587" y="6955"/>
                    <a:pt x="2688" y="6079"/>
                    <a:pt x="2725" y="5195"/>
                  </a:cubicBezTo>
                  <a:cubicBezTo>
                    <a:pt x="2742" y="4754"/>
                    <a:pt x="2746" y="4314"/>
                    <a:pt x="2725" y="3874"/>
                  </a:cubicBezTo>
                  <a:cubicBezTo>
                    <a:pt x="2705" y="3434"/>
                    <a:pt x="2662" y="2993"/>
                    <a:pt x="2570" y="2562"/>
                  </a:cubicBezTo>
                  <a:cubicBezTo>
                    <a:pt x="2478" y="2130"/>
                    <a:pt x="2340" y="1707"/>
                    <a:pt x="2126" y="1316"/>
                  </a:cubicBezTo>
                  <a:cubicBezTo>
                    <a:pt x="2021" y="1124"/>
                    <a:pt x="1891" y="944"/>
                    <a:pt x="1744" y="776"/>
                  </a:cubicBezTo>
                  <a:cubicBezTo>
                    <a:pt x="1602" y="612"/>
                    <a:pt x="1434" y="461"/>
                    <a:pt x="1254" y="341"/>
                  </a:cubicBezTo>
                  <a:cubicBezTo>
                    <a:pt x="1070" y="215"/>
                    <a:pt x="869" y="118"/>
                    <a:pt x="654" y="59"/>
                  </a:cubicBezTo>
                  <a:cubicBezTo>
                    <a:pt x="550" y="30"/>
                    <a:pt x="441" y="14"/>
                    <a:pt x="332" y="5"/>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flipH="1">
              <a:off x="431670" y="2956824"/>
              <a:ext cx="1287" cy="1136"/>
            </a:xfrm>
            <a:custGeom>
              <a:avLst/>
              <a:gdLst/>
              <a:ahLst/>
              <a:cxnLst/>
              <a:rect l="l" t="t" r="r" b="b"/>
              <a:pathLst>
                <a:path w="34" h="30" extrusionOk="0">
                  <a:moveTo>
                    <a:pt x="33" y="1"/>
                  </a:moveTo>
                  <a:lnTo>
                    <a:pt x="33" y="1"/>
                  </a:lnTo>
                  <a:cubicBezTo>
                    <a:pt x="21" y="9"/>
                    <a:pt x="12" y="18"/>
                    <a:pt x="0" y="30"/>
                  </a:cubicBezTo>
                  <a:cubicBezTo>
                    <a:pt x="12" y="18"/>
                    <a:pt x="21" y="9"/>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flipH="1">
              <a:off x="427391" y="2953341"/>
              <a:ext cx="4317" cy="3521"/>
            </a:xfrm>
            <a:custGeom>
              <a:avLst/>
              <a:gdLst/>
              <a:ahLst/>
              <a:cxnLst/>
              <a:rect l="l" t="t" r="r" b="b"/>
              <a:pathLst>
                <a:path w="114" h="93" extrusionOk="0">
                  <a:moveTo>
                    <a:pt x="114" y="0"/>
                  </a:moveTo>
                  <a:cubicBezTo>
                    <a:pt x="76" y="29"/>
                    <a:pt x="34" y="59"/>
                    <a:pt x="0" y="93"/>
                  </a:cubicBezTo>
                  <a:lnTo>
                    <a:pt x="0" y="93"/>
                  </a:lnTo>
                  <a:cubicBezTo>
                    <a:pt x="34" y="59"/>
                    <a:pt x="76" y="29"/>
                    <a:pt x="114" y="0"/>
                  </a:cubicBezTo>
                  <a:close/>
                </a:path>
              </a:pathLst>
            </a:custGeom>
            <a:solidFill>
              <a:srgbClr val="DAA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flipH="1">
              <a:off x="151734" y="2945843"/>
              <a:ext cx="275695" cy="734278"/>
            </a:xfrm>
            <a:custGeom>
              <a:avLst/>
              <a:gdLst/>
              <a:ahLst/>
              <a:cxnLst/>
              <a:rect l="l" t="t" r="r" b="b"/>
              <a:pathLst>
                <a:path w="7281" h="19392" extrusionOk="0">
                  <a:moveTo>
                    <a:pt x="663" y="1"/>
                  </a:moveTo>
                  <a:cubicBezTo>
                    <a:pt x="634" y="1"/>
                    <a:pt x="600" y="6"/>
                    <a:pt x="566" y="6"/>
                  </a:cubicBezTo>
                  <a:cubicBezTo>
                    <a:pt x="600" y="6"/>
                    <a:pt x="633" y="1"/>
                    <a:pt x="666" y="1"/>
                  </a:cubicBezTo>
                  <a:lnTo>
                    <a:pt x="666" y="1"/>
                  </a:lnTo>
                  <a:cubicBezTo>
                    <a:pt x="665" y="1"/>
                    <a:pt x="664" y="1"/>
                    <a:pt x="663" y="1"/>
                  </a:cubicBezTo>
                  <a:close/>
                  <a:moveTo>
                    <a:pt x="559" y="7"/>
                  </a:moveTo>
                  <a:cubicBezTo>
                    <a:pt x="431" y="19"/>
                    <a:pt x="300" y="48"/>
                    <a:pt x="181" y="101"/>
                  </a:cubicBezTo>
                  <a:cubicBezTo>
                    <a:pt x="118" y="127"/>
                    <a:pt x="59" y="161"/>
                    <a:pt x="1" y="198"/>
                  </a:cubicBezTo>
                  <a:cubicBezTo>
                    <a:pt x="59" y="161"/>
                    <a:pt x="118" y="127"/>
                    <a:pt x="185" y="101"/>
                  </a:cubicBezTo>
                  <a:cubicBezTo>
                    <a:pt x="300" y="48"/>
                    <a:pt x="431" y="19"/>
                    <a:pt x="559" y="7"/>
                  </a:cubicBezTo>
                  <a:close/>
                  <a:moveTo>
                    <a:pt x="667" y="1"/>
                  </a:moveTo>
                  <a:cubicBezTo>
                    <a:pt x="666" y="1"/>
                    <a:pt x="666" y="1"/>
                    <a:pt x="666" y="1"/>
                  </a:cubicBezTo>
                  <a:lnTo>
                    <a:pt x="666" y="1"/>
                  </a:lnTo>
                  <a:cubicBezTo>
                    <a:pt x="899" y="1"/>
                    <a:pt x="1129" y="65"/>
                    <a:pt x="1325" y="182"/>
                  </a:cubicBezTo>
                  <a:cubicBezTo>
                    <a:pt x="1556" y="316"/>
                    <a:pt x="1748" y="504"/>
                    <a:pt x="1908" y="714"/>
                  </a:cubicBezTo>
                  <a:cubicBezTo>
                    <a:pt x="1752" y="500"/>
                    <a:pt x="1556" y="312"/>
                    <a:pt x="1330" y="182"/>
                  </a:cubicBezTo>
                  <a:cubicBezTo>
                    <a:pt x="1129" y="64"/>
                    <a:pt x="897" y="1"/>
                    <a:pt x="667" y="1"/>
                  </a:cubicBezTo>
                  <a:close/>
                  <a:moveTo>
                    <a:pt x="1908" y="714"/>
                  </a:moveTo>
                  <a:cubicBezTo>
                    <a:pt x="1988" y="823"/>
                    <a:pt x="2054" y="931"/>
                    <a:pt x="2118" y="1049"/>
                  </a:cubicBezTo>
                  <a:cubicBezTo>
                    <a:pt x="2059" y="931"/>
                    <a:pt x="1988" y="819"/>
                    <a:pt x="1908" y="714"/>
                  </a:cubicBezTo>
                  <a:close/>
                  <a:moveTo>
                    <a:pt x="2118" y="1049"/>
                  </a:moveTo>
                  <a:lnTo>
                    <a:pt x="2139" y="1095"/>
                  </a:lnTo>
                  <a:lnTo>
                    <a:pt x="2164" y="1138"/>
                  </a:lnTo>
                  <a:lnTo>
                    <a:pt x="2143" y="1095"/>
                  </a:lnTo>
                  <a:lnTo>
                    <a:pt x="2118" y="1049"/>
                  </a:lnTo>
                  <a:close/>
                  <a:moveTo>
                    <a:pt x="2185" y="1183"/>
                  </a:moveTo>
                  <a:cubicBezTo>
                    <a:pt x="2189" y="1200"/>
                    <a:pt x="2197" y="1213"/>
                    <a:pt x="2201" y="1229"/>
                  </a:cubicBezTo>
                  <a:lnTo>
                    <a:pt x="2222" y="1275"/>
                  </a:lnTo>
                  <a:cubicBezTo>
                    <a:pt x="2230" y="1289"/>
                    <a:pt x="2235" y="1305"/>
                    <a:pt x="2239" y="1322"/>
                  </a:cubicBezTo>
                  <a:lnTo>
                    <a:pt x="2277" y="1414"/>
                  </a:lnTo>
                  <a:lnTo>
                    <a:pt x="2243" y="1322"/>
                  </a:lnTo>
                  <a:cubicBezTo>
                    <a:pt x="2239" y="1305"/>
                    <a:pt x="2230" y="1289"/>
                    <a:pt x="2226" y="1271"/>
                  </a:cubicBezTo>
                  <a:lnTo>
                    <a:pt x="2205" y="1229"/>
                  </a:lnTo>
                  <a:cubicBezTo>
                    <a:pt x="2197" y="1213"/>
                    <a:pt x="2193" y="1196"/>
                    <a:pt x="2185" y="1183"/>
                  </a:cubicBezTo>
                  <a:close/>
                  <a:moveTo>
                    <a:pt x="2277" y="1416"/>
                  </a:moveTo>
                  <a:cubicBezTo>
                    <a:pt x="2369" y="1662"/>
                    <a:pt x="2432" y="1922"/>
                    <a:pt x="2470" y="2181"/>
                  </a:cubicBezTo>
                  <a:cubicBezTo>
                    <a:pt x="2512" y="2440"/>
                    <a:pt x="2524" y="2705"/>
                    <a:pt x="2524" y="2969"/>
                  </a:cubicBezTo>
                  <a:cubicBezTo>
                    <a:pt x="2520" y="3233"/>
                    <a:pt x="2503" y="3497"/>
                    <a:pt x="2474" y="3761"/>
                  </a:cubicBezTo>
                  <a:cubicBezTo>
                    <a:pt x="2449" y="4025"/>
                    <a:pt x="2406" y="4285"/>
                    <a:pt x="2365" y="4545"/>
                  </a:cubicBezTo>
                  <a:cubicBezTo>
                    <a:pt x="2180" y="5589"/>
                    <a:pt x="1946" y="6620"/>
                    <a:pt x="1736" y="7656"/>
                  </a:cubicBezTo>
                  <a:cubicBezTo>
                    <a:pt x="1522" y="8691"/>
                    <a:pt x="1334" y="9734"/>
                    <a:pt x="1237" y="10790"/>
                  </a:cubicBezTo>
                  <a:cubicBezTo>
                    <a:pt x="1212" y="11051"/>
                    <a:pt x="1191" y="11314"/>
                    <a:pt x="1183" y="11579"/>
                  </a:cubicBezTo>
                  <a:cubicBezTo>
                    <a:pt x="1174" y="11713"/>
                    <a:pt x="1174" y="11843"/>
                    <a:pt x="1170" y="11977"/>
                  </a:cubicBezTo>
                  <a:cubicBezTo>
                    <a:pt x="1166" y="12044"/>
                    <a:pt x="1170" y="12107"/>
                    <a:pt x="1166" y="12174"/>
                  </a:cubicBezTo>
                  <a:lnTo>
                    <a:pt x="1166" y="12274"/>
                  </a:lnTo>
                  <a:lnTo>
                    <a:pt x="1166" y="12375"/>
                  </a:lnTo>
                  <a:cubicBezTo>
                    <a:pt x="1174" y="12903"/>
                    <a:pt x="1208" y="13431"/>
                    <a:pt x="1288" y="13955"/>
                  </a:cubicBezTo>
                  <a:cubicBezTo>
                    <a:pt x="1325" y="14216"/>
                    <a:pt x="1375" y="14475"/>
                    <a:pt x="1434" y="14735"/>
                  </a:cubicBezTo>
                  <a:lnTo>
                    <a:pt x="1481" y="14928"/>
                  </a:lnTo>
                  <a:cubicBezTo>
                    <a:pt x="1489" y="14957"/>
                    <a:pt x="1497" y="14990"/>
                    <a:pt x="1506" y="15025"/>
                  </a:cubicBezTo>
                  <a:lnTo>
                    <a:pt x="1535" y="15116"/>
                  </a:lnTo>
                  <a:lnTo>
                    <a:pt x="1589" y="15309"/>
                  </a:lnTo>
                  <a:lnTo>
                    <a:pt x="1648" y="15499"/>
                  </a:lnTo>
                  <a:lnTo>
                    <a:pt x="1682" y="15590"/>
                  </a:lnTo>
                  <a:lnTo>
                    <a:pt x="1715" y="15687"/>
                  </a:lnTo>
                  <a:lnTo>
                    <a:pt x="1783" y="15871"/>
                  </a:lnTo>
                  <a:lnTo>
                    <a:pt x="1858" y="16056"/>
                  </a:lnTo>
                  <a:lnTo>
                    <a:pt x="1895" y="16147"/>
                  </a:lnTo>
                  <a:lnTo>
                    <a:pt x="1937" y="16236"/>
                  </a:lnTo>
                  <a:lnTo>
                    <a:pt x="2017" y="16416"/>
                  </a:lnTo>
                  <a:lnTo>
                    <a:pt x="2110" y="16596"/>
                  </a:lnTo>
                  <a:lnTo>
                    <a:pt x="2151" y="16685"/>
                  </a:lnTo>
                  <a:lnTo>
                    <a:pt x="2201" y="16768"/>
                  </a:lnTo>
                  <a:lnTo>
                    <a:pt x="2298" y="16944"/>
                  </a:lnTo>
                  <a:cubicBezTo>
                    <a:pt x="2570" y="17397"/>
                    <a:pt x="2889" y="17824"/>
                    <a:pt x="3270" y="18190"/>
                  </a:cubicBezTo>
                  <a:cubicBezTo>
                    <a:pt x="3648" y="18558"/>
                    <a:pt x="4096" y="18860"/>
                    <a:pt x="4582" y="19070"/>
                  </a:cubicBezTo>
                  <a:cubicBezTo>
                    <a:pt x="4096" y="18860"/>
                    <a:pt x="3652" y="18558"/>
                    <a:pt x="3274" y="18185"/>
                  </a:cubicBezTo>
                  <a:cubicBezTo>
                    <a:pt x="2889" y="17820"/>
                    <a:pt x="2574" y="17393"/>
                    <a:pt x="2302" y="16940"/>
                  </a:cubicBezTo>
                  <a:lnTo>
                    <a:pt x="2205" y="16768"/>
                  </a:lnTo>
                  <a:lnTo>
                    <a:pt x="2155" y="16681"/>
                  </a:lnTo>
                  <a:lnTo>
                    <a:pt x="2114" y="16592"/>
                  </a:lnTo>
                  <a:lnTo>
                    <a:pt x="2025" y="16416"/>
                  </a:lnTo>
                  <a:lnTo>
                    <a:pt x="1942" y="16236"/>
                  </a:lnTo>
                  <a:lnTo>
                    <a:pt x="1899" y="16143"/>
                  </a:lnTo>
                  <a:lnTo>
                    <a:pt x="1862" y="16052"/>
                  </a:lnTo>
                  <a:lnTo>
                    <a:pt x="1787" y="15867"/>
                  </a:lnTo>
                  <a:lnTo>
                    <a:pt x="1719" y="15683"/>
                  </a:lnTo>
                  <a:lnTo>
                    <a:pt x="1686" y="15590"/>
                  </a:lnTo>
                  <a:lnTo>
                    <a:pt x="1657" y="15493"/>
                  </a:lnTo>
                  <a:lnTo>
                    <a:pt x="1593" y="15305"/>
                  </a:lnTo>
                  <a:lnTo>
                    <a:pt x="1539" y="15116"/>
                  </a:lnTo>
                  <a:lnTo>
                    <a:pt x="1514" y="15021"/>
                  </a:lnTo>
                  <a:cubicBezTo>
                    <a:pt x="1506" y="14990"/>
                    <a:pt x="1497" y="14957"/>
                    <a:pt x="1489" y="14924"/>
                  </a:cubicBezTo>
                  <a:lnTo>
                    <a:pt x="1438" y="14731"/>
                  </a:lnTo>
                  <a:cubicBezTo>
                    <a:pt x="1384" y="14475"/>
                    <a:pt x="1330" y="14216"/>
                    <a:pt x="1296" y="13951"/>
                  </a:cubicBezTo>
                  <a:cubicBezTo>
                    <a:pt x="1216" y="13431"/>
                    <a:pt x="1183" y="12903"/>
                    <a:pt x="1179" y="12375"/>
                  </a:cubicBezTo>
                  <a:cubicBezTo>
                    <a:pt x="1174" y="12342"/>
                    <a:pt x="1174" y="12308"/>
                    <a:pt x="1174" y="12274"/>
                  </a:cubicBezTo>
                  <a:lnTo>
                    <a:pt x="1179" y="12174"/>
                  </a:lnTo>
                  <a:lnTo>
                    <a:pt x="1179" y="11977"/>
                  </a:lnTo>
                  <a:cubicBezTo>
                    <a:pt x="1183" y="11843"/>
                    <a:pt x="1187" y="11713"/>
                    <a:pt x="1191" y="11579"/>
                  </a:cubicBezTo>
                  <a:cubicBezTo>
                    <a:pt x="1204" y="11314"/>
                    <a:pt x="1224" y="11055"/>
                    <a:pt x="1245" y="10790"/>
                  </a:cubicBezTo>
                  <a:cubicBezTo>
                    <a:pt x="1346" y="9734"/>
                    <a:pt x="1531" y="8695"/>
                    <a:pt x="1744" y="7660"/>
                  </a:cubicBezTo>
                  <a:cubicBezTo>
                    <a:pt x="1954" y="6620"/>
                    <a:pt x="2185" y="5589"/>
                    <a:pt x="2369" y="4549"/>
                  </a:cubicBezTo>
                  <a:cubicBezTo>
                    <a:pt x="2411" y="4285"/>
                    <a:pt x="2453" y="4025"/>
                    <a:pt x="2478" y="3761"/>
                  </a:cubicBezTo>
                  <a:cubicBezTo>
                    <a:pt x="2507" y="3502"/>
                    <a:pt x="2524" y="3237"/>
                    <a:pt x="2528" y="2969"/>
                  </a:cubicBezTo>
                  <a:cubicBezTo>
                    <a:pt x="2528" y="2705"/>
                    <a:pt x="2516" y="2440"/>
                    <a:pt x="2474" y="2181"/>
                  </a:cubicBezTo>
                  <a:cubicBezTo>
                    <a:pt x="2432" y="1918"/>
                    <a:pt x="2369" y="1662"/>
                    <a:pt x="2277" y="1416"/>
                  </a:cubicBezTo>
                  <a:close/>
                  <a:moveTo>
                    <a:pt x="4582" y="19070"/>
                  </a:moveTo>
                  <a:cubicBezTo>
                    <a:pt x="5056" y="19275"/>
                    <a:pt x="5575" y="19392"/>
                    <a:pt x="6095" y="19392"/>
                  </a:cubicBezTo>
                  <a:lnTo>
                    <a:pt x="6099" y="19392"/>
                  </a:lnTo>
                  <a:cubicBezTo>
                    <a:pt x="5580" y="19392"/>
                    <a:pt x="5060" y="19275"/>
                    <a:pt x="4582" y="19070"/>
                  </a:cubicBezTo>
                  <a:close/>
                  <a:moveTo>
                    <a:pt x="7281" y="19176"/>
                  </a:moveTo>
                  <a:cubicBezTo>
                    <a:pt x="7157" y="19222"/>
                    <a:pt x="7032" y="19262"/>
                    <a:pt x="6908" y="19291"/>
                  </a:cubicBezTo>
                  <a:cubicBezTo>
                    <a:pt x="6778" y="19325"/>
                    <a:pt x="6649" y="19351"/>
                    <a:pt x="6519" y="19363"/>
                  </a:cubicBezTo>
                  <a:cubicBezTo>
                    <a:pt x="6385" y="19380"/>
                    <a:pt x="6254" y="19388"/>
                    <a:pt x="6120" y="19392"/>
                  </a:cubicBezTo>
                  <a:cubicBezTo>
                    <a:pt x="6254" y="19392"/>
                    <a:pt x="6389" y="19380"/>
                    <a:pt x="6519" y="19367"/>
                  </a:cubicBezTo>
                  <a:cubicBezTo>
                    <a:pt x="6649" y="19351"/>
                    <a:pt x="6778" y="19325"/>
                    <a:pt x="6908" y="19296"/>
                  </a:cubicBezTo>
                  <a:cubicBezTo>
                    <a:pt x="7032" y="19262"/>
                    <a:pt x="7157" y="19222"/>
                    <a:pt x="7281" y="19176"/>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flipH="1">
              <a:off x="453101" y="2943647"/>
              <a:ext cx="7800" cy="12268"/>
            </a:xfrm>
            <a:custGeom>
              <a:avLst/>
              <a:gdLst/>
              <a:ahLst/>
              <a:cxnLst/>
              <a:rect l="l" t="t" r="r" b="b"/>
              <a:pathLst>
                <a:path w="206" h="324" extrusionOk="0">
                  <a:moveTo>
                    <a:pt x="206" y="0"/>
                  </a:moveTo>
                  <a:lnTo>
                    <a:pt x="55" y="240"/>
                  </a:lnTo>
                  <a:lnTo>
                    <a:pt x="1" y="319"/>
                  </a:lnTo>
                  <a:cubicBezTo>
                    <a:pt x="5" y="319"/>
                    <a:pt x="5" y="323"/>
                    <a:pt x="5" y="323"/>
                  </a:cubicBezTo>
                  <a:lnTo>
                    <a:pt x="59" y="240"/>
                  </a:lnTo>
                  <a:lnTo>
                    <a:pt x="206" y="0"/>
                  </a:ln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flipH="1">
              <a:off x="548180" y="3054781"/>
              <a:ext cx="1287" cy="1287"/>
            </a:xfrm>
            <a:custGeom>
              <a:avLst/>
              <a:gdLst/>
              <a:ahLst/>
              <a:cxnLst/>
              <a:rect l="l" t="t" r="r" b="b"/>
              <a:pathLst>
                <a:path w="34" h="34" extrusionOk="0">
                  <a:moveTo>
                    <a:pt x="34" y="0"/>
                  </a:moveTo>
                  <a:lnTo>
                    <a:pt x="26" y="8"/>
                  </a:lnTo>
                  <a:lnTo>
                    <a:pt x="1" y="33"/>
                  </a:lnTo>
                  <a:cubicBezTo>
                    <a:pt x="13" y="25"/>
                    <a:pt x="21" y="16"/>
                    <a:pt x="34" y="8"/>
                  </a:cubicBezTo>
                  <a:lnTo>
                    <a:pt x="34" y="0"/>
                  </a:ln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flipH="1">
              <a:off x="460712" y="2955726"/>
              <a:ext cx="97502" cy="107309"/>
            </a:xfrm>
            <a:custGeom>
              <a:avLst/>
              <a:gdLst/>
              <a:ahLst/>
              <a:cxnLst/>
              <a:rect l="l" t="t" r="r" b="b"/>
              <a:pathLst>
                <a:path w="2575" h="2834" extrusionOk="0">
                  <a:moveTo>
                    <a:pt x="2571" y="0"/>
                  </a:moveTo>
                  <a:lnTo>
                    <a:pt x="2470" y="155"/>
                  </a:lnTo>
                  <a:lnTo>
                    <a:pt x="2310" y="386"/>
                  </a:lnTo>
                  <a:lnTo>
                    <a:pt x="2143" y="612"/>
                  </a:lnTo>
                  <a:cubicBezTo>
                    <a:pt x="1921" y="914"/>
                    <a:pt x="1681" y="1204"/>
                    <a:pt x="1430" y="1484"/>
                  </a:cubicBezTo>
                  <a:cubicBezTo>
                    <a:pt x="1182" y="1765"/>
                    <a:pt x="919" y="2029"/>
                    <a:pt x="642" y="2285"/>
                  </a:cubicBezTo>
                  <a:cubicBezTo>
                    <a:pt x="575" y="2347"/>
                    <a:pt x="503" y="2411"/>
                    <a:pt x="433" y="2473"/>
                  </a:cubicBezTo>
                  <a:lnTo>
                    <a:pt x="265" y="2616"/>
                  </a:lnTo>
                  <a:lnTo>
                    <a:pt x="265" y="2624"/>
                  </a:lnTo>
                  <a:cubicBezTo>
                    <a:pt x="323" y="2574"/>
                    <a:pt x="378" y="2528"/>
                    <a:pt x="437" y="2477"/>
                  </a:cubicBezTo>
                  <a:cubicBezTo>
                    <a:pt x="508" y="2415"/>
                    <a:pt x="579" y="2351"/>
                    <a:pt x="646" y="2289"/>
                  </a:cubicBezTo>
                  <a:cubicBezTo>
                    <a:pt x="696" y="2243"/>
                    <a:pt x="747" y="2197"/>
                    <a:pt x="793" y="2150"/>
                  </a:cubicBezTo>
                  <a:cubicBezTo>
                    <a:pt x="1019" y="1941"/>
                    <a:pt x="1233" y="1719"/>
                    <a:pt x="1439" y="1492"/>
                  </a:cubicBezTo>
                  <a:cubicBezTo>
                    <a:pt x="1690" y="1212"/>
                    <a:pt x="1929" y="918"/>
                    <a:pt x="2151" y="616"/>
                  </a:cubicBezTo>
                  <a:lnTo>
                    <a:pt x="2314" y="390"/>
                  </a:lnTo>
                  <a:lnTo>
                    <a:pt x="2474" y="159"/>
                  </a:lnTo>
                  <a:lnTo>
                    <a:pt x="2575" y="4"/>
                  </a:lnTo>
                  <a:cubicBezTo>
                    <a:pt x="2575" y="4"/>
                    <a:pt x="2575" y="0"/>
                    <a:pt x="2571" y="0"/>
                  </a:cubicBezTo>
                  <a:close/>
                  <a:moveTo>
                    <a:pt x="257" y="2624"/>
                  </a:moveTo>
                  <a:lnTo>
                    <a:pt x="219" y="2653"/>
                  </a:lnTo>
                  <a:lnTo>
                    <a:pt x="0" y="2833"/>
                  </a:lnTo>
                  <a:lnTo>
                    <a:pt x="223" y="2657"/>
                  </a:lnTo>
                  <a:cubicBezTo>
                    <a:pt x="227" y="2657"/>
                    <a:pt x="227" y="2653"/>
                    <a:pt x="232" y="2649"/>
                  </a:cubicBezTo>
                  <a:lnTo>
                    <a:pt x="257" y="2624"/>
                  </a:ln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flipH="1">
              <a:off x="420083" y="3168717"/>
              <a:ext cx="15297" cy="10337"/>
            </a:xfrm>
            <a:custGeom>
              <a:avLst/>
              <a:gdLst/>
              <a:ahLst/>
              <a:cxnLst/>
              <a:rect l="l" t="t" r="r" b="b"/>
              <a:pathLst>
                <a:path w="404" h="273" extrusionOk="0">
                  <a:moveTo>
                    <a:pt x="1" y="0"/>
                  </a:moveTo>
                  <a:lnTo>
                    <a:pt x="1" y="5"/>
                  </a:lnTo>
                  <a:cubicBezTo>
                    <a:pt x="131" y="101"/>
                    <a:pt x="265" y="193"/>
                    <a:pt x="403" y="273"/>
                  </a:cubicBezTo>
                  <a:cubicBezTo>
                    <a:pt x="265" y="189"/>
                    <a:pt x="131" y="97"/>
                    <a:pt x="1"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flipH="1">
              <a:off x="435343" y="3037136"/>
              <a:ext cx="92883" cy="131808"/>
            </a:xfrm>
            <a:custGeom>
              <a:avLst/>
              <a:gdLst/>
              <a:ahLst/>
              <a:cxnLst/>
              <a:rect l="l" t="t" r="r" b="b"/>
              <a:pathLst>
                <a:path w="2453" h="3481" extrusionOk="0">
                  <a:moveTo>
                    <a:pt x="1" y="0"/>
                  </a:moveTo>
                  <a:lnTo>
                    <a:pt x="1" y="0"/>
                  </a:lnTo>
                  <a:cubicBezTo>
                    <a:pt x="63" y="189"/>
                    <a:pt x="135" y="378"/>
                    <a:pt x="214" y="563"/>
                  </a:cubicBezTo>
                  <a:cubicBezTo>
                    <a:pt x="295" y="747"/>
                    <a:pt x="382" y="927"/>
                    <a:pt x="475" y="1103"/>
                  </a:cubicBezTo>
                  <a:cubicBezTo>
                    <a:pt x="663" y="1455"/>
                    <a:pt x="877" y="1795"/>
                    <a:pt x="1116" y="2117"/>
                  </a:cubicBezTo>
                  <a:cubicBezTo>
                    <a:pt x="1355" y="2440"/>
                    <a:pt x="1619" y="2742"/>
                    <a:pt x="1908" y="3018"/>
                  </a:cubicBezTo>
                  <a:cubicBezTo>
                    <a:pt x="2050" y="3157"/>
                    <a:pt x="2201" y="3291"/>
                    <a:pt x="2361" y="3413"/>
                  </a:cubicBezTo>
                  <a:cubicBezTo>
                    <a:pt x="2390" y="3434"/>
                    <a:pt x="2419" y="3459"/>
                    <a:pt x="2453" y="3480"/>
                  </a:cubicBezTo>
                  <a:lnTo>
                    <a:pt x="2453" y="3475"/>
                  </a:lnTo>
                  <a:cubicBezTo>
                    <a:pt x="2423" y="3455"/>
                    <a:pt x="2394" y="3430"/>
                    <a:pt x="2365" y="3409"/>
                  </a:cubicBezTo>
                  <a:cubicBezTo>
                    <a:pt x="2206" y="3283"/>
                    <a:pt x="2055" y="3153"/>
                    <a:pt x="1912" y="3014"/>
                  </a:cubicBezTo>
                  <a:cubicBezTo>
                    <a:pt x="1623" y="2738"/>
                    <a:pt x="1363" y="2432"/>
                    <a:pt x="1125" y="2113"/>
                  </a:cubicBezTo>
                  <a:cubicBezTo>
                    <a:pt x="885" y="1790"/>
                    <a:pt x="672" y="1451"/>
                    <a:pt x="483" y="1099"/>
                  </a:cubicBezTo>
                  <a:cubicBezTo>
                    <a:pt x="386" y="923"/>
                    <a:pt x="299" y="743"/>
                    <a:pt x="219" y="558"/>
                  </a:cubicBezTo>
                  <a:cubicBezTo>
                    <a:pt x="139" y="378"/>
                    <a:pt x="68" y="189"/>
                    <a:pt x="1"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flipH="1">
              <a:off x="411033" y="3065838"/>
              <a:ext cx="17191" cy="9580"/>
            </a:xfrm>
            <a:custGeom>
              <a:avLst/>
              <a:gdLst/>
              <a:ahLst/>
              <a:cxnLst/>
              <a:rect l="l" t="t" r="r" b="b"/>
              <a:pathLst>
                <a:path w="454" h="253" extrusionOk="0">
                  <a:moveTo>
                    <a:pt x="1" y="1"/>
                  </a:moveTo>
                  <a:lnTo>
                    <a:pt x="1" y="10"/>
                  </a:lnTo>
                  <a:cubicBezTo>
                    <a:pt x="43" y="35"/>
                    <a:pt x="80" y="56"/>
                    <a:pt x="118" y="81"/>
                  </a:cubicBezTo>
                  <a:cubicBezTo>
                    <a:pt x="173" y="110"/>
                    <a:pt x="227" y="140"/>
                    <a:pt x="285" y="173"/>
                  </a:cubicBezTo>
                  <a:cubicBezTo>
                    <a:pt x="340" y="198"/>
                    <a:pt x="399" y="227"/>
                    <a:pt x="453" y="252"/>
                  </a:cubicBezTo>
                  <a:cubicBezTo>
                    <a:pt x="399" y="223"/>
                    <a:pt x="340" y="198"/>
                    <a:pt x="285" y="169"/>
                  </a:cubicBezTo>
                  <a:cubicBezTo>
                    <a:pt x="231" y="140"/>
                    <a:pt x="177" y="106"/>
                    <a:pt x="123" y="76"/>
                  </a:cubicBezTo>
                  <a:cubicBezTo>
                    <a:pt x="80" y="51"/>
                    <a:pt x="43" y="26"/>
                    <a:pt x="1" y="1"/>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flipH="1">
              <a:off x="428186" y="2994424"/>
              <a:ext cx="59562" cy="71792"/>
            </a:xfrm>
            <a:custGeom>
              <a:avLst/>
              <a:gdLst/>
              <a:ahLst/>
              <a:cxnLst/>
              <a:rect l="l" t="t" r="r" b="b"/>
              <a:pathLst>
                <a:path w="1573" h="1896" extrusionOk="0">
                  <a:moveTo>
                    <a:pt x="0" y="1"/>
                  </a:moveTo>
                  <a:lnTo>
                    <a:pt x="76" y="173"/>
                  </a:lnTo>
                  <a:lnTo>
                    <a:pt x="160" y="341"/>
                  </a:lnTo>
                  <a:cubicBezTo>
                    <a:pt x="190" y="395"/>
                    <a:pt x="223" y="449"/>
                    <a:pt x="252" y="504"/>
                  </a:cubicBezTo>
                  <a:cubicBezTo>
                    <a:pt x="286" y="559"/>
                    <a:pt x="319" y="613"/>
                    <a:pt x="352" y="663"/>
                  </a:cubicBezTo>
                  <a:cubicBezTo>
                    <a:pt x="487" y="877"/>
                    <a:pt x="642" y="1074"/>
                    <a:pt x="814" y="1258"/>
                  </a:cubicBezTo>
                  <a:cubicBezTo>
                    <a:pt x="986" y="1443"/>
                    <a:pt x="1174" y="1610"/>
                    <a:pt x="1376" y="1757"/>
                  </a:cubicBezTo>
                  <a:lnTo>
                    <a:pt x="1397" y="1774"/>
                  </a:lnTo>
                  <a:lnTo>
                    <a:pt x="1414" y="1786"/>
                  </a:lnTo>
                  <a:lnTo>
                    <a:pt x="1455" y="1811"/>
                  </a:lnTo>
                  <a:lnTo>
                    <a:pt x="1531" y="1867"/>
                  </a:lnTo>
                  <a:cubicBezTo>
                    <a:pt x="1548" y="1875"/>
                    <a:pt x="1560" y="1887"/>
                    <a:pt x="1573" y="1896"/>
                  </a:cubicBezTo>
                  <a:lnTo>
                    <a:pt x="1573" y="1887"/>
                  </a:lnTo>
                  <a:cubicBezTo>
                    <a:pt x="1560" y="1879"/>
                    <a:pt x="1548" y="1871"/>
                    <a:pt x="1535" y="1862"/>
                  </a:cubicBezTo>
                  <a:lnTo>
                    <a:pt x="1455" y="1807"/>
                  </a:lnTo>
                  <a:lnTo>
                    <a:pt x="1418" y="1782"/>
                  </a:lnTo>
                  <a:lnTo>
                    <a:pt x="1401" y="1766"/>
                  </a:lnTo>
                  <a:lnTo>
                    <a:pt x="1380" y="1753"/>
                  </a:lnTo>
                  <a:cubicBezTo>
                    <a:pt x="1178" y="1602"/>
                    <a:pt x="990" y="1434"/>
                    <a:pt x="822" y="1250"/>
                  </a:cubicBezTo>
                  <a:cubicBezTo>
                    <a:pt x="650" y="1070"/>
                    <a:pt x="495" y="873"/>
                    <a:pt x="358" y="659"/>
                  </a:cubicBezTo>
                  <a:cubicBezTo>
                    <a:pt x="323" y="609"/>
                    <a:pt x="290" y="554"/>
                    <a:pt x="257" y="499"/>
                  </a:cubicBezTo>
                  <a:cubicBezTo>
                    <a:pt x="227" y="445"/>
                    <a:pt x="194" y="391"/>
                    <a:pt x="164" y="337"/>
                  </a:cubicBezTo>
                  <a:lnTo>
                    <a:pt x="81" y="169"/>
                  </a:lnTo>
                  <a:lnTo>
                    <a:pt x="0" y="1"/>
                  </a:ln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flipH="1">
              <a:off x="485968" y="2908546"/>
              <a:ext cx="415568" cy="111020"/>
            </a:xfrm>
            <a:custGeom>
              <a:avLst/>
              <a:gdLst/>
              <a:ahLst/>
              <a:cxnLst/>
              <a:rect l="l" t="t" r="r" b="b"/>
              <a:pathLst>
                <a:path w="10975" h="2932" extrusionOk="0">
                  <a:moveTo>
                    <a:pt x="10975" y="1"/>
                  </a:moveTo>
                  <a:cubicBezTo>
                    <a:pt x="10933" y="51"/>
                    <a:pt x="10891" y="102"/>
                    <a:pt x="10849" y="152"/>
                  </a:cubicBezTo>
                  <a:cubicBezTo>
                    <a:pt x="10895" y="102"/>
                    <a:pt x="10937" y="51"/>
                    <a:pt x="10975" y="1"/>
                  </a:cubicBezTo>
                  <a:close/>
                  <a:moveTo>
                    <a:pt x="1" y="2660"/>
                  </a:moveTo>
                  <a:cubicBezTo>
                    <a:pt x="136" y="2759"/>
                    <a:pt x="280" y="2849"/>
                    <a:pt x="425" y="2931"/>
                  </a:cubicBezTo>
                  <a:lnTo>
                    <a:pt x="429" y="2931"/>
                  </a:lnTo>
                  <a:cubicBezTo>
                    <a:pt x="280" y="2849"/>
                    <a:pt x="136" y="2759"/>
                    <a:pt x="1" y="266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p:nvPr/>
          </p:nvSpPr>
          <p:spPr>
            <a:xfrm flipH="1">
              <a:off x="490777" y="2914340"/>
              <a:ext cx="394705" cy="130293"/>
            </a:xfrm>
            <a:custGeom>
              <a:avLst/>
              <a:gdLst/>
              <a:ahLst/>
              <a:cxnLst/>
              <a:rect l="l" t="t" r="r" b="b"/>
              <a:pathLst>
                <a:path w="10424" h="3441" extrusionOk="0">
                  <a:moveTo>
                    <a:pt x="10424" y="0"/>
                  </a:moveTo>
                  <a:cubicBezTo>
                    <a:pt x="10135" y="336"/>
                    <a:pt x="9817" y="641"/>
                    <a:pt x="9473" y="921"/>
                  </a:cubicBezTo>
                  <a:cubicBezTo>
                    <a:pt x="9080" y="1244"/>
                    <a:pt x="8660" y="1529"/>
                    <a:pt x="8221" y="1781"/>
                  </a:cubicBezTo>
                  <a:cubicBezTo>
                    <a:pt x="7780" y="2036"/>
                    <a:pt x="7323" y="2258"/>
                    <a:pt x="6854" y="2452"/>
                  </a:cubicBezTo>
                  <a:cubicBezTo>
                    <a:pt x="6385" y="2649"/>
                    <a:pt x="5907" y="2816"/>
                    <a:pt x="5420" y="2967"/>
                  </a:cubicBezTo>
                  <a:cubicBezTo>
                    <a:pt x="4934" y="3113"/>
                    <a:pt x="4439" y="3239"/>
                    <a:pt x="3940" y="3323"/>
                  </a:cubicBezTo>
                  <a:cubicBezTo>
                    <a:pt x="3522" y="3394"/>
                    <a:pt x="3094" y="3432"/>
                    <a:pt x="2671" y="3432"/>
                  </a:cubicBezTo>
                  <a:cubicBezTo>
                    <a:pt x="2587" y="3432"/>
                    <a:pt x="2507" y="3432"/>
                    <a:pt x="2423" y="3428"/>
                  </a:cubicBezTo>
                  <a:cubicBezTo>
                    <a:pt x="1916" y="3411"/>
                    <a:pt x="1413" y="3328"/>
                    <a:pt x="927" y="3177"/>
                  </a:cubicBezTo>
                  <a:cubicBezTo>
                    <a:pt x="608" y="3076"/>
                    <a:pt x="298" y="2941"/>
                    <a:pt x="5" y="2778"/>
                  </a:cubicBezTo>
                  <a:lnTo>
                    <a:pt x="1" y="2778"/>
                  </a:lnTo>
                  <a:cubicBezTo>
                    <a:pt x="293" y="2945"/>
                    <a:pt x="604" y="3076"/>
                    <a:pt x="927" y="3181"/>
                  </a:cubicBezTo>
                  <a:cubicBezTo>
                    <a:pt x="1409" y="3332"/>
                    <a:pt x="1916" y="3415"/>
                    <a:pt x="2423" y="3436"/>
                  </a:cubicBezTo>
                  <a:cubicBezTo>
                    <a:pt x="2507" y="3440"/>
                    <a:pt x="2591" y="3440"/>
                    <a:pt x="2679" y="3440"/>
                  </a:cubicBezTo>
                  <a:cubicBezTo>
                    <a:pt x="3102" y="3440"/>
                    <a:pt x="3526" y="3403"/>
                    <a:pt x="3940" y="3332"/>
                  </a:cubicBezTo>
                  <a:cubicBezTo>
                    <a:pt x="4443" y="3247"/>
                    <a:pt x="4938" y="3127"/>
                    <a:pt x="5424" y="2976"/>
                  </a:cubicBezTo>
                  <a:cubicBezTo>
                    <a:pt x="5907" y="2825"/>
                    <a:pt x="6389" y="2657"/>
                    <a:pt x="6858" y="2460"/>
                  </a:cubicBezTo>
                  <a:cubicBezTo>
                    <a:pt x="7323" y="2262"/>
                    <a:pt x="7784" y="2045"/>
                    <a:pt x="8225" y="1789"/>
                  </a:cubicBezTo>
                  <a:cubicBezTo>
                    <a:pt x="8664" y="1533"/>
                    <a:pt x="9084" y="1248"/>
                    <a:pt x="9478" y="925"/>
                  </a:cubicBezTo>
                  <a:cubicBezTo>
                    <a:pt x="9817" y="645"/>
                    <a:pt x="10135" y="336"/>
                    <a:pt x="10424"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flipH="1">
              <a:off x="798922" y="2901466"/>
              <a:ext cx="7990" cy="5074"/>
            </a:xfrm>
            <a:custGeom>
              <a:avLst/>
              <a:gdLst/>
              <a:ahLst/>
              <a:cxnLst/>
              <a:rect l="l" t="t" r="r" b="b"/>
              <a:pathLst>
                <a:path w="211" h="134" extrusionOk="0">
                  <a:moveTo>
                    <a:pt x="0" y="0"/>
                  </a:moveTo>
                  <a:lnTo>
                    <a:pt x="0" y="0"/>
                  </a:lnTo>
                  <a:cubicBezTo>
                    <a:pt x="68" y="46"/>
                    <a:pt x="135" y="91"/>
                    <a:pt x="205" y="134"/>
                  </a:cubicBezTo>
                  <a:lnTo>
                    <a:pt x="210" y="134"/>
                  </a:lnTo>
                  <a:cubicBezTo>
                    <a:pt x="139" y="91"/>
                    <a:pt x="68" y="46"/>
                    <a:pt x="0"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flipH="1">
              <a:off x="567529" y="2869848"/>
              <a:ext cx="231620" cy="50020"/>
            </a:xfrm>
            <a:custGeom>
              <a:avLst/>
              <a:gdLst/>
              <a:ahLst/>
              <a:cxnLst/>
              <a:rect l="l" t="t" r="r" b="b"/>
              <a:pathLst>
                <a:path w="6117" h="1321" extrusionOk="0">
                  <a:moveTo>
                    <a:pt x="6117" y="1"/>
                  </a:moveTo>
                  <a:cubicBezTo>
                    <a:pt x="5877" y="143"/>
                    <a:pt x="5634" y="277"/>
                    <a:pt x="5387" y="398"/>
                  </a:cubicBezTo>
                  <a:cubicBezTo>
                    <a:pt x="5136" y="516"/>
                    <a:pt x="4884" y="630"/>
                    <a:pt x="4624" y="730"/>
                  </a:cubicBezTo>
                  <a:cubicBezTo>
                    <a:pt x="4557" y="755"/>
                    <a:pt x="4494" y="775"/>
                    <a:pt x="4427" y="801"/>
                  </a:cubicBezTo>
                  <a:lnTo>
                    <a:pt x="4331" y="835"/>
                  </a:lnTo>
                  <a:lnTo>
                    <a:pt x="4230" y="868"/>
                  </a:lnTo>
                  <a:lnTo>
                    <a:pt x="4134" y="901"/>
                  </a:lnTo>
                  <a:cubicBezTo>
                    <a:pt x="4100" y="910"/>
                    <a:pt x="4067" y="922"/>
                    <a:pt x="4033" y="931"/>
                  </a:cubicBezTo>
                  <a:lnTo>
                    <a:pt x="3832" y="990"/>
                  </a:lnTo>
                  <a:cubicBezTo>
                    <a:pt x="3798" y="998"/>
                    <a:pt x="3765" y="1007"/>
                    <a:pt x="3732" y="1019"/>
                  </a:cubicBezTo>
                  <a:lnTo>
                    <a:pt x="3631" y="1044"/>
                  </a:lnTo>
                  <a:lnTo>
                    <a:pt x="3530" y="1069"/>
                  </a:lnTo>
                  <a:lnTo>
                    <a:pt x="3430" y="1090"/>
                  </a:lnTo>
                  <a:lnTo>
                    <a:pt x="3329" y="1116"/>
                  </a:lnTo>
                  <a:cubicBezTo>
                    <a:pt x="3295" y="1124"/>
                    <a:pt x="3262" y="1133"/>
                    <a:pt x="3224" y="1137"/>
                  </a:cubicBezTo>
                  <a:lnTo>
                    <a:pt x="3023" y="1174"/>
                  </a:lnTo>
                  <a:cubicBezTo>
                    <a:pt x="2751" y="1224"/>
                    <a:pt x="2474" y="1262"/>
                    <a:pt x="2197" y="1288"/>
                  </a:cubicBezTo>
                  <a:cubicBezTo>
                    <a:pt x="2130" y="1292"/>
                    <a:pt x="2059" y="1296"/>
                    <a:pt x="1987" y="1300"/>
                  </a:cubicBezTo>
                  <a:lnTo>
                    <a:pt x="1886" y="1309"/>
                  </a:lnTo>
                  <a:lnTo>
                    <a:pt x="1782" y="1313"/>
                  </a:lnTo>
                  <a:cubicBezTo>
                    <a:pt x="1710" y="1313"/>
                    <a:pt x="1640" y="1317"/>
                    <a:pt x="1565" y="1317"/>
                  </a:cubicBezTo>
                  <a:cubicBezTo>
                    <a:pt x="1497" y="1317"/>
                    <a:pt x="1434" y="1313"/>
                    <a:pt x="1367" y="1313"/>
                  </a:cubicBezTo>
                  <a:cubicBezTo>
                    <a:pt x="1229" y="1304"/>
                    <a:pt x="1091" y="1296"/>
                    <a:pt x="952" y="1274"/>
                  </a:cubicBezTo>
                  <a:cubicBezTo>
                    <a:pt x="814" y="1253"/>
                    <a:pt x="679" y="1228"/>
                    <a:pt x="545" y="1191"/>
                  </a:cubicBezTo>
                  <a:cubicBezTo>
                    <a:pt x="412" y="1153"/>
                    <a:pt x="282" y="1102"/>
                    <a:pt x="156" y="1044"/>
                  </a:cubicBezTo>
                  <a:cubicBezTo>
                    <a:pt x="101" y="1019"/>
                    <a:pt x="51" y="994"/>
                    <a:pt x="5" y="969"/>
                  </a:cubicBezTo>
                  <a:lnTo>
                    <a:pt x="0" y="969"/>
                  </a:lnTo>
                  <a:cubicBezTo>
                    <a:pt x="51" y="998"/>
                    <a:pt x="101" y="1023"/>
                    <a:pt x="151" y="1048"/>
                  </a:cubicBezTo>
                  <a:cubicBezTo>
                    <a:pt x="277" y="1107"/>
                    <a:pt x="412" y="1153"/>
                    <a:pt x="541" y="1195"/>
                  </a:cubicBezTo>
                  <a:cubicBezTo>
                    <a:pt x="675" y="1233"/>
                    <a:pt x="814" y="1258"/>
                    <a:pt x="952" y="1278"/>
                  </a:cubicBezTo>
                  <a:cubicBezTo>
                    <a:pt x="1087" y="1300"/>
                    <a:pt x="1225" y="1313"/>
                    <a:pt x="1367" y="1317"/>
                  </a:cubicBezTo>
                  <a:cubicBezTo>
                    <a:pt x="1434" y="1321"/>
                    <a:pt x="1505" y="1321"/>
                    <a:pt x="1577" y="1321"/>
                  </a:cubicBezTo>
                  <a:lnTo>
                    <a:pt x="1782" y="1321"/>
                  </a:lnTo>
                  <a:lnTo>
                    <a:pt x="1886" y="1317"/>
                  </a:lnTo>
                  <a:lnTo>
                    <a:pt x="1992" y="1309"/>
                  </a:lnTo>
                  <a:cubicBezTo>
                    <a:pt x="2059" y="1304"/>
                    <a:pt x="2130" y="1300"/>
                    <a:pt x="2197" y="1296"/>
                  </a:cubicBezTo>
                  <a:lnTo>
                    <a:pt x="2407" y="1274"/>
                  </a:lnTo>
                  <a:cubicBezTo>
                    <a:pt x="2440" y="1270"/>
                    <a:pt x="2474" y="1266"/>
                    <a:pt x="2507" y="1262"/>
                  </a:cubicBezTo>
                  <a:lnTo>
                    <a:pt x="2612" y="1249"/>
                  </a:lnTo>
                  <a:lnTo>
                    <a:pt x="2716" y="1237"/>
                  </a:lnTo>
                  <a:lnTo>
                    <a:pt x="2817" y="1220"/>
                  </a:lnTo>
                  <a:lnTo>
                    <a:pt x="2923" y="1203"/>
                  </a:lnTo>
                  <a:cubicBezTo>
                    <a:pt x="2956" y="1199"/>
                    <a:pt x="2989" y="1195"/>
                    <a:pt x="3023" y="1187"/>
                  </a:cubicBezTo>
                  <a:lnTo>
                    <a:pt x="3229" y="1145"/>
                  </a:lnTo>
                  <a:cubicBezTo>
                    <a:pt x="3262" y="1141"/>
                    <a:pt x="3295" y="1133"/>
                    <a:pt x="3329" y="1124"/>
                  </a:cubicBezTo>
                  <a:lnTo>
                    <a:pt x="3430" y="1102"/>
                  </a:lnTo>
                  <a:lnTo>
                    <a:pt x="3534" y="1077"/>
                  </a:lnTo>
                  <a:lnTo>
                    <a:pt x="3635" y="1052"/>
                  </a:lnTo>
                  <a:lnTo>
                    <a:pt x="3736" y="1027"/>
                  </a:lnTo>
                  <a:cubicBezTo>
                    <a:pt x="3769" y="1015"/>
                    <a:pt x="3803" y="1007"/>
                    <a:pt x="3836" y="998"/>
                  </a:cubicBezTo>
                  <a:lnTo>
                    <a:pt x="4033" y="939"/>
                  </a:lnTo>
                  <a:cubicBezTo>
                    <a:pt x="4067" y="931"/>
                    <a:pt x="4100" y="918"/>
                    <a:pt x="4134" y="910"/>
                  </a:cubicBezTo>
                  <a:lnTo>
                    <a:pt x="4235" y="876"/>
                  </a:lnTo>
                  <a:lnTo>
                    <a:pt x="4331" y="843"/>
                  </a:lnTo>
                  <a:lnTo>
                    <a:pt x="4432" y="810"/>
                  </a:lnTo>
                  <a:cubicBezTo>
                    <a:pt x="4494" y="785"/>
                    <a:pt x="4561" y="759"/>
                    <a:pt x="4624" y="734"/>
                  </a:cubicBezTo>
                  <a:cubicBezTo>
                    <a:pt x="4884" y="638"/>
                    <a:pt x="5140" y="524"/>
                    <a:pt x="5387" y="403"/>
                  </a:cubicBezTo>
                  <a:cubicBezTo>
                    <a:pt x="5639" y="277"/>
                    <a:pt x="5881" y="143"/>
                    <a:pt x="6117" y="1"/>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flipH="1">
              <a:off x="625160" y="3303630"/>
              <a:ext cx="59221" cy="30368"/>
            </a:xfrm>
            <a:custGeom>
              <a:avLst/>
              <a:gdLst/>
              <a:ahLst/>
              <a:cxnLst/>
              <a:rect l="l" t="t" r="r" b="b"/>
              <a:pathLst>
                <a:path w="1564" h="802" extrusionOk="0">
                  <a:moveTo>
                    <a:pt x="747" y="0"/>
                  </a:moveTo>
                  <a:cubicBezTo>
                    <a:pt x="339" y="0"/>
                    <a:pt x="12" y="164"/>
                    <a:pt x="4" y="378"/>
                  </a:cubicBezTo>
                  <a:cubicBezTo>
                    <a:pt x="0" y="596"/>
                    <a:pt x="339" y="788"/>
                    <a:pt x="772" y="801"/>
                  </a:cubicBezTo>
                  <a:lnTo>
                    <a:pt x="817" y="801"/>
                  </a:lnTo>
                  <a:cubicBezTo>
                    <a:pt x="1225" y="801"/>
                    <a:pt x="1552" y="637"/>
                    <a:pt x="1560" y="424"/>
                  </a:cubicBezTo>
                  <a:cubicBezTo>
                    <a:pt x="1564" y="202"/>
                    <a:pt x="1220" y="13"/>
                    <a:pt x="792" y="0"/>
                  </a:cubicBezTo>
                  <a:close/>
                </a:path>
              </a:pathLst>
            </a:custGeom>
            <a:solidFill>
              <a:srgbClr val="F84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flipH="1">
              <a:off x="796272" y="3298404"/>
              <a:ext cx="46347" cy="30519"/>
            </a:xfrm>
            <a:custGeom>
              <a:avLst/>
              <a:gdLst/>
              <a:ahLst/>
              <a:cxnLst/>
              <a:rect l="l" t="t" r="r" b="b"/>
              <a:pathLst>
                <a:path w="1224" h="806" extrusionOk="0">
                  <a:moveTo>
                    <a:pt x="595" y="1"/>
                  </a:moveTo>
                  <a:cubicBezTo>
                    <a:pt x="273" y="1"/>
                    <a:pt x="12" y="168"/>
                    <a:pt x="8" y="382"/>
                  </a:cubicBezTo>
                  <a:cubicBezTo>
                    <a:pt x="0" y="604"/>
                    <a:pt x="268" y="792"/>
                    <a:pt x="604" y="805"/>
                  </a:cubicBezTo>
                  <a:lnTo>
                    <a:pt x="633" y="805"/>
                  </a:lnTo>
                  <a:cubicBezTo>
                    <a:pt x="952" y="805"/>
                    <a:pt x="1212" y="637"/>
                    <a:pt x="1220" y="419"/>
                  </a:cubicBezTo>
                  <a:cubicBezTo>
                    <a:pt x="1224" y="202"/>
                    <a:pt x="960" y="13"/>
                    <a:pt x="625" y="1"/>
                  </a:cubicBezTo>
                  <a:close/>
                </a:path>
              </a:pathLst>
            </a:custGeom>
            <a:solidFill>
              <a:srgbClr val="F84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flipH="1">
              <a:off x="789911" y="3200713"/>
              <a:ext cx="38282" cy="34381"/>
            </a:xfrm>
            <a:custGeom>
              <a:avLst/>
              <a:gdLst/>
              <a:ahLst/>
              <a:cxnLst/>
              <a:rect l="l" t="t" r="r" b="b"/>
              <a:pathLst>
                <a:path w="1011" h="908" extrusionOk="0">
                  <a:moveTo>
                    <a:pt x="506" y="0"/>
                  </a:moveTo>
                  <a:cubicBezTo>
                    <a:pt x="464" y="0"/>
                    <a:pt x="421" y="6"/>
                    <a:pt x="378" y="19"/>
                  </a:cubicBezTo>
                  <a:cubicBezTo>
                    <a:pt x="138" y="86"/>
                    <a:pt x="1" y="342"/>
                    <a:pt x="68" y="581"/>
                  </a:cubicBezTo>
                  <a:cubicBezTo>
                    <a:pt x="126" y="779"/>
                    <a:pt x="309" y="908"/>
                    <a:pt x="508" y="908"/>
                  </a:cubicBezTo>
                  <a:cubicBezTo>
                    <a:pt x="550" y="908"/>
                    <a:pt x="592" y="902"/>
                    <a:pt x="633" y="890"/>
                  </a:cubicBezTo>
                  <a:cubicBezTo>
                    <a:pt x="873" y="820"/>
                    <a:pt x="1011" y="568"/>
                    <a:pt x="939" y="325"/>
                  </a:cubicBezTo>
                  <a:cubicBezTo>
                    <a:pt x="885" y="128"/>
                    <a:pt x="702" y="0"/>
                    <a:pt x="5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flipH="1">
              <a:off x="645153" y="3211656"/>
              <a:ext cx="38282" cy="34457"/>
            </a:xfrm>
            <a:custGeom>
              <a:avLst/>
              <a:gdLst/>
              <a:ahLst/>
              <a:cxnLst/>
              <a:rect l="l" t="t" r="r" b="b"/>
              <a:pathLst>
                <a:path w="1011" h="910" extrusionOk="0">
                  <a:moveTo>
                    <a:pt x="507" y="0"/>
                  </a:moveTo>
                  <a:cubicBezTo>
                    <a:pt x="465" y="0"/>
                    <a:pt x="421" y="6"/>
                    <a:pt x="378" y="19"/>
                  </a:cubicBezTo>
                  <a:cubicBezTo>
                    <a:pt x="138" y="90"/>
                    <a:pt x="0" y="342"/>
                    <a:pt x="72" y="585"/>
                  </a:cubicBezTo>
                  <a:cubicBezTo>
                    <a:pt x="126" y="781"/>
                    <a:pt x="306" y="910"/>
                    <a:pt x="503" y="910"/>
                  </a:cubicBezTo>
                  <a:cubicBezTo>
                    <a:pt x="546" y="910"/>
                    <a:pt x="590" y="904"/>
                    <a:pt x="633" y="891"/>
                  </a:cubicBezTo>
                  <a:cubicBezTo>
                    <a:pt x="873" y="820"/>
                    <a:pt x="1011" y="568"/>
                    <a:pt x="943" y="330"/>
                  </a:cubicBezTo>
                  <a:cubicBezTo>
                    <a:pt x="885" y="130"/>
                    <a:pt x="705" y="0"/>
                    <a:pt x="50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flipH="1">
              <a:off x="519592" y="3321729"/>
              <a:ext cx="221472" cy="595389"/>
            </a:xfrm>
            <a:custGeom>
              <a:avLst/>
              <a:gdLst/>
              <a:ahLst/>
              <a:cxnLst/>
              <a:rect l="l" t="t" r="r" b="b"/>
              <a:pathLst>
                <a:path w="5849" h="15724" extrusionOk="0">
                  <a:moveTo>
                    <a:pt x="5216" y="0"/>
                  </a:moveTo>
                  <a:lnTo>
                    <a:pt x="1242" y="3177"/>
                  </a:lnTo>
                  <a:lnTo>
                    <a:pt x="462" y="6590"/>
                  </a:lnTo>
                  <a:cubicBezTo>
                    <a:pt x="462" y="6590"/>
                    <a:pt x="290" y="6619"/>
                    <a:pt x="0" y="6665"/>
                  </a:cubicBezTo>
                  <a:lnTo>
                    <a:pt x="294" y="15723"/>
                  </a:lnTo>
                  <a:lnTo>
                    <a:pt x="5848" y="5421"/>
                  </a:lnTo>
                  <a:cubicBezTo>
                    <a:pt x="4809" y="3370"/>
                    <a:pt x="5216" y="1"/>
                    <a:pt x="5216"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flipH="1">
              <a:off x="49461" y="3406963"/>
              <a:ext cx="1673898" cy="1964020"/>
            </a:xfrm>
            <a:custGeom>
              <a:avLst/>
              <a:gdLst/>
              <a:ahLst/>
              <a:cxnLst/>
              <a:rect l="l" t="t" r="r" b="b"/>
              <a:pathLst>
                <a:path w="44207" h="51869" extrusionOk="0">
                  <a:moveTo>
                    <a:pt x="1966" y="1"/>
                  </a:moveTo>
                  <a:lnTo>
                    <a:pt x="0" y="1413"/>
                  </a:lnTo>
                  <a:lnTo>
                    <a:pt x="7265" y="14596"/>
                  </a:lnTo>
                  <a:cubicBezTo>
                    <a:pt x="7265" y="14596"/>
                    <a:pt x="10811" y="14189"/>
                    <a:pt x="12512" y="13853"/>
                  </a:cubicBezTo>
                  <a:cubicBezTo>
                    <a:pt x="14210" y="13523"/>
                    <a:pt x="19458" y="11808"/>
                    <a:pt x="19459" y="11808"/>
                  </a:cubicBezTo>
                  <a:lnTo>
                    <a:pt x="19459" y="11808"/>
                  </a:lnTo>
                  <a:cubicBezTo>
                    <a:pt x="19459" y="11808"/>
                    <a:pt x="19215" y="12294"/>
                    <a:pt x="19362" y="13853"/>
                  </a:cubicBezTo>
                  <a:cubicBezTo>
                    <a:pt x="19504" y="15418"/>
                    <a:pt x="21156" y="17341"/>
                    <a:pt x="21156" y="17341"/>
                  </a:cubicBezTo>
                  <a:lnTo>
                    <a:pt x="21030" y="22706"/>
                  </a:lnTo>
                  <a:cubicBezTo>
                    <a:pt x="21030" y="22706"/>
                    <a:pt x="19517" y="24027"/>
                    <a:pt x="17421" y="29858"/>
                  </a:cubicBezTo>
                  <a:cubicBezTo>
                    <a:pt x="15329" y="35689"/>
                    <a:pt x="17421" y="51869"/>
                    <a:pt x="17421" y="51869"/>
                  </a:cubicBezTo>
                  <a:lnTo>
                    <a:pt x="44207" y="50397"/>
                  </a:lnTo>
                  <a:lnTo>
                    <a:pt x="37482" y="24350"/>
                  </a:lnTo>
                  <a:cubicBezTo>
                    <a:pt x="37482" y="24350"/>
                    <a:pt x="40006" y="11837"/>
                    <a:pt x="38191" y="8572"/>
                  </a:cubicBezTo>
                  <a:cubicBezTo>
                    <a:pt x="36376" y="5302"/>
                    <a:pt x="34896" y="5785"/>
                    <a:pt x="32725" y="4288"/>
                  </a:cubicBezTo>
                  <a:cubicBezTo>
                    <a:pt x="32327" y="4016"/>
                    <a:pt x="32025" y="3626"/>
                    <a:pt x="31790" y="3170"/>
                  </a:cubicBezTo>
                  <a:lnTo>
                    <a:pt x="26236" y="13472"/>
                  </a:lnTo>
                  <a:lnTo>
                    <a:pt x="25942" y="4414"/>
                  </a:lnTo>
                  <a:cubicBezTo>
                    <a:pt x="25398" y="4503"/>
                    <a:pt x="24421" y="4658"/>
                    <a:pt x="23268" y="4812"/>
                  </a:cubicBezTo>
                  <a:cubicBezTo>
                    <a:pt x="21491" y="5056"/>
                    <a:pt x="10324" y="9914"/>
                    <a:pt x="10324" y="9914"/>
                  </a:cubicBezTo>
                  <a:lnTo>
                    <a:pt x="1966" y="1"/>
                  </a:ln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flipH="1">
              <a:off x="573247" y="3426312"/>
              <a:ext cx="140366" cy="100986"/>
            </a:xfrm>
            <a:custGeom>
              <a:avLst/>
              <a:gdLst/>
              <a:ahLst/>
              <a:cxnLst/>
              <a:rect l="l" t="t" r="r" b="b"/>
              <a:pathLst>
                <a:path w="3707" h="2667" extrusionOk="0">
                  <a:moveTo>
                    <a:pt x="3707" y="1"/>
                  </a:moveTo>
                  <a:lnTo>
                    <a:pt x="3707" y="1"/>
                  </a:lnTo>
                  <a:cubicBezTo>
                    <a:pt x="3707" y="1"/>
                    <a:pt x="3086" y="868"/>
                    <a:pt x="2202" y="1305"/>
                  </a:cubicBezTo>
                  <a:cubicBezTo>
                    <a:pt x="1115" y="1834"/>
                    <a:pt x="289" y="1849"/>
                    <a:pt x="198" y="1849"/>
                  </a:cubicBezTo>
                  <a:cubicBezTo>
                    <a:pt x="193" y="1849"/>
                    <a:pt x="190" y="1849"/>
                    <a:pt x="190" y="1849"/>
                  </a:cubicBezTo>
                  <a:lnTo>
                    <a:pt x="1" y="2667"/>
                  </a:lnTo>
                  <a:cubicBezTo>
                    <a:pt x="1" y="2667"/>
                    <a:pt x="1279" y="2327"/>
                    <a:pt x="2202" y="1694"/>
                  </a:cubicBezTo>
                  <a:cubicBezTo>
                    <a:pt x="3204" y="1007"/>
                    <a:pt x="3707" y="1"/>
                    <a:pt x="370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flipH="1">
              <a:off x="320574" y="4266726"/>
              <a:ext cx="606484" cy="63954"/>
            </a:xfrm>
            <a:custGeom>
              <a:avLst/>
              <a:gdLst/>
              <a:ahLst/>
              <a:cxnLst/>
              <a:rect l="l" t="t" r="r" b="b"/>
              <a:pathLst>
                <a:path w="16017" h="1689" extrusionOk="0">
                  <a:moveTo>
                    <a:pt x="0" y="0"/>
                  </a:moveTo>
                  <a:cubicBezTo>
                    <a:pt x="50" y="68"/>
                    <a:pt x="118" y="126"/>
                    <a:pt x="180" y="186"/>
                  </a:cubicBezTo>
                  <a:lnTo>
                    <a:pt x="281" y="265"/>
                  </a:lnTo>
                  <a:lnTo>
                    <a:pt x="281" y="265"/>
                  </a:lnTo>
                  <a:lnTo>
                    <a:pt x="180" y="182"/>
                  </a:lnTo>
                  <a:cubicBezTo>
                    <a:pt x="118" y="126"/>
                    <a:pt x="54" y="68"/>
                    <a:pt x="0" y="0"/>
                  </a:cubicBezTo>
                  <a:close/>
                  <a:moveTo>
                    <a:pt x="281" y="265"/>
                  </a:moveTo>
                  <a:cubicBezTo>
                    <a:pt x="315" y="290"/>
                    <a:pt x="352" y="315"/>
                    <a:pt x="385" y="340"/>
                  </a:cubicBezTo>
                  <a:cubicBezTo>
                    <a:pt x="402" y="353"/>
                    <a:pt x="420" y="366"/>
                    <a:pt x="441" y="378"/>
                  </a:cubicBezTo>
                  <a:lnTo>
                    <a:pt x="491" y="412"/>
                  </a:lnTo>
                  <a:lnTo>
                    <a:pt x="600" y="478"/>
                  </a:lnTo>
                  <a:cubicBezTo>
                    <a:pt x="675" y="521"/>
                    <a:pt x="751" y="563"/>
                    <a:pt x="826" y="604"/>
                  </a:cubicBezTo>
                  <a:cubicBezTo>
                    <a:pt x="1132" y="764"/>
                    <a:pt x="1451" y="890"/>
                    <a:pt x="1774" y="1006"/>
                  </a:cubicBezTo>
                  <a:cubicBezTo>
                    <a:pt x="2422" y="1225"/>
                    <a:pt x="3094" y="1376"/>
                    <a:pt x="3769" y="1493"/>
                  </a:cubicBezTo>
                  <a:lnTo>
                    <a:pt x="4276" y="1573"/>
                  </a:lnTo>
                  <a:cubicBezTo>
                    <a:pt x="4318" y="1581"/>
                    <a:pt x="4359" y="1585"/>
                    <a:pt x="4405" y="1594"/>
                  </a:cubicBezTo>
                  <a:lnTo>
                    <a:pt x="4531" y="1606"/>
                  </a:lnTo>
                  <a:lnTo>
                    <a:pt x="4661" y="1623"/>
                  </a:lnTo>
                  <a:cubicBezTo>
                    <a:pt x="4703" y="1627"/>
                    <a:pt x="4745" y="1631"/>
                    <a:pt x="4787" y="1635"/>
                  </a:cubicBezTo>
                  <a:lnTo>
                    <a:pt x="5043" y="1656"/>
                  </a:lnTo>
                  <a:lnTo>
                    <a:pt x="5106" y="1660"/>
                  </a:lnTo>
                  <a:lnTo>
                    <a:pt x="5173" y="1665"/>
                  </a:lnTo>
                  <a:lnTo>
                    <a:pt x="5299" y="1669"/>
                  </a:lnTo>
                  <a:lnTo>
                    <a:pt x="5428" y="1677"/>
                  </a:lnTo>
                  <a:cubicBezTo>
                    <a:pt x="5471" y="1677"/>
                    <a:pt x="5516" y="1681"/>
                    <a:pt x="5558" y="1681"/>
                  </a:cubicBezTo>
                  <a:lnTo>
                    <a:pt x="5814" y="1686"/>
                  </a:lnTo>
                  <a:cubicBezTo>
                    <a:pt x="5927" y="1688"/>
                    <a:pt x="6039" y="1689"/>
                    <a:pt x="6152" y="1689"/>
                  </a:cubicBezTo>
                  <a:cubicBezTo>
                    <a:pt x="6726" y="1689"/>
                    <a:pt x="7298" y="1662"/>
                    <a:pt x="7872" y="1627"/>
                  </a:cubicBezTo>
                  <a:cubicBezTo>
                    <a:pt x="8555" y="1585"/>
                    <a:pt x="9238" y="1523"/>
                    <a:pt x="9917" y="1447"/>
                  </a:cubicBezTo>
                  <a:cubicBezTo>
                    <a:pt x="10601" y="1376"/>
                    <a:pt x="11280" y="1288"/>
                    <a:pt x="11960" y="1196"/>
                  </a:cubicBezTo>
                  <a:cubicBezTo>
                    <a:pt x="13318" y="1006"/>
                    <a:pt x="14671" y="789"/>
                    <a:pt x="16017" y="534"/>
                  </a:cubicBezTo>
                  <a:lnTo>
                    <a:pt x="16017" y="534"/>
                  </a:lnTo>
                  <a:cubicBezTo>
                    <a:pt x="15346" y="659"/>
                    <a:pt x="14667" y="772"/>
                    <a:pt x="13992" y="881"/>
                  </a:cubicBezTo>
                  <a:cubicBezTo>
                    <a:pt x="13318" y="990"/>
                    <a:pt x="12639" y="1091"/>
                    <a:pt x="11960" y="1182"/>
                  </a:cubicBezTo>
                  <a:cubicBezTo>
                    <a:pt x="11280" y="1275"/>
                    <a:pt x="10601" y="1364"/>
                    <a:pt x="9917" y="1434"/>
                  </a:cubicBezTo>
                  <a:cubicBezTo>
                    <a:pt x="9234" y="1505"/>
                    <a:pt x="8551" y="1569"/>
                    <a:pt x="7868" y="1610"/>
                  </a:cubicBezTo>
                  <a:cubicBezTo>
                    <a:pt x="7270" y="1651"/>
                    <a:pt x="6671" y="1675"/>
                    <a:pt x="6070" y="1675"/>
                  </a:cubicBezTo>
                  <a:cubicBezTo>
                    <a:pt x="5984" y="1675"/>
                    <a:pt x="5899" y="1674"/>
                    <a:pt x="5814" y="1673"/>
                  </a:cubicBezTo>
                  <a:lnTo>
                    <a:pt x="5558" y="1665"/>
                  </a:lnTo>
                  <a:cubicBezTo>
                    <a:pt x="5516" y="1665"/>
                    <a:pt x="5471" y="1665"/>
                    <a:pt x="5428" y="1660"/>
                  </a:cubicBezTo>
                  <a:lnTo>
                    <a:pt x="5303" y="1656"/>
                  </a:lnTo>
                  <a:lnTo>
                    <a:pt x="5173" y="1648"/>
                  </a:lnTo>
                  <a:lnTo>
                    <a:pt x="5110" y="1648"/>
                  </a:lnTo>
                  <a:lnTo>
                    <a:pt x="5043" y="1644"/>
                  </a:lnTo>
                  <a:lnTo>
                    <a:pt x="4787" y="1623"/>
                  </a:lnTo>
                  <a:cubicBezTo>
                    <a:pt x="4745" y="1619"/>
                    <a:pt x="4703" y="1615"/>
                    <a:pt x="4661" y="1610"/>
                  </a:cubicBezTo>
                  <a:lnTo>
                    <a:pt x="4531" y="1594"/>
                  </a:lnTo>
                  <a:lnTo>
                    <a:pt x="4405" y="1581"/>
                  </a:lnTo>
                  <a:cubicBezTo>
                    <a:pt x="4364" y="1577"/>
                    <a:pt x="4322" y="1569"/>
                    <a:pt x="4280" y="1560"/>
                  </a:cubicBezTo>
                  <a:lnTo>
                    <a:pt x="3769" y="1484"/>
                  </a:lnTo>
                  <a:cubicBezTo>
                    <a:pt x="3094" y="1368"/>
                    <a:pt x="2422" y="1217"/>
                    <a:pt x="1774" y="998"/>
                  </a:cubicBezTo>
                  <a:cubicBezTo>
                    <a:pt x="1451" y="881"/>
                    <a:pt x="1132" y="760"/>
                    <a:pt x="826" y="600"/>
                  </a:cubicBezTo>
                  <a:cubicBezTo>
                    <a:pt x="755" y="559"/>
                    <a:pt x="679" y="521"/>
                    <a:pt x="604" y="474"/>
                  </a:cubicBezTo>
                  <a:lnTo>
                    <a:pt x="495" y="408"/>
                  </a:lnTo>
                  <a:lnTo>
                    <a:pt x="441" y="374"/>
                  </a:lnTo>
                  <a:cubicBezTo>
                    <a:pt x="424" y="362"/>
                    <a:pt x="402" y="349"/>
                    <a:pt x="385" y="336"/>
                  </a:cubicBezTo>
                  <a:cubicBezTo>
                    <a:pt x="352" y="311"/>
                    <a:pt x="315" y="290"/>
                    <a:pt x="281" y="265"/>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p:nvPr/>
          </p:nvSpPr>
          <p:spPr>
            <a:xfrm flipH="1">
              <a:off x="729895" y="3917081"/>
              <a:ext cx="31163" cy="409661"/>
            </a:xfrm>
            <a:custGeom>
              <a:avLst/>
              <a:gdLst/>
              <a:ahLst/>
              <a:cxnLst/>
              <a:rect l="l" t="t" r="r" b="b"/>
              <a:pathLst>
                <a:path w="823" h="10819" extrusionOk="0">
                  <a:moveTo>
                    <a:pt x="822" y="0"/>
                  </a:moveTo>
                  <a:lnTo>
                    <a:pt x="713" y="1350"/>
                  </a:lnTo>
                  <a:lnTo>
                    <a:pt x="609" y="2704"/>
                  </a:lnTo>
                  <a:lnTo>
                    <a:pt x="403" y="5408"/>
                  </a:lnTo>
                  <a:lnTo>
                    <a:pt x="201" y="8112"/>
                  </a:lnTo>
                  <a:lnTo>
                    <a:pt x="101" y="9466"/>
                  </a:lnTo>
                  <a:lnTo>
                    <a:pt x="0" y="10819"/>
                  </a:lnTo>
                  <a:lnTo>
                    <a:pt x="110" y="9466"/>
                  </a:lnTo>
                  <a:lnTo>
                    <a:pt x="215" y="8116"/>
                  </a:lnTo>
                  <a:lnTo>
                    <a:pt x="420" y="5408"/>
                  </a:lnTo>
                  <a:lnTo>
                    <a:pt x="621" y="2704"/>
                  </a:lnTo>
                  <a:lnTo>
                    <a:pt x="722" y="1350"/>
                  </a:lnTo>
                  <a:lnTo>
                    <a:pt x="822"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0"/>
            <p:cNvSpPr/>
            <p:nvPr/>
          </p:nvSpPr>
          <p:spPr>
            <a:xfrm flipH="1">
              <a:off x="883399" y="3697085"/>
              <a:ext cx="105416" cy="160169"/>
            </a:xfrm>
            <a:custGeom>
              <a:avLst/>
              <a:gdLst/>
              <a:ahLst/>
              <a:cxnLst/>
              <a:rect l="l" t="t" r="r" b="b"/>
              <a:pathLst>
                <a:path w="2784" h="4230" extrusionOk="0">
                  <a:moveTo>
                    <a:pt x="2784" y="0"/>
                  </a:moveTo>
                  <a:lnTo>
                    <a:pt x="2550" y="215"/>
                  </a:lnTo>
                  <a:lnTo>
                    <a:pt x="2318" y="441"/>
                  </a:lnTo>
                  <a:lnTo>
                    <a:pt x="2101" y="671"/>
                  </a:lnTo>
                  <a:lnTo>
                    <a:pt x="1887" y="910"/>
                  </a:lnTo>
                  <a:cubicBezTo>
                    <a:pt x="1606" y="1233"/>
                    <a:pt x="1346" y="1573"/>
                    <a:pt x="1111" y="1929"/>
                  </a:cubicBezTo>
                  <a:cubicBezTo>
                    <a:pt x="877" y="2289"/>
                    <a:pt x="667" y="2658"/>
                    <a:pt x="478" y="3044"/>
                  </a:cubicBezTo>
                  <a:lnTo>
                    <a:pt x="344" y="3333"/>
                  </a:lnTo>
                  <a:lnTo>
                    <a:pt x="219" y="3631"/>
                  </a:lnTo>
                  <a:lnTo>
                    <a:pt x="105" y="3928"/>
                  </a:lnTo>
                  <a:lnTo>
                    <a:pt x="0" y="4230"/>
                  </a:lnTo>
                  <a:lnTo>
                    <a:pt x="110" y="3928"/>
                  </a:lnTo>
                  <a:lnTo>
                    <a:pt x="227" y="3631"/>
                  </a:lnTo>
                  <a:lnTo>
                    <a:pt x="352" y="3337"/>
                  </a:lnTo>
                  <a:lnTo>
                    <a:pt x="491" y="3048"/>
                  </a:lnTo>
                  <a:cubicBezTo>
                    <a:pt x="679" y="2666"/>
                    <a:pt x="890" y="2298"/>
                    <a:pt x="1128" y="1941"/>
                  </a:cubicBezTo>
                  <a:cubicBezTo>
                    <a:pt x="1358" y="1585"/>
                    <a:pt x="1619" y="1242"/>
                    <a:pt x="1896" y="919"/>
                  </a:cubicBezTo>
                  <a:lnTo>
                    <a:pt x="2105" y="680"/>
                  </a:lnTo>
                  <a:lnTo>
                    <a:pt x="2327" y="445"/>
                  </a:lnTo>
                  <a:lnTo>
                    <a:pt x="2554" y="219"/>
                  </a:lnTo>
                  <a:lnTo>
                    <a:pt x="2784"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flipH="1">
              <a:off x="1287949" y="3778836"/>
              <a:ext cx="47180" cy="73345"/>
            </a:xfrm>
            <a:custGeom>
              <a:avLst/>
              <a:gdLst/>
              <a:ahLst/>
              <a:cxnLst/>
              <a:rect l="l" t="t" r="r" b="b"/>
              <a:pathLst>
                <a:path w="1246" h="1937" extrusionOk="0">
                  <a:moveTo>
                    <a:pt x="1" y="0"/>
                  </a:moveTo>
                  <a:lnTo>
                    <a:pt x="1" y="0"/>
                  </a:lnTo>
                  <a:cubicBezTo>
                    <a:pt x="105" y="159"/>
                    <a:pt x="214" y="319"/>
                    <a:pt x="318" y="478"/>
                  </a:cubicBezTo>
                  <a:cubicBezTo>
                    <a:pt x="423" y="642"/>
                    <a:pt x="533" y="801"/>
                    <a:pt x="633" y="960"/>
                  </a:cubicBezTo>
                  <a:cubicBezTo>
                    <a:pt x="738" y="1124"/>
                    <a:pt x="843" y="1287"/>
                    <a:pt x="943" y="1447"/>
                  </a:cubicBezTo>
                  <a:cubicBezTo>
                    <a:pt x="994" y="1531"/>
                    <a:pt x="1044" y="1610"/>
                    <a:pt x="1094" y="1694"/>
                  </a:cubicBezTo>
                  <a:lnTo>
                    <a:pt x="1245" y="1937"/>
                  </a:lnTo>
                  <a:cubicBezTo>
                    <a:pt x="1199" y="1853"/>
                    <a:pt x="1148" y="1774"/>
                    <a:pt x="1102" y="1689"/>
                  </a:cubicBezTo>
                  <a:cubicBezTo>
                    <a:pt x="1052" y="1606"/>
                    <a:pt x="1002" y="1522"/>
                    <a:pt x="956" y="1442"/>
                  </a:cubicBezTo>
                  <a:cubicBezTo>
                    <a:pt x="856" y="1279"/>
                    <a:pt x="750" y="1115"/>
                    <a:pt x="649" y="952"/>
                  </a:cubicBezTo>
                  <a:cubicBezTo>
                    <a:pt x="545" y="793"/>
                    <a:pt x="440" y="629"/>
                    <a:pt x="332" y="474"/>
                  </a:cubicBezTo>
                  <a:cubicBezTo>
                    <a:pt x="222" y="315"/>
                    <a:pt x="113" y="155"/>
                    <a:pt x="1"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flipH="1">
              <a:off x="1591096" y="3476786"/>
              <a:ext cx="91974" cy="55283"/>
            </a:xfrm>
            <a:custGeom>
              <a:avLst/>
              <a:gdLst/>
              <a:ahLst/>
              <a:cxnLst/>
              <a:rect l="l" t="t" r="r" b="b"/>
              <a:pathLst>
                <a:path w="2429" h="1460" extrusionOk="0">
                  <a:moveTo>
                    <a:pt x="2415" y="1"/>
                  </a:moveTo>
                  <a:cubicBezTo>
                    <a:pt x="1799" y="730"/>
                    <a:pt x="935" y="1245"/>
                    <a:pt x="1" y="1442"/>
                  </a:cubicBezTo>
                  <a:lnTo>
                    <a:pt x="5" y="1459"/>
                  </a:lnTo>
                  <a:cubicBezTo>
                    <a:pt x="944" y="1258"/>
                    <a:pt x="1811" y="742"/>
                    <a:pt x="2428" y="13"/>
                  </a:cubicBezTo>
                  <a:lnTo>
                    <a:pt x="2415" y="1"/>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p:nvPr/>
          </p:nvSpPr>
          <p:spPr>
            <a:xfrm flipH="1">
              <a:off x="484075" y="3569177"/>
              <a:ext cx="319846" cy="437947"/>
            </a:xfrm>
            <a:custGeom>
              <a:avLst/>
              <a:gdLst/>
              <a:ahLst/>
              <a:cxnLst/>
              <a:rect l="l" t="t" r="r" b="b"/>
              <a:pathLst>
                <a:path w="8447" h="11566" extrusionOk="0">
                  <a:moveTo>
                    <a:pt x="8435" y="0"/>
                  </a:moveTo>
                  <a:lnTo>
                    <a:pt x="1778" y="11515"/>
                  </a:lnTo>
                  <a:lnTo>
                    <a:pt x="18" y="382"/>
                  </a:lnTo>
                  <a:lnTo>
                    <a:pt x="0" y="386"/>
                  </a:lnTo>
                  <a:lnTo>
                    <a:pt x="1770" y="11565"/>
                  </a:lnTo>
                  <a:lnTo>
                    <a:pt x="8447" y="8"/>
                  </a:lnTo>
                  <a:lnTo>
                    <a:pt x="8435"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flipH="1">
              <a:off x="122" y="4173389"/>
              <a:ext cx="760935" cy="895432"/>
            </a:xfrm>
            <a:custGeom>
              <a:avLst/>
              <a:gdLst/>
              <a:ahLst/>
              <a:cxnLst/>
              <a:rect l="l" t="t" r="r" b="b"/>
              <a:pathLst>
                <a:path w="20096" h="23648" extrusionOk="0">
                  <a:moveTo>
                    <a:pt x="9998" y="1"/>
                  </a:moveTo>
                  <a:lnTo>
                    <a:pt x="0" y="5589"/>
                  </a:lnTo>
                  <a:lnTo>
                    <a:pt x="10099" y="23647"/>
                  </a:lnTo>
                  <a:lnTo>
                    <a:pt x="20095" y="18055"/>
                  </a:lnTo>
                  <a:lnTo>
                    <a:pt x="9998"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flipH="1">
              <a:off x="491042" y="4196676"/>
              <a:ext cx="192392" cy="133285"/>
            </a:xfrm>
            <a:custGeom>
              <a:avLst/>
              <a:gdLst/>
              <a:ahLst/>
              <a:cxnLst/>
              <a:rect l="l" t="t" r="r" b="b"/>
              <a:pathLst>
                <a:path w="5081" h="3520" extrusionOk="0">
                  <a:moveTo>
                    <a:pt x="4486" y="0"/>
                  </a:moveTo>
                  <a:cubicBezTo>
                    <a:pt x="4473" y="0"/>
                    <a:pt x="4460" y="4"/>
                    <a:pt x="4448" y="10"/>
                  </a:cubicBezTo>
                  <a:lnTo>
                    <a:pt x="51" y="2471"/>
                  </a:lnTo>
                  <a:cubicBezTo>
                    <a:pt x="13" y="2492"/>
                    <a:pt x="0" y="2539"/>
                    <a:pt x="22" y="2572"/>
                  </a:cubicBezTo>
                  <a:lnTo>
                    <a:pt x="550" y="3519"/>
                  </a:lnTo>
                  <a:lnTo>
                    <a:pt x="5081" y="987"/>
                  </a:lnTo>
                  <a:lnTo>
                    <a:pt x="4553" y="40"/>
                  </a:lnTo>
                  <a:cubicBezTo>
                    <a:pt x="4538" y="14"/>
                    <a:pt x="4513" y="0"/>
                    <a:pt x="4486"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flipH="1">
              <a:off x="84221" y="3731504"/>
              <a:ext cx="462218" cy="889525"/>
            </a:xfrm>
            <a:custGeom>
              <a:avLst/>
              <a:gdLst/>
              <a:ahLst/>
              <a:cxnLst/>
              <a:rect l="l" t="t" r="r" b="b"/>
              <a:pathLst>
                <a:path w="12207" h="23492" extrusionOk="0">
                  <a:moveTo>
                    <a:pt x="7109" y="1"/>
                  </a:moveTo>
                  <a:lnTo>
                    <a:pt x="6007" y="14978"/>
                  </a:lnTo>
                  <a:lnTo>
                    <a:pt x="0" y="21492"/>
                  </a:lnTo>
                  <a:lnTo>
                    <a:pt x="2544" y="23491"/>
                  </a:lnTo>
                  <a:lnTo>
                    <a:pt x="12206" y="14518"/>
                  </a:lnTo>
                  <a:lnTo>
                    <a:pt x="7109" y="1"/>
                  </a:ln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flipH="1">
              <a:off x="261807" y="3876262"/>
              <a:ext cx="158314" cy="354000"/>
            </a:xfrm>
            <a:custGeom>
              <a:avLst/>
              <a:gdLst/>
              <a:ahLst/>
              <a:cxnLst/>
              <a:rect l="l" t="t" r="r" b="b"/>
              <a:pathLst>
                <a:path w="4181" h="9349" extrusionOk="0">
                  <a:moveTo>
                    <a:pt x="0" y="1"/>
                  </a:moveTo>
                  <a:lnTo>
                    <a:pt x="520" y="1171"/>
                  </a:lnTo>
                  <a:lnTo>
                    <a:pt x="1040" y="2340"/>
                  </a:lnTo>
                  <a:lnTo>
                    <a:pt x="2084" y="4679"/>
                  </a:lnTo>
                  <a:lnTo>
                    <a:pt x="3132" y="7014"/>
                  </a:lnTo>
                  <a:lnTo>
                    <a:pt x="3656" y="8184"/>
                  </a:lnTo>
                  <a:lnTo>
                    <a:pt x="4180" y="9349"/>
                  </a:lnTo>
                  <a:lnTo>
                    <a:pt x="3664" y="8180"/>
                  </a:lnTo>
                  <a:lnTo>
                    <a:pt x="3140" y="7010"/>
                  </a:lnTo>
                  <a:lnTo>
                    <a:pt x="2101" y="4671"/>
                  </a:lnTo>
                  <a:lnTo>
                    <a:pt x="1052" y="2336"/>
                  </a:lnTo>
                  <a:lnTo>
                    <a:pt x="528" y="1167"/>
                  </a:lnTo>
                  <a:lnTo>
                    <a:pt x="0" y="1"/>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flipH="1">
              <a:off x="450072" y="4545299"/>
              <a:ext cx="270205" cy="262859"/>
            </a:xfrm>
            <a:custGeom>
              <a:avLst/>
              <a:gdLst/>
              <a:ahLst/>
              <a:cxnLst/>
              <a:rect l="l" t="t" r="r" b="b"/>
              <a:pathLst>
                <a:path w="7136" h="6942" extrusionOk="0">
                  <a:moveTo>
                    <a:pt x="4591" y="0"/>
                  </a:moveTo>
                  <a:lnTo>
                    <a:pt x="910" y="2612"/>
                  </a:lnTo>
                  <a:cubicBezTo>
                    <a:pt x="815" y="2662"/>
                    <a:pt x="739" y="2742"/>
                    <a:pt x="689" y="2834"/>
                  </a:cubicBezTo>
                  <a:lnTo>
                    <a:pt x="93" y="4007"/>
                  </a:lnTo>
                  <a:cubicBezTo>
                    <a:pt x="1" y="4179"/>
                    <a:pt x="22" y="4389"/>
                    <a:pt x="144" y="4545"/>
                  </a:cubicBezTo>
                  <a:lnTo>
                    <a:pt x="231" y="4661"/>
                  </a:lnTo>
                  <a:cubicBezTo>
                    <a:pt x="331" y="4788"/>
                    <a:pt x="480" y="4858"/>
                    <a:pt x="632" y="4858"/>
                  </a:cubicBezTo>
                  <a:cubicBezTo>
                    <a:pt x="692" y="4858"/>
                    <a:pt x="752" y="4848"/>
                    <a:pt x="809" y="4825"/>
                  </a:cubicBezTo>
                  <a:lnTo>
                    <a:pt x="869" y="4804"/>
                  </a:lnTo>
                  <a:cubicBezTo>
                    <a:pt x="929" y="4781"/>
                    <a:pt x="990" y="4770"/>
                    <a:pt x="1049" y="4770"/>
                  </a:cubicBezTo>
                  <a:cubicBezTo>
                    <a:pt x="1299" y="4770"/>
                    <a:pt x="1524" y="4961"/>
                    <a:pt x="1548" y="5228"/>
                  </a:cubicBezTo>
                  <a:cubicBezTo>
                    <a:pt x="1569" y="5445"/>
                    <a:pt x="1724" y="5626"/>
                    <a:pt x="1937" y="5676"/>
                  </a:cubicBezTo>
                  <a:lnTo>
                    <a:pt x="2117" y="5718"/>
                  </a:lnTo>
                  <a:cubicBezTo>
                    <a:pt x="2273" y="5756"/>
                    <a:pt x="2407" y="5864"/>
                    <a:pt x="2469" y="6011"/>
                  </a:cubicBezTo>
                  <a:lnTo>
                    <a:pt x="2570" y="6255"/>
                  </a:lnTo>
                  <a:cubicBezTo>
                    <a:pt x="2651" y="6443"/>
                    <a:pt x="2831" y="6561"/>
                    <a:pt x="3036" y="6561"/>
                  </a:cubicBezTo>
                  <a:lnTo>
                    <a:pt x="3237" y="6561"/>
                  </a:lnTo>
                  <a:cubicBezTo>
                    <a:pt x="3375" y="6561"/>
                    <a:pt x="3514" y="6623"/>
                    <a:pt x="3606" y="6724"/>
                  </a:cubicBezTo>
                  <a:lnTo>
                    <a:pt x="3657" y="6778"/>
                  </a:lnTo>
                  <a:cubicBezTo>
                    <a:pt x="3757" y="6888"/>
                    <a:pt x="3893" y="6941"/>
                    <a:pt x="4027" y="6941"/>
                  </a:cubicBezTo>
                  <a:cubicBezTo>
                    <a:pt x="4200" y="6941"/>
                    <a:pt x="4371" y="6854"/>
                    <a:pt x="4465" y="6686"/>
                  </a:cubicBezTo>
                  <a:lnTo>
                    <a:pt x="7135" y="1999"/>
                  </a:lnTo>
                  <a:lnTo>
                    <a:pt x="4591"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flipH="1">
              <a:off x="400090" y="4481004"/>
              <a:ext cx="85916" cy="93716"/>
            </a:xfrm>
            <a:custGeom>
              <a:avLst/>
              <a:gdLst/>
              <a:ahLst/>
              <a:cxnLst/>
              <a:rect l="l" t="t" r="r" b="b"/>
              <a:pathLst>
                <a:path w="2269" h="2475" extrusionOk="0">
                  <a:moveTo>
                    <a:pt x="5" y="0"/>
                  </a:moveTo>
                  <a:lnTo>
                    <a:pt x="1" y="17"/>
                  </a:lnTo>
                  <a:cubicBezTo>
                    <a:pt x="1024" y="512"/>
                    <a:pt x="1850" y="1409"/>
                    <a:pt x="2252" y="2474"/>
                  </a:cubicBezTo>
                  <a:lnTo>
                    <a:pt x="2268" y="2465"/>
                  </a:lnTo>
                  <a:cubicBezTo>
                    <a:pt x="1862" y="1397"/>
                    <a:pt x="1036" y="495"/>
                    <a:pt x="5"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flipH="1">
              <a:off x="176119" y="4184408"/>
              <a:ext cx="168613" cy="142032"/>
            </a:xfrm>
            <a:custGeom>
              <a:avLst/>
              <a:gdLst/>
              <a:ahLst/>
              <a:cxnLst/>
              <a:rect l="l" t="t" r="r" b="b"/>
              <a:pathLst>
                <a:path w="4453" h="3751" extrusionOk="0">
                  <a:moveTo>
                    <a:pt x="4453" y="0"/>
                  </a:moveTo>
                  <a:cubicBezTo>
                    <a:pt x="4332" y="21"/>
                    <a:pt x="4208" y="46"/>
                    <a:pt x="4087" y="75"/>
                  </a:cubicBezTo>
                  <a:cubicBezTo>
                    <a:pt x="3966" y="104"/>
                    <a:pt x="3844" y="137"/>
                    <a:pt x="3727" y="171"/>
                  </a:cubicBezTo>
                  <a:cubicBezTo>
                    <a:pt x="3488" y="247"/>
                    <a:pt x="3253" y="338"/>
                    <a:pt x="3031" y="452"/>
                  </a:cubicBezTo>
                  <a:cubicBezTo>
                    <a:pt x="2922" y="510"/>
                    <a:pt x="2813" y="574"/>
                    <a:pt x="2708" y="649"/>
                  </a:cubicBezTo>
                  <a:cubicBezTo>
                    <a:pt x="2683" y="665"/>
                    <a:pt x="2658" y="687"/>
                    <a:pt x="2633" y="704"/>
                  </a:cubicBezTo>
                  <a:cubicBezTo>
                    <a:pt x="2612" y="725"/>
                    <a:pt x="2586" y="746"/>
                    <a:pt x="2561" y="762"/>
                  </a:cubicBezTo>
                  <a:lnTo>
                    <a:pt x="2423" y="892"/>
                  </a:lnTo>
                  <a:lnTo>
                    <a:pt x="2294" y="1027"/>
                  </a:lnTo>
                  <a:cubicBezTo>
                    <a:pt x="2269" y="1048"/>
                    <a:pt x="2247" y="1068"/>
                    <a:pt x="2226" y="1093"/>
                  </a:cubicBezTo>
                  <a:lnTo>
                    <a:pt x="2164" y="1160"/>
                  </a:lnTo>
                  <a:cubicBezTo>
                    <a:pt x="2075" y="1253"/>
                    <a:pt x="1992" y="1344"/>
                    <a:pt x="1907" y="1437"/>
                  </a:cubicBezTo>
                  <a:cubicBezTo>
                    <a:pt x="1576" y="1810"/>
                    <a:pt x="1258" y="2196"/>
                    <a:pt x="940" y="2582"/>
                  </a:cubicBezTo>
                  <a:cubicBezTo>
                    <a:pt x="781" y="2774"/>
                    <a:pt x="621" y="2971"/>
                    <a:pt x="466" y="3164"/>
                  </a:cubicBezTo>
                  <a:cubicBezTo>
                    <a:pt x="311" y="3362"/>
                    <a:pt x="156" y="3554"/>
                    <a:pt x="1" y="3751"/>
                  </a:cubicBezTo>
                  <a:cubicBezTo>
                    <a:pt x="156" y="3558"/>
                    <a:pt x="315" y="3366"/>
                    <a:pt x="474" y="3168"/>
                  </a:cubicBezTo>
                  <a:cubicBezTo>
                    <a:pt x="630" y="2975"/>
                    <a:pt x="789" y="2783"/>
                    <a:pt x="948" y="2590"/>
                  </a:cubicBezTo>
                  <a:cubicBezTo>
                    <a:pt x="1267" y="2205"/>
                    <a:pt x="1589" y="1822"/>
                    <a:pt x="1920" y="1450"/>
                  </a:cubicBezTo>
                  <a:cubicBezTo>
                    <a:pt x="2004" y="1358"/>
                    <a:pt x="2088" y="1261"/>
                    <a:pt x="2172" y="1173"/>
                  </a:cubicBezTo>
                  <a:lnTo>
                    <a:pt x="2239" y="1102"/>
                  </a:lnTo>
                  <a:cubicBezTo>
                    <a:pt x="2259" y="1081"/>
                    <a:pt x="2281" y="1056"/>
                    <a:pt x="2302" y="1035"/>
                  </a:cubicBezTo>
                  <a:lnTo>
                    <a:pt x="2436" y="901"/>
                  </a:lnTo>
                  <a:lnTo>
                    <a:pt x="2570" y="775"/>
                  </a:lnTo>
                  <a:cubicBezTo>
                    <a:pt x="2595" y="754"/>
                    <a:pt x="2621" y="733"/>
                    <a:pt x="2642" y="716"/>
                  </a:cubicBezTo>
                  <a:cubicBezTo>
                    <a:pt x="2667" y="696"/>
                    <a:pt x="2692" y="678"/>
                    <a:pt x="2717" y="657"/>
                  </a:cubicBezTo>
                  <a:cubicBezTo>
                    <a:pt x="2818" y="586"/>
                    <a:pt x="2926" y="524"/>
                    <a:pt x="3035" y="464"/>
                  </a:cubicBezTo>
                  <a:cubicBezTo>
                    <a:pt x="3257" y="348"/>
                    <a:pt x="3492" y="255"/>
                    <a:pt x="3731" y="179"/>
                  </a:cubicBezTo>
                  <a:cubicBezTo>
                    <a:pt x="3849" y="142"/>
                    <a:pt x="3970" y="108"/>
                    <a:pt x="4091" y="79"/>
                  </a:cubicBezTo>
                  <a:cubicBezTo>
                    <a:pt x="4208" y="46"/>
                    <a:pt x="4332" y="21"/>
                    <a:pt x="4453"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flipH="1">
              <a:off x="1648878" y="3207491"/>
              <a:ext cx="349721" cy="253014"/>
            </a:xfrm>
            <a:custGeom>
              <a:avLst/>
              <a:gdLst/>
              <a:ahLst/>
              <a:cxnLst/>
              <a:rect l="l" t="t" r="r" b="b"/>
              <a:pathLst>
                <a:path w="9236" h="6682" extrusionOk="0">
                  <a:moveTo>
                    <a:pt x="1303" y="1"/>
                  </a:moveTo>
                  <a:cubicBezTo>
                    <a:pt x="1297" y="1"/>
                    <a:pt x="1292" y="2"/>
                    <a:pt x="1288" y="3"/>
                  </a:cubicBezTo>
                  <a:cubicBezTo>
                    <a:pt x="1049" y="83"/>
                    <a:pt x="1270" y="959"/>
                    <a:pt x="1610" y="1332"/>
                  </a:cubicBezTo>
                  <a:cubicBezTo>
                    <a:pt x="1950" y="1709"/>
                    <a:pt x="3949" y="3462"/>
                    <a:pt x="3949" y="3462"/>
                  </a:cubicBezTo>
                  <a:cubicBezTo>
                    <a:pt x="3949" y="3462"/>
                    <a:pt x="757" y="940"/>
                    <a:pt x="427" y="940"/>
                  </a:cubicBezTo>
                  <a:cubicBezTo>
                    <a:pt x="421" y="940"/>
                    <a:pt x="415" y="941"/>
                    <a:pt x="411" y="943"/>
                  </a:cubicBezTo>
                  <a:cubicBezTo>
                    <a:pt x="185" y="1043"/>
                    <a:pt x="1" y="2715"/>
                    <a:pt x="935" y="3721"/>
                  </a:cubicBezTo>
                  <a:cubicBezTo>
                    <a:pt x="1866" y="4727"/>
                    <a:pt x="3371" y="5553"/>
                    <a:pt x="3949" y="5733"/>
                  </a:cubicBezTo>
                  <a:cubicBezTo>
                    <a:pt x="4532" y="5909"/>
                    <a:pt x="6909" y="6262"/>
                    <a:pt x="6909" y="6262"/>
                  </a:cubicBezTo>
                  <a:lnTo>
                    <a:pt x="7269" y="6681"/>
                  </a:lnTo>
                  <a:lnTo>
                    <a:pt x="9235" y="5269"/>
                  </a:lnTo>
                  <a:cubicBezTo>
                    <a:pt x="9235" y="5269"/>
                    <a:pt x="8455" y="3151"/>
                    <a:pt x="7747" y="2648"/>
                  </a:cubicBezTo>
                  <a:cubicBezTo>
                    <a:pt x="7050" y="2150"/>
                    <a:pt x="5373" y="1591"/>
                    <a:pt x="5021" y="1591"/>
                  </a:cubicBezTo>
                  <a:cubicBezTo>
                    <a:pt x="5017" y="1591"/>
                    <a:pt x="5013" y="1592"/>
                    <a:pt x="5010" y="1592"/>
                  </a:cubicBezTo>
                  <a:cubicBezTo>
                    <a:pt x="4687" y="1609"/>
                    <a:pt x="4872" y="2267"/>
                    <a:pt x="5010" y="2392"/>
                  </a:cubicBezTo>
                  <a:cubicBezTo>
                    <a:pt x="5153" y="2518"/>
                    <a:pt x="6155" y="3185"/>
                    <a:pt x="6155" y="3185"/>
                  </a:cubicBezTo>
                  <a:cubicBezTo>
                    <a:pt x="6155" y="3185"/>
                    <a:pt x="4490" y="2615"/>
                    <a:pt x="4108" y="2326"/>
                  </a:cubicBezTo>
                  <a:cubicBezTo>
                    <a:pt x="3734" y="2038"/>
                    <a:pt x="1608" y="1"/>
                    <a:pt x="1303"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flipH="1">
              <a:off x="1738883" y="3327598"/>
              <a:ext cx="26884" cy="67173"/>
            </a:xfrm>
            <a:custGeom>
              <a:avLst/>
              <a:gdLst/>
              <a:ahLst/>
              <a:cxnLst/>
              <a:rect l="l" t="t" r="r" b="b"/>
              <a:pathLst>
                <a:path w="710" h="1774" extrusionOk="0">
                  <a:moveTo>
                    <a:pt x="1" y="0"/>
                  </a:moveTo>
                  <a:lnTo>
                    <a:pt x="1" y="130"/>
                  </a:lnTo>
                  <a:lnTo>
                    <a:pt x="10" y="261"/>
                  </a:lnTo>
                  <a:lnTo>
                    <a:pt x="26" y="390"/>
                  </a:lnTo>
                  <a:lnTo>
                    <a:pt x="51" y="520"/>
                  </a:lnTo>
                  <a:cubicBezTo>
                    <a:pt x="85" y="692"/>
                    <a:pt x="139" y="855"/>
                    <a:pt x="207" y="1019"/>
                  </a:cubicBezTo>
                  <a:cubicBezTo>
                    <a:pt x="273" y="1178"/>
                    <a:pt x="362" y="1329"/>
                    <a:pt x="458" y="1472"/>
                  </a:cubicBezTo>
                  <a:lnTo>
                    <a:pt x="538" y="1577"/>
                  </a:lnTo>
                  <a:lnTo>
                    <a:pt x="621" y="1677"/>
                  </a:lnTo>
                  <a:lnTo>
                    <a:pt x="710" y="1774"/>
                  </a:lnTo>
                  <a:lnTo>
                    <a:pt x="625" y="1673"/>
                  </a:lnTo>
                  <a:lnTo>
                    <a:pt x="542" y="1573"/>
                  </a:lnTo>
                  <a:lnTo>
                    <a:pt x="466" y="1468"/>
                  </a:lnTo>
                  <a:cubicBezTo>
                    <a:pt x="370" y="1325"/>
                    <a:pt x="286" y="1174"/>
                    <a:pt x="219" y="1010"/>
                  </a:cubicBezTo>
                  <a:cubicBezTo>
                    <a:pt x="147" y="855"/>
                    <a:pt x="97" y="688"/>
                    <a:pt x="60" y="520"/>
                  </a:cubicBezTo>
                  <a:lnTo>
                    <a:pt x="35" y="390"/>
                  </a:lnTo>
                  <a:lnTo>
                    <a:pt x="18" y="261"/>
                  </a:lnTo>
                  <a:lnTo>
                    <a:pt x="6" y="130"/>
                  </a:lnTo>
                  <a:lnTo>
                    <a:pt x="1"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flipH="1">
              <a:off x="1858575" y="3312642"/>
              <a:ext cx="121622" cy="79289"/>
            </a:xfrm>
            <a:custGeom>
              <a:avLst/>
              <a:gdLst/>
              <a:ahLst/>
              <a:cxnLst/>
              <a:rect l="l" t="t" r="r" b="b"/>
              <a:pathLst>
                <a:path w="3212" h="2094" extrusionOk="0">
                  <a:moveTo>
                    <a:pt x="64" y="31"/>
                  </a:moveTo>
                  <a:cubicBezTo>
                    <a:pt x="56" y="36"/>
                    <a:pt x="49" y="41"/>
                    <a:pt x="42" y="48"/>
                  </a:cubicBezTo>
                  <a:lnTo>
                    <a:pt x="42" y="48"/>
                  </a:lnTo>
                  <a:cubicBezTo>
                    <a:pt x="49" y="42"/>
                    <a:pt x="57" y="36"/>
                    <a:pt x="64" y="31"/>
                  </a:cubicBezTo>
                  <a:close/>
                  <a:moveTo>
                    <a:pt x="42" y="48"/>
                  </a:moveTo>
                  <a:cubicBezTo>
                    <a:pt x="33" y="55"/>
                    <a:pt x="25" y="63"/>
                    <a:pt x="18" y="72"/>
                  </a:cubicBezTo>
                  <a:cubicBezTo>
                    <a:pt x="5" y="89"/>
                    <a:pt x="1" y="110"/>
                    <a:pt x="1" y="132"/>
                  </a:cubicBezTo>
                  <a:cubicBezTo>
                    <a:pt x="1" y="99"/>
                    <a:pt x="18" y="69"/>
                    <a:pt x="42" y="48"/>
                  </a:cubicBezTo>
                  <a:close/>
                  <a:moveTo>
                    <a:pt x="163" y="1"/>
                  </a:moveTo>
                  <a:cubicBezTo>
                    <a:pt x="128" y="1"/>
                    <a:pt x="93" y="13"/>
                    <a:pt x="64" y="31"/>
                  </a:cubicBezTo>
                  <a:cubicBezTo>
                    <a:pt x="92" y="13"/>
                    <a:pt x="126" y="5"/>
                    <a:pt x="160" y="5"/>
                  </a:cubicBezTo>
                  <a:cubicBezTo>
                    <a:pt x="167" y="5"/>
                    <a:pt x="174" y="5"/>
                    <a:pt x="181" y="6"/>
                  </a:cubicBezTo>
                  <a:cubicBezTo>
                    <a:pt x="223" y="10"/>
                    <a:pt x="261" y="27"/>
                    <a:pt x="295" y="47"/>
                  </a:cubicBezTo>
                  <a:cubicBezTo>
                    <a:pt x="328" y="68"/>
                    <a:pt x="362" y="97"/>
                    <a:pt x="391" y="122"/>
                  </a:cubicBezTo>
                  <a:lnTo>
                    <a:pt x="571" y="290"/>
                  </a:lnTo>
                  <a:cubicBezTo>
                    <a:pt x="634" y="345"/>
                    <a:pt x="693" y="399"/>
                    <a:pt x="755" y="454"/>
                  </a:cubicBezTo>
                  <a:cubicBezTo>
                    <a:pt x="1003" y="672"/>
                    <a:pt x="1258" y="877"/>
                    <a:pt x="1527" y="1074"/>
                  </a:cubicBezTo>
                  <a:cubicBezTo>
                    <a:pt x="1790" y="1267"/>
                    <a:pt x="2063" y="1447"/>
                    <a:pt x="2344" y="1619"/>
                  </a:cubicBezTo>
                  <a:lnTo>
                    <a:pt x="2453" y="1682"/>
                  </a:lnTo>
                  <a:lnTo>
                    <a:pt x="2558" y="1745"/>
                  </a:lnTo>
                  <a:cubicBezTo>
                    <a:pt x="2629" y="1787"/>
                    <a:pt x="2701" y="1825"/>
                    <a:pt x="2771" y="1867"/>
                  </a:cubicBezTo>
                  <a:cubicBezTo>
                    <a:pt x="2843" y="1908"/>
                    <a:pt x="2918" y="1942"/>
                    <a:pt x="2990" y="1984"/>
                  </a:cubicBezTo>
                  <a:cubicBezTo>
                    <a:pt x="3065" y="2022"/>
                    <a:pt x="3137" y="2055"/>
                    <a:pt x="3212" y="2093"/>
                  </a:cubicBezTo>
                  <a:cubicBezTo>
                    <a:pt x="3137" y="2055"/>
                    <a:pt x="3065" y="2018"/>
                    <a:pt x="2994" y="1980"/>
                  </a:cubicBezTo>
                  <a:cubicBezTo>
                    <a:pt x="2918" y="1942"/>
                    <a:pt x="2847" y="1900"/>
                    <a:pt x="2776" y="1863"/>
                  </a:cubicBezTo>
                  <a:lnTo>
                    <a:pt x="2667" y="1800"/>
                  </a:lnTo>
                  <a:cubicBezTo>
                    <a:pt x="2634" y="1778"/>
                    <a:pt x="2595" y="1757"/>
                    <a:pt x="2562" y="1737"/>
                  </a:cubicBezTo>
                  <a:lnTo>
                    <a:pt x="2457" y="1678"/>
                  </a:lnTo>
                  <a:lnTo>
                    <a:pt x="2349" y="1611"/>
                  </a:lnTo>
                  <a:cubicBezTo>
                    <a:pt x="2072" y="1439"/>
                    <a:pt x="1795" y="1259"/>
                    <a:pt x="1531" y="1062"/>
                  </a:cubicBezTo>
                  <a:cubicBezTo>
                    <a:pt x="1267" y="869"/>
                    <a:pt x="1011" y="664"/>
                    <a:pt x="759" y="449"/>
                  </a:cubicBezTo>
                  <a:cubicBezTo>
                    <a:pt x="697" y="395"/>
                    <a:pt x="639" y="341"/>
                    <a:pt x="575" y="286"/>
                  </a:cubicBezTo>
                  <a:lnTo>
                    <a:pt x="395" y="118"/>
                  </a:lnTo>
                  <a:cubicBezTo>
                    <a:pt x="366" y="93"/>
                    <a:pt x="332" y="64"/>
                    <a:pt x="299" y="43"/>
                  </a:cubicBezTo>
                  <a:cubicBezTo>
                    <a:pt x="261" y="22"/>
                    <a:pt x="223" y="6"/>
                    <a:pt x="181" y="2"/>
                  </a:cubicBezTo>
                  <a:cubicBezTo>
                    <a:pt x="175" y="1"/>
                    <a:pt x="169" y="1"/>
                    <a:pt x="16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flipH="1">
              <a:off x="1862512" y="3271217"/>
              <a:ext cx="124803" cy="87355"/>
            </a:xfrm>
            <a:custGeom>
              <a:avLst/>
              <a:gdLst/>
              <a:ahLst/>
              <a:cxnLst/>
              <a:rect l="l" t="t" r="r" b="b"/>
              <a:pathLst>
                <a:path w="3296" h="2307" extrusionOk="0">
                  <a:moveTo>
                    <a:pt x="206" y="0"/>
                  </a:moveTo>
                  <a:cubicBezTo>
                    <a:pt x="200" y="0"/>
                    <a:pt x="195" y="1"/>
                    <a:pt x="189" y="1"/>
                  </a:cubicBezTo>
                  <a:cubicBezTo>
                    <a:pt x="148" y="9"/>
                    <a:pt x="105" y="30"/>
                    <a:pt x="76" y="65"/>
                  </a:cubicBezTo>
                  <a:cubicBezTo>
                    <a:pt x="42" y="98"/>
                    <a:pt x="22" y="135"/>
                    <a:pt x="1" y="177"/>
                  </a:cubicBezTo>
                  <a:cubicBezTo>
                    <a:pt x="22" y="140"/>
                    <a:pt x="47" y="98"/>
                    <a:pt x="76" y="69"/>
                  </a:cubicBezTo>
                  <a:cubicBezTo>
                    <a:pt x="105" y="34"/>
                    <a:pt x="148" y="14"/>
                    <a:pt x="193" y="5"/>
                  </a:cubicBezTo>
                  <a:cubicBezTo>
                    <a:pt x="198" y="5"/>
                    <a:pt x="203" y="5"/>
                    <a:pt x="208" y="5"/>
                  </a:cubicBezTo>
                  <a:cubicBezTo>
                    <a:pt x="246" y="5"/>
                    <a:pt x="286" y="17"/>
                    <a:pt x="319" y="39"/>
                  </a:cubicBezTo>
                  <a:cubicBezTo>
                    <a:pt x="357" y="60"/>
                    <a:pt x="386" y="94"/>
                    <a:pt x="419" y="123"/>
                  </a:cubicBezTo>
                  <a:lnTo>
                    <a:pt x="516" y="216"/>
                  </a:lnTo>
                  <a:cubicBezTo>
                    <a:pt x="583" y="274"/>
                    <a:pt x="651" y="336"/>
                    <a:pt x="717" y="396"/>
                  </a:cubicBezTo>
                  <a:cubicBezTo>
                    <a:pt x="982" y="634"/>
                    <a:pt x="1258" y="856"/>
                    <a:pt x="1543" y="1075"/>
                  </a:cubicBezTo>
                  <a:cubicBezTo>
                    <a:pt x="1824" y="1292"/>
                    <a:pt x="2117" y="1502"/>
                    <a:pt x="2411" y="1707"/>
                  </a:cubicBezTo>
                  <a:cubicBezTo>
                    <a:pt x="2557" y="1808"/>
                    <a:pt x="2704" y="1909"/>
                    <a:pt x="2851" y="2009"/>
                  </a:cubicBezTo>
                  <a:lnTo>
                    <a:pt x="3295" y="2307"/>
                  </a:lnTo>
                  <a:lnTo>
                    <a:pt x="2855" y="2005"/>
                  </a:lnTo>
                  <a:cubicBezTo>
                    <a:pt x="2708" y="1905"/>
                    <a:pt x="2562" y="1800"/>
                    <a:pt x="2415" y="1699"/>
                  </a:cubicBezTo>
                  <a:cubicBezTo>
                    <a:pt x="2121" y="1493"/>
                    <a:pt x="1833" y="1284"/>
                    <a:pt x="1551" y="1066"/>
                  </a:cubicBezTo>
                  <a:cubicBezTo>
                    <a:pt x="1266" y="848"/>
                    <a:pt x="990" y="626"/>
                    <a:pt x="721" y="387"/>
                  </a:cubicBezTo>
                  <a:cubicBezTo>
                    <a:pt x="655" y="328"/>
                    <a:pt x="587" y="270"/>
                    <a:pt x="525" y="210"/>
                  </a:cubicBezTo>
                  <a:lnTo>
                    <a:pt x="424" y="119"/>
                  </a:lnTo>
                  <a:cubicBezTo>
                    <a:pt x="390" y="85"/>
                    <a:pt x="361" y="56"/>
                    <a:pt x="319" y="34"/>
                  </a:cubicBezTo>
                  <a:cubicBezTo>
                    <a:pt x="286" y="12"/>
                    <a:pt x="247" y="0"/>
                    <a:pt x="2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flipH="1">
              <a:off x="722774" y="3167942"/>
              <a:ext cx="88575" cy="174975"/>
            </a:xfrm>
            <a:custGeom>
              <a:avLst/>
              <a:gdLst/>
              <a:ahLst/>
              <a:cxnLst/>
              <a:rect l="l" t="t" r="r" b="b"/>
              <a:pathLst>
                <a:path w="3543" h="6999" extrusionOk="0">
                  <a:moveTo>
                    <a:pt x="3449" y="1"/>
                  </a:moveTo>
                  <a:cubicBezTo>
                    <a:pt x="3303" y="1035"/>
                    <a:pt x="2927" y="2002"/>
                    <a:pt x="2368" y="2844"/>
                  </a:cubicBezTo>
                  <a:cubicBezTo>
                    <a:pt x="2091" y="3261"/>
                    <a:pt x="1761" y="3644"/>
                    <a:pt x="1396" y="3989"/>
                  </a:cubicBezTo>
                  <a:cubicBezTo>
                    <a:pt x="1030" y="4333"/>
                    <a:pt x="622" y="4631"/>
                    <a:pt x="178" y="4871"/>
                  </a:cubicBezTo>
                  <a:lnTo>
                    <a:pt x="0" y="4970"/>
                  </a:lnTo>
                  <a:lnTo>
                    <a:pt x="116" y="5122"/>
                  </a:lnTo>
                  <a:cubicBezTo>
                    <a:pt x="591" y="5764"/>
                    <a:pt x="1077" y="6396"/>
                    <a:pt x="1604" y="6998"/>
                  </a:cubicBezTo>
                  <a:cubicBezTo>
                    <a:pt x="1265" y="6346"/>
                    <a:pt x="889" y="5721"/>
                    <a:pt x="503" y="5098"/>
                  </a:cubicBezTo>
                  <a:lnTo>
                    <a:pt x="503" y="5098"/>
                  </a:lnTo>
                  <a:cubicBezTo>
                    <a:pt x="925" y="4883"/>
                    <a:pt x="1322" y="4610"/>
                    <a:pt x="1673" y="4291"/>
                  </a:cubicBezTo>
                  <a:cubicBezTo>
                    <a:pt x="2074" y="3931"/>
                    <a:pt x="2414" y="3507"/>
                    <a:pt x="2691" y="3048"/>
                  </a:cubicBezTo>
                  <a:cubicBezTo>
                    <a:pt x="3246" y="2133"/>
                    <a:pt x="3543" y="1047"/>
                    <a:pt x="3449"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30"/>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0"/>
          <p:cNvSpPr/>
          <p:nvPr/>
        </p:nvSpPr>
        <p:spPr>
          <a:xfrm>
            <a:off x="2641100" y="1359925"/>
            <a:ext cx="6869100" cy="2502000"/>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40"/>
          <p:cNvGrpSpPr/>
          <p:nvPr/>
        </p:nvGrpSpPr>
        <p:grpSpPr>
          <a:xfrm>
            <a:off x="644976" y="2564116"/>
            <a:ext cx="2203000" cy="2662850"/>
            <a:chOff x="644976" y="2564116"/>
            <a:chExt cx="2203000" cy="2662850"/>
          </a:xfrm>
        </p:grpSpPr>
        <p:sp>
          <p:nvSpPr>
            <p:cNvPr id="743" name="Google Shape;743;p40"/>
            <p:cNvSpPr/>
            <p:nvPr/>
          </p:nvSpPr>
          <p:spPr>
            <a:xfrm>
              <a:off x="644976" y="2564116"/>
              <a:ext cx="2203000" cy="2662850"/>
            </a:xfrm>
            <a:custGeom>
              <a:avLst/>
              <a:gdLst/>
              <a:ahLst/>
              <a:cxnLst/>
              <a:rect l="l" t="t" r="r" b="b"/>
              <a:pathLst>
                <a:path w="88120" h="106514" extrusionOk="0">
                  <a:moveTo>
                    <a:pt x="18401" y="13843"/>
                  </a:moveTo>
                  <a:cubicBezTo>
                    <a:pt x="16052" y="19177"/>
                    <a:pt x="10686" y="32956"/>
                    <a:pt x="7733" y="40322"/>
                  </a:cubicBezTo>
                  <a:cubicBezTo>
                    <a:pt x="4780" y="47688"/>
                    <a:pt x="1542" y="53308"/>
                    <a:pt x="685" y="58039"/>
                  </a:cubicBezTo>
                  <a:cubicBezTo>
                    <a:pt x="-172" y="62770"/>
                    <a:pt x="2114" y="65945"/>
                    <a:pt x="2590" y="68707"/>
                  </a:cubicBezTo>
                  <a:cubicBezTo>
                    <a:pt x="3066" y="71469"/>
                    <a:pt x="3796" y="70707"/>
                    <a:pt x="3542" y="74612"/>
                  </a:cubicBezTo>
                  <a:cubicBezTo>
                    <a:pt x="3288" y="78517"/>
                    <a:pt x="1542" y="87312"/>
                    <a:pt x="1066" y="92138"/>
                  </a:cubicBezTo>
                  <a:cubicBezTo>
                    <a:pt x="590" y="96964"/>
                    <a:pt x="399" y="101314"/>
                    <a:pt x="685" y="103568"/>
                  </a:cubicBezTo>
                  <a:cubicBezTo>
                    <a:pt x="971" y="105822"/>
                    <a:pt x="-1982" y="105188"/>
                    <a:pt x="2780" y="105664"/>
                  </a:cubicBezTo>
                  <a:cubicBezTo>
                    <a:pt x="7543" y="106140"/>
                    <a:pt x="18497" y="106426"/>
                    <a:pt x="29260" y="106426"/>
                  </a:cubicBezTo>
                  <a:cubicBezTo>
                    <a:pt x="40023" y="106426"/>
                    <a:pt x="60375" y="106775"/>
                    <a:pt x="67360" y="105664"/>
                  </a:cubicBezTo>
                  <a:cubicBezTo>
                    <a:pt x="74345" y="104553"/>
                    <a:pt x="68789" y="105600"/>
                    <a:pt x="71170" y="99758"/>
                  </a:cubicBezTo>
                  <a:cubicBezTo>
                    <a:pt x="73551" y="93916"/>
                    <a:pt x="80060" y="76232"/>
                    <a:pt x="81647" y="70612"/>
                  </a:cubicBezTo>
                  <a:cubicBezTo>
                    <a:pt x="83235" y="64992"/>
                    <a:pt x="81171" y="66897"/>
                    <a:pt x="80695" y="66040"/>
                  </a:cubicBezTo>
                  <a:cubicBezTo>
                    <a:pt x="80219" y="65183"/>
                    <a:pt x="78790" y="68580"/>
                    <a:pt x="78790" y="65468"/>
                  </a:cubicBezTo>
                  <a:cubicBezTo>
                    <a:pt x="78790" y="62357"/>
                    <a:pt x="79901" y="51054"/>
                    <a:pt x="80695" y="47371"/>
                  </a:cubicBezTo>
                  <a:cubicBezTo>
                    <a:pt x="81489" y="43688"/>
                    <a:pt x="82377" y="44735"/>
                    <a:pt x="83552" y="43370"/>
                  </a:cubicBezTo>
                  <a:cubicBezTo>
                    <a:pt x="84727" y="42005"/>
                    <a:pt x="87140" y="41243"/>
                    <a:pt x="87743" y="39179"/>
                  </a:cubicBezTo>
                  <a:cubicBezTo>
                    <a:pt x="88346" y="37115"/>
                    <a:pt x="88220" y="32830"/>
                    <a:pt x="87172" y="30988"/>
                  </a:cubicBezTo>
                  <a:cubicBezTo>
                    <a:pt x="86124" y="29147"/>
                    <a:pt x="82568" y="30099"/>
                    <a:pt x="81457" y="28130"/>
                  </a:cubicBezTo>
                  <a:cubicBezTo>
                    <a:pt x="80346" y="26162"/>
                    <a:pt x="80980" y="20892"/>
                    <a:pt x="80504" y="19177"/>
                  </a:cubicBezTo>
                  <a:cubicBezTo>
                    <a:pt x="80028" y="17463"/>
                    <a:pt x="79520" y="17430"/>
                    <a:pt x="78599" y="17843"/>
                  </a:cubicBezTo>
                  <a:cubicBezTo>
                    <a:pt x="77678" y="18256"/>
                    <a:pt x="75837" y="19526"/>
                    <a:pt x="74980" y="21653"/>
                  </a:cubicBezTo>
                  <a:cubicBezTo>
                    <a:pt x="74123" y="23780"/>
                    <a:pt x="74155" y="28194"/>
                    <a:pt x="73456" y="30607"/>
                  </a:cubicBezTo>
                  <a:cubicBezTo>
                    <a:pt x="72758" y="33020"/>
                    <a:pt x="71297" y="33972"/>
                    <a:pt x="70789" y="36131"/>
                  </a:cubicBezTo>
                  <a:cubicBezTo>
                    <a:pt x="70281" y="38290"/>
                    <a:pt x="70916" y="39846"/>
                    <a:pt x="70408" y="43561"/>
                  </a:cubicBezTo>
                  <a:cubicBezTo>
                    <a:pt x="69900" y="47276"/>
                    <a:pt x="68440" y="55340"/>
                    <a:pt x="67741" y="58420"/>
                  </a:cubicBezTo>
                  <a:cubicBezTo>
                    <a:pt x="67043" y="61500"/>
                    <a:pt x="66757" y="62103"/>
                    <a:pt x="66217" y="62039"/>
                  </a:cubicBezTo>
                  <a:cubicBezTo>
                    <a:pt x="65677" y="61976"/>
                    <a:pt x="65137" y="59309"/>
                    <a:pt x="64502" y="58039"/>
                  </a:cubicBezTo>
                  <a:cubicBezTo>
                    <a:pt x="63867" y="56769"/>
                    <a:pt x="63391" y="55499"/>
                    <a:pt x="62407" y="54419"/>
                  </a:cubicBezTo>
                  <a:cubicBezTo>
                    <a:pt x="61423" y="53340"/>
                    <a:pt x="60915" y="53086"/>
                    <a:pt x="58597" y="51562"/>
                  </a:cubicBezTo>
                  <a:cubicBezTo>
                    <a:pt x="56279" y="50038"/>
                    <a:pt x="50596" y="46609"/>
                    <a:pt x="48500" y="45275"/>
                  </a:cubicBezTo>
                  <a:cubicBezTo>
                    <a:pt x="46405" y="43942"/>
                    <a:pt x="46056" y="44037"/>
                    <a:pt x="46024" y="43561"/>
                  </a:cubicBezTo>
                  <a:cubicBezTo>
                    <a:pt x="45992" y="43085"/>
                    <a:pt x="47294" y="42799"/>
                    <a:pt x="48310" y="42418"/>
                  </a:cubicBezTo>
                  <a:cubicBezTo>
                    <a:pt x="49326" y="42037"/>
                    <a:pt x="51072" y="41624"/>
                    <a:pt x="52120" y="41275"/>
                  </a:cubicBezTo>
                  <a:cubicBezTo>
                    <a:pt x="53168" y="40926"/>
                    <a:pt x="53802" y="40862"/>
                    <a:pt x="54596" y="40322"/>
                  </a:cubicBezTo>
                  <a:cubicBezTo>
                    <a:pt x="55390" y="39782"/>
                    <a:pt x="56438" y="39433"/>
                    <a:pt x="56882" y="38036"/>
                  </a:cubicBezTo>
                  <a:cubicBezTo>
                    <a:pt x="57327" y="36639"/>
                    <a:pt x="56723" y="33655"/>
                    <a:pt x="57263" y="31940"/>
                  </a:cubicBezTo>
                  <a:cubicBezTo>
                    <a:pt x="57803" y="30226"/>
                    <a:pt x="59804" y="28892"/>
                    <a:pt x="60121" y="27749"/>
                  </a:cubicBezTo>
                  <a:cubicBezTo>
                    <a:pt x="60439" y="26606"/>
                    <a:pt x="59676" y="25844"/>
                    <a:pt x="59168" y="25082"/>
                  </a:cubicBezTo>
                  <a:cubicBezTo>
                    <a:pt x="58660" y="24320"/>
                    <a:pt x="57581" y="24384"/>
                    <a:pt x="57073" y="23177"/>
                  </a:cubicBezTo>
                  <a:cubicBezTo>
                    <a:pt x="56565" y="21971"/>
                    <a:pt x="55993" y="19526"/>
                    <a:pt x="56120" y="17843"/>
                  </a:cubicBezTo>
                  <a:cubicBezTo>
                    <a:pt x="56247" y="16160"/>
                    <a:pt x="57486" y="14764"/>
                    <a:pt x="57835" y="13081"/>
                  </a:cubicBezTo>
                  <a:cubicBezTo>
                    <a:pt x="58184" y="11398"/>
                    <a:pt x="58470" y="9335"/>
                    <a:pt x="58216" y="7747"/>
                  </a:cubicBezTo>
                  <a:cubicBezTo>
                    <a:pt x="57962" y="6160"/>
                    <a:pt x="57708" y="4794"/>
                    <a:pt x="56311" y="3556"/>
                  </a:cubicBezTo>
                  <a:cubicBezTo>
                    <a:pt x="54914" y="2318"/>
                    <a:pt x="53136" y="825"/>
                    <a:pt x="49834" y="317"/>
                  </a:cubicBezTo>
                  <a:cubicBezTo>
                    <a:pt x="46532" y="-191"/>
                    <a:pt x="39928" y="64"/>
                    <a:pt x="36499" y="508"/>
                  </a:cubicBezTo>
                  <a:cubicBezTo>
                    <a:pt x="33070" y="953"/>
                    <a:pt x="31705" y="1682"/>
                    <a:pt x="29260" y="2984"/>
                  </a:cubicBezTo>
                  <a:cubicBezTo>
                    <a:pt x="26815" y="4286"/>
                    <a:pt x="23640" y="6508"/>
                    <a:pt x="21830" y="8318"/>
                  </a:cubicBezTo>
                  <a:cubicBezTo>
                    <a:pt x="20020" y="10128"/>
                    <a:pt x="20751" y="8509"/>
                    <a:pt x="18401" y="13843"/>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744" name="Google Shape;744;p40"/>
            <p:cNvGrpSpPr/>
            <p:nvPr/>
          </p:nvGrpSpPr>
          <p:grpSpPr>
            <a:xfrm>
              <a:off x="715109" y="2623175"/>
              <a:ext cx="2096600" cy="2520201"/>
              <a:chOff x="884300" y="2623250"/>
              <a:chExt cx="1430150" cy="1719100"/>
            </a:xfrm>
          </p:grpSpPr>
          <p:sp>
            <p:nvSpPr>
              <p:cNvPr id="745" name="Google Shape;745;p40"/>
              <p:cNvSpPr/>
              <p:nvPr/>
            </p:nvSpPr>
            <p:spPr>
              <a:xfrm>
                <a:off x="1770400" y="3306925"/>
                <a:ext cx="411250" cy="856850"/>
              </a:xfrm>
              <a:custGeom>
                <a:avLst/>
                <a:gdLst/>
                <a:ahLst/>
                <a:cxnLst/>
                <a:rect l="l" t="t" r="r" b="b"/>
                <a:pathLst>
                  <a:path w="16450" h="34274" extrusionOk="0">
                    <a:moveTo>
                      <a:pt x="12542" y="0"/>
                    </a:moveTo>
                    <a:cubicBezTo>
                      <a:pt x="10780" y="7147"/>
                      <a:pt x="9290" y="14174"/>
                      <a:pt x="8024" y="21422"/>
                    </a:cubicBezTo>
                    <a:cubicBezTo>
                      <a:pt x="7226" y="18706"/>
                      <a:pt x="6427" y="15990"/>
                      <a:pt x="5629" y="13276"/>
                    </a:cubicBezTo>
                    <a:cubicBezTo>
                      <a:pt x="5289" y="12115"/>
                      <a:pt x="4941" y="10941"/>
                      <a:pt x="4321" y="9904"/>
                    </a:cubicBezTo>
                    <a:cubicBezTo>
                      <a:pt x="3428" y="8404"/>
                      <a:pt x="2024" y="7285"/>
                      <a:pt x="593" y="6290"/>
                    </a:cubicBezTo>
                    <a:cubicBezTo>
                      <a:pt x="395" y="6152"/>
                      <a:pt x="198" y="6019"/>
                      <a:pt x="1" y="5886"/>
                    </a:cubicBezTo>
                    <a:lnTo>
                      <a:pt x="1" y="5886"/>
                    </a:lnTo>
                    <a:cubicBezTo>
                      <a:pt x="1193" y="8307"/>
                      <a:pt x="2629" y="11813"/>
                      <a:pt x="2973" y="15175"/>
                    </a:cubicBezTo>
                    <a:cubicBezTo>
                      <a:pt x="3578" y="21165"/>
                      <a:pt x="367" y="26334"/>
                      <a:pt x="367" y="26334"/>
                    </a:cubicBezTo>
                    <a:cubicBezTo>
                      <a:pt x="367" y="26334"/>
                      <a:pt x="5584" y="34274"/>
                      <a:pt x="8833" y="34274"/>
                    </a:cubicBezTo>
                    <a:cubicBezTo>
                      <a:pt x="9418" y="34274"/>
                      <a:pt x="9938" y="34017"/>
                      <a:pt x="10353" y="33412"/>
                    </a:cubicBezTo>
                    <a:cubicBezTo>
                      <a:pt x="13078" y="29435"/>
                      <a:pt x="16450" y="698"/>
                      <a:pt x="16450" y="698"/>
                    </a:cubicBezTo>
                    <a:cubicBezTo>
                      <a:pt x="15152" y="358"/>
                      <a:pt x="13858" y="239"/>
                      <a:pt x="1254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2080250" y="2919850"/>
                <a:ext cx="234200" cy="434125"/>
              </a:xfrm>
              <a:custGeom>
                <a:avLst/>
                <a:gdLst/>
                <a:ahLst/>
                <a:cxnLst/>
                <a:rect l="l" t="t" r="r" b="b"/>
                <a:pathLst>
                  <a:path w="9368" h="17365" extrusionOk="0">
                    <a:moveTo>
                      <a:pt x="3837" y="1"/>
                    </a:moveTo>
                    <a:cubicBezTo>
                      <a:pt x="3829" y="1"/>
                      <a:pt x="3821" y="1"/>
                      <a:pt x="3813" y="3"/>
                    </a:cubicBezTo>
                    <a:cubicBezTo>
                      <a:pt x="2959" y="136"/>
                      <a:pt x="1872" y="8727"/>
                      <a:pt x="1872" y="8727"/>
                    </a:cubicBezTo>
                    <a:cubicBezTo>
                      <a:pt x="1872" y="8727"/>
                      <a:pt x="739" y="9961"/>
                      <a:pt x="372" y="10580"/>
                    </a:cubicBezTo>
                    <a:cubicBezTo>
                      <a:pt x="0" y="11204"/>
                      <a:pt x="148" y="15483"/>
                      <a:pt x="148" y="15483"/>
                    </a:cubicBezTo>
                    <a:lnTo>
                      <a:pt x="3914" y="17365"/>
                    </a:lnTo>
                    <a:lnTo>
                      <a:pt x="5813" y="14658"/>
                    </a:lnTo>
                    <a:cubicBezTo>
                      <a:pt x="5813" y="14658"/>
                      <a:pt x="9368" y="12727"/>
                      <a:pt x="8684" y="9149"/>
                    </a:cubicBezTo>
                    <a:cubicBezTo>
                      <a:pt x="8303" y="7158"/>
                      <a:pt x="3821" y="6943"/>
                      <a:pt x="3821" y="6943"/>
                    </a:cubicBezTo>
                    <a:cubicBezTo>
                      <a:pt x="3821" y="6943"/>
                      <a:pt x="4650" y="1"/>
                      <a:pt x="3837"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1226725" y="2727250"/>
                <a:ext cx="595075" cy="898250"/>
              </a:xfrm>
              <a:custGeom>
                <a:avLst/>
                <a:gdLst/>
                <a:ahLst/>
                <a:cxnLst/>
                <a:rect l="l" t="t" r="r" b="b"/>
                <a:pathLst>
                  <a:path w="23803" h="35930" extrusionOk="0">
                    <a:moveTo>
                      <a:pt x="19230" y="1"/>
                    </a:moveTo>
                    <a:lnTo>
                      <a:pt x="9174" y="1629"/>
                    </a:lnTo>
                    <a:lnTo>
                      <a:pt x="1" y="19509"/>
                    </a:lnTo>
                    <a:cubicBezTo>
                      <a:pt x="2799" y="23132"/>
                      <a:pt x="12735" y="35930"/>
                      <a:pt x="12735" y="35930"/>
                    </a:cubicBezTo>
                    <a:lnTo>
                      <a:pt x="14826" y="25174"/>
                    </a:lnTo>
                    <a:cubicBezTo>
                      <a:pt x="14611" y="25027"/>
                      <a:pt x="14418" y="24848"/>
                      <a:pt x="14270" y="24628"/>
                    </a:cubicBezTo>
                    <a:cubicBezTo>
                      <a:pt x="13844" y="23963"/>
                      <a:pt x="13904" y="22734"/>
                      <a:pt x="14046" y="21954"/>
                    </a:cubicBezTo>
                    <a:lnTo>
                      <a:pt x="14046" y="21954"/>
                    </a:lnTo>
                    <a:cubicBezTo>
                      <a:pt x="14826" y="21966"/>
                      <a:pt x="15612" y="22043"/>
                      <a:pt x="16393" y="22043"/>
                    </a:cubicBezTo>
                    <a:cubicBezTo>
                      <a:pt x="16784" y="22043"/>
                      <a:pt x="17173" y="22024"/>
                      <a:pt x="17560" y="21967"/>
                    </a:cubicBezTo>
                    <a:cubicBezTo>
                      <a:pt x="18449" y="21844"/>
                      <a:pt x="19389" y="21633"/>
                      <a:pt x="20028" y="21000"/>
                    </a:cubicBezTo>
                    <a:cubicBezTo>
                      <a:pt x="20348" y="20683"/>
                      <a:pt x="20568" y="20275"/>
                      <a:pt x="20744" y="19863"/>
                    </a:cubicBezTo>
                    <a:cubicBezTo>
                      <a:pt x="20986" y="19285"/>
                      <a:pt x="21142" y="18669"/>
                      <a:pt x="21248" y="18046"/>
                    </a:cubicBezTo>
                    <a:cubicBezTo>
                      <a:pt x="20312" y="17528"/>
                      <a:pt x="19527" y="16730"/>
                      <a:pt x="19018" y="15784"/>
                    </a:cubicBezTo>
                    <a:lnTo>
                      <a:pt x="19018" y="15784"/>
                    </a:lnTo>
                    <a:cubicBezTo>
                      <a:pt x="19720" y="16334"/>
                      <a:pt x="20523" y="16743"/>
                      <a:pt x="21377" y="17000"/>
                    </a:cubicBezTo>
                    <a:cubicBezTo>
                      <a:pt x="21436" y="16234"/>
                      <a:pt x="21445" y="15464"/>
                      <a:pt x="21440" y="14716"/>
                    </a:cubicBezTo>
                    <a:cubicBezTo>
                      <a:pt x="22321" y="14358"/>
                      <a:pt x="23215" y="13698"/>
                      <a:pt x="23803" y="12955"/>
                    </a:cubicBezTo>
                    <a:cubicBezTo>
                      <a:pt x="22698" y="12441"/>
                      <a:pt x="21963" y="11340"/>
                      <a:pt x="21578" y="10184"/>
                    </a:cubicBezTo>
                    <a:cubicBezTo>
                      <a:pt x="21197" y="9023"/>
                      <a:pt x="21115" y="7794"/>
                      <a:pt x="20977" y="6583"/>
                    </a:cubicBezTo>
                    <a:cubicBezTo>
                      <a:pt x="20812" y="5166"/>
                      <a:pt x="20564" y="3757"/>
                      <a:pt x="20234" y="2372"/>
                    </a:cubicBezTo>
                    <a:cubicBezTo>
                      <a:pt x="20037" y="1528"/>
                      <a:pt x="19789" y="661"/>
                      <a:pt x="19230"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032800" y="3214975"/>
                <a:ext cx="827075" cy="1127375"/>
              </a:xfrm>
              <a:custGeom>
                <a:avLst/>
                <a:gdLst/>
                <a:ahLst/>
                <a:cxnLst/>
                <a:rect l="l" t="t" r="r" b="b"/>
                <a:pathLst>
                  <a:path w="33083" h="45095" extrusionOk="0">
                    <a:moveTo>
                      <a:pt x="7758" y="0"/>
                    </a:moveTo>
                    <a:lnTo>
                      <a:pt x="1" y="15119"/>
                    </a:lnTo>
                    <a:lnTo>
                      <a:pt x="8249" y="45094"/>
                    </a:lnTo>
                    <a:lnTo>
                      <a:pt x="29871" y="45094"/>
                    </a:lnTo>
                    <a:lnTo>
                      <a:pt x="29871" y="30012"/>
                    </a:lnTo>
                    <a:cubicBezTo>
                      <a:pt x="29871" y="30012"/>
                      <a:pt x="33082" y="24843"/>
                      <a:pt x="32477" y="18853"/>
                    </a:cubicBezTo>
                    <a:cubicBezTo>
                      <a:pt x="32133" y="15491"/>
                      <a:pt x="30697" y="11985"/>
                      <a:pt x="29505" y="9564"/>
                    </a:cubicBezTo>
                    <a:cubicBezTo>
                      <a:pt x="27597" y="8280"/>
                      <a:pt x="25588" y="7142"/>
                      <a:pt x="23505" y="6165"/>
                    </a:cubicBezTo>
                    <a:cubicBezTo>
                      <a:pt x="23189" y="6018"/>
                      <a:pt x="22867" y="5862"/>
                      <a:pt x="22583" y="5665"/>
                    </a:cubicBezTo>
                    <a:lnTo>
                      <a:pt x="20492" y="16421"/>
                    </a:lnTo>
                    <a:cubicBezTo>
                      <a:pt x="20492" y="16421"/>
                      <a:pt x="10556" y="3623"/>
                      <a:pt x="7758" y="0"/>
                    </a:cubicBez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891650" y="3592925"/>
                <a:ext cx="458050" cy="749425"/>
              </a:xfrm>
              <a:custGeom>
                <a:avLst/>
                <a:gdLst/>
                <a:ahLst/>
                <a:cxnLst/>
                <a:rect l="l" t="t" r="r" b="b"/>
                <a:pathLst>
                  <a:path w="18322" h="29977" extrusionOk="0">
                    <a:moveTo>
                      <a:pt x="5647" y="1"/>
                    </a:moveTo>
                    <a:cubicBezTo>
                      <a:pt x="5647" y="1"/>
                      <a:pt x="3473" y="1478"/>
                      <a:pt x="1826" y="11115"/>
                    </a:cubicBezTo>
                    <a:cubicBezTo>
                      <a:pt x="174" y="20752"/>
                      <a:pt x="1" y="29976"/>
                      <a:pt x="1" y="29976"/>
                    </a:cubicBezTo>
                    <a:lnTo>
                      <a:pt x="17183" y="29976"/>
                    </a:lnTo>
                    <a:lnTo>
                      <a:pt x="18321" y="24747"/>
                    </a:lnTo>
                    <a:lnTo>
                      <a:pt x="6862" y="23619"/>
                    </a:lnTo>
                    <a:cubicBezTo>
                      <a:pt x="6862" y="23619"/>
                      <a:pt x="10766" y="15546"/>
                      <a:pt x="10510" y="9377"/>
                    </a:cubicBezTo>
                    <a:cubicBezTo>
                      <a:pt x="10248" y="3212"/>
                      <a:pt x="5647" y="1"/>
                      <a:pt x="5647"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884300" y="2623250"/>
                <a:ext cx="919050" cy="1146525"/>
              </a:xfrm>
              <a:custGeom>
                <a:avLst/>
                <a:gdLst/>
                <a:ahLst/>
                <a:cxnLst/>
                <a:rect l="l" t="t" r="r" b="b"/>
                <a:pathLst>
                  <a:path w="36762" h="45861" extrusionOk="0">
                    <a:moveTo>
                      <a:pt x="25143" y="0"/>
                    </a:moveTo>
                    <a:cubicBezTo>
                      <a:pt x="25080" y="0"/>
                      <a:pt x="25015" y="0"/>
                      <a:pt x="24950" y="0"/>
                    </a:cubicBezTo>
                    <a:cubicBezTo>
                      <a:pt x="21794" y="14"/>
                      <a:pt x="17221" y="1390"/>
                      <a:pt x="14477" y="4624"/>
                    </a:cubicBezTo>
                    <a:cubicBezTo>
                      <a:pt x="12472" y="6991"/>
                      <a:pt x="11496" y="10032"/>
                      <a:pt x="10463" y="12959"/>
                    </a:cubicBezTo>
                    <a:cubicBezTo>
                      <a:pt x="8060" y="19806"/>
                      <a:pt x="5152" y="26458"/>
                      <a:pt x="2272" y="33118"/>
                    </a:cubicBezTo>
                    <a:cubicBezTo>
                      <a:pt x="1519" y="34856"/>
                      <a:pt x="762" y="36609"/>
                      <a:pt x="381" y="38466"/>
                    </a:cubicBezTo>
                    <a:cubicBezTo>
                      <a:pt x="1" y="40320"/>
                      <a:pt x="19" y="42306"/>
                      <a:pt x="776" y="44044"/>
                    </a:cubicBezTo>
                    <a:cubicBezTo>
                      <a:pt x="523" y="41834"/>
                      <a:pt x="1308" y="39531"/>
                      <a:pt x="2854" y="37934"/>
                    </a:cubicBezTo>
                    <a:lnTo>
                      <a:pt x="2854" y="37934"/>
                    </a:lnTo>
                    <a:cubicBezTo>
                      <a:pt x="1533" y="40007"/>
                      <a:pt x="1992" y="43595"/>
                      <a:pt x="2941" y="45861"/>
                    </a:cubicBezTo>
                    <a:cubicBezTo>
                      <a:pt x="4014" y="42402"/>
                      <a:pt x="6500" y="38114"/>
                      <a:pt x="9248" y="35747"/>
                    </a:cubicBezTo>
                    <a:cubicBezTo>
                      <a:pt x="11996" y="33384"/>
                      <a:pt x="15014" y="31316"/>
                      <a:pt x="17477" y="28655"/>
                    </a:cubicBezTo>
                    <a:cubicBezTo>
                      <a:pt x="19225" y="26765"/>
                      <a:pt x="20665" y="24609"/>
                      <a:pt x="22005" y="22412"/>
                    </a:cubicBezTo>
                    <a:cubicBezTo>
                      <a:pt x="24317" y="18633"/>
                      <a:pt x="26504" y="14674"/>
                      <a:pt x="26656" y="10247"/>
                    </a:cubicBezTo>
                    <a:cubicBezTo>
                      <a:pt x="26882" y="10265"/>
                      <a:pt x="27108" y="10274"/>
                      <a:pt x="27334" y="10274"/>
                    </a:cubicBezTo>
                    <a:cubicBezTo>
                      <a:pt x="29894" y="10274"/>
                      <a:pt x="32446" y="9141"/>
                      <a:pt x="34073" y="7161"/>
                    </a:cubicBezTo>
                    <a:cubicBezTo>
                      <a:pt x="34179" y="7624"/>
                      <a:pt x="34316" y="7936"/>
                      <a:pt x="34422" y="8399"/>
                    </a:cubicBezTo>
                    <a:cubicBezTo>
                      <a:pt x="34788" y="8082"/>
                      <a:pt x="35004" y="7620"/>
                      <a:pt x="35105" y="7142"/>
                    </a:cubicBezTo>
                    <a:cubicBezTo>
                      <a:pt x="35206" y="6670"/>
                      <a:pt x="35201" y="6179"/>
                      <a:pt x="35192" y="5697"/>
                    </a:cubicBezTo>
                    <a:lnTo>
                      <a:pt x="35192" y="5697"/>
                    </a:lnTo>
                    <a:cubicBezTo>
                      <a:pt x="35555" y="6661"/>
                      <a:pt x="35807" y="7647"/>
                      <a:pt x="35862" y="8674"/>
                    </a:cubicBezTo>
                    <a:cubicBezTo>
                      <a:pt x="36761" y="7239"/>
                      <a:pt x="36490" y="5280"/>
                      <a:pt x="35527" y="3885"/>
                    </a:cubicBezTo>
                    <a:cubicBezTo>
                      <a:pt x="34564" y="2486"/>
                      <a:pt x="33027" y="1587"/>
                      <a:pt x="31441" y="996"/>
                    </a:cubicBezTo>
                    <a:cubicBezTo>
                      <a:pt x="29714" y="352"/>
                      <a:pt x="28352" y="0"/>
                      <a:pt x="25143"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677725" y="2958775"/>
                <a:ext cx="38700" cy="38325"/>
              </a:xfrm>
              <a:custGeom>
                <a:avLst/>
                <a:gdLst/>
                <a:ahLst/>
                <a:cxnLst/>
                <a:rect l="l" t="t" r="r" b="b"/>
                <a:pathLst>
                  <a:path w="1548" h="1533" extrusionOk="0">
                    <a:moveTo>
                      <a:pt x="767" y="0"/>
                    </a:moveTo>
                    <a:cubicBezTo>
                      <a:pt x="764" y="0"/>
                      <a:pt x="761" y="0"/>
                      <a:pt x="758" y="0"/>
                    </a:cubicBezTo>
                    <a:cubicBezTo>
                      <a:pt x="337" y="10"/>
                      <a:pt x="1" y="358"/>
                      <a:pt x="6" y="781"/>
                    </a:cubicBezTo>
                    <a:cubicBezTo>
                      <a:pt x="15" y="1197"/>
                      <a:pt x="355" y="1533"/>
                      <a:pt x="770" y="1533"/>
                    </a:cubicBezTo>
                    <a:cubicBezTo>
                      <a:pt x="775" y="1533"/>
                      <a:pt x="780" y="1533"/>
                      <a:pt x="786" y="1533"/>
                    </a:cubicBezTo>
                    <a:cubicBezTo>
                      <a:pt x="1207" y="1528"/>
                      <a:pt x="1548" y="1175"/>
                      <a:pt x="1538" y="753"/>
                    </a:cubicBezTo>
                    <a:cubicBezTo>
                      <a:pt x="1533" y="333"/>
                      <a:pt x="1189" y="0"/>
                      <a:pt x="76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635075" y="2906725"/>
                <a:ext cx="100850" cy="58850"/>
              </a:xfrm>
              <a:custGeom>
                <a:avLst/>
                <a:gdLst/>
                <a:ahLst/>
                <a:cxnLst/>
                <a:rect l="l" t="t" r="r" b="b"/>
                <a:pathLst>
                  <a:path w="4034" h="2354" extrusionOk="0">
                    <a:moveTo>
                      <a:pt x="3102" y="1"/>
                    </a:moveTo>
                    <a:cubicBezTo>
                      <a:pt x="2995" y="1"/>
                      <a:pt x="2887" y="7"/>
                      <a:pt x="2780" y="18"/>
                    </a:cubicBezTo>
                    <a:cubicBezTo>
                      <a:pt x="2354" y="64"/>
                      <a:pt x="1950" y="244"/>
                      <a:pt x="1588" y="458"/>
                    </a:cubicBezTo>
                    <a:cubicBezTo>
                      <a:pt x="1221" y="674"/>
                      <a:pt x="896" y="949"/>
                      <a:pt x="625" y="1271"/>
                    </a:cubicBezTo>
                    <a:cubicBezTo>
                      <a:pt x="358" y="1592"/>
                      <a:pt x="138" y="1955"/>
                      <a:pt x="0" y="2340"/>
                    </a:cubicBezTo>
                    <a:lnTo>
                      <a:pt x="28" y="2353"/>
                    </a:lnTo>
                    <a:cubicBezTo>
                      <a:pt x="221" y="1991"/>
                      <a:pt x="460" y="1661"/>
                      <a:pt x="749" y="1385"/>
                    </a:cubicBezTo>
                    <a:cubicBezTo>
                      <a:pt x="1033" y="1101"/>
                      <a:pt x="1363" y="867"/>
                      <a:pt x="1717" y="697"/>
                    </a:cubicBezTo>
                    <a:cubicBezTo>
                      <a:pt x="2075" y="523"/>
                      <a:pt x="2460" y="441"/>
                      <a:pt x="2835" y="358"/>
                    </a:cubicBezTo>
                    <a:cubicBezTo>
                      <a:pt x="3221" y="271"/>
                      <a:pt x="3611" y="234"/>
                      <a:pt x="4029" y="211"/>
                    </a:cubicBezTo>
                    <a:lnTo>
                      <a:pt x="4033" y="174"/>
                    </a:lnTo>
                    <a:cubicBezTo>
                      <a:pt x="3741" y="54"/>
                      <a:pt x="3423" y="1"/>
                      <a:pt x="310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407000" y="2941325"/>
                <a:ext cx="125575" cy="161275"/>
              </a:xfrm>
              <a:custGeom>
                <a:avLst/>
                <a:gdLst/>
                <a:ahLst/>
                <a:cxnLst/>
                <a:rect l="l" t="t" r="r" b="b"/>
                <a:pathLst>
                  <a:path w="5023" h="6451" extrusionOk="0">
                    <a:moveTo>
                      <a:pt x="2322" y="1"/>
                    </a:moveTo>
                    <a:cubicBezTo>
                      <a:pt x="2164" y="1"/>
                      <a:pt x="2007" y="24"/>
                      <a:pt x="1853" y="75"/>
                    </a:cubicBezTo>
                    <a:cubicBezTo>
                      <a:pt x="1307" y="263"/>
                      <a:pt x="949" y="744"/>
                      <a:pt x="716" y="1235"/>
                    </a:cubicBezTo>
                    <a:cubicBezTo>
                      <a:pt x="0" y="2758"/>
                      <a:pt x="303" y="4694"/>
                      <a:pt x="1601" y="5845"/>
                    </a:cubicBezTo>
                    <a:cubicBezTo>
                      <a:pt x="1950" y="6153"/>
                      <a:pt x="2381" y="6410"/>
                      <a:pt x="2858" y="6446"/>
                    </a:cubicBezTo>
                    <a:cubicBezTo>
                      <a:pt x="2900" y="6449"/>
                      <a:pt x="2941" y="6451"/>
                      <a:pt x="2982" y="6451"/>
                    </a:cubicBezTo>
                    <a:cubicBezTo>
                      <a:pt x="3788" y="6451"/>
                      <a:pt x="4491" y="5814"/>
                      <a:pt x="4747" y="5097"/>
                    </a:cubicBezTo>
                    <a:cubicBezTo>
                      <a:pt x="5001" y="4414"/>
                      <a:pt x="5023" y="3538"/>
                      <a:pt x="4762" y="2859"/>
                    </a:cubicBezTo>
                    <a:cubicBezTo>
                      <a:pt x="4505" y="2180"/>
                      <a:pt x="4372" y="1424"/>
                      <a:pt x="3913" y="827"/>
                    </a:cubicBezTo>
                    <a:cubicBezTo>
                      <a:pt x="3548" y="353"/>
                      <a:pt x="2934" y="1"/>
                      <a:pt x="232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434525" y="2972425"/>
                <a:ext cx="70775" cy="112525"/>
              </a:xfrm>
              <a:custGeom>
                <a:avLst/>
                <a:gdLst/>
                <a:ahLst/>
                <a:cxnLst/>
                <a:rect l="l" t="t" r="r" b="b"/>
                <a:pathLst>
                  <a:path w="2831" h="4501" extrusionOk="0">
                    <a:moveTo>
                      <a:pt x="1385" y="0"/>
                    </a:moveTo>
                    <a:cubicBezTo>
                      <a:pt x="1345" y="0"/>
                      <a:pt x="1303" y="0"/>
                      <a:pt x="1266" y="10"/>
                    </a:cubicBezTo>
                    <a:cubicBezTo>
                      <a:pt x="845" y="70"/>
                      <a:pt x="464" y="478"/>
                      <a:pt x="358" y="973"/>
                    </a:cubicBezTo>
                    <a:cubicBezTo>
                      <a:pt x="358" y="973"/>
                      <a:pt x="0" y="1945"/>
                      <a:pt x="491" y="3115"/>
                    </a:cubicBezTo>
                    <a:cubicBezTo>
                      <a:pt x="982" y="4280"/>
                      <a:pt x="2363" y="4501"/>
                      <a:pt x="2363" y="4501"/>
                    </a:cubicBezTo>
                    <a:cubicBezTo>
                      <a:pt x="2088" y="4289"/>
                      <a:pt x="1817" y="4005"/>
                      <a:pt x="1762" y="3606"/>
                    </a:cubicBezTo>
                    <a:cubicBezTo>
                      <a:pt x="1753" y="3542"/>
                      <a:pt x="1747" y="3472"/>
                      <a:pt x="1775" y="3413"/>
                    </a:cubicBezTo>
                    <a:cubicBezTo>
                      <a:pt x="1798" y="3358"/>
                      <a:pt x="1840" y="3322"/>
                      <a:pt x="1885" y="3290"/>
                    </a:cubicBezTo>
                    <a:cubicBezTo>
                      <a:pt x="2170" y="3065"/>
                      <a:pt x="2496" y="2913"/>
                      <a:pt x="2831" y="2849"/>
                    </a:cubicBezTo>
                    <a:cubicBezTo>
                      <a:pt x="2799" y="2202"/>
                      <a:pt x="2761" y="1533"/>
                      <a:pt x="2524" y="959"/>
                    </a:cubicBezTo>
                    <a:cubicBezTo>
                      <a:pt x="2308" y="432"/>
                      <a:pt x="1872" y="0"/>
                      <a:pt x="1385" y="0"/>
                    </a:cubicBezTo>
                    <a:close/>
                  </a:path>
                </a:pathLst>
              </a:custGeom>
              <a:solidFill>
                <a:srgbClr val="F0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443475" y="2970825"/>
                <a:ext cx="64000" cy="114125"/>
              </a:xfrm>
              <a:custGeom>
                <a:avLst/>
                <a:gdLst/>
                <a:ahLst/>
                <a:cxnLst/>
                <a:rect l="l" t="t" r="r" b="b"/>
                <a:pathLst>
                  <a:path w="2560" h="4565" extrusionOk="0">
                    <a:moveTo>
                      <a:pt x="1044" y="0"/>
                    </a:moveTo>
                    <a:cubicBezTo>
                      <a:pt x="941" y="0"/>
                      <a:pt x="839" y="18"/>
                      <a:pt x="743" y="55"/>
                    </a:cubicBezTo>
                    <a:cubicBezTo>
                      <a:pt x="536" y="134"/>
                      <a:pt x="367" y="284"/>
                      <a:pt x="239" y="454"/>
                    </a:cubicBezTo>
                    <a:cubicBezTo>
                      <a:pt x="115" y="629"/>
                      <a:pt x="32" y="830"/>
                      <a:pt x="0" y="1037"/>
                    </a:cubicBezTo>
                    <a:cubicBezTo>
                      <a:pt x="60" y="839"/>
                      <a:pt x="156" y="647"/>
                      <a:pt x="289" y="496"/>
                    </a:cubicBezTo>
                    <a:cubicBezTo>
                      <a:pt x="422" y="339"/>
                      <a:pt x="591" y="216"/>
                      <a:pt x="780" y="161"/>
                    </a:cubicBezTo>
                    <a:cubicBezTo>
                      <a:pt x="853" y="138"/>
                      <a:pt x="928" y="127"/>
                      <a:pt x="1003" y="127"/>
                    </a:cubicBezTo>
                    <a:cubicBezTo>
                      <a:pt x="1121" y="127"/>
                      <a:pt x="1239" y="154"/>
                      <a:pt x="1349" y="202"/>
                    </a:cubicBezTo>
                    <a:cubicBezTo>
                      <a:pt x="1523" y="284"/>
                      <a:pt x="1679" y="418"/>
                      <a:pt x="1802" y="574"/>
                    </a:cubicBezTo>
                    <a:cubicBezTo>
                      <a:pt x="2055" y="886"/>
                      <a:pt x="2188" y="1280"/>
                      <a:pt x="2261" y="1684"/>
                    </a:cubicBezTo>
                    <a:cubicBezTo>
                      <a:pt x="2335" y="2062"/>
                      <a:pt x="2360" y="2456"/>
                      <a:pt x="2386" y="2850"/>
                    </a:cubicBezTo>
                    <a:lnTo>
                      <a:pt x="2386" y="2850"/>
                    </a:lnTo>
                    <a:cubicBezTo>
                      <a:pt x="2196" y="2894"/>
                      <a:pt x="2016" y="2966"/>
                      <a:pt x="1849" y="3060"/>
                    </a:cubicBezTo>
                    <a:cubicBezTo>
                      <a:pt x="1753" y="3115"/>
                      <a:pt x="1660" y="3174"/>
                      <a:pt x="1573" y="3239"/>
                    </a:cubicBezTo>
                    <a:cubicBezTo>
                      <a:pt x="1533" y="3271"/>
                      <a:pt x="1491" y="3303"/>
                      <a:pt x="1445" y="3339"/>
                    </a:cubicBezTo>
                    <a:cubicBezTo>
                      <a:pt x="1404" y="3381"/>
                      <a:pt x="1362" y="3441"/>
                      <a:pt x="1349" y="3504"/>
                    </a:cubicBezTo>
                    <a:cubicBezTo>
                      <a:pt x="1334" y="3569"/>
                      <a:pt x="1344" y="3629"/>
                      <a:pt x="1353" y="3680"/>
                    </a:cubicBezTo>
                    <a:cubicBezTo>
                      <a:pt x="1362" y="3735"/>
                      <a:pt x="1376" y="3790"/>
                      <a:pt x="1395" y="3839"/>
                    </a:cubicBezTo>
                    <a:cubicBezTo>
                      <a:pt x="1431" y="3945"/>
                      <a:pt x="1482" y="4042"/>
                      <a:pt x="1546" y="4129"/>
                    </a:cubicBezTo>
                    <a:cubicBezTo>
                      <a:pt x="1670" y="4307"/>
                      <a:pt x="1830" y="4450"/>
                      <a:pt x="2005" y="4565"/>
                    </a:cubicBezTo>
                    <a:cubicBezTo>
                      <a:pt x="1849" y="4427"/>
                      <a:pt x="1702" y="4275"/>
                      <a:pt x="1596" y="4097"/>
                    </a:cubicBezTo>
                    <a:cubicBezTo>
                      <a:pt x="1546" y="4010"/>
                      <a:pt x="1505" y="3913"/>
                      <a:pt x="1482" y="3817"/>
                    </a:cubicBezTo>
                    <a:cubicBezTo>
                      <a:pt x="1459" y="3720"/>
                      <a:pt x="1436" y="3610"/>
                      <a:pt x="1459" y="3528"/>
                    </a:cubicBezTo>
                    <a:cubicBezTo>
                      <a:pt x="1468" y="3491"/>
                      <a:pt x="1491" y="3459"/>
                      <a:pt x="1527" y="3432"/>
                    </a:cubicBezTo>
                    <a:cubicBezTo>
                      <a:pt x="1565" y="3404"/>
                      <a:pt x="1605" y="3371"/>
                      <a:pt x="1651" y="3344"/>
                    </a:cubicBezTo>
                    <a:cubicBezTo>
                      <a:pt x="1734" y="3284"/>
                      <a:pt x="1821" y="3234"/>
                      <a:pt x="1912" y="3189"/>
                    </a:cubicBezTo>
                    <a:cubicBezTo>
                      <a:pt x="2096" y="3096"/>
                      <a:pt x="2289" y="3032"/>
                      <a:pt x="2490" y="2996"/>
                    </a:cubicBezTo>
                    <a:lnTo>
                      <a:pt x="2560" y="2982"/>
                    </a:lnTo>
                    <a:lnTo>
                      <a:pt x="2555" y="2909"/>
                    </a:lnTo>
                    <a:cubicBezTo>
                      <a:pt x="2541" y="2491"/>
                      <a:pt x="2518" y="2069"/>
                      <a:pt x="2441" y="1647"/>
                    </a:cubicBezTo>
                    <a:cubicBezTo>
                      <a:pt x="2403" y="1436"/>
                      <a:pt x="2344" y="1230"/>
                      <a:pt x="2266" y="1028"/>
                    </a:cubicBezTo>
                    <a:cubicBezTo>
                      <a:pt x="2188" y="826"/>
                      <a:pt x="2069" y="638"/>
                      <a:pt x="1931" y="468"/>
                    </a:cubicBezTo>
                    <a:cubicBezTo>
                      <a:pt x="1857" y="386"/>
                      <a:pt x="1780" y="308"/>
                      <a:pt x="1692" y="239"/>
                    </a:cubicBezTo>
                    <a:cubicBezTo>
                      <a:pt x="1605" y="170"/>
                      <a:pt x="1509" y="115"/>
                      <a:pt x="1404" y="74"/>
                    </a:cubicBezTo>
                    <a:cubicBezTo>
                      <a:pt x="1291" y="26"/>
                      <a:pt x="1167" y="0"/>
                      <a:pt x="104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518575" y="3271825"/>
                <a:ext cx="59300" cy="30650"/>
              </a:xfrm>
              <a:custGeom>
                <a:avLst/>
                <a:gdLst/>
                <a:ahLst/>
                <a:cxnLst/>
                <a:rect l="l" t="t" r="r" b="b"/>
                <a:pathLst>
                  <a:path w="2372" h="1226" extrusionOk="0">
                    <a:moveTo>
                      <a:pt x="0" y="1"/>
                    </a:moveTo>
                    <a:lnTo>
                      <a:pt x="2266" y="1226"/>
                    </a:lnTo>
                    <a:lnTo>
                      <a:pt x="2372" y="171"/>
                    </a:lnTo>
                    <a:lnTo>
                      <a:pt x="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281075" y="3330200"/>
                <a:ext cx="339575" cy="369500"/>
              </a:xfrm>
              <a:custGeom>
                <a:avLst/>
                <a:gdLst/>
                <a:ahLst/>
                <a:cxnLst/>
                <a:rect l="l" t="t" r="r" b="b"/>
                <a:pathLst>
                  <a:path w="13583" h="14780" extrusionOk="0">
                    <a:moveTo>
                      <a:pt x="14" y="1"/>
                    </a:moveTo>
                    <a:lnTo>
                      <a:pt x="1" y="15"/>
                    </a:lnTo>
                    <a:cubicBezTo>
                      <a:pt x="5" y="19"/>
                      <a:pt x="24" y="42"/>
                      <a:pt x="52" y="74"/>
                    </a:cubicBezTo>
                    <a:cubicBezTo>
                      <a:pt x="492" y="610"/>
                      <a:pt x="3340" y="4281"/>
                      <a:pt x="6079" y="7821"/>
                    </a:cubicBezTo>
                    <a:cubicBezTo>
                      <a:pt x="8817" y="11358"/>
                      <a:pt x="11446" y="14762"/>
                      <a:pt x="11446" y="14762"/>
                    </a:cubicBezTo>
                    <a:lnTo>
                      <a:pt x="11455" y="14780"/>
                    </a:lnTo>
                    <a:lnTo>
                      <a:pt x="13583" y="1556"/>
                    </a:lnTo>
                    <a:lnTo>
                      <a:pt x="13565" y="1556"/>
                    </a:lnTo>
                    <a:lnTo>
                      <a:pt x="11444" y="14733"/>
                    </a:lnTo>
                    <a:lnTo>
                      <a:pt x="11444" y="14733"/>
                    </a:lnTo>
                    <a:cubicBezTo>
                      <a:pt x="11224" y="14448"/>
                      <a:pt x="8537" y="10971"/>
                      <a:pt x="5827" y="7469"/>
                    </a:cubicBezTo>
                    <a:cubicBezTo>
                      <a:pt x="4409" y="5638"/>
                      <a:pt x="2987" y="3803"/>
                      <a:pt x="1904" y="2409"/>
                    </a:cubicBezTo>
                    <a:cubicBezTo>
                      <a:pt x="1363" y="1711"/>
                      <a:pt x="905" y="1125"/>
                      <a:pt x="575" y="703"/>
                    </a:cubicBezTo>
                    <a:cubicBezTo>
                      <a:pt x="409" y="496"/>
                      <a:pt x="276" y="326"/>
                      <a:pt x="179" y="208"/>
                    </a:cubicBezTo>
                    <a:cubicBezTo>
                      <a:pt x="134" y="148"/>
                      <a:pt x="97" y="97"/>
                      <a:pt x="65" y="66"/>
                    </a:cubicBezTo>
                    <a:cubicBezTo>
                      <a:pt x="37" y="28"/>
                      <a:pt x="20" y="11"/>
                      <a:pt x="1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924675" y="4180875"/>
                <a:ext cx="160450" cy="44850"/>
              </a:xfrm>
              <a:custGeom>
                <a:avLst/>
                <a:gdLst/>
                <a:ahLst/>
                <a:cxnLst/>
                <a:rect l="l" t="t" r="r" b="b"/>
                <a:pathLst>
                  <a:path w="6418" h="1794" extrusionOk="0">
                    <a:moveTo>
                      <a:pt x="5143" y="1"/>
                    </a:moveTo>
                    <a:lnTo>
                      <a:pt x="4716" y="5"/>
                    </a:lnTo>
                    <a:cubicBezTo>
                      <a:pt x="4148" y="23"/>
                      <a:pt x="3578" y="115"/>
                      <a:pt x="3024" y="253"/>
                    </a:cubicBezTo>
                    <a:cubicBezTo>
                      <a:pt x="2473" y="399"/>
                      <a:pt x="1932" y="596"/>
                      <a:pt x="1423" y="854"/>
                    </a:cubicBezTo>
                    <a:cubicBezTo>
                      <a:pt x="913" y="1115"/>
                      <a:pt x="432" y="1426"/>
                      <a:pt x="1" y="1794"/>
                    </a:cubicBezTo>
                    <a:cubicBezTo>
                      <a:pt x="460" y="1464"/>
                      <a:pt x="950" y="1174"/>
                      <a:pt x="1459" y="931"/>
                    </a:cubicBezTo>
                    <a:cubicBezTo>
                      <a:pt x="1973" y="693"/>
                      <a:pt x="2505" y="496"/>
                      <a:pt x="3051" y="363"/>
                    </a:cubicBezTo>
                    <a:cubicBezTo>
                      <a:pt x="3597" y="215"/>
                      <a:pt x="4156" y="128"/>
                      <a:pt x="4720" y="92"/>
                    </a:cubicBezTo>
                    <a:lnTo>
                      <a:pt x="5143" y="73"/>
                    </a:lnTo>
                    <a:lnTo>
                      <a:pt x="5569" y="73"/>
                    </a:lnTo>
                    <a:lnTo>
                      <a:pt x="5992" y="92"/>
                    </a:lnTo>
                    <a:lnTo>
                      <a:pt x="6418" y="133"/>
                    </a:lnTo>
                    <a:lnTo>
                      <a:pt x="5996" y="64"/>
                    </a:lnTo>
                    <a:lnTo>
                      <a:pt x="5569" y="18"/>
                    </a:lnTo>
                    <a:lnTo>
                      <a:pt x="5143"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235800" y="2735625"/>
                <a:ext cx="8050" cy="6325"/>
              </a:xfrm>
              <a:custGeom>
                <a:avLst/>
                <a:gdLst/>
                <a:ahLst/>
                <a:cxnLst/>
                <a:rect l="l" t="t" r="r" b="b"/>
                <a:pathLst>
                  <a:path w="322" h="253" extrusionOk="0">
                    <a:moveTo>
                      <a:pt x="0" y="0"/>
                    </a:moveTo>
                    <a:lnTo>
                      <a:pt x="0" y="0"/>
                    </a:lnTo>
                    <a:cubicBezTo>
                      <a:pt x="106" y="87"/>
                      <a:pt x="211" y="170"/>
                      <a:pt x="317" y="252"/>
                    </a:cubicBezTo>
                    <a:cubicBezTo>
                      <a:pt x="317" y="252"/>
                      <a:pt x="317" y="248"/>
                      <a:pt x="321" y="248"/>
                    </a:cubicBezTo>
                    <a:cubicBezTo>
                      <a:pt x="211" y="166"/>
                      <a:pt x="106" y="87"/>
                      <a:pt x="0"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243700" y="2686450"/>
                <a:ext cx="495650" cy="128900"/>
              </a:xfrm>
              <a:custGeom>
                <a:avLst/>
                <a:gdLst/>
                <a:ahLst/>
                <a:cxnLst/>
                <a:rect l="l" t="t" r="r" b="b"/>
                <a:pathLst>
                  <a:path w="19826" h="5156" extrusionOk="0">
                    <a:moveTo>
                      <a:pt x="19826" y="0"/>
                    </a:moveTo>
                    <a:cubicBezTo>
                      <a:pt x="19459" y="871"/>
                      <a:pt x="18812" y="1591"/>
                      <a:pt x="18073" y="2160"/>
                    </a:cubicBezTo>
                    <a:cubicBezTo>
                      <a:pt x="17334" y="2734"/>
                      <a:pt x="16495" y="3174"/>
                      <a:pt x="15642" y="3555"/>
                    </a:cubicBezTo>
                    <a:cubicBezTo>
                      <a:pt x="14785" y="3926"/>
                      <a:pt x="13900" y="4247"/>
                      <a:pt x="12996" y="4486"/>
                    </a:cubicBezTo>
                    <a:cubicBezTo>
                      <a:pt x="12088" y="4720"/>
                      <a:pt x="11165" y="4899"/>
                      <a:pt x="10234" y="4976"/>
                    </a:cubicBezTo>
                    <a:cubicBezTo>
                      <a:pt x="9738" y="5027"/>
                      <a:pt x="9238" y="5050"/>
                      <a:pt x="8739" y="5050"/>
                    </a:cubicBezTo>
                    <a:cubicBezTo>
                      <a:pt x="7367" y="5050"/>
                      <a:pt x="5991" y="4866"/>
                      <a:pt x="4670" y="4491"/>
                    </a:cubicBezTo>
                    <a:cubicBezTo>
                      <a:pt x="2995" y="4023"/>
                      <a:pt x="1405" y="3256"/>
                      <a:pt x="5" y="2215"/>
                    </a:cubicBezTo>
                    <a:cubicBezTo>
                      <a:pt x="1" y="2215"/>
                      <a:pt x="1" y="2219"/>
                      <a:pt x="1" y="2219"/>
                    </a:cubicBezTo>
                    <a:cubicBezTo>
                      <a:pt x="634" y="2715"/>
                      <a:pt x="1312" y="3155"/>
                      <a:pt x="2028" y="3527"/>
                    </a:cubicBezTo>
                    <a:cubicBezTo>
                      <a:pt x="2863" y="3958"/>
                      <a:pt x="3738" y="4315"/>
                      <a:pt x="4647" y="4573"/>
                    </a:cubicBezTo>
                    <a:cubicBezTo>
                      <a:pt x="5551" y="4838"/>
                      <a:pt x="6482" y="5013"/>
                      <a:pt x="7418" y="5096"/>
                    </a:cubicBezTo>
                    <a:cubicBezTo>
                      <a:pt x="7872" y="5137"/>
                      <a:pt x="8321" y="5155"/>
                      <a:pt x="8775" y="5155"/>
                    </a:cubicBezTo>
                    <a:cubicBezTo>
                      <a:pt x="9266" y="5155"/>
                      <a:pt x="9757" y="5132"/>
                      <a:pt x="10244" y="5092"/>
                    </a:cubicBezTo>
                    <a:cubicBezTo>
                      <a:pt x="12119" y="4912"/>
                      <a:pt x="13963" y="4408"/>
                      <a:pt x="15679" y="3633"/>
                    </a:cubicBezTo>
                    <a:cubicBezTo>
                      <a:pt x="16532" y="3242"/>
                      <a:pt x="17367" y="2793"/>
                      <a:pt x="18105" y="2202"/>
                    </a:cubicBezTo>
                    <a:cubicBezTo>
                      <a:pt x="18839" y="1614"/>
                      <a:pt x="19472" y="875"/>
                      <a:pt x="19826"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313325" y="2656500"/>
                <a:ext cx="359625" cy="61475"/>
              </a:xfrm>
              <a:custGeom>
                <a:avLst/>
                <a:gdLst/>
                <a:ahLst/>
                <a:cxnLst/>
                <a:rect l="l" t="t" r="r" b="b"/>
                <a:pathLst>
                  <a:path w="14385" h="2459" extrusionOk="0">
                    <a:moveTo>
                      <a:pt x="14384" y="0"/>
                    </a:moveTo>
                    <a:lnTo>
                      <a:pt x="14376" y="5"/>
                    </a:lnTo>
                    <a:lnTo>
                      <a:pt x="14376" y="5"/>
                    </a:lnTo>
                    <a:cubicBezTo>
                      <a:pt x="14379" y="4"/>
                      <a:pt x="14382" y="2"/>
                      <a:pt x="14384" y="0"/>
                    </a:cubicBezTo>
                    <a:close/>
                    <a:moveTo>
                      <a:pt x="14376" y="5"/>
                    </a:moveTo>
                    <a:lnTo>
                      <a:pt x="14376" y="5"/>
                    </a:lnTo>
                    <a:cubicBezTo>
                      <a:pt x="13315" y="663"/>
                      <a:pt x="12175" y="1185"/>
                      <a:pt x="10990" y="1569"/>
                    </a:cubicBezTo>
                    <a:cubicBezTo>
                      <a:pt x="9807" y="1950"/>
                      <a:pt x="8577" y="2202"/>
                      <a:pt x="7334" y="2299"/>
                    </a:cubicBezTo>
                    <a:cubicBezTo>
                      <a:pt x="6889" y="2335"/>
                      <a:pt x="6445" y="2354"/>
                      <a:pt x="6000" y="2354"/>
                    </a:cubicBezTo>
                    <a:cubicBezTo>
                      <a:pt x="5197" y="2354"/>
                      <a:pt x="4399" y="2293"/>
                      <a:pt x="3605" y="2175"/>
                    </a:cubicBezTo>
                    <a:cubicBezTo>
                      <a:pt x="2371" y="1991"/>
                      <a:pt x="1160" y="1656"/>
                      <a:pt x="0" y="1184"/>
                    </a:cubicBezTo>
                    <a:lnTo>
                      <a:pt x="0" y="1184"/>
                    </a:lnTo>
                    <a:lnTo>
                      <a:pt x="871" y="1542"/>
                    </a:lnTo>
                    <a:lnTo>
                      <a:pt x="1762" y="1840"/>
                    </a:lnTo>
                    <a:lnTo>
                      <a:pt x="2670" y="2079"/>
                    </a:lnTo>
                    <a:lnTo>
                      <a:pt x="3591" y="2262"/>
                    </a:lnTo>
                    <a:cubicBezTo>
                      <a:pt x="4408" y="2395"/>
                      <a:pt x="5238" y="2459"/>
                      <a:pt x="6068" y="2459"/>
                    </a:cubicBezTo>
                    <a:cubicBezTo>
                      <a:pt x="6495" y="2459"/>
                      <a:pt x="6917" y="2441"/>
                      <a:pt x="7344" y="2409"/>
                    </a:cubicBezTo>
                    <a:cubicBezTo>
                      <a:pt x="8591" y="2303"/>
                      <a:pt x="9830" y="2056"/>
                      <a:pt x="11018" y="1652"/>
                    </a:cubicBezTo>
                    <a:lnTo>
                      <a:pt x="11898" y="1321"/>
                    </a:lnTo>
                    <a:lnTo>
                      <a:pt x="12756" y="936"/>
                    </a:lnTo>
                    <a:lnTo>
                      <a:pt x="13586" y="496"/>
                    </a:lnTo>
                    <a:lnTo>
                      <a:pt x="14376" y="5"/>
                    </a:ln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938450" y="3577000"/>
                <a:ext cx="12175" cy="31775"/>
              </a:xfrm>
              <a:custGeom>
                <a:avLst/>
                <a:gdLst/>
                <a:ahLst/>
                <a:cxnLst/>
                <a:rect l="l" t="t" r="r" b="b"/>
                <a:pathLst>
                  <a:path w="487" h="1271" extrusionOk="0">
                    <a:moveTo>
                      <a:pt x="487" y="0"/>
                    </a:moveTo>
                    <a:lnTo>
                      <a:pt x="487" y="0"/>
                    </a:lnTo>
                    <a:cubicBezTo>
                      <a:pt x="477" y="13"/>
                      <a:pt x="463" y="28"/>
                      <a:pt x="454" y="41"/>
                    </a:cubicBezTo>
                    <a:cubicBezTo>
                      <a:pt x="280" y="445"/>
                      <a:pt x="129" y="853"/>
                      <a:pt x="0" y="1271"/>
                    </a:cubicBezTo>
                    <a:cubicBezTo>
                      <a:pt x="138" y="839"/>
                      <a:pt x="303" y="413"/>
                      <a:pt x="487"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949775" y="2879100"/>
                <a:ext cx="490975" cy="698925"/>
              </a:xfrm>
              <a:custGeom>
                <a:avLst/>
                <a:gdLst/>
                <a:ahLst/>
                <a:cxnLst/>
                <a:rect l="l" t="t" r="r" b="b"/>
                <a:pathLst>
                  <a:path w="19639" h="27957" extrusionOk="0">
                    <a:moveTo>
                      <a:pt x="19638" y="0"/>
                    </a:moveTo>
                    <a:cubicBezTo>
                      <a:pt x="19073" y="1376"/>
                      <a:pt x="18463" y="2734"/>
                      <a:pt x="17790" y="4059"/>
                    </a:cubicBezTo>
                    <a:cubicBezTo>
                      <a:pt x="17625" y="4394"/>
                      <a:pt x="17445" y="4720"/>
                      <a:pt x="17276" y="5050"/>
                    </a:cubicBezTo>
                    <a:lnTo>
                      <a:pt x="17015" y="5541"/>
                    </a:lnTo>
                    <a:lnTo>
                      <a:pt x="16739" y="6027"/>
                    </a:lnTo>
                    <a:cubicBezTo>
                      <a:pt x="16556" y="6348"/>
                      <a:pt x="16376" y="6674"/>
                      <a:pt x="16189" y="6995"/>
                    </a:cubicBezTo>
                    <a:lnTo>
                      <a:pt x="15615" y="7954"/>
                    </a:lnTo>
                    <a:cubicBezTo>
                      <a:pt x="15427" y="8274"/>
                      <a:pt x="15216" y="8581"/>
                      <a:pt x="15019" y="8894"/>
                    </a:cubicBezTo>
                    <a:cubicBezTo>
                      <a:pt x="14822" y="9210"/>
                      <a:pt x="14625" y="9523"/>
                      <a:pt x="14413" y="9830"/>
                    </a:cubicBezTo>
                    <a:lnTo>
                      <a:pt x="13789" y="10751"/>
                    </a:lnTo>
                    <a:lnTo>
                      <a:pt x="13143" y="11664"/>
                    </a:lnTo>
                    <a:cubicBezTo>
                      <a:pt x="12275" y="12871"/>
                      <a:pt x="11373" y="14054"/>
                      <a:pt x="10427" y="15201"/>
                    </a:cubicBezTo>
                    <a:cubicBezTo>
                      <a:pt x="8565" y="17517"/>
                      <a:pt x="6533" y="19692"/>
                      <a:pt x="4469" y="21834"/>
                    </a:cubicBezTo>
                    <a:cubicBezTo>
                      <a:pt x="3446" y="22912"/>
                      <a:pt x="2441" y="24017"/>
                      <a:pt x="1569" y="25228"/>
                    </a:cubicBezTo>
                    <a:cubicBezTo>
                      <a:pt x="955" y="26081"/>
                      <a:pt x="413" y="26994"/>
                      <a:pt x="1" y="27957"/>
                    </a:cubicBezTo>
                    <a:cubicBezTo>
                      <a:pt x="10" y="27944"/>
                      <a:pt x="24" y="27929"/>
                      <a:pt x="34" y="27916"/>
                    </a:cubicBezTo>
                    <a:cubicBezTo>
                      <a:pt x="460" y="26976"/>
                      <a:pt x="1001" y="26085"/>
                      <a:pt x="1616" y="25260"/>
                    </a:cubicBezTo>
                    <a:cubicBezTo>
                      <a:pt x="2487" y="24059"/>
                      <a:pt x="3496" y="22962"/>
                      <a:pt x="4524" y="21884"/>
                    </a:cubicBezTo>
                    <a:cubicBezTo>
                      <a:pt x="6597" y="19755"/>
                      <a:pt x="8638" y="17581"/>
                      <a:pt x="10514" y="15269"/>
                    </a:cubicBezTo>
                    <a:cubicBezTo>
                      <a:pt x="11460" y="14119"/>
                      <a:pt x="12354" y="12930"/>
                      <a:pt x="13221" y="11719"/>
                    </a:cubicBezTo>
                    <a:lnTo>
                      <a:pt x="13863" y="10802"/>
                    </a:lnTo>
                    <a:lnTo>
                      <a:pt x="14483" y="9875"/>
                    </a:lnTo>
                    <a:cubicBezTo>
                      <a:pt x="14693" y="9568"/>
                      <a:pt x="14886" y="9252"/>
                      <a:pt x="15088" y="8939"/>
                    </a:cubicBezTo>
                    <a:cubicBezTo>
                      <a:pt x="15285" y="8623"/>
                      <a:pt x="15491" y="8312"/>
                      <a:pt x="15679" y="7990"/>
                    </a:cubicBezTo>
                    <a:lnTo>
                      <a:pt x="16248" y="7031"/>
                    </a:lnTo>
                    <a:cubicBezTo>
                      <a:pt x="16437" y="6710"/>
                      <a:pt x="16615" y="6385"/>
                      <a:pt x="16799" y="6059"/>
                    </a:cubicBezTo>
                    <a:lnTo>
                      <a:pt x="17070" y="5573"/>
                    </a:lnTo>
                    <a:lnTo>
                      <a:pt x="17326" y="5077"/>
                    </a:lnTo>
                    <a:cubicBezTo>
                      <a:pt x="17496" y="4747"/>
                      <a:pt x="17675" y="4421"/>
                      <a:pt x="17840" y="4087"/>
                    </a:cubicBezTo>
                    <a:cubicBezTo>
                      <a:pt x="18501" y="2752"/>
                      <a:pt x="19092" y="1385"/>
                      <a:pt x="19638"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982950" y="3318400"/>
                <a:ext cx="15475" cy="31350"/>
              </a:xfrm>
              <a:custGeom>
                <a:avLst/>
                <a:gdLst/>
                <a:ahLst/>
                <a:cxnLst/>
                <a:rect l="l" t="t" r="r" b="b"/>
                <a:pathLst>
                  <a:path w="619" h="1254" extrusionOk="0">
                    <a:moveTo>
                      <a:pt x="619" y="0"/>
                    </a:moveTo>
                    <a:lnTo>
                      <a:pt x="619" y="0"/>
                    </a:lnTo>
                    <a:cubicBezTo>
                      <a:pt x="371" y="394"/>
                      <a:pt x="174" y="822"/>
                      <a:pt x="0" y="1253"/>
                    </a:cubicBezTo>
                    <a:cubicBezTo>
                      <a:pt x="160" y="877"/>
                      <a:pt x="339" y="510"/>
                      <a:pt x="551" y="157"/>
                    </a:cubicBezTo>
                    <a:cubicBezTo>
                      <a:pt x="573" y="106"/>
                      <a:pt x="596" y="51"/>
                      <a:pt x="619"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996700" y="2889975"/>
                <a:ext cx="347025" cy="432350"/>
              </a:xfrm>
              <a:custGeom>
                <a:avLst/>
                <a:gdLst/>
                <a:ahLst/>
                <a:cxnLst/>
                <a:rect l="l" t="t" r="r" b="b"/>
                <a:pathLst>
                  <a:path w="13881" h="17294" extrusionOk="0">
                    <a:moveTo>
                      <a:pt x="13880" y="0"/>
                    </a:moveTo>
                    <a:lnTo>
                      <a:pt x="13880" y="0"/>
                    </a:lnTo>
                    <a:cubicBezTo>
                      <a:pt x="13119" y="1816"/>
                      <a:pt x="12197" y="3565"/>
                      <a:pt x="11124" y="5216"/>
                    </a:cubicBezTo>
                    <a:cubicBezTo>
                      <a:pt x="10591" y="6046"/>
                      <a:pt x="10019" y="6844"/>
                      <a:pt x="9413" y="7619"/>
                    </a:cubicBezTo>
                    <a:cubicBezTo>
                      <a:pt x="9110" y="8009"/>
                      <a:pt x="8793" y="8381"/>
                      <a:pt x="8477" y="8762"/>
                    </a:cubicBezTo>
                    <a:cubicBezTo>
                      <a:pt x="8151" y="9128"/>
                      <a:pt x="7826" y="9501"/>
                      <a:pt x="7487" y="9853"/>
                    </a:cubicBezTo>
                    <a:cubicBezTo>
                      <a:pt x="6812" y="10568"/>
                      <a:pt x="6110" y="11256"/>
                      <a:pt x="5367" y="11908"/>
                    </a:cubicBezTo>
                    <a:cubicBezTo>
                      <a:pt x="4633" y="12560"/>
                      <a:pt x="3858" y="13170"/>
                      <a:pt x="3111" y="13816"/>
                    </a:cubicBezTo>
                    <a:cubicBezTo>
                      <a:pt x="2738" y="14137"/>
                      <a:pt x="2367" y="14463"/>
                      <a:pt x="2014" y="14807"/>
                    </a:cubicBezTo>
                    <a:cubicBezTo>
                      <a:pt x="1830" y="14972"/>
                      <a:pt x="1661" y="15151"/>
                      <a:pt x="1487" y="15325"/>
                    </a:cubicBezTo>
                    <a:cubicBezTo>
                      <a:pt x="1322" y="15509"/>
                      <a:pt x="1147" y="15683"/>
                      <a:pt x="991" y="15876"/>
                    </a:cubicBezTo>
                    <a:cubicBezTo>
                      <a:pt x="665" y="16248"/>
                      <a:pt x="376" y="16651"/>
                      <a:pt x="111" y="17069"/>
                    </a:cubicBezTo>
                    <a:cubicBezTo>
                      <a:pt x="96" y="17091"/>
                      <a:pt x="83" y="17114"/>
                      <a:pt x="69" y="17137"/>
                    </a:cubicBezTo>
                    <a:cubicBezTo>
                      <a:pt x="46" y="17188"/>
                      <a:pt x="23" y="17243"/>
                      <a:pt x="1" y="17294"/>
                    </a:cubicBezTo>
                    <a:cubicBezTo>
                      <a:pt x="41" y="17224"/>
                      <a:pt x="88" y="17152"/>
                      <a:pt x="133" y="17082"/>
                    </a:cubicBezTo>
                    <a:cubicBezTo>
                      <a:pt x="403" y="16669"/>
                      <a:pt x="702" y="16275"/>
                      <a:pt x="1032" y="15913"/>
                    </a:cubicBezTo>
                    <a:cubicBezTo>
                      <a:pt x="1188" y="15725"/>
                      <a:pt x="1362" y="15550"/>
                      <a:pt x="1532" y="15372"/>
                    </a:cubicBezTo>
                    <a:cubicBezTo>
                      <a:pt x="1707" y="15198"/>
                      <a:pt x="1876" y="15023"/>
                      <a:pt x="2059" y="14857"/>
                    </a:cubicBezTo>
                    <a:cubicBezTo>
                      <a:pt x="2417" y="14518"/>
                      <a:pt x="2793" y="14201"/>
                      <a:pt x="3170" y="13881"/>
                    </a:cubicBezTo>
                    <a:cubicBezTo>
                      <a:pt x="3922" y="13248"/>
                      <a:pt x="4697" y="12638"/>
                      <a:pt x="5436" y="11982"/>
                    </a:cubicBezTo>
                    <a:cubicBezTo>
                      <a:pt x="6179" y="11335"/>
                      <a:pt x="6890" y="10647"/>
                      <a:pt x="7569" y="9931"/>
                    </a:cubicBezTo>
                    <a:cubicBezTo>
                      <a:pt x="7908" y="9573"/>
                      <a:pt x="8230" y="9198"/>
                      <a:pt x="8560" y="8830"/>
                    </a:cubicBezTo>
                    <a:cubicBezTo>
                      <a:pt x="8871" y="8449"/>
                      <a:pt x="9193" y="8074"/>
                      <a:pt x="9490" y="7679"/>
                    </a:cubicBezTo>
                    <a:cubicBezTo>
                      <a:pt x="10096" y="6899"/>
                      <a:pt x="10674" y="6101"/>
                      <a:pt x="11197" y="5262"/>
                    </a:cubicBezTo>
                    <a:cubicBezTo>
                      <a:pt x="11725" y="4427"/>
                      <a:pt x="12220" y="3573"/>
                      <a:pt x="12669" y="2697"/>
                    </a:cubicBezTo>
                    <a:cubicBezTo>
                      <a:pt x="13110" y="1816"/>
                      <a:pt x="13518" y="918"/>
                      <a:pt x="13880"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1073300" y="3097425"/>
                <a:ext cx="16525" cy="21675"/>
              </a:xfrm>
              <a:custGeom>
                <a:avLst/>
                <a:gdLst/>
                <a:ahLst/>
                <a:cxnLst/>
                <a:rect l="l" t="t" r="r" b="b"/>
                <a:pathLst>
                  <a:path w="661" h="867" extrusionOk="0">
                    <a:moveTo>
                      <a:pt x="661" y="0"/>
                    </a:moveTo>
                    <a:lnTo>
                      <a:pt x="468" y="257"/>
                    </a:lnTo>
                    <a:lnTo>
                      <a:pt x="0" y="867"/>
                    </a:lnTo>
                    <a:lnTo>
                      <a:pt x="491" y="276"/>
                    </a:lnTo>
                    <a:lnTo>
                      <a:pt x="615" y="124"/>
                    </a:lnTo>
                    <a:cubicBezTo>
                      <a:pt x="629" y="83"/>
                      <a:pt x="647" y="41"/>
                      <a:pt x="661"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1088650" y="2862700"/>
                <a:ext cx="155075" cy="237825"/>
              </a:xfrm>
              <a:custGeom>
                <a:avLst/>
                <a:gdLst/>
                <a:ahLst/>
                <a:cxnLst/>
                <a:rect l="l" t="t" r="r" b="b"/>
                <a:pathLst>
                  <a:path w="6203" h="9513" extrusionOk="0">
                    <a:moveTo>
                      <a:pt x="6203" y="0"/>
                    </a:moveTo>
                    <a:cubicBezTo>
                      <a:pt x="5693" y="894"/>
                      <a:pt x="5179" y="1779"/>
                      <a:pt x="4643" y="2655"/>
                    </a:cubicBezTo>
                    <a:cubicBezTo>
                      <a:pt x="4106" y="3532"/>
                      <a:pt x="3555" y="4404"/>
                      <a:pt x="2987" y="5257"/>
                    </a:cubicBezTo>
                    <a:cubicBezTo>
                      <a:pt x="2418" y="6114"/>
                      <a:pt x="1831" y="6953"/>
                      <a:pt x="1230" y="7789"/>
                    </a:cubicBezTo>
                    <a:lnTo>
                      <a:pt x="776" y="8412"/>
                    </a:lnTo>
                    <a:lnTo>
                      <a:pt x="318" y="9032"/>
                    </a:lnTo>
                    <a:lnTo>
                      <a:pt x="47" y="9389"/>
                    </a:lnTo>
                    <a:cubicBezTo>
                      <a:pt x="33" y="9430"/>
                      <a:pt x="15" y="9472"/>
                      <a:pt x="1" y="9513"/>
                    </a:cubicBezTo>
                    <a:lnTo>
                      <a:pt x="363" y="9064"/>
                    </a:lnTo>
                    <a:lnTo>
                      <a:pt x="836" y="8454"/>
                    </a:lnTo>
                    <a:lnTo>
                      <a:pt x="1299" y="7839"/>
                    </a:lnTo>
                    <a:cubicBezTo>
                      <a:pt x="1918" y="7014"/>
                      <a:pt x="2505" y="6169"/>
                      <a:pt x="3079" y="5316"/>
                    </a:cubicBezTo>
                    <a:cubicBezTo>
                      <a:pt x="3643" y="4459"/>
                      <a:pt x="4194" y="3587"/>
                      <a:pt x="4717" y="2702"/>
                    </a:cubicBezTo>
                    <a:cubicBezTo>
                      <a:pt x="5240" y="1817"/>
                      <a:pt x="5735" y="917"/>
                      <a:pt x="6203"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965375" y="4300025"/>
                <a:ext cx="999875" cy="42325"/>
              </a:xfrm>
              <a:custGeom>
                <a:avLst/>
                <a:gdLst/>
                <a:ahLst/>
                <a:cxnLst/>
                <a:rect l="l" t="t" r="r" b="b"/>
                <a:pathLst>
                  <a:path w="39995" h="1693" extrusionOk="0">
                    <a:moveTo>
                      <a:pt x="1" y="0"/>
                    </a:moveTo>
                    <a:lnTo>
                      <a:pt x="1" y="1692"/>
                    </a:lnTo>
                    <a:lnTo>
                      <a:pt x="39995" y="1692"/>
                    </a:lnTo>
                    <a:lnTo>
                      <a:pt x="39995"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1301375" y="3746025"/>
                <a:ext cx="857800" cy="596325"/>
              </a:xfrm>
              <a:custGeom>
                <a:avLst/>
                <a:gdLst/>
                <a:ahLst/>
                <a:cxnLst/>
                <a:rect l="l" t="t" r="r" b="b"/>
                <a:pathLst>
                  <a:path w="34312" h="23853" extrusionOk="0">
                    <a:moveTo>
                      <a:pt x="9478" y="1"/>
                    </a:moveTo>
                    <a:cubicBezTo>
                      <a:pt x="8648" y="1"/>
                      <a:pt x="7895" y="634"/>
                      <a:pt x="7564" y="1606"/>
                    </a:cubicBezTo>
                    <a:lnTo>
                      <a:pt x="0" y="23852"/>
                    </a:lnTo>
                    <a:lnTo>
                      <a:pt x="26555" y="23852"/>
                    </a:lnTo>
                    <a:lnTo>
                      <a:pt x="33995" y="1964"/>
                    </a:lnTo>
                    <a:cubicBezTo>
                      <a:pt x="34311" y="1037"/>
                      <a:pt x="33780" y="1"/>
                      <a:pt x="32990" y="1"/>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1321225" y="3746025"/>
                <a:ext cx="861450" cy="596325"/>
              </a:xfrm>
              <a:custGeom>
                <a:avLst/>
                <a:gdLst/>
                <a:ahLst/>
                <a:cxnLst/>
                <a:rect l="l" t="t" r="r" b="b"/>
                <a:pathLst>
                  <a:path w="34458" h="23853" extrusionOk="0">
                    <a:moveTo>
                      <a:pt x="9188" y="1"/>
                    </a:moveTo>
                    <a:cubicBezTo>
                      <a:pt x="8532" y="1"/>
                      <a:pt x="7941" y="496"/>
                      <a:pt x="7683" y="1261"/>
                    </a:cubicBezTo>
                    <a:lnTo>
                      <a:pt x="0" y="23852"/>
                    </a:lnTo>
                    <a:lnTo>
                      <a:pt x="26559" y="23852"/>
                    </a:lnTo>
                    <a:lnTo>
                      <a:pt x="34269" y="1165"/>
                    </a:lnTo>
                    <a:cubicBezTo>
                      <a:pt x="34458" y="615"/>
                      <a:pt x="34142" y="1"/>
                      <a:pt x="3367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1722125" y="3962300"/>
                <a:ext cx="178925" cy="163775"/>
              </a:xfrm>
              <a:custGeom>
                <a:avLst/>
                <a:gdLst/>
                <a:ahLst/>
                <a:cxnLst/>
                <a:rect l="l" t="t" r="r" b="b"/>
                <a:pathLst>
                  <a:path w="7157" h="6551" extrusionOk="0">
                    <a:moveTo>
                      <a:pt x="4129" y="0"/>
                    </a:moveTo>
                    <a:cubicBezTo>
                      <a:pt x="2317" y="0"/>
                      <a:pt x="606" y="1468"/>
                      <a:pt x="303" y="3275"/>
                    </a:cubicBezTo>
                    <a:cubicBezTo>
                      <a:pt x="1" y="5083"/>
                      <a:pt x="1220" y="6551"/>
                      <a:pt x="3028" y="6551"/>
                    </a:cubicBezTo>
                    <a:cubicBezTo>
                      <a:pt x="4836" y="6551"/>
                      <a:pt x="6546" y="5083"/>
                      <a:pt x="6854" y="3275"/>
                    </a:cubicBezTo>
                    <a:cubicBezTo>
                      <a:pt x="7156" y="1468"/>
                      <a:pt x="5937" y="0"/>
                      <a:pt x="41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2127025" y="3091125"/>
                <a:ext cx="58175" cy="208600"/>
              </a:xfrm>
              <a:custGeom>
                <a:avLst/>
                <a:gdLst/>
                <a:ahLst/>
                <a:cxnLst/>
                <a:rect l="l" t="t" r="r" b="b"/>
                <a:pathLst>
                  <a:path w="2327" h="8344" extrusionOk="0">
                    <a:moveTo>
                      <a:pt x="1965" y="0"/>
                    </a:moveTo>
                    <a:lnTo>
                      <a:pt x="1914" y="45"/>
                    </a:lnTo>
                    <a:lnTo>
                      <a:pt x="1432" y="500"/>
                    </a:lnTo>
                    <a:cubicBezTo>
                      <a:pt x="1272" y="651"/>
                      <a:pt x="1112" y="803"/>
                      <a:pt x="951" y="954"/>
                    </a:cubicBezTo>
                    <a:cubicBezTo>
                      <a:pt x="634" y="1262"/>
                      <a:pt x="313" y="1565"/>
                      <a:pt x="1" y="1876"/>
                    </a:cubicBezTo>
                    <a:cubicBezTo>
                      <a:pt x="336" y="1592"/>
                      <a:pt x="671" y="1298"/>
                      <a:pt x="1001" y="1009"/>
                    </a:cubicBezTo>
                    <a:cubicBezTo>
                      <a:pt x="1171" y="867"/>
                      <a:pt x="1332" y="720"/>
                      <a:pt x="1497" y="574"/>
                    </a:cubicBezTo>
                    <a:lnTo>
                      <a:pt x="1940" y="184"/>
                    </a:lnTo>
                    <a:lnTo>
                      <a:pt x="1940" y="184"/>
                    </a:lnTo>
                    <a:cubicBezTo>
                      <a:pt x="2013" y="311"/>
                      <a:pt x="2066" y="459"/>
                      <a:pt x="2102" y="606"/>
                    </a:cubicBezTo>
                    <a:cubicBezTo>
                      <a:pt x="2143" y="775"/>
                      <a:pt x="2166" y="949"/>
                      <a:pt x="2171" y="1124"/>
                    </a:cubicBezTo>
                    <a:cubicBezTo>
                      <a:pt x="2175" y="1477"/>
                      <a:pt x="2116" y="1830"/>
                      <a:pt x="2001" y="2165"/>
                    </a:cubicBezTo>
                    <a:cubicBezTo>
                      <a:pt x="1891" y="2505"/>
                      <a:pt x="1740" y="2831"/>
                      <a:pt x="1556" y="3128"/>
                    </a:cubicBezTo>
                    <a:cubicBezTo>
                      <a:pt x="1459" y="3280"/>
                      <a:pt x="1355" y="3422"/>
                      <a:pt x="1239" y="3555"/>
                    </a:cubicBezTo>
                    <a:cubicBezTo>
                      <a:pt x="1125" y="3688"/>
                      <a:pt x="997" y="3816"/>
                      <a:pt x="864" y="3908"/>
                    </a:cubicBezTo>
                    <a:lnTo>
                      <a:pt x="790" y="3959"/>
                    </a:lnTo>
                    <a:lnTo>
                      <a:pt x="841" y="4027"/>
                    </a:lnTo>
                    <a:cubicBezTo>
                      <a:pt x="1074" y="4321"/>
                      <a:pt x="1272" y="4656"/>
                      <a:pt x="1442" y="4999"/>
                    </a:cubicBezTo>
                    <a:cubicBezTo>
                      <a:pt x="1611" y="5340"/>
                      <a:pt x="1753" y="5697"/>
                      <a:pt x="1868" y="6064"/>
                    </a:cubicBezTo>
                    <a:cubicBezTo>
                      <a:pt x="1982" y="6431"/>
                      <a:pt x="2060" y="6807"/>
                      <a:pt x="2120" y="7188"/>
                    </a:cubicBezTo>
                    <a:cubicBezTo>
                      <a:pt x="2171" y="7569"/>
                      <a:pt x="2198" y="7959"/>
                      <a:pt x="2171" y="8344"/>
                    </a:cubicBezTo>
                    <a:cubicBezTo>
                      <a:pt x="2226" y="7959"/>
                      <a:pt x="2217" y="7569"/>
                      <a:pt x="2185" y="7179"/>
                    </a:cubicBezTo>
                    <a:cubicBezTo>
                      <a:pt x="2153" y="6794"/>
                      <a:pt x="2079" y="6409"/>
                      <a:pt x="1974" y="6032"/>
                    </a:cubicBezTo>
                    <a:cubicBezTo>
                      <a:pt x="1868" y="5656"/>
                      <a:pt x="1740" y="5289"/>
                      <a:pt x="1569" y="4936"/>
                    </a:cubicBezTo>
                    <a:cubicBezTo>
                      <a:pt x="1412" y="4607"/>
                      <a:pt x="1234" y="4290"/>
                      <a:pt x="1014" y="3992"/>
                    </a:cubicBezTo>
                    <a:lnTo>
                      <a:pt x="1014" y="3992"/>
                    </a:lnTo>
                    <a:cubicBezTo>
                      <a:pt x="1296" y="3779"/>
                      <a:pt x="1507" y="3509"/>
                      <a:pt x="1698" y="3220"/>
                    </a:cubicBezTo>
                    <a:cubicBezTo>
                      <a:pt x="1891" y="2903"/>
                      <a:pt x="2043" y="2564"/>
                      <a:pt x="2153" y="2215"/>
                    </a:cubicBezTo>
                    <a:cubicBezTo>
                      <a:pt x="2267" y="1867"/>
                      <a:pt x="2327" y="1495"/>
                      <a:pt x="2318" y="1119"/>
                    </a:cubicBezTo>
                    <a:cubicBezTo>
                      <a:pt x="2304" y="748"/>
                      <a:pt x="2217" y="376"/>
                      <a:pt x="2001" y="55"/>
                    </a:cubicBezTo>
                    <a:lnTo>
                      <a:pt x="1965"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2182200" y="3265200"/>
                <a:ext cx="44625" cy="23100"/>
              </a:xfrm>
              <a:custGeom>
                <a:avLst/>
                <a:gdLst/>
                <a:ahLst/>
                <a:cxnLst/>
                <a:rect l="l" t="t" r="r" b="b"/>
                <a:pathLst>
                  <a:path w="1785" h="924" extrusionOk="0">
                    <a:moveTo>
                      <a:pt x="1" y="0"/>
                    </a:moveTo>
                    <a:lnTo>
                      <a:pt x="1" y="0"/>
                    </a:lnTo>
                    <a:cubicBezTo>
                      <a:pt x="88" y="156"/>
                      <a:pt x="194" y="299"/>
                      <a:pt x="313" y="431"/>
                    </a:cubicBezTo>
                    <a:cubicBezTo>
                      <a:pt x="436" y="564"/>
                      <a:pt x="573" y="678"/>
                      <a:pt x="734" y="771"/>
                    </a:cubicBezTo>
                    <a:cubicBezTo>
                      <a:pt x="899" y="858"/>
                      <a:pt x="1079" y="917"/>
                      <a:pt x="1267" y="922"/>
                    </a:cubicBezTo>
                    <a:cubicBezTo>
                      <a:pt x="1284" y="923"/>
                      <a:pt x="1302" y="923"/>
                      <a:pt x="1319" y="923"/>
                    </a:cubicBezTo>
                    <a:cubicBezTo>
                      <a:pt x="1486" y="923"/>
                      <a:pt x="1656" y="879"/>
                      <a:pt x="1784" y="780"/>
                    </a:cubicBezTo>
                    <a:lnTo>
                      <a:pt x="1784" y="780"/>
                    </a:lnTo>
                    <a:cubicBezTo>
                      <a:pt x="1689" y="805"/>
                      <a:pt x="1596" y="816"/>
                      <a:pt x="1504" y="816"/>
                    </a:cubicBezTo>
                    <a:cubicBezTo>
                      <a:pt x="1428" y="816"/>
                      <a:pt x="1353" y="809"/>
                      <a:pt x="1280" y="794"/>
                    </a:cubicBezTo>
                    <a:cubicBezTo>
                      <a:pt x="1119" y="761"/>
                      <a:pt x="959" y="706"/>
                      <a:pt x="817" y="623"/>
                    </a:cubicBezTo>
                    <a:cubicBezTo>
                      <a:pt x="670" y="546"/>
                      <a:pt x="537" y="445"/>
                      <a:pt x="404" y="335"/>
                    </a:cubicBezTo>
                    <a:cubicBezTo>
                      <a:pt x="271" y="229"/>
                      <a:pt x="143" y="110"/>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2191475" y="3101200"/>
                <a:ext cx="24000" cy="173400"/>
              </a:xfrm>
              <a:custGeom>
                <a:avLst/>
                <a:gdLst/>
                <a:ahLst/>
                <a:cxnLst/>
                <a:rect l="l" t="t" r="r" b="b"/>
                <a:pathLst>
                  <a:path w="960" h="6936" extrusionOk="0">
                    <a:moveTo>
                      <a:pt x="708" y="0"/>
                    </a:moveTo>
                    <a:lnTo>
                      <a:pt x="708" y="0"/>
                    </a:lnTo>
                    <a:cubicBezTo>
                      <a:pt x="795" y="1170"/>
                      <a:pt x="795" y="2340"/>
                      <a:pt x="676" y="3501"/>
                    </a:cubicBezTo>
                    <a:cubicBezTo>
                      <a:pt x="560" y="4661"/>
                      <a:pt x="322" y="5807"/>
                      <a:pt x="1" y="6936"/>
                    </a:cubicBezTo>
                    <a:cubicBezTo>
                      <a:pt x="450" y="5849"/>
                      <a:pt x="721" y="4689"/>
                      <a:pt x="845" y="3519"/>
                    </a:cubicBezTo>
                    <a:cubicBezTo>
                      <a:pt x="960" y="2345"/>
                      <a:pt x="928" y="1152"/>
                      <a:pt x="70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2209050" y="3115300"/>
                <a:ext cx="57825" cy="170775"/>
              </a:xfrm>
              <a:custGeom>
                <a:avLst/>
                <a:gdLst/>
                <a:ahLst/>
                <a:cxnLst/>
                <a:rect l="l" t="t" r="r" b="b"/>
                <a:pathLst>
                  <a:path w="2313" h="6831" extrusionOk="0">
                    <a:moveTo>
                      <a:pt x="2257" y="1"/>
                    </a:moveTo>
                    <a:cubicBezTo>
                      <a:pt x="2252" y="157"/>
                      <a:pt x="2252" y="308"/>
                      <a:pt x="2252" y="460"/>
                    </a:cubicBezTo>
                    <a:lnTo>
                      <a:pt x="2230" y="918"/>
                    </a:lnTo>
                    <a:lnTo>
                      <a:pt x="2188" y="1377"/>
                    </a:lnTo>
                    <a:lnTo>
                      <a:pt x="2128" y="1831"/>
                    </a:lnTo>
                    <a:cubicBezTo>
                      <a:pt x="2037" y="2432"/>
                      <a:pt x="1899" y="3028"/>
                      <a:pt x="1707" y="3606"/>
                    </a:cubicBezTo>
                    <a:cubicBezTo>
                      <a:pt x="1514" y="4184"/>
                      <a:pt x="1275" y="4744"/>
                      <a:pt x="991" y="5285"/>
                    </a:cubicBezTo>
                    <a:lnTo>
                      <a:pt x="765" y="5684"/>
                    </a:lnTo>
                    <a:lnTo>
                      <a:pt x="528" y="6075"/>
                    </a:lnTo>
                    <a:lnTo>
                      <a:pt x="270" y="6460"/>
                    </a:lnTo>
                    <a:cubicBezTo>
                      <a:pt x="179" y="6579"/>
                      <a:pt x="92" y="6702"/>
                      <a:pt x="0" y="6831"/>
                    </a:cubicBezTo>
                    <a:cubicBezTo>
                      <a:pt x="105" y="6716"/>
                      <a:pt x="206" y="6602"/>
                      <a:pt x="307" y="6487"/>
                    </a:cubicBezTo>
                    <a:lnTo>
                      <a:pt x="596" y="6124"/>
                    </a:lnTo>
                    <a:lnTo>
                      <a:pt x="858" y="5744"/>
                    </a:lnTo>
                    <a:lnTo>
                      <a:pt x="1106" y="5349"/>
                    </a:lnTo>
                    <a:cubicBezTo>
                      <a:pt x="1417" y="4817"/>
                      <a:pt x="1669" y="4248"/>
                      <a:pt x="1866" y="3657"/>
                    </a:cubicBezTo>
                    <a:cubicBezTo>
                      <a:pt x="2059" y="3069"/>
                      <a:pt x="2192" y="2464"/>
                      <a:pt x="2262" y="1849"/>
                    </a:cubicBezTo>
                    <a:lnTo>
                      <a:pt x="2298" y="1386"/>
                    </a:lnTo>
                    <a:lnTo>
                      <a:pt x="2312" y="922"/>
                    </a:lnTo>
                    <a:lnTo>
                      <a:pt x="2298" y="460"/>
                    </a:lnTo>
                    <a:cubicBezTo>
                      <a:pt x="2285" y="308"/>
                      <a:pt x="2270" y="152"/>
                      <a:pt x="225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6" name="Google Shape;776;p40"/>
          <p:cNvSpPr/>
          <p:nvPr/>
        </p:nvSpPr>
        <p:spPr>
          <a:xfrm>
            <a:off x="7946000" y="7640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260200" y="13599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40"/>
          <p:cNvGrpSpPr/>
          <p:nvPr/>
        </p:nvGrpSpPr>
        <p:grpSpPr>
          <a:xfrm>
            <a:off x="4937131" y="781601"/>
            <a:ext cx="550788" cy="335302"/>
            <a:chOff x="8291456" y="3737976"/>
            <a:chExt cx="550788" cy="335302"/>
          </a:xfrm>
        </p:grpSpPr>
        <p:sp>
          <p:nvSpPr>
            <p:cNvPr id="780" name="Google Shape;780;p40"/>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40"/>
          <p:cNvGrpSpPr/>
          <p:nvPr/>
        </p:nvGrpSpPr>
        <p:grpSpPr>
          <a:xfrm>
            <a:off x="7878320" y="4273393"/>
            <a:ext cx="550839" cy="335100"/>
            <a:chOff x="7457545" y="2679518"/>
            <a:chExt cx="550839" cy="335100"/>
          </a:xfrm>
        </p:grpSpPr>
        <p:sp>
          <p:nvSpPr>
            <p:cNvPr id="783" name="Google Shape;783;p40"/>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40"/>
          <p:cNvGrpSpPr/>
          <p:nvPr/>
        </p:nvGrpSpPr>
        <p:grpSpPr>
          <a:xfrm>
            <a:off x="4131814" y="4268641"/>
            <a:ext cx="946503" cy="524168"/>
            <a:chOff x="5902164" y="3157083"/>
            <a:chExt cx="946503" cy="524168"/>
          </a:xfrm>
        </p:grpSpPr>
        <p:sp>
          <p:nvSpPr>
            <p:cNvPr id="786" name="Google Shape;786;p40"/>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0"/>
          <p:cNvGrpSpPr/>
          <p:nvPr/>
        </p:nvGrpSpPr>
        <p:grpSpPr>
          <a:xfrm>
            <a:off x="3132545" y="3325118"/>
            <a:ext cx="550839" cy="335100"/>
            <a:chOff x="7457545" y="2679518"/>
            <a:chExt cx="550839" cy="335100"/>
          </a:xfrm>
        </p:grpSpPr>
        <p:sp>
          <p:nvSpPr>
            <p:cNvPr id="791" name="Google Shape;791;p40"/>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4D064EF-2358-978A-A94F-2A851776708C}"/>
              </a:ext>
            </a:extLst>
          </p:cNvPr>
          <p:cNvSpPr txBox="1"/>
          <p:nvPr/>
        </p:nvSpPr>
        <p:spPr>
          <a:xfrm>
            <a:off x="5304281" y="1769422"/>
            <a:ext cx="1508935" cy="400110"/>
          </a:xfrm>
          <a:prstGeom prst="rect">
            <a:avLst/>
          </a:prstGeom>
          <a:noFill/>
        </p:spPr>
        <p:txBody>
          <a:bodyPr wrap="square" rtlCol="0">
            <a:spAutoFit/>
          </a:bodyPr>
          <a:lstStyle/>
          <a:p>
            <a:r>
              <a:rPr lang="en-US" sz="2000" b="1"/>
              <a:t>KẾT LUẬN</a:t>
            </a:r>
          </a:p>
        </p:txBody>
      </p:sp>
      <p:sp>
        <p:nvSpPr>
          <p:cNvPr id="8" name="TextBox 7">
            <a:extLst>
              <a:ext uri="{FF2B5EF4-FFF2-40B4-BE49-F238E27FC236}">
                <a16:creationId xmlns:a16="http://schemas.microsoft.com/office/drawing/2014/main" id="{BA97BE6F-3C94-7F27-93AD-E6E3E175FAF2}"/>
              </a:ext>
            </a:extLst>
          </p:cNvPr>
          <p:cNvSpPr txBox="1"/>
          <p:nvPr/>
        </p:nvSpPr>
        <p:spPr>
          <a:xfrm>
            <a:off x="2728582" y="2318375"/>
            <a:ext cx="6136450"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Trao đổi khí là sự trao đổi các chất khí (carbon dioxide và oxygen) giữa cơ thể với môi trường. </a:t>
            </a: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42"/>
          <p:cNvSpPr/>
          <p:nvPr/>
        </p:nvSpPr>
        <p:spPr>
          <a:xfrm>
            <a:off x="366984" y="0"/>
            <a:ext cx="8499941" cy="4459401"/>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 name="Google Shape;810;p42"/>
          <p:cNvGrpSpPr/>
          <p:nvPr/>
        </p:nvGrpSpPr>
        <p:grpSpPr>
          <a:xfrm>
            <a:off x="7533912" y="1870537"/>
            <a:ext cx="853496" cy="472543"/>
            <a:chOff x="2975612" y="3769337"/>
            <a:chExt cx="853496" cy="472543"/>
          </a:xfrm>
        </p:grpSpPr>
        <p:sp>
          <p:nvSpPr>
            <p:cNvPr id="811" name="Google Shape;811;p42"/>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6337" y="4439737"/>
            <a:ext cx="337529" cy="337529"/>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E91F5DF3-0C73-8999-951E-BF2DE496603E}"/>
              </a:ext>
            </a:extLst>
          </p:cNvPr>
          <p:cNvSpPr txBox="1"/>
          <p:nvPr/>
        </p:nvSpPr>
        <p:spPr>
          <a:xfrm>
            <a:off x="1764837" y="-48480"/>
            <a:ext cx="5337544" cy="1081706"/>
          </a:xfrm>
          <a:prstGeom prst="rect">
            <a:avLst/>
          </a:prstGeom>
          <a:noFill/>
        </p:spPr>
        <p:txBody>
          <a:bodyPr wrap="square" rtlCol="0">
            <a:spAutoFit/>
          </a:bodyPr>
          <a:lstStyle/>
          <a:p>
            <a:pPr algn="ctr">
              <a:lnSpc>
                <a:spcPct val="150000"/>
              </a:lnSpc>
            </a:pPr>
            <a:r>
              <a:rPr lang="en-US" sz="2500" b="1">
                <a:solidFill>
                  <a:srgbClr val="000000"/>
                </a:solidFill>
                <a:effectLst/>
                <a:latin typeface="+mj-lt"/>
                <a:ea typeface="Times New Roman" panose="02020603050405020304" pitchFamily="18" charset="0"/>
              </a:rPr>
              <a:t>II. Trao đổi khí ở thực vật </a:t>
            </a:r>
            <a:endParaRPr lang="en-US" sz="2500">
              <a:effectLst/>
              <a:latin typeface="+mj-lt"/>
              <a:ea typeface="Calibri" panose="020F0502020204030204" pitchFamily="34" charset="0"/>
            </a:endParaRPr>
          </a:p>
          <a:p>
            <a:pPr algn="r">
              <a:lnSpc>
                <a:spcPct val="150000"/>
              </a:lnSpc>
            </a:pPr>
            <a:r>
              <a:rPr lang="en-US" sz="2000" b="1">
                <a:solidFill>
                  <a:srgbClr val="000000"/>
                </a:solidFill>
                <a:effectLst/>
                <a:latin typeface="+mj-lt"/>
                <a:ea typeface="Times New Roman" panose="02020603050405020304" pitchFamily="18" charset="0"/>
              </a:rPr>
              <a:t>1. Cấu tạo và chức năng của khí khổng </a:t>
            </a:r>
            <a:endParaRPr lang="en-US" sz="2000">
              <a:effectLst/>
              <a:latin typeface="+mj-lt"/>
              <a:ea typeface="Calibri" panose="020F0502020204030204" pitchFamily="34" charset="0"/>
            </a:endParaRPr>
          </a:p>
        </p:txBody>
      </p:sp>
      <p:sp>
        <p:nvSpPr>
          <p:cNvPr id="9" name="Rectangle: Rounded Corners 8">
            <a:extLst>
              <a:ext uri="{FF2B5EF4-FFF2-40B4-BE49-F238E27FC236}">
                <a16:creationId xmlns:a16="http://schemas.microsoft.com/office/drawing/2014/main" id="{DA6EC20F-A4C8-4B82-6A13-C7019E43C69B}"/>
              </a:ext>
            </a:extLst>
          </p:cNvPr>
          <p:cNvSpPr/>
          <p:nvPr/>
        </p:nvSpPr>
        <p:spPr>
          <a:xfrm>
            <a:off x="-1" y="1063797"/>
            <a:ext cx="8866925" cy="816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t>Đọc thông tin, thảo luận và trả lời</a:t>
            </a:r>
          </a:p>
        </p:txBody>
      </p:sp>
      <p:sp>
        <p:nvSpPr>
          <p:cNvPr id="10" name="TextBox 9">
            <a:extLst>
              <a:ext uri="{FF2B5EF4-FFF2-40B4-BE49-F238E27FC236}">
                <a16:creationId xmlns:a16="http://schemas.microsoft.com/office/drawing/2014/main" id="{D2E3136B-DF4F-36A7-91EA-8FE71D8FB5A7}"/>
              </a:ext>
            </a:extLst>
          </p:cNvPr>
          <p:cNvSpPr txBox="1"/>
          <p:nvPr/>
        </p:nvSpPr>
        <p:spPr>
          <a:xfrm>
            <a:off x="233572" y="1889869"/>
            <a:ext cx="8400075" cy="1703030"/>
          </a:xfrm>
          <a:prstGeom prst="rect">
            <a:avLst/>
          </a:prstGeom>
          <a:noFill/>
        </p:spPr>
        <p:txBody>
          <a:bodyPr wrap="square" rtlCol="0">
            <a:spAutoFit/>
          </a:bodyPr>
          <a:lstStyle/>
          <a:p>
            <a:pPr algn="just">
              <a:lnSpc>
                <a:spcPct val="150000"/>
              </a:lnSpc>
            </a:pPr>
            <a:r>
              <a:rPr lang="en-US" sz="1800" b="1">
                <a:latin typeface="+mj-lt"/>
              </a:rPr>
              <a:t>C5:</a:t>
            </a:r>
            <a:r>
              <a:rPr lang="en-US" sz="1800">
                <a:effectLst/>
                <a:latin typeface="+mj-lt"/>
                <a:ea typeface="Times New Roman" panose="02020603050405020304" pitchFamily="18" charset="0"/>
              </a:rPr>
              <a:t>Khí khổng thường phân bố ở lớp biểu bì mặt trên hay mặt dưới của lá cây?</a:t>
            </a:r>
          </a:p>
          <a:p>
            <a:pPr algn="just">
              <a:lnSpc>
                <a:spcPct val="150000"/>
              </a:lnSpc>
            </a:pPr>
            <a:r>
              <a:rPr lang="en-US" sz="1800" b="1">
                <a:effectLst/>
                <a:latin typeface="+mj-lt"/>
                <a:ea typeface="Times New Roman" panose="02020603050405020304" pitchFamily="18" charset="0"/>
              </a:rPr>
              <a:t>C6:</a:t>
            </a:r>
            <a:r>
              <a:rPr lang="en-US" sz="1800">
                <a:effectLst/>
                <a:latin typeface="+mj-lt"/>
                <a:ea typeface="Times New Roman" panose="02020603050405020304" pitchFamily="18" charset="0"/>
              </a:rPr>
              <a:t>Quan sát Hình 27.1, mô tả cấu tạo của khí khổng phù hợp với chức năng trao đổi khí ở thực vật</a:t>
            </a:r>
          </a:p>
          <a:p>
            <a:pPr algn="just">
              <a:lnSpc>
                <a:spcPct val="150000"/>
              </a:lnSpc>
            </a:pPr>
            <a:endParaRPr lang="en-US" sz="1800">
              <a:effectLst/>
              <a:latin typeface="+mj-lt"/>
              <a:ea typeface="Calibri" panose="020F0502020204030204" pitchFamily="34" charset="0"/>
            </a:endParaRPr>
          </a:p>
        </p:txBody>
      </p:sp>
      <p:pic>
        <p:nvPicPr>
          <p:cNvPr id="13" name="image36.png">
            <a:extLst>
              <a:ext uri="{FF2B5EF4-FFF2-40B4-BE49-F238E27FC236}">
                <a16:creationId xmlns:a16="http://schemas.microsoft.com/office/drawing/2014/main" id="{D9A041F9-DABC-C15D-1E8F-09E79E08F09B}"/>
              </a:ext>
            </a:extLst>
          </p:cNvPr>
          <p:cNvPicPr/>
          <p:nvPr/>
        </p:nvPicPr>
        <p:blipFill>
          <a:blip r:embed="rId3"/>
          <a:srcRect/>
          <a:stretch>
            <a:fillRect/>
          </a:stretch>
        </p:blipFill>
        <p:spPr>
          <a:xfrm>
            <a:off x="3053517" y="2861618"/>
            <a:ext cx="2901950" cy="1536065"/>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44"/>
          <p:cNvSpPr/>
          <p:nvPr/>
        </p:nvSpPr>
        <p:spPr>
          <a:xfrm>
            <a:off x="1619597" y="243500"/>
            <a:ext cx="5726598" cy="4917100"/>
          </a:xfrm>
          <a:prstGeom prst="round2DiagRect">
            <a:avLst>
              <a:gd name="adj1" fmla="val 11026"/>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44"/>
          <p:cNvGrpSpPr/>
          <p:nvPr/>
        </p:nvGrpSpPr>
        <p:grpSpPr>
          <a:xfrm>
            <a:off x="6782424" y="3407239"/>
            <a:ext cx="496556" cy="302273"/>
            <a:chOff x="267324" y="3231764"/>
            <a:chExt cx="496556" cy="302273"/>
          </a:xfrm>
        </p:grpSpPr>
        <p:sp>
          <p:nvSpPr>
            <p:cNvPr id="886" name="Google Shape;886;p44"/>
            <p:cNvSpPr/>
            <p:nvPr/>
          </p:nvSpPr>
          <p:spPr>
            <a:xfrm flipH="1">
              <a:off x="267324" y="3390095"/>
              <a:ext cx="331116" cy="143943"/>
            </a:xfrm>
            <a:custGeom>
              <a:avLst/>
              <a:gdLst/>
              <a:ahLst/>
              <a:cxnLst/>
              <a:rect l="l" t="t" r="r" b="b"/>
              <a:pathLst>
                <a:path w="9873" h="4292" extrusionOk="0">
                  <a:moveTo>
                    <a:pt x="0" y="0"/>
                  </a:moveTo>
                  <a:lnTo>
                    <a:pt x="0" y="4292"/>
                  </a:lnTo>
                  <a:lnTo>
                    <a:pt x="9873" y="4292"/>
                  </a:lnTo>
                  <a:lnTo>
                    <a:pt x="9873"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4"/>
            <p:cNvSpPr/>
            <p:nvPr/>
          </p:nvSpPr>
          <p:spPr>
            <a:xfrm flipH="1">
              <a:off x="432966" y="3231764"/>
              <a:ext cx="330915" cy="144144"/>
            </a:xfrm>
            <a:custGeom>
              <a:avLst/>
              <a:gdLst/>
              <a:ahLst/>
              <a:cxnLst/>
              <a:rect l="l" t="t" r="r" b="b"/>
              <a:pathLst>
                <a:path w="9867" h="4298" extrusionOk="0">
                  <a:moveTo>
                    <a:pt x="0" y="1"/>
                  </a:moveTo>
                  <a:lnTo>
                    <a:pt x="0" y="4297"/>
                  </a:lnTo>
                  <a:lnTo>
                    <a:pt x="9867" y="4297"/>
                  </a:lnTo>
                  <a:lnTo>
                    <a:pt x="9867"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44"/>
          <p:cNvGrpSpPr/>
          <p:nvPr/>
        </p:nvGrpSpPr>
        <p:grpSpPr>
          <a:xfrm>
            <a:off x="1797805" y="1650854"/>
            <a:ext cx="853529" cy="472376"/>
            <a:chOff x="841855" y="1120679"/>
            <a:chExt cx="853529" cy="472376"/>
          </a:xfrm>
        </p:grpSpPr>
        <p:sp>
          <p:nvSpPr>
            <p:cNvPr id="889" name="Google Shape;889;p44"/>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4"/>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4"/>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4"/>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44"/>
          <p:cNvGrpSpPr/>
          <p:nvPr/>
        </p:nvGrpSpPr>
        <p:grpSpPr>
          <a:xfrm>
            <a:off x="612496" y="3711770"/>
            <a:ext cx="688022" cy="314213"/>
            <a:chOff x="222921" y="2366932"/>
            <a:chExt cx="688022" cy="314213"/>
          </a:xfrm>
        </p:grpSpPr>
        <p:sp>
          <p:nvSpPr>
            <p:cNvPr id="894" name="Google Shape;894;p44"/>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4"/>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4"/>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44"/>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4"/>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4"/>
          <p:cNvSpPr/>
          <p:nvPr/>
        </p:nvSpPr>
        <p:spPr>
          <a:xfrm>
            <a:off x="7755900" y="53500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39388CCA-6656-321A-48B4-97E7C5435292}"/>
              </a:ext>
            </a:extLst>
          </p:cNvPr>
          <p:cNvSpPr txBox="1"/>
          <p:nvPr/>
        </p:nvSpPr>
        <p:spPr>
          <a:xfrm>
            <a:off x="1770349" y="703859"/>
            <a:ext cx="5568323" cy="378052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C7:</a:t>
            </a:r>
            <a:r>
              <a:rPr lang="en-US" sz="1800">
                <a:effectLst/>
                <a:latin typeface="+mj-lt"/>
                <a:ea typeface="Times New Roman" panose="02020603050405020304" pitchFamily="18" charset="0"/>
              </a:rPr>
              <a:t>Dựa vào Hình 27.2, hãy cho biết những chất khí nào có thể di chuyển ra, vào qua các khí khổng.</a:t>
            </a:r>
          </a:p>
          <a:p>
            <a:pPr algn="just">
              <a:lnSpc>
                <a:spcPct val="150000"/>
              </a:lnSpc>
            </a:pPr>
            <a:endParaRPr lang="en-US" sz="1800">
              <a:latin typeface="+mj-lt"/>
              <a:ea typeface="Times New Roman" panose="02020603050405020304" pitchFamily="18" charset="0"/>
            </a:endParaRPr>
          </a:p>
          <a:p>
            <a:pPr algn="just">
              <a:lnSpc>
                <a:spcPct val="150000"/>
              </a:lnSpc>
            </a:pPr>
            <a:endParaRPr lang="en-US" sz="1800">
              <a:effectLst/>
              <a:latin typeface="+mj-lt"/>
              <a:ea typeface="Times New Roman" panose="02020603050405020304" pitchFamily="18" charset="0"/>
            </a:endParaRPr>
          </a:p>
          <a:p>
            <a:pPr algn="just">
              <a:lnSpc>
                <a:spcPct val="150000"/>
              </a:lnSpc>
            </a:pPr>
            <a:endParaRPr lang="en-US" sz="1800">
              <a:latin typeface="+mj-lt"/>
              <a:ea typeface="Times New Roman" panose="02020603050405020304" pitchFamily="18" charset="0"/>
            </a:endParaRPr>
          </a:p>
          <a:p>
            <a:pPr algn="just">
              <a:lnSpc>
                <a:spcPct val="150000"/>
              </a:lnSpc>
            </a:pPr>
            <a:endParaRPr lang="en-US" sz="1800">
              <a:effectLst/>
              <a:latin typeface="+mj-lt"/>
              <a:ea typeface="Times New Roman" panose="02020603050405020304" pitchFamily="18" charset="0"/>
            </a:endParaRPr>
          </a:p>
          <a:p>
            <a:pPr algn="just">
              <a:lnSpc>
                <a:spcPct val="150000"/>
              </a:lnSpc>
            </a:pPr>
            <a:endParaRPr lang="en-US" sz="1800">
              <a:latin typeface="+mj-lt"/>
              <a:ea typeface="Times New Roman" panose="02020603050405020304" pitchFamily="18" charset="0"/>
            </a:endParaRPr>
          </a:p>
          <a:p>
            <a:pPr algn="just">
              <a:lnSpc>
                <a:spcPct val="150000"/>
              </a:lnSpc>
            </a:pPr>
            <a:endParaRPr lang="en-US" sz="1800">
              <a:latin typeface="+mj-lt"/>
              <a:ea typeface="Times New Roman" panose="02020603050405020304" pitchFamily="18" charset="0"/>
            </a:endParaRPr>
          </a:p>
          <a:p>
            <a:pPr algn="just">
              <a:lnSpc>
                <a:spcPct val="150000"/>
              </a:lnSpc>
            </a:pPr>
            <a:r>
              <a:rPr lang="en-US" sz="1800" b="1">
                <a:latin typeface="+mj-lt"/>
                <a:ea typeface="Times New Roman" panose="02020603050405020304" pitchFamily="18" charset="0"/>
              </a:rPr>
              <a:t>C8:</a:t>
            </a:r>
            <a:r>
              <a:rPr lang="en-US" sz="1800">
                <a:effectLst/>
                <a:latin typeface="+mj-lt"/>
                <a:ea typeface="Times New Roman" panose="02020603050405020304" pitchFamily="18" charset="0"/>
              </a:rPr>
              <a:t> Khí khổng có vai trò gì đối với cây?</a:t>
            </a:r>
            <a:endParaRPr lang="en-US" sz="1800">
              <a:effectLst/>
              <a:latin typeface="+mj-lt"/>
              <a:ea typeface="Calibri" panose="020F0502020204030204" pitchFamily="34" charset="0"/>
            </a:endParaRPr>
          </a:p>
        </p:txBody>
      </p:sp>
      <p:pic>
        <p:nvPicPr>
          <p:cNvPr id="16" name="image29.png">
            <a:extLst>
              <a:ext uri="{FF2B5EF4-FFF2-40B4-BE49-F238E27FC236}">
                <a16:creationId xmlns:a16="http://schemas.microsoft.com/office/drawing/2014/main" id="{49CE0DAF-FEFF-B1BE-47C5-0E6D6055496E}"/>
              </a:ext>
            </a:extLst>
          </p:cNvPr>
          <p:cNvPicPr/>
          <p:nvPr/>
        </p:nvPicPr>
        <p:blipFill>
          <a:blip r:embed="rId3"/>
          <a:srcRect/>
          <a:stretch>
            <a:fillRect/>
          </a:stretch>
        </p:blipFill>
        <p:spPr>
          <a:xfrm>
            <a:off x="2955902" y="1979253"/>
            <a:ext cx="2901950" cy="1914525"/>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anim calcmode="lin" valueType="num">
                                      <p:cBhvr>
                                        <p:cTn id="1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anim calcmode="lin" valueType="num">
                                      <p:cBhvr additive="base">
                                        <p:cTn id="25"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grpSp>
        <p:nvGrpSpPr>
          <p:cNvPr id="904" name="Google Shape;904;p45"/>
          <p:cNvGrpSpPr/>
          <p:nvPr/>
        </p:nvGrpSpPr>
        <p:grpSpPr>
          <a:xfrm>
            <a:off x="979882" y="4077033"/>
            <a:ext cx="946503" cy="524168"/>
            <a:chOff x="5902164" y="3157083"/>
            <a:chExt cx="946503" cy="524168"/>
          </a:xfrm>
        </p:grpSpPr>
        <p:sp>
          <p:nvSpPr>
            <p:cNvPr id="905" name="Google Shape;905;p45"/>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45"/>
          <p:cNvGrpSpPr/>
          <p:nvPr/>
        </p:nvGrpSpPr>
        <p:grpSpPr>
          <a:xfrm>
            <a:off x="5923981" y="1118301"/>
            <a:ext cx="550788" cy="335302"/>
            <a:chOff x="8291456" y="3737976"/>
            <a:chExt cx="550788" cy="335302"/>
          </a:xfrm>
        </p:grpSpPr>
        <p:sp>
          <p:nvSpPr>
            <p:cNvPr id="910" name="Google Shape;910;p45"/>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45"/>
          <p:cNvSpPr/>
          <p:nvPr/>
        </p:nvSpPr>
        <p:spPr>
          <a:xfrm>
            <a:off x="4869948" y="1414726"/>
            <a:ext cx="3891043" cy="2927700"/>
          </a:xfrm>
          <a:prstGeom prst="round2DiagRect">
            <a:avLst>
              <a:gd name="adj1" fmla="val 16667"/>
              <a:gd name="adj2" fmla="val 0"/>
            </a:avLst>
          </a:prstGeom>
          <a:solidFill>
            <a:schemeClr val="dk2"/>
          </a:solidFill>
          <a:ln w="28575" cap="flat" cmpd="sng">
            <a:solidFill>
              <a:schemeClr val="lt1"/>
            </a:solidFill>
            <a:prstDash val="solid"/>
            <a:round/>
            <a:headEnd type="none" w="sm" len="sm"/>
            <a:tailEnd type="none" w="sm" len="sm"/>
          </a:ln>
          <a:effectLst>
            <a:outerShdw blurRad="57150" dist="47625" dir="264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351970" y="1447157"/>
            <a:ext cx="4220030" cy="2927700"/>
          </a:xfrm>
          <a:prstGeom prst="round2DiagRect">
            <a:avLst>
              <a:gd name="adj1" fmla="val 16667"/>
              <a:gd name="adj2" fmla="val 0"/>
            </a:avLst>
          </a:prstGeom>
          <a:solidFill>
            <a:schemeClr val="dk2"/>
          </a:solidFill>
          <a:ln w="28575" cap="flat" cmpd="sng">
            <a:solidFill>
              <a:schemeClr val="lt1"/>
            </a:solidFill>
            <a:prstDash val="solid"/>
            <a:round/>
            <a:headEnd type="none" w="sm" len="sm"/>
            <a:tailEnd type="none" w="sm" len="sm"/>
          </a:ln>
          <a:effectLst>
            <a:outerShdw blurRad="57150" dist="47625" dir="264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7774223" y="68125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8137450" y="243550"/>
            <a:ext cx="582900" cy="5829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5103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ED2FC489-95A3-E430-7519-A22EB33AEF93}"/>
              </a:ext>
            </a:extLst>
          </p:cNvPr>
          <p:cNvSpPr txBox="1"/>
          <p:nvPr/>
        </p:nvSpPr>
        <p:spPr>
          <a:xfrm>
            <a:off x="351970" y="1836097"/>
            <a:ext cx="4220030" cy="2149819"/>
          </a:xfrm>
          <a:prstGeom prst="rect">
            <a:avLst/>
          </a:prstGeom>
          <a:noFill/>
        </p:spPr>
        <p:txBody>
          <a:bodyPr wrap="square">
            <a:spAutoFit/>
          </a:bodyPr>
          <a:lstStyle/>
          <a:p>
            <a:pPr marL="0" marR="0" algn="just">
              <a:lnSpc>
                <a:spcPct val="150000"/>
              </a:lnSpc>
              <a:spcBef>
                <a:spcPts val="0"/>
              </a:spcBef>
              <a:spcAft>
                <a:spcPts val="1000"/>
              </a:spcAft>
            </a:pPr>
            <a:r>
              <a:rPr lang="en-US" sz="1600" b="1">
                <a:effectLst/>
                <a:latin typeface="+mj-lt"/>
                <a:ea typeface="Times New Roman" panose="02020603050405020304" pitchFamily="18" charset="0"/>
              </a:rPr>
              <a:t>C5</a:t>
            </a:r>
            <a:r>
              <a:rPr lang="en-US" sz="1600">
                <a:effectLst/>
                <a:latin typeface="+mj-lt"/>
                <a:ea typeface="Times New Roman" panose="02020603050405020304" pitchFamily="18" charset="0"/>
              </a:rPr>
              <a:t>. Cả lớp biểu bì mặt trên và mặt dưới lá. </a:t>
            </a:r>
            <a:endParaRPr lang="en-US" sz="1600">
              <a:effectLst/>
              <a:latin typeface="+mj-lt"/>
              <a:ea typeface="Calibri" panose="020F0502020204030204" pitchFamily="34" charset="0"/>
            </a:endParaRPr>
          </a:p>
          <a:p>
            <a:pPr marL="342900" marR="0" lvl="0" indent="-342900" algn="just">
              <a:lnSpc>
                <a:spcPct val="150000"/>
              </a:lnSpc>
              <a:spcBef>
                <a:spcPts val="0"/>
              </a:spcBef>
              <a:spcAft>
                <a:spcPts val="1000"/>
              </a:spcAft>
              <a:buSzPts val="1000"/>
              <a:buFont typeface="Arial" panose="020B0604020202020204" pitchFamily="34" charset="0"/>
              <a:buChar char="●"/>
            </a:pPr>
            <a:r>
              <a:rPr lang="en-US" sz="1600">
                <a:effectLst/>
                <a:latin typeface="+mj-lt"/>
                <a:ea typeface="Times New Roman" panose="02020603050405020304" pitchFamily="18" charset="0"/>
                <a:cs typeface="Noto Sans Symbols"/>
              </a:rPr>
              <a:t>Ở cây một lá mầm, khí khổng phân bố ở cả biểu bì mặt trên và mặt dưới của lá.</a:t>
            </a:r>
            <a:endParaRPr lang="en-US" sz="1600">
              <a:effectLst/>
              <a:latin typeface="+mj-lt"/>
              <a:ea typeface="Noto Sans Symbols"/>
              <a:cs typeface="Noto Sans Symbols"/>
            </a:endParaRPr>
          </a:p>
          <a:p>
            <a:pPr marL="342900" marR="0" lvl="0" indent="-342900" algn="just">
              <a:lnSpc>
                <a:spcPct val="150000"/>
              </a:lnSpc>
              <a:spcBef>
                <a:spcPts val="0"/>
              </a:spcBef>
              <a:spcAft>
                <a:spcPts val="1000"/>
              </a:spcAft>
              <a:buSzPts val="1000"/>
              <a:buFont typeface="Arial" panose="020B0604020202020204" pitchFamily="34" charset="0"/>
              <a:buChar char="●"/>
            </a:pPr>
            <a:r>
              <a:rPr lang="en-US" sz="1600">
                <a:effectLst/>
                <a:latin typeface="+mj-lt"/>
                <a:ea typeface="Times New Roman" panose="02020603050405020304" pitchFamily="18" charset="0"/>
                <a:cs typeface="Noto Sans Symbols"/>
              </a:rPr>
              <a:t>Ở cây hai lá mầm, khí khổng tập trung chủ yếu ở biểu bì mặt dưới lá.</a:t>
            </a:r>
            <a:endParaRPr lang="en-US" sz="1600">
              <a:effectLst/>
              <a:latin typeface="+mj-lt"/>
              <a:ea typeface="Noto Sans Symbols"/>
              <a:cs typeface="Noto Sans Symbols"/>
            </a:endParaRPr>
          </a:p>
        </p:txBody>
      </p:sp>
      <p:sp>
        <p:nvSpPr>
          <p:cNvPr id="5" name="TextBox 4">
            <a:extLst>
              <a:ext uri="{FF2B5EF4-FFF2-40B4-BE49-F238E27FC236}">
                <a16:creationId xmlns:a16="http://schemas.microsoft.com/office/drawing/2014/main" id="{1AEF0985-423E-9C0D-1385-2B8D3052C145}"/>
              </a:ext>
            </a:extLst>
          </p:cNvPr>
          <p:cNvSpPr txBox="1"/>
          <p:nvPr/>
        </p:nvSpPr>
        <p:spPr>
          <a:xfrm>
            <a:off x="4975542" y="1638931"/>
            <a:ext cx="3744808" cy="2390911"/>
          </a:xfrm>
          <a:prstGeom prst="rect">
            <a:avLst/>
          </a:prstGeom>
          <a:noFill/>
        </p:spPr>
        <p:txBody>
          <a:bodyPr wrap="square" rtlCol="0">
            <a:spAutoFit/>
          </a:bodyPr>
          <a:lstStyle/>
          <a:p>
            <a:pPr marL="0" marR="0">
              <a:lnSpc>
                <a:spcPct val="150000"/>
              </a:lnSpc>
              <a:spcBef>
                <a:spcPts val="0"/>
              </a:spcBef>
              <a:spcAft>
                <a:spcPts val="1000"/>
              </a:spcAft>
            </a:pPr>
            <a:r>
              <a:rPr lang="en-US" sz="1600" b="1">
                <a:effectLst/>
                <a:latin typeface="+mj-lt"/>
                <a:ea typeface="Times New Roman" panose="02020603050405020304" pitchFamily="18" charset="0"/>
              </a:rPr>
              <a:t>C6</a:t>
            </a:r>
            <a:r>
              <a:rPr lang="en-US" sz="1600">
                <a:effectLst/>
                <a:latin typeface="+mj-lt"/>
                <a:ea typeface="Times New Roman" panose="02020603050405020304" pitchFamily="18" charset="0"/>
              </a:rPr>
              <a:t>. Cấu tạo của khí khổng: gồm 2 tế bào hình hạt đậu áp sát vào nhau. Các tế bào này có thành trong dày, thành ngoài mỏng.</a:t>
            </a:r>
            <a:endParaRPr lang="en-US" sz="1600">
              <a:effectLst/>
              <a:latin typeface="+mj-lt"/>
              <a:ea typeface="Calibri" panose="020F0502020204030204" pitchFamily="34" charset="0"/>
            </a:endParaRPr>
          </a:p>
          <a:p>
            <a:pPr marL="0" marR="0">
              <a:lnSpc>
                <a:spcPct val="150000"/>
              </a:lnSpc>
              <a:spcBef>
                <a:spcPts val="0"/>
              </a:spcBef>
              <a:spcAft>
                <a:spcPts val="1000"/>
              </a:spcAft>
            </a:pPr>
            <a:r>
              <a:rPr lang="en-US" sz="1600">
                <a:latin typeface="+mj-lt"/>
                <a:ea typeface="Times New Roman" panose="02020603050405020304" pitchFamily="18" charset="0"/>
              </a:rPr>
              <a:t>→</a:t>
            </a:r>
            <a:r>
              <a:rPr lang="en-US" sz="1600">
                <a:effectLst/>
                <a:latin typeface="+mj-lt"/>
                <a:ea typeface="Times New Roman" panose="02020603050405020304" pitchFamily="18" charset="0"/>
              </a:rPr>
              <a:t> Tạo nên một khe hở (lỗ khí) giữa hai tế bào hạt đậu</a:t>
            </a:r>
            <a:endParaRPr lang="en-US" sz="1600">
              <a:effectLst/>
              <a:latin typeface="+mj-lt"/>
              <a:ea typeface="Calibri" panose="020F0502020204030204" pitchFamily="34" charset="0"/>
            </a:endParaRPr>
          </a:p>
        </p:txBody>
      </p:sp>
      <p:sp>
        <p:nvSpPr>
          <p:cNvPr id="9" name="Rectangle: Rounded Corners 8">
            <a:extLst>
              <a:ext uri="{FF2B5EF4-FFF2-40B4-BE49-F238E27FC236}">
                <a16:creationId xmlns:a16="http://schemas.microsoft.com/office/drawing/2014/main" id="{55943303-F831-942B-3C2A-B8062C7D00AE}"/>
              </a:ext>
            </a:extLst>
          </p:cNvPr>
          <p:cNvSpPr/>
          <p:nvPr/>
        </p:nvSpPr>
        <p:spPr>
          <a:xfrm>
            <a:off x="3678865" y="248958"/>
            <a:ext cx="1935126" cy="802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CÂU 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grpSp>
        <p:nvGrpSpPr>
          <p:cNvPr id="904" name="Google Shape;904;p45"/>
          <p:cNvGrpSpPr/>
          <p:nvPr/>
        </p:nvGrpSpPr>
        <p:grpSpPr>
          <a:xfrm>
            <a:off x="979882" y="4077033"/>
            <a:ext cx="946503" cy="524168"/>
            <a:chOff x="5902164" y="3157083"/>
            <a:chExt cx="946503" cy="524168"/>
          </a:xfrm>
        </p:grpSpPr>
        <p:sp>
          <p:nvSpPr>
            <p:cNvPr id="905" name="Google Shape;905;p45"/>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45"/>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45"/>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45"/>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09" name="Google Shape;909;p45"/>
          <p:cNvGrpSpPr/>
          <p:nvPr/>
        </p:nvGrpSpPr>
        <p:grpSpPr>
          <a:xfrm>
            <a:off x="5923981" y="1118301"/>
            <a:ext cx="550788" cy="335302"/>
            <a:chOff x="8291456" y="3737976"/>
            <a:chExt cx="550788" cy="335302"/>
          </a:xfrm>
        </p:grpSpPr>
        <p:sp>
          <p:nvSpPr>
            <p:cNvPr id="910" name="Google Shape;910;p45"/>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45"/>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12" name="Google Shape;912;p45"/>
          <p:cNvSpPr/>
          <p:nvPr/>
        </p:nvSpPr>
        <p:spPr>
          <a:xfrm>
            <a:off x="4835167" y="1325015"/>
            <a:ext cx="3891043" cy="2927700"/>
          </a:xfrm>
          <a:prstGeom prst="round2DiagRect">
            <a:avLst>
              <a:gd name="adj1" fmla="val 16667"/>
              <a:gd name="adj2" fmla="val 0"/>
            </a:avLst>
          </a:prstGeom>
          <a:solidFill>
            <a:schemeClr val="dk2"/>
          </a:solidFill>
          <a:ln w="28575" cap="flat" cmpd="sng">
            <a:solidFill>
              <a:schemeClr val="lt1"/>
            </a:solidFill>
            <a:prstDash val="solid"/>
            <a:round/>
            <a:headEnd type="none" w="sm" len="sm"/>
            <a:tailEnd type="none" w="sm" len="sm"/>
          </a:ln>
          <a:effectLst>
            <a:outerShdw blurRad="57150" dist="47625" dir="2640000" algn="bl" rotWithShape="0">
              <a:srgbClr val="000000">
                <a:alpha val="2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45"/>
          <p:cNvSpPr/>
          <p:nvPr/>
        </p:nvSpPr>
        <p:spPr>
          <a:xfrm>
            <a:off x="351970" y="1404850"/>
            <a:ext cx="4220030" cy="2927700"/>
          </a:xfrm>
          <a:prstGeom prst="round2DiagRect">
            <a:avLst>
              <a:gd name="adj1" fmla="val 16667"/>
              <a:gd name="adj2" fmla="val 0"/>
            </a:avLst>
          </a:prstGeom>
          <a:solidFill>
            <a:schemeClr val="dk2"/>
          </a:solidFill>
          <a:ln w="28575" cap="flat" cmpd="sng">
            <a:solidFill>
              <a:schemeClr val="lt1"/>
            </a:solidFill>
            <a:prstDash val="solid"/>
            <a:round/>
            <a:headEnd type="none" w="sm" len="sm"/>
            <a:tailEnd type="none" w="sm" len="sm"/>
          </a:ln>
          <a:effectLst>
            <a:outerShdw blurRad="57150" dist="47625" dir="2640000" algn="bl" rotWithShape="0">
              <a:srgbClr val="000000">
                <a:alpha val="2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45"/>
          <p:cNvSpPr/>
          <p:nvPr/>
        </p:nvSpPr>
        <p:spPr>
          <a:xfrm>
            <a:off x="7774223" y="68125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45"/>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45"/>
          <p:cNvSpPr/>
          <p:nvPr/>
        </p:nvSpPr>
        <p:spPr>
          <a:xfrm>
            <a:off x="8137450" y="243550"/>
            <a:ext cx="582900" cy="5829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45"/>
          <p:cNvSpPr/>
          <p:nvPr/>
        </p:nvSpPr>
        <p:spPr>
          <a:xfrm>
            <a:off x="5103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ED2FC489-95A3-E430-7519-A22EB33AEF93}"/>
              </a:ext>
            </a:extLst>
          </p:cNvPr>
          <p:cNvSpPr txBox="1"/>
          <p:nvPr/>
        </p:nvSpPr>
        <p:spPr>
          <a:xfrm>
            <a:off x="455969" y="2110135"/>
            <a:ext cx="4012031" cy="1287532"/>
          </a:xfrm>
          <a:prstGeom prst="rect">
            <a:avLst/>
          </a:prstGeom>
          <a:noFill/>
        </p:spPr>
        <p:txBody>
          <a:bodyPr wrap="square">
            <a:spAutoFit/>
          </a:bodyPr>
          <a:lstStyle/>
          <a:p>
            <a:pPr algn="just">
              <a:lnSpc>
                <a:spcPct val="150000"/>
              </a:lnSpc>
              <a:spcAft>
                <a:spcPts val="1000"/>
              </a:spcAft>
            </a:pPr>
            <a:r>
              <a:rPr lang="en-US" sz="1800" b="1">
                <a:effectLst/>
                <a:latin typeface="+mj-lt"/>
                <a:ea typeface="Times New Roman" panose="02020603050405020304" pitchFamily="18" charset="0"/>
              </a:rPr>
              <a:t>C7</a:t>
            </a:r>
            <a:r>
              <a:rPr lang="en-US" sz="1800">
                <a:effectLst/>
                <a:latin typeface="+mj-lt"/>
                <a:ea typeface="Times New Roman" panose="02020603050405020304" pitchFamily="18" charset="0"/>
              </a:rPr>
              <a:t>. Khí oxygen, carbon dioxide, hơi nước có thể di chuyển ra, vào qua các khí khổng.</a:t>
            </a:r>
            <a:endParaRPr lang="en-US" sz="180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1AEF0985-423E-9C0D-1385-2B8D3052C145}"/>
              </a:ext>
            </a:extLst>
          </p:cNvPr>
          <p:cNvSpPr txBox="1"/>
          <p:nvPr/>
        </p:nvSpPr>
        <p:spPr>
          <a:xfrm>
            <a:off x="4975542" y="2058403"/>
            <a:ext cx="3744808" cy="1287532"/>
          </a:xfrm>
          <a:prstGeom prst="rect">
            <a:avLst/>
          </a:prstGeom>
          <a:noFill/>
        </p:spPr>
        <p:txBody>
          <a:bodyPr wrap="square" rtlCol="0">
            <a:spAutoFit/>
          </a:bodyPr>
          <a:lstStyle/>
          <a:p>
            <a:pPr>
              <a:lnSpc>
                <a:spcPct val="150000"/>
              </a:lnSpc>
              <a:spcAft>
                <a:spcPts val="1000"/>
              </a:spcAft>
            </a:pPr>
            <a:r>
              <a:rPr lang="en-US" sz="1800" b="1">
                <a:effectLst/>
                <a:latin typeface="+mj-lt"/>
                <a:ea typeface="Times New Roman" panose="02020603050405020304" pitchFamily="18" charset="0"/>
              </a:rPr>
              <a:t>C8. </a:t>
            </a:r>
            <a:r>
              <a:rPr lang="en-US" sz="1800">
                <a:effectLst/>
                <a:latin typeface="+mj-lt"/>
                <a:ea typeface="Times New Roman" panose="02020603050405020304" pitchFamily="18" charset="0"/>
              </a:rPr>
              <a:t>Vai trò của khí khổng đối với cây: Giúp trao đổi các loại khí và thoát hơi nước. </a:t>
            </a:r>
            <a:endParaRPr lang="en-US" sz="1800">
              <a:effectLst/>
              <a:latin typeface="+mj-lt"/>
              <a:ea typeface="Calibri" panose="020F0502020204030204" pitchFamily="34" charset="0"/>
            </a:endParaRPr>
          </a:p>
        </p:txBody>
      </p:sp>
      <p:sp>
        <p:nvSpPr>
          <p:cNvPr id="7" name="Rectangle: Rounded Corners 6">
            <a:extLst>
              <a:ext uri="{FF2B5EF4-FFF2-40B4-BE49-F238E27FC236}">
                <a16:creationId xmlns:a16="http://schemas.microsoft.com/office/drawing/2014/main" id="{97F6C7EF-9EFC-A588-C682-15E53F20676F}"/>
              </a:ext>
            </a:extLst>
          </p:cNvPr>
          <p:cNvSpPr/>
          <p:nvPr/>
        </p:nvSpPr>
        <p:spPr>
          <a:xfrm>
            <a:off x="3678865" y="248958"/>
            <a:ext cx="1935126" cy="802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CÂU TRẢ LỜI</a:t>
            </a:r>
          </a:p>
        </p:txBody>
      </p:sp>
      <p:pic>
        <p:nvPicPr>
          <p:cNvPr id="10" name="Picture 15">
            <a:extLst>
              <a:ext uri="{FF2B5EF4-FFF2-40B4-BE49-F238E27FC236}">
                <a16:creationId xmlns:a16="http://schemas.microsoft.com/office/drawing/2014/main" id="{4E783145-E220-2BC7-8B01-528EC6C907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74471" y="3586193"/>
            <a:ext cx="4793606" cy="1563914"/>
          </a:xfrm>
          <a:prstGeom prst="rect">
            <a:avLst/>
          </a:prstGeom>
        </p:spPr>
      </p:pic>
    </p:spTree>
    <p:extLst>
      <p:ext uri="{BB962C8B-B14F-4D97-AF65-F5344CB8AC3E}">
        <p14:creationId xmlns:p14="http://schemas.microsoft.com/office/powerpoint/2010/main" val="40289691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grpSp>
        <p:nvGrpSpPr>
          <p:cNvPr id="904" name="Google Shape;904;p45"/>
          <p:cNvGrpSpPr/>
          <p:nvPr/>
        </p:nvGrpSpPr>
        <p:grpSpPr>
          <a:xfrm>
            <a:off x="979882" y="4077033"/>
            <a:ext cx="946503" cy="524168"/>
            <a:chOff x="5902164" y="3157083"/>
            <a:chExt cx="946503" cy="524168"/>
          </a:xfrm>
        </p:grpSpPr>
        <p:sp>
          <p:nvSpPr>
            <p:cNvPr id="905" name="Google Shape;905;p45"/>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45"/>
          <p:cNvGrpSpPr/>
          <p:nvPr/>
        </p:nvGrpSpPr>
        <p:grpSpPr>
          <a:xfrm>
            <a:off x="5923981" y="1118301"/>
            <a:ext cx="550788" cy="335302"/>
            <a:chOff x="8291456" y="3737976"/>
            <a:chExt cx="550788" cy="335302"/>
          </a:xfrm>
        </p:grpSpPr>
        <p:sp>
          <p:nvSpPr>
            <p:cNvPr id="910" name="Google Shape;910;p45"/>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45"/>
          <p:cNvSpPr/>
          <p:nvPr/>
        </p:nvSpPr>
        <p:spPr>
          <a:xfrm>
            <a:off x="4869948" y="669325"/>
            <a:ext cx="3891043" cy="3673101"/>
          </a:xfrm>
          <a:prstGeom prst="round2DiagRect">
            <a:avLst>
              <a:gd name="adj1" fmla="val 16667"/>
              <a:gd name="adj2" fmla="val 0"/>
            </a:avLst>
          </a:prstGeom>
          <a:solidFill>
            <a:schemeClr val="dk2"/>
          </a:solidFill>
          <a:ln w="28575" cap="flat" cmpd="sng">
            <a:solidFill>
              <a:schemeClr val="lt1"/>
            </a:solidFill>
            <a:prstDash val="solid"/>
            <a:round/>
            <a:headEnd type="none" w="sm" len="sm"/>
            <a:tailEnd type="none" w="sm" len="sm"/>
          </a:ln>
          <a:effectLst>
            <a:outerShdw blurRad="57150" dist="47625" dir="264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351970" y="669325"/>
            <a:ext cx="4220030" cy="3705532"/>
          </a:xfrm>
          <a:prstGeom prst="round2DiagRect">
            <a:avLst>
              <a:gd name="adj1" fmla="val 16667"/>
              <a:gd name="adj2" fmla="val 0"/>
            </a:avLst>
          </a:prstGeom>
          <a:solidFill>
            <a:schemeClr val="dk2"/>
          </a:solidFill>
          <a:ln w="28575" cap="flat" cmpd="sng">
            <a:solidFill>
              <a:schemeClr val="lt1"/>
            </a:solidFill>
            <a:prstDash val="solid"/>
            <a:round/>
            <a:headEnd type="none" w="sm" len="sm"/>
            <a:tailEnd type="none" w="sm" len="sm"/>
          </a:ln>
          <a:effectLst>
            <a:outerShdw blurRad="57150" dist="47625" dir="264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7774223" y="68125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8137450" y="243550"/>
            <a:ext cx="582900" cy="5829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5103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1B1651EA-7594-FBD1-0EEC-D61F4A3E5266}"/>
              </a:ext>
            </a:extLst>
          </p:cNvPr>
          <p:cNvSpPr txBox="1"/>
          <p:nvPr/>
        </p:nvSpPr>
        <p:spPr>
          <a:xfrm>
            <a:off x="579410" y="718932"/>
            <a:ext cx="3926971" cy="958660"/>
          </a:xfrm>
          <a:prstGeom prst="rect">
            <a:avLst/>
          </a:prstGeom>
          <a:noFill/>
        </p:spPr>
        <p:txBody>
          <a:bodyPr wrap="square">
            <a:spAutoFit/>
          </a:bodyPr>
          <a:lstStyle/>
          <a:p>
            <a:pPr marL="0" marR="0" algn="just">
              <a:lnSpc>
                <a:spcPct val="150000"/>
              </a:lnSpc>
              <a:spcBef>
                <a:spcPts val="0"/>
              </a:spcBef>
              <a:spcAft>
                <a:spcPts val="1000"/>
              </a:spcAft>
            </a:pPr>
            <a:r>
              <a:rPr lang="en-US" sz="2000" b="1">
                <a:solidFill>
                  <a:srgbClr val="000000"/>
                </a:solidFill>
                <a:effectLst/>
                <a:latin typeface="+mj-lt"/>
                <a:ea typeface="Times New Roman" panose="02020603050405020304" pitchFamily="18" charset="0"/>
              </a:rPr>
              <a:t>2. Mô tả quá trình trao đổi khí qua khí khổng của lá</a:t>
            </a:r>
            <a:endParaRPr lang="en-US" sz="2000">
              <a:effectLst/>
              <a:latin typeface="+mj-lt"/>
              <a:ea typeface="Calibri" panose="020F0502020204030204" pitchFamily="34" charset="0"/>
            </a:endParaRPr>
          </a:p>
        </p:txBody>
      </p:sp>
      <p:pic>
        <p:nvPicPr>
          <p:cNvPr id="2" name="image55.png">
            <a:extLst>
              <a:ext uri="{FF2B5EF4-FFF2-40B4-BE49-F238E27FC236}">
                <a16:creationId xmlns:a16="http://schemas.microsoft.com/office/drawing/2014/main" id="{686B7DE2-6AE1-36D0-6D4B-DB4173430CA5}"/>
              </a:ext>
            </a:extLst>
          </p:cNvPr>
          <p:cNvPicPr/>
          <p:nvPr/>
        </p:nvPicPr>
        <p:blipFill>
          <a:blip r:embed="rId3"/>
          <a:srcRect/>
          <a:stretch>
            <a:fillRect/>
          </a:stretch>
        </p:blipFill>
        <p:spPr>
          <a:xfrm>
            <a:off x="979882" y="1804276"/>
            <a:ext cx="2613726" cy="2196568"/>
          </a:xfrm>
          <a:prstGeom prst="rect">
            <a:avLst/>
          </a:prstGeom>
          <a:ln/>
        </p:spPr>
      </p:pic>
      <p:sp>
        <p:nvSpPr>
          <p:cNvPr id="4" name="TextBox 3">
            <a:extLst>
              <a:ext uri="{FF2B5EF4-FFF2-40B4-BE49-F238E27FC236}">
                <a16:creationId xmlns:a16="http://schemas.microsoft.com/office/drawing/2014/main" id="{69A6DF03-AE6B-417A-04F8-6D533E2F83F4}"/>
              </a:ext>
            </a:extLst>
          </p:cNvPr>
          <p:cNvSpPr txBox="1"/>
          <p:nvPr/>
        </p:nvSpPr>
        <p:spPr>
          <a:xfrm>
            <a:off x="4935227" y="866504"/>
            <a:ext cx="3523719" cy="1287532"/>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H</a:t>
            </a:r>
            <a:r>
              <a:rPr lang="en-US" sz="1800">
                <a:solidFill>
                  <a:srgbClr val="000000"/>
                </a:solidFill>
                <a:effectLst/>
                <a:latin typeface="+mj-lt"/>
                <a:ea typeface="Times New Roman" panose="02020603050405020304" pitchFamily="18" charset="0"/>
              </a:rPr>
              <a:t>ãy mô tả sự trao đổi khí diễn ra ở lá cây khi cây quang hợp và hô hấp. </a:t>
            </a:r>
            <a:endParaRPr lang="en-US" sz="1800">
              <a:effectLst/>
              <a:latin typeface="+mj-lt"/>
              <a:ea typeface="Calibri" panose="020F0502020204030204" pitchFamily="34" charset="0"/>
            </a:endParaRPr>
          </a:p>
        </p:txBody>
      </p:sp>
      <p:pic>
        <p:nvPicPr>
          <p:cNvPr id="6" name="Picture 19">
            <a:extLst>
              <a:ext uri="{FF2B5EF4-FFF2-40B4-BE49-F238E27FC236}">
                <a16:creationId xmlns:a16="http://schemas.microsoft.com/office/drawing/2014/main" id="{869E772C-BF06-74FF-B384-D32E3F106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80562" y="1756505"/>
            <a:ext cx="2543663" cy="2640786"/>
          </a:xfrm>
          <a:prstGeom prst="rect">
            <a:avLst/>
          </a:prstGeom>
        </p:spPr>
      </p:pic>
    </p:spTree>
    <p:extLst>
      <p:ext uri="{BB962C8B-B14F-4D97-AF65-F5344CB8AC3E}">
        <p14:creationId xmlns:p14="http://schemas.microsoft.com/office/powerpoint/2010/main" val="131068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6" name="Google Shape;1006;p48"/>
          <p:cNvSpPr/>
          <p:nvPr/>
        </p:nvSpPr>
        <p:spPr>
          <a:xfrm>
            <a:off x="626400" y="239834"/>
            <a:ext cx="7891200" cy="44466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nvGrpSpPr>
          <p:cNvPr id="1042" name="Google Shape;1042;p48"/>
          <p:cNvGrpSpPr/>
          <p:nvPr/>
        </p:nvGrpSpPr>
        <p:grpSpPr>
          <a:xfrm>
            <a:off x="6353835" y="698851"/>
            <a:ext cx="560302" cy="335302"/>
            <a:chOff x="8524235" y="3737976"/>
            <a:chExt cx="560302" cy="335302"/>
          </a:xfrm>
        </p:grpSpPr>
        <p:sp>
          <p:nvSpPr>
            <p:cNvPr id="1043" name="Google Shape;1043;p48"/>
            <p:cNvSpPr/>
            <p:nvPr/>
          </p:nvSpPr>
          <p:spPr>
            <a:xfrm>
              <a:off x="8524235"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8"/>
            <p:cNvSpPr/>
            <p:nvPr/>
          </p:nvSpPr>
          <p:spPr>
            <a:xfrm>
              <a:off x="8717261"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5" name="Google Shape;1045;p48"/>
          <p:cNvSpPr/>
          <p:nvPr/>
        </p:nvSpPr>
        <p:spPr>
          <a:xfrm>
            <a:off x="7774223" y="68125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8"/>
          <p:cNvSpPr/>
          <p:nvPr/>
        </p:nvSpPr>
        <p:spPr>
          <a:xfrm>
            <a:off x="8137450" y="243550"/>
            <a:ext cx="582900" cy="5829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8"/>
          <p:cNvSpPr/>
          <p:nvPr/>
        </p:nvSpPr>
        <p:spPr>
          <a:xfrm>
            <a:off x="6149569" y="698851"/>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77246BD4-3ACA-BC64-B19F-328E35E83B2E}"/>
              </a:ext>
            </a:extLst>
          </p:cNvPr>
          <p:cNvSpPr txBox="1"/>
          <p:nvPr/>
        </p:nvSpPr>
        <p:spPr>
          <a:xfrm>
            <a:off x="626400" y="355186"/>
            <a:ext cx="4739498" cy="4324261"/>
          </a:xfrm>
          <a:prstGeom prst="rect">
            <a:avLst/>
          </a:prstGeom>
          <a:noFill/>
        </p:spPr>
        <p:txBody>
          <a:bodyPr wrap="square" rtlCol="0">
            <a:spAutoFit/>
          </a:bodyPr>
          <a:lstStyle/>
          <a:p>
            <a:pPr marL="342900" marR="0" lvl="0" indent="-342900" algn="just">
              <a:lnSpc>
                <a:spcPct val="150000"/>
              </a:lnSpc>
              <a:spcBef>
                <a:spcPts val="0"/>
              </a:spcBef>
              <a:spcAft>
                <a:spcPts val="10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Trong quá trình quang hợp: khí carbon dioxide trong không khí di chuyển từ môi trường ngoài vào trong tế bào thịt lá; khí oxygen từ các tế bào thịt lá di chuyển ra ngoài môi trường qua khí không.</a:t>
            </a:r>
            <a:endParaRPr lang="en-US" sz="1800">
              <a:effectLst/>
              <a:latin typeface="+mj-lt"/>
              <a:ea typeface="Noto Sans Symbols"/>
              <a:cs typeface="Noto Sans Symbols"/>
            </a:endParaRPr>
          </a:p>
          <a:p>
            <a:pPr marL="342900" marR="0" lvl="0" indent="-342900" algn="just">
              <a:lnSpc>
                <a:spcPct val="150000"/>
              </a:lnSpc>
              <a:spcBef>
                <a:spcPts val="0"/>
              </a:spcBef>
              <a:spcAft>
                <a:spcPts val="10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Trong quá trình hô hấp: khí oxygen trong không khí di chuyển từ môi trường ngoài vào trong tế bào thịt lá; khí carbon dioxide từ các tế bào thịt lá di chuyển ra ngoài môi trường qua khí khổng.</a:t>
            </a:r>
            <a:endParaRPr lang="en-US" sz="1800">
              <a:effectLst/>
              <a:latin typeface="+mj-lt"/>
              <a:ea typeface="Noto Sans Symbols"/>
              <a:cs typeface="Noto Sans Symbols"/>
            </a:endParaRPr>
          </a:p>
        </p:txBody>
      </p:sp>
      <p:pic>
        <p:nvPicPr>
          <p:cNvPr id="8" name="Picture 7">
            <a:extLst>
              <a:ext uri="{FF2B5EF4-FFF2-40B4-BE49-F238E27FC236}">
                <a16:creationId xmlns:a16="http://schemas.microsoft.com/office/drawing/2014/main" id="{AB3D4F3D-A4A6-649A-5E5B-8AF6A9307572}"/>
              </a:ext>
            </a:extLst>
          </p:cNvPr>
          <p:cNvPicPr>
            <a:picLocks noChangeAspect="1"/>
          </p:cNvPicPr>
          <p:nvPr/>
        </p:nvPicPr>
        <p:blipFill rotWithShape="1">
          <a:blip r:embed="rId3"/>
          <a:srcRect l="19070" t="23152" r="48605" b="19793"/>
          <a:stretch/>
        </p:blipFill>
        <p:spPr>
          <a:xfrm>
            <a:off x="5531892" y="1129516"/>
            <a:ext cx="2764490" cy="2744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7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grpSp>
        <p:nvGrpSpPr>
          <p:cNvPr id="943" name="Google Shape;943;p46"/>
          <p:cNvGrpSpPr/>
          <p:nvPr/>
        </p:nvGrpSpPr>
        <p:grpSpPr>
          <a:xfrm>
            <a:off x="121778" y="772204"/>
            <a:ext cx="2922012" cy="4178610"/>
            <a:chOff x="4861818" y="1277756"/>
            <a:chExt cx="3391654" cy="2423406"/>
          </a:xfrm>
        </p:grpSpPr>
        <p:sp>
          <p:nvSpPr>
            <p:cNvPr id="944" name="Google Shape;944;p46"/>
            <p:cNvSpPr/>
            <p:nvPr/>
          </p:nvSpPr>
          <p:spPr>
            <a:xfrm>
              <a:off x="4968367" y="1277756"/>
              <a:ext cx="3197391" cy="2341379"/>
            </a:xfrm>
            <a:custGeom>
              <a:avLst/>
              <a:gdLst/>
              <a:ahLst/>
              <a:cxnLst/>
              <a:rect l="l" t="t" r="r" b="b"/>
              <a:pathLst>
                <a:path w="175488" h="128506" extrusionOk="0">
                  <a:moveTo>
                    <a:pt x="3454" y="0"/>
                  </a:moveTo>
                  <a:cubicBezTo>
                    <a:pt x="1539" y="0"/>
                    <a:pt x="0" y="1542"/>
                    <a:pt x="0" y="3457"/>
                  </a:cubicBezTo>
                  <a:lnTo>
                    <a:pt x="0" y="125052"/>
                  </a:lnTo>
                  <a:cubicBezTo>
                    <a:pt x="0" y="126967"/>
                    <a:pt x="1539" y="128506"/>
                    <a:pt x="3454" y="128506"/>
                  </a:cubicBezTo>
                  <a:lnTo>
                    <a:pt x="172031" y="128506"/>
                  </a:lnTo>
                  <a:cubicBezTo>
                    <a:pt x="173946" y="128506"/>
                    <a:pt x="175487" y="126967"/>
                    <a:pt x="175487" y="125052"/>
                  </a:cubicBezTo>
                  <a:lnTo>
                    <a:pt x="175487" y="3457"/>
                  </a:lnTo>
                  <a:cubicBezTo>
                    <a:pt x="175487" y="1542"/>
                    <a:pt x="173946" y="0"/>
                    <a:pt x="172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6"/>
            <p:cNvSpPr/>
            <p:nvPr/>
          </p:nvSpPr>
          <p:spPr>
            <a:xfrm>
              <a:off x="5084920" y="1401178"/>
              <a:ext cx="2964376" cy="1982555"/>
            </a:xfrm>
            <a:custGeom>
              <a:avLst/>
              <a:gdLst/>
              <a:ahLst/>
              <a:cxnLst/>
              <a:rect l="l" t="t" r="r" b="b"/>
              <a:pathLst>
                <a:path w="162699" h="108812" extrusionOk="0">
                  <a:moveTo>
                    <a:pt x="1" y="0"/>
                  </a:moveTo>
                  <a:lnTo>
                    <a:pt x="1" y="108811"/>
                  </a:lnTo>
                  <a:lnTo>
                    <a:pt x="162698" y="108811"/>
                  </a:lnTo>
                  <a:lnTo>
                    <a:pt x="162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6"/>
            <p:cNvSpPr/>
            <p:nvPr/>
          </p:nvSpPr>
          <p:spPr>
            <a:xfrm>
              <a:off x="4861818" y="3512312"/>
              <a:ext cx="3391654" cy="188850"/>
            </a:xfrm>
            <a:custGeom>
              <a:avLst/>
              <a:gdLst/>
              <a:ahLst/>
              <a:cxnLst/>
              <a:rect l="l" t="t" r="r" b="b"/>
              <a:pathLst>
                <a:path w="236806" h="10365" extrusionOk="0">
                  <a:moveTo>
                    <a:pt x="1727" y="0"/>
                  </a:moveTo>
                  <a:cubicBezTo>
                    <a:pt x="775" y="0"/>
                    <a:pt x="0" y="772"/>
                    <a:pt x="0" y="1727"/>
                  </a:cubicBezTo>
                  <a:lnTo>
                    <a:pt x="0" y="5527"/>
                  </a:lnTo>
                  <a:cubicBezTo>
                    <a:pt x="3" y="5680"/>
                    <a:pt x="25" y="5833"/>
                    <a:pt x="69" y="5980"/>
                  </a:cubicBezTo>
                  <a:cubicBezTo>
                    <a:pt x="453" y="8463"/>
                    <a:pt x="2592" y="10364"/>
                    <a:pt x="5184" y="10364"/>
                  </a:cubicBezTo>
                  <a:lnTo>
                    <a:pt x="231624" y="10364"/>
                  </a:lnTo>
                  <a:cubicBezTo>
                    <a:pt x="234213" y="10364"/>
                    <a:pt x="236352" y="8463"/>
                    <a:pt x="236737" y="5980"/>
                  </a:cubicBezTo>
                  <a:cubicBezTo>
                    <a:pt x="236781" y="5833"/>
                    <a:pt x="236802" y="5680"/>
                    <a:pt x="236805" y="5527"/>
                  </a:cubicBezTo>
                  <a:lnTo>
                    <a:pt x="236805" y="1727"/>
                  </a:lnTo>
                  <a:cubicBezTo>
                    <a:pt x="236805" y="772"/>
                    <a:pt x="236030" y="0"/>
                    <a:pt x="235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6"/>
            <p:cNvSpPr/>
            <p:nvPr/>
          </p:nvSpPr>
          <p:spPr>
            <a:xfrm>
              <a:off x="6026457" y="3512311"/>
              <a:ext cx="1081138" cy="115132"/>
            </a:xfrm>
            <a:custGeom>
              <a:avLst/>
              <a:gdLst/>
              <a:ahLst/>
              <a:cxnLst/>
              <a:rect l="l" t="t" r="r" b="b"/>
              <a:pathLst>
                <a:path w="59338" h="6319" extrusionOk="0">
                  <a:moveTo>
                    <a:pt x="1" y="0"/>
                  </a:moveTo>
                  <a:cubicBezTo>
                    <a:pt x="380" y="3552"/>
                    <a:pt x="3384" y="6318"/>
                    <a:pt x="7034" y="6318"/>
                  </a:cubicBezTo>
                  <a:lnTo>
                    <a:pt x="52307" y="6318"/>
                  </a:lnTo>
                  <a:cubicBezTo>
                    <a:pt x="55958" y="6318"/>
                    <a:pt x="58961" y="3552"/>
                    <a:pt x="59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46"/>
          <p:cNvGrpSpPr/>
          <p:nvPr/>
        </p:nvGrpSpPr>
        <p:grpSpPr>
          <a:xfrm>
            <a:off x="5995699" y="4306239"/>
            <a:ext cx="496556" cy="302273"/>
            <a:chOff x="267324" y="3231764"/>
            <a:chExt cx="496556" cy="302273"/>
          </a:xfrm>
        </p:grpSpPr>
        <p:sp>
          <p:nvSpPr>
            <p:cNvPr id="949" name="Google Shape;949;p46"/>
            <p:cNvSpPr/>
            <p:nvPr/>
          </p:nvSpPr>
          <p:spPr>
            <a:xfrm flipH="1">
              <a:off x="267324" y="3390095"/>
              <a:ext cx="331116" cy="143943"/>
            </a:xfrm>
            <a:custGeom>
              <a:avLst/>
              <a:gdLst/>
              <a:ahLst/>
              <a:cxnLst/>
              <a:rect l="l" t="t" r="r" b="b"/>
              <a:pathLst>
                <a:path w="9873" h="4292" extrusionOk="0">
                  <a:moveTo>
                    <a:pt x="0" y="0"/>
                  </a:moveTo>
                  <a:lnTo>
                    <a:pt x="0" y="4292"/>
                  </a:lnTo>
                  <a:lnTo>
                    <a:pt x="9873" y="4292"/>
                  </a:lnTo>
                  <a:lnTo>
                    <a:pt x="9873"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6"/>
            <p:cNvSpPr/>
            <p:nvPr/>
          </p:nvSpPr>
          <p:spPr>
            <a:xfrm flipH="1">
              <a:off x="432966" y="3231764"/>
              <a:ext cx="330915" cy="144144"/>
            </a:xfrm>
            <a:custGeom>
              <a:avLst/>
              <a:gdLst/>
              <a:ahLst/>
              <a:cxnLst/>
              <a:rect l="l" t="t" r="r" b="b"/>
              <a:pathLst>
                <a:path w="9867" h="4298" extrusionOk="0">
                  <a:moveTo>
                    <a:pt x="0" y="1"/>
                  </a:moveTo>
                  <a:lnTo>
                    <a:pt x="0" y="4297"/>
                  </a:lnTo>
                  <a:lnTo>
                    <a:pt x="9867" y="4297"/>
                  </a:lnTo>
                  <a:lnTo>
                    <a:pt x="9867"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46"/>
          <p:cNvGrpSpPr/>
          <p:nvPr/>
        </p:nvGrpSpPr>
        <p:grpSpPr>
          <a:xfrm>
            <a:off x="5169079" y="628194"/>
            <a:ext cx="853529" cy="472376"/>
            <a:chOff x="841855" y="1120679"/>
            <a:chExt cx="853529" cy="472376"/>
          </a:xfrm>
        </p:grpSpPr>
        <p:sp>
          <p:nvSpPr>
            <p:cNvPr id="952" name="Google Shape;952;p46"/>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6"/>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6"/>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6"/>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46"/>
          <p:cNvGrpSpPr/>
          <p:nvPr/>
        </p:nvGrpSpPr>
        <p:grpSpPr>
          <a:xfrm>
            <a:off x="715096" y="4451395"/>
            <a:ext cx="688022" cy="314213"/>
            <a:chOff x="222921" y="2366932"/>
            <a:chExt cx="688022" cy="314213"/>
          </a:xfrm>
        </p:grpSpPr>
        <p:sp>
          <p:nvSpPr>
            <p:cNvPr id="957" name="Google Shape;957;p46"/>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6"/>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6"/>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46"/>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6"/>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6"/>
          <p:cNvSpPr/>
          <p:nvPr/>
        </p:nvSpPr>
        <p:spPr>
          <a:xfrm>
            <a:off x="7755900" y="53500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F435406A-DE72-19E0-42BA-724FC438FA96}"/>
              </a:ext>
            </a:extLst>
          </p:cNvPr>
          <p:cNvSpPr txBox="1"/>
          <p:nvPr/>
        </p:nvSpPr>
        <p:spPr>
          <a:xfrm>
            <a:off x="2681491" y="70600"/>
            <a:ext cx="3237921" cy="496996"/>
          </a:xfrm>
          <a:prstGeom prst="rect">
            <a:avLst/>
          </a:prstGeom>
          <a:noFill/>
        </p:spPr>
        <p:txBody>
          <a:bodyPr wrap="square" rtlCol="0">
            <a:spAutoFit/>
          </a:bodyPr>
          <a:lstStyle/>
          <a:p>
            <a:pPr algn="ctr">
              <a:lnSpc>
                <a:spcPct val="150000"/>
              </a:lnSpc>
            </a:pPr>
            <a:r>
              <a:rPr lang="en-US" sz="2000" b="1"/>
              <a:t>Luyện tập</a:t>
            </a:r>
          </a:p>
        </p:txBody>
      </p:sp>
      <p:sp>
        <p:nvSpPr>
          <p:cNvPr id="7" name="TextBox 6">
            <a:extLst>
              <a:ext uri="{FF2B5EF4-FFF2-40B4-BE49-F238E27FC236}">
                <a16:creationId xmlns:a16="http://schemas.microsoft.com/office/drawing/2014/main" id="{262ADA0D-1FD8-C387-4502-E7B166B95BB9}"/>
              </a:ext>
            </a:extLst>
          </p:cNvPr>
          <p:cNvSpPr txBox="1"/>
          <p:nvPr/>
        </p:nvSpPr>
        <p:spPr>
          <a:xfrm>
            <a:off x="484068" y="1720235"/>
            <a:ext cx="2213596" cy="1703030"/>
          </a:xfrm>
          <a:prstGeom prst="rect">
            <a:avLst/>
          </a:prstGeom>
          <a:noFill/>
        </p:spPr>
        <p:txBody>
          <a:bodyPr wrap="square">
            <a:spAutoFit/>
          </a:bodyPr>
          <a:lstStyle/>
          <a:p>
            <a:pPr algn="just">
              <a:lnSpc>
                <a:spcPct val="150000"/>
              </a:lnSpc>
            </a:pPr>
            <a:r>
              <a:rPr lang="en-US" sz="1800">
                <a:solidFill>
                  <a:srgbClr val="000000"/>
                </a:solidFill>
                <a:effectLst/>
                <a:latin typeface="+mj-lt"/>
                <a:ea typeface="Times New Roman" panose="02020603050405020304" pitchFamily="18" charset="0"/>
              </a:rPr>
              <a:t>Sự trao đổi khí có vai trò gì đối với thực vật và đối với môi trường?</a:t>
            </a:r>
            <a:endParaRPr lang="en-US" sz="1800">
              <a:latin typeface="+mj-lt"/>
            </a:endParaRPr>
          </a:p>
        </p:txBody>
      </p:sp>
      <p:grpSp>
        <p:nvGrpSpPr>
          <p:cNvPr id="8" name="Google Shape;943;p46">
            <a:extLst>
              <a:ext uri="{FF2B5EF4-FFF2-40B4-BE49-F238E27FC236}">
                <a16:creationId xmlns:a16="http://schemas.microsoft.com/office/drawing/2014/main" id="{E4D3DC6E-CF3A-B07E-77D8-D1CF46169D97}"/>
              </a:ext>
            </a:extLst>
          </p:cNvPr>
          <p:cNvGrpSpPr/>
          <p:nvPr/>
        </p:nvGrpSpPr>
        <p:grpSpPr>
          <a:xfrm>
            <a:off x="3150374" y="772204"/>
            <a:ext cx="5993626" cy="4189656"/>
            <a:chOff x="4861818" y="1277756"/>
            <a:chExt cx="3391654" cy="2423406"/>
          </a:xfrm>
        </p:grpSpPr>
        <p:sp>
          <p:nvSpPr>
            <p:cNvPr id="9" name="Google Shape;944;p46">
              <a:extLst>
                <a:ext uri="{FF2B5EF4-FFF2-40B4-BE49-F238E27FC236}">
                  <a16:creationId xmlns:a16="http://schemas.microsoft.com/office/drawing/2014/main" id="{EE98C197-36F9-6537-83FA-CF24918C3D64}"/>
                </a:ext>
              </a:extLst>
            </p:cNvPr>
            <p:cNvSpPr/>
            <p:nvPr/>
          </p:nvSpPr>
          <p:spPr>
            <a:xfrm>
              <a:off x="4968367" y="1277756"/>
              <a:ext cx="3197391" cy="2341379"/>
            </a:xfrm>
            <a:custGeom>
              <a:avLst/>
              <a:gdLst/>
              <a:ahLst/>
              <a:cxnLst/>
              <a:rect l="l" t="t" r="r" b="b"/>
              <a:pathLst>
                <a:path w="175488" h="128506" extrusionOk="0">
                  <a:moveTo>
                    <a:pt x="3454" y="0"/>
                  </a:moveTo>
                  <a:cubicBezTo>
                    <a:pt x="1539" y="0"/>
                    <a:pt x="0" y="1542"/>
                    <a:pt x="0" y="3457"/>
                  </a:cubicBezTo>
                  <a:lnTo>
                    <a:pt x="0" y="125052"/>
                  </a:lnTo>
                  <a:cubicBezTo>
                    <a:pt x="0" y="126967"/>
                    <a:pt x="1539" y="128506"/>
                    <a:pt x="3454" y="128506"/>
                  </a:cubicBezTo>
                  <a:lnTo>
                    <a:pt x="172031" y="128506"/>
                  </a:lnTo>
                  <a:cubicBezTo>
                    <a:pt x="173946" y="128506"/>
                    <a:pt x="175487" y="126967"/>
                    <a:pt x="175487" y="125052"/>
                  </a:cubicBezTo>
                  <a:lnTo>
                    <a:pt x="175487" y="3457"/>
                  </a:lnTo>
                  <a:cubicBezTo>
                    <a:pt x="175487" y="1542"/>
                    <a:pt x="173946" y="0"/>
                    <a:pt x="172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5;p46">
              <a:extLst>
                <a:ext uri="{FF2B5EF4-FFF2-40B4-BE49-F238E27FC236}">
                  <a16:creationId xmlns:a16="http://schemas.microsoft.com/office/drawing/2014/main" id="{96180698-C9CE-9CB3-E5B4-D616D21DD1B9}"/>
                </a:ext>
              </a:extLst>
            </p:cNvPr>
            <p:cNvSpPr/>
            <p:nvPr/>
          </p:nvSpPr>
          <p:spPr>
            <a:xfrm>
              <a:off x="5084920" y="1401178"/>
              <a:ext cx="2964376" cy="1982555"/>
            </a:xfrm>
            <a:custGeom>
              <a:avLst/>
              <a:gdLst/>
              <a:ahLst/>
              <a:cxnLst/>
              <a:rect l="l" t="t" r="r" b="b"/>
              <a:pathLst>
                <a:path w="162699" h="108812" extrusionOk="0">
                  <a:moveTo>
                    <a:pt x="1" y="0"/>
                  </a:moveTo>
                  <a:lnTo>
                    <a:pt x="1" y="108811"/>
                  </a:lnTo>
                  <a:lnTo>
                    <a:pt x="162698" y="108811"/>
                  </a:lnTo>
                  <a:lnTo>
                    <a:pt x="162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6;p46">
              <a:extLst>
                <a:ext uri="{FF2B5EF4-FFF2-40B4-BE49-F238E27FC236}">
                  <a16:creationId xmlns:a16="http://schemas.microsoft.com/office/drawing/2014/main" id="{8C499522-6635-953F-BDF6-D5AF27E07E93}"/>
                </a:ext>
              </a:extLst>
            </p:cNvPr>
            <p:cNvSpPr/>
            <p:nvPr/>
          </p:nvSpPr>
          <p:spPr>
            <a:xfrm>
              <a:off x="4861818" y="3512312"/>
              <a:ext cx="3391654" cy="188850"/>
            </a:xfrm>
            <a:custGeom>
              <a:avLst/>
              <a:gdLst/>
              <a:ahLst/>
              <a:cxnLst/>
              <a:rect l="l" t="t" r="r" b="b"/>
              <a:pathLst>
                <a:path w="236806" h="10365" extrusionOk="0">
                  <a:moveTo>
                    <a:pt x="1727" y="0"/>
                  </a:moveTo>
                  <a:cubicBezTo>
                    <a:pt x="775" y="0"/>
                    <a:pt x="0" y="772"/>
                    <a:pt x="0" y="1727"/>
                  </a:cubicBezTo>
                  <a:lnTo>
                    <a:pt x="0" y="5527"/>
                  </a:lnTo>
                  <a:cubicBezTo>
                    <a:pt x="3" y="5680"/>
                    <a:pt x="25" y="5833"/>
                    <a:pt x="69" y="5980"/>
                  </a:cubicBezTo>
                  <a:cubicBezTo>
                    <a:pt x="453" y="8463"/>
                    <a:pt x="2592" y="10364"/>
                    <a:pt x="5184" y="10364"/>
                  </a:cubicBezTo>
                  <a:lnTo>
                    <a:pt x="231624" y="10364"/>
                  </a:lnTo>
                  <a:cubicBezTo>
                    <a:pt x="234213" y="10364"/>
                    <a:pt x="236352" y="8463"/>
                    <a:pt x="236737" y="5980"/>
                  </a:cubicBezTo>
                  <a:cubicBezTo>
                    <a:pt x="236781" y="5833"/>
                    <a:pt x="236802" y="5680"/>
                    <a:pt x="236805" y="5527"/>
                  </a:cubicBezTo>
                  <a:lnTo>
                    <a:pt x="236805" y="1727"/>
                  </a:lnTo>
                  <a:cubicBezTo>
                    <a:pt x="236805" y="772"/>
                    <a:pt x="236030" y="0"/>
                    <a:pt x="235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7;p46">
              <a:extLst>
                <a:ext uri="{FF2B5EF4-FFF2-40B4-BE49-F238E27FC236}">
                  <a16:creationId xmlns:a16="http://schemas.microsoft.com/office/drawing/2014/main" id="{51B1C368-DA72-61D4-8D94-1983EE8590F2}"/>
                </a:ext>
              </a:extLst>
            </p:cNvPr>
            <p:cNvSpPr/>
            <p:nvPr/>
          </p:nvSpPr>
          <p:spPr>
            <a:xfrm>
              <a:off x="6026457" y="3512311"/>
              <a:ext cx="1081138" cy="115132"/>
            </a:xfrm>
            <a:custGeom>
              <a:avLst/>
              <a:gdLst/>
              <a:ahLst/>
              <a:cxnLst/>
              <a:rect l="l" t="t" r="r" b="b"/>
              <a:pathLst>
                <a:path w="59338" h="6319" extrusionOk="0">
                  <a:moveTo>
                    <a:pt x="1" y="0"/>
                  </a:moveTo>
                  <a:cubicBezTo>
                    <a:pt x="380" y="3552"/>
                    <a:pt x="3384" y="6318"/>
                    <a:pt x="7034" y="6318"/>
                  </a:cubicBezTo>
                  <a:lnTo>
                    <a:pt x="52307" y="6318"/>
                  </a:lnTo>
                  <a:cubicBezTo>
                    <a:pt x="55958" y="6318"/>
                    <a:pt x="58961" y="3552"/>
                    <a:pt x="59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86063C93-D0C8-B14A-646B-69B95DEFB217}"/>
              </a:ext>
            </a:extLst>
          </p:cNvPr>
          <p:cNvSpPr txBox="1"/>
          <p:nvPr/>
        </p:nvSpPr>
        <p:spPr>
          <a:xfrm>
            <a:off x="3686141" y="955977"/>
            <a:ext cx="5113444" cy="3493264"/>
          </a:xfrm>
          <a:prstGeom prst="rect">
            <a:avLst/>
          </a:prstGeom>
          <a:noFill/>
        </p:spPr>
        <p:txBody>
          <a:bodyPr wrap="square" rtlCol="0">
            <a:spAutoFit/>
          </a:bodyPr>
          <a:lstStyle/>
          <a:p>
            <a:pPr marL="285750" marR="0" indent="-285750" algn="just">
              <a:lnSpc>
                <a:spcPct val="150000"/>
              </a:lnSpc>
              <a:spcBef>
                <a:spcPts val="0"/>
              </a:spcBef>
              <a:spcAft>
                <a:spcPts val="1000"/>
              </a:spcAft>
              <a:buFont typeface="Arial" panose="020B0604020202020204" pitchFamily="34" charset="0"/>
              <a:buChar char="•"/>
            </a:pPr>
            <a:r>
              <a:rPr lang="en-US" sz="1800">
                <a:effectLst/>
                <a:latin typeface="+mj-lt"/>
                <a:ea typeface="Times New Roman" panose="02020603050405020304" pitchFamily="18" charset="0"/>
              </a:rPr>
              <a:t> Đối với thực vật: Sự trao đổi khí giúp thực vật trao đổi các loại khí giữa cơ thể với môi trường, giúp quá trình trao đổi chất và chuyển hoá năng lượng diễn ra một cách thuận lợi.</a:t>
            </a:r>
            <a:endParaRPr lang="en-US" sz="1800">
              <a:latin typeface="+mj-lt"/>
              <a:ea typeface="Times New Roman" panose="02020603050405020304" pitchFamily="18" charset="0"/>
            </a:endParaRPr>
          </a:p>
          <a:p>
            <a:pPr marL="285750" marR="0" indent="-285750" algn="just">
              <a:lnSpc>
                <a:spcPct val="150000"/>
              </a:lnSpc>
              <a:spcBef>
                <a:spcPts val="0"/>
              </a:spcBef>
              <a:spcAft>
                <a:spcPts val="1000"/>
              </a:spcAft>
              <a:buFont typeface="Arial" panose="020B0604020202020204" pitchFamily="34" charset="0"/>
              <a:buChar char="•"/>
            </a:pPr>
            <a:r>
              <a:rPr lang="en-US" sz="1800">
                <a:effectLst/>
                <a:latin typeface="+mj-lt"/>
                <a:ea typeface="Times New Roman" panose="02020603050405020304" pitchFamily="18" charset="0"/>
              </a:rPr>
              <a:t>Đối với môi trường: Sự trao đổi khí của thực vật góp phần cân bằng hàm lượng khí oxygen và carbon dioxide trong không khí.</a:t>
            </a:r>
            <a:endParaRPr lang="en-US" sz="18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75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circle(in)">
                                      <p:cBhvr>
                                        <p:cTn id="17" dur="75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49"/>
          <p:cNvSpPr/>
          <p:nvPr/>
        </p:nvSpPr>
        <p:spPr>
          <a:xfrm>
            <a:off x="426000" y="3522874"/>
            <a:ext cx="8292000" cy="1443639"/>
          </a:xfrm>
          <a:prstGeom prst="round2DiagRect">
            <a:avLst>
              <a:gd name="adj1" fmla="val 16667"/>
              <a:gd name="adj2" fmla="val 0"/>
            </a:avLst>
          </a:prstGeom>
          <a:solidFill>
            <a:schemeClr val="dk2"/>
          </a:solidFill>
          <a:ln w="28575" cap="flat" cmpd="sng">
            <a:solidFill>
              <a:schemeClr val="lt1"/>
            </a:solidFill>
            <a:prstDash val="solid"/>
            <a:round/>
            <a:headEnd type="none" w="sm" len="sm"/>
            <a:tailEnd type="none" w="sm" len="sm"/>
          </a:ln>
          <a:effectLst>
            <a:outerShdw blurRad="57150" dist="47625" dir="264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1079;p49"/>
          <p:cNvGrpSpPr/>
          <p:nvPr/>
        </p:nvGrpSpPr>
        <p:grpSpPr>
          <a:xfrm>
            <a:off x="6597031" y="682426"/>
            <a:ext cx="550788" cy="335302"/>
            <a:chOff x="8291456" y="3737976"/>
            <a:chExt cx="550788" cy="335302"/>
          </a:xfrm>
        </p:grpSpPr>
        <p:sp>
          <p:nvSpPr>
            <p:cNvPr id="1080" name="Google Shape;1080;p49"/>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2" name="Google Shape;1082;p49"/>
          <p:cNvSpPr/>
          <p:nvPr/>
        </p:nvSpPr>
        <p:spPr>
          <a:xfrm>
            <a:off x="7774223" y="68125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547400" y="367300"/>
            <a:ext cx="335400" cy="3354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9"/>
          <p:cNvSpPr/>
          <p:nvPr/>
        </p:nvSpPr>
        <p:spPr>
          <a:xfrm>
            <a:off x="8137450" y="243550"/>
            <a:ext cx="582900" cy="5829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ounded Rectangle 11">
            <a:extLst>
              <a:ext uri="{FF2B5EF4-FFF2-40B4-BE49-F238E27FC236}">
                <a16:creationId xmlns:a16="http://schemas.microsoft.com/office/drawing/2014/main" id="{C03F5CF1-8F82-AAEA-4726-40D3809A532F}"/>
              </a:ext>
            </a:extLst>
          </p:cNvPr>
          <p:cNvSpPr/>
          <p:nvPr/>
        </p:nvSpPr>
        <p:spPr>
          <a:xfrm>
            <a:off x="293135" y="696057"/>
            <a:ext cx="5020116" cy="1056168"/>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lumMod val="50000"/>
                </a:schemeClr>
              </a:solidFill>
            </a:endParaRPr>
          </a:p>
        </p:txBody>
      </p:sp>
      <p:sp>
        <p:nvSpPr>
          <p:cNvPr id="5" name="TextBox 4">
            <a:extLst>
              <a:ext uri="{FF2B5EF4-FFF2-40B4-BE49-F238E27FC236}">
                <a16:creationId xmlns:a16="http://schemas.microsoft.com/office/drawing/2014/main" id="{257AF579-DD7E-79ED-E691-9C8CC6C495EE}"/>
              </a:ext>
            </a:extLst>
          </p:cNvPr>
          <p:cNvSpPr txBox="1"/>
          <p:nvPr/>
        </p:nvSpPr>
        <p:spPr>
          <a:xfrm>
            <a:off x="3239386" y="-32334"/>
            <a:ext cx="1963479" cy="496996"/>
          </a:xfrm>
          <a:prstGeom prst="rect">
            <a:avLst/>
          </a:prstGeom>
          <a:noFill/>
        </p:spPr>
        <p:txBody>
          <a:bodyPr wrap="square" rtlCol="0">
            <a:spAutoFit/>
          </a:bodyPr>
          <a:lstStyle/>
          <a:p>
            <a:pPr algn="ctr">
              <a:lnSpc>
                <a:spcPct val="150000"/>
              </a:lnSpc>
            </a:pPr>
            <a:r>
              <a:rPr lang="en-US" sz="2000" b="1"/>
              <a:t>Vận dụng</a:t>
            </a:r>
          </a:p>
        </p:txBody>
      </p:sp>
      <p:sp>
        <p:nvSpPr>
          <p:cNvPr id="8" name="TextBox 7">
            <a:extLst>
              <a:ext uri="{FF2B5EF4-FFF2-40B4-BE49-F238E27FC236}">
                <a16:creationId xmlns:a16="http://schemas.microsoft.com/office/drawing/2014/main" id="{82ED8556-B4E0-FAFF-19CA-FE4D61F54D5C}"/>
              </a:ext>
            </a:extLst>
          </p:cNvPr>
          <p:cNvSpPr txBox="1"/>
          <p:nvPr/>
        </p:nvSpPr>
        <p:spPr>
          <a:xfrm>
            <a:off x="293135" y="778488"/>
            <a:ext cx="4941421" cy="872034"/>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rPr>
              <a:t>Vì sao ban đêm không nên để nhiều hoa hoặc cây xanh trong phòng ngủ đóng kín cửa?</a:t>
            </a:r>
            <a:endParaRPr lang="en-US" sz="1800">
              <a:effectLst/>
              <a:latin typeface="+mj-lt"/>
              <a:ea typeface="Calibri" panose="020F0502020204030204" pitchFamily="34" charset="0"/>
            </a:endParaRPr>
          </a:p>
        </p:txBody>
      </p:sp>
      <p:sp>
        <p:nvSpPr>
          <p:cNvPr id="10" name="Rounded Rectangle 11">
            <a:extLst>
              <a:ext uri="{FF2B5EF4-FFF2-40B4-BE49-F238E27FC236}">
                <a16:creationId xmlns:a16="http://schemas.microsoft.com/office/drawing/2014/main" id="{6D84A6B9-D8DA-31F4-0DB2-DCF4083ADF88}"/>
              </a:ext>
            </a:extLst>
          </p:cNvPr>
          <p:cNvSpPr/>
          <p:nvPr/>
        </p:nvSpPr>
        <p:spPr>
          <a:xfrm>
            <a:off x="1516912" y="2189708"/>
            <a:ext cx="6946604" cy="2431911"/>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t>Vì sao ban đêm không nên để nhiều hoa hoặc cây xanh trong phòng ngủ đóng kín cửa?</a:t>
            </a:r>
            <a:endParaRPr lang="en-US"/>
          </a:p>
        </p:txBody>
      </p:sp>
      <p:sp>
        <p:nvSpPr>
          <p:cNvPr id="11" name="TextBox 10">
            <a:extLst>
              <a:ext uri="{FF2B5EF4-FFF2-40B4-BE49-F238E27FC236}">
                <a16:creationId xmlns:a16="http://schemas.microsoft.com/office/drawing/2014/main" id="{5F743483-18EE-F9E6-8264-83D0D19E78FB}"/>
              </a:ext>
            </a:extLst>
          </p:cNvPr>
          <p:cNvSpPr txBox="1"/>
          <p:nvPr/>
        </p:nvSpPr>
        <p:spPr>
          <a:xfrm>
            <a:off x="1516912" y="2235311"/>
            <a:ext cx="6946604" cy="2246769"/>
          </a:xfrm>
          <a:prstGeom prst="rect">
            <a:avLst/>
          </a:prstGeom>
          <a:noFill/>
        </p:spPr>
        <p:txBody>
          <a:bodyPr wrap="square" rtlCol="0">
            <a:spAutoFit/>
          </a:bodyPr>
          <a:lstStyle/>
          <a:p>
            <a:pPr marL="285750" marR="0" indent="-285750" algn="just">
              <a:lnSpc>
                <a:spcPct val="150000"/>
              </a:lnSpc>
              <a:spcBef>
                <a:spcPts val="0"/>
              </a:spcBef>
              <a:spcAft>
                <a:spcPts val="1000"/>
              </a:spcAft>
              <a:buFont typeface="Arial" panose="020B0604020202020204" pitchFamily="34" charset="0"/>
              <a:buChar char="•"/>
            </a:pPr>
            <a:r>
              <a:rPr lang="en-US" sz="1800">
                <a:effectLst/>
                <a:latin typeface="+mj-lt"/>
                <a:ea typeface="Times New Roman" panose="02020603050405020304" pitchFamily="18" charset="0"/>
              </a:rPr>
              <a:t>Đối với thực vật: Sự trao đổi khí giúp thực vật trao đổi các loại khí giữa cơ thể với môi trường, giúp quá trình trao đổi chất và chuyển hoá năng lượng diễn ra một cách thuận lợi.</a:t>
            </a:r>
            <a:endParaRPr lang="en-US" sz="1800">
              <a:latin typeface="+mj-lt"/>
              <a:ea typeface="Times New Roman" panose="02020603050405020304" pitchFamily="18" charset="0"/>
            </a:endParaRPr>
          </a:p>
          <a:p>
            <a:pPr marL="285750" marR="0" indent="-285750" algn="just">
              <a:lnSpc>
                <a:spcPct val="150000"/>
              </a:lnSpc>
              <a:spcBef>
                <a:spcPts val="0"/>
              </a:spcBef>
              <a:spcAft>
                <a:spcPts val="1000"/>
              </a:spcAft>
              <a:buFont typeface="Arial" panose="020B0604020202020204" pitchFamily="34" charset="0"/>
              <a:buChar char="•"/>
            </a:pPr>
            <a:r>
              <a:rPr lang="en-US" sz="1800">
                <a:effectLst/>
                <a:latin typeface="+mj-lt"/>
                <a:ea typeface="Times New Roman" panose="02020603050405020304" pitchFamily="18" charset="0"/>
              </a:rPr>
              <a:t> Đối với môi trường: Sự trao đổi khí của thực vật góp phần cân bằng hàm lượng khí oxygen và carbon dioxide trong không khí.</a:t>
            </a:r>
            <a:endParaRPr lang="en-US" sz="1800">
              <a:effectLst/>
              <a:latin typeface="+mj-lt"/>
              <a:ea typeface="Calibri" panose="020F0502020204030204" pitchFamily="34" charset="0"/>
            </a:endParaRPr>
          </a:p>
        </p:txBody>
      </p:sp>
      <p:pic>
        <p:nvPicPr>
          <p:cNvPr id="16" name="Picture 15">
            <a:extLst>
              <a:ext uri="{FF2B5EF4-FFF2-40B4-BE49-F238E27FC236}">
                <a16:creationId xmlns:a16="http://schemas.microsoft.com/office/drawing/2014/main" id="{0F55618C-805C-998C-38FA-109F4787F9DD}"/>
              </a:ext>
            </a:extLst>
          </p:cNvPr>
          <p:cNvPicPr>
            <a:picLocks noChangeAspect="1"/>
          </p:cNvPicPr>
          <p:nvPr/>
        </p:nvPicPr>
        <p:blipFill>
          <a:blip r:embed="rId3"/>
          <a:stretch>
            <a:fillRect/>
          </a:stretch>
        </p:blipFill>
        <p:spPr>
          <a:xfrm>
            <a:off x="5518029" y="540532"/>
            <a:ext cx="2010447" cy="15810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9"/>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217">
                                          <p:stCondLst>
                                            <p:cond delay="0"/>
                                          </p:stCondLst>
                                        </p:cTn>
                                        <p:tgtEl>
                                          <p:spTgt spid="8"/>
                                        </p:tgtEl>
                                      </p:cBhvr>
                                    </p:animEffect>
                                    <p:anim calcmode="lin" valueType="num">
                                      <p:cBhvr>
                                        <p:cTn id="26" dur="68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8"/>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8"/>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8"/>
                                        </p:tgtEl>
                                        <p:attrNameLst>
                                          <p:attrName>ppt_y</p:attrName>
                                        </p:attrNameLst>
                                      </p:cBhvr>
                                      <p:tavLst>
                                        <p:tav tm="0" fmla="#ppt_y-sin(pi*$)/81">
                                          <p:val>
                                            <p:fltVal val="0"/>
                                          </p:val>
                                        </p:tav>
                                        <p:tav tm="100000">
                                          <p:val>
                                            <p:fltVal val="1"/>
                                          </p:val>
                                        </p:tav>
                                      </p:tavLst>
                                    </p:anim>
                                    <p:animScale>
                                      <p:cBhvr>
                                        <p:cTn id="31" dur="10">
                                          <p:stCondLst>
                                            <p:cond delay="244"/>
                                          </p:stCondLst>
                                        </p:cTn>
                                        <p:tgtEl>
                                          <p:spTgt spid="8"/>
                                        </p:tgtEl>
                                      </p:cBhvr>
                                      <p:to x="100000" y="60000"/>
                                    </p:animScale>
                                    <p:animScale>
                                      <p:cBhvr>
                                        <p:cTn id="32" dur="62" decel="50000">
                                          <p:stCondLst>
                                            <p:cond delay="254"/>
                                          </p:stCondLst>
                                        </p:cTn>
                                        <p:tgtEl>
                                          <p:spTgt spid="8"/>
                                        </p:tgtEl>
                                      </p:cBhvr>
                                      <p:to x="100000" y="100000"/>
                                    </p:animScale>
                                    <p:animScale>
                                      <p:cBhvr>
                                        <p:cTn id="33" dur="10">
                                          <p:stCondLst>
                                            <p:cond delay="492"/>
                                          </p:stCondLst>
                                        </p:cTn>
                                        <p:tgtEl>
                                          <p:spTgt spid="8"/>
                                        </p:tgtEl>
                                      </p:cBhvr>
                                      <p:to x="100000" y="80000"/>
                                    </p:animScale>
                                    <p:animScale>
                                      <p:cBhvr>
                                        <p:cTn id="34" dur="62" decel="50000">
                                          <p:stCondLst>
                                            <p:cond delay="502"/>
                                          </p:stCondLst>
                                        </p:cTn>
                                        <p:tgtEl>
                                          <p:spTgt spid="8"/>
                                        </p:tgtEl>
                                      </p:cBhvr>
                                      <p:to x="100000" y="100000"/>
                                    </p:animScale>
                                    <p:animScale>
                                      <p:cBhvr>
                                        <p:cTn id="35" dur="10">
                                          <p:stCondLst>
                                            <p:cond delay="616"/>
                                          </p:stCondLst>
                                        </p:cTn>
                                        <p:tgtEl>
                                          <p:spTgt spid="8"/>
                                        </p:tgtEl>
                                      </p:cBhvr>
                                      <p:to x="100000" y="90000"/>
                                    </p:animScale>
                                    <p:animScale>
                                      <p:cBhvr>
                                        <p:cTn id="36" dur="62" decel="50000">
                                          <p:stCondLst>
                                            <p:cond delay="625"/>
                                          </p:stCondLst>
                                        </p:cTn>
                                        <p:tgtEl>
                                          <p:spTgt spid="8"/>
                                        </p:tgtEl>
                                      </p:cBhvr>
                                      <p:to x="100000" y="100000"/>
                                    </p:animScale>
                                    <p:animScale>
                                      <p:cBhvr>
                                        <p:cTn id="37" dur="10">
                                          <p:stCondLst>
                                            <p:cond delay="678"/>
                                          </p:stCondLst>
                                        </p:cTn>
                                        <p:tgtEl>
                                          <p:spTgt spid="8"/>
                                        </p:tgtEl>
                                      </p:cBhvr>
                                      <p:to x="100000" y="95000"/>
                                    </p:animScale>
                                    <p:animScale>
                                      <p:cBhvr>
                                        <p:cTn id="38" dur="62" decel="50000">
                                          <p:stCondLst>
                                            <p:cond delay="688"/>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145">
                                          <p:stCondLst>
                                            <p:cond delay="0"/>
                                          </p:stCondLst>
                                        </p:cTn>
                                        <p:tgtEl>
                                          <p:spTgt spid="10"/>
                                        </p:tgtEl>
                                      </p:cBhvr>
                                    </p:animEffect>
                                    <p:anim calcmode="lin" valueType="num">
                                      <p:cBhvr>
                                        <p:cTn id="5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55" dur="7">
                                          <p:stCondLst>
                                            <p:cond delay="162"/>
                                          </p:stCondLst>
                                        </p:cTn>
                                        <p:tgtEl>
                                          <p:spTgt spid="10"/>
                                        </p:tgtEl>
                                      </p:cBhvr>
                                      <p:to x="100000" y="60000"/>
                                    </p:animScale>
                                    <p:animScale>
                                      <p:cBhvr>
                                        <p:cTn id="56" dur="41" decel="50000">
                                          <p:stCondLst>
                                            <p:cond delay="169"/>
                                          </p:stCondLst>
                                        </p:cTn>
                                        <p:tgtEl>
                                          <p:spTgt spid="10"/>
                                        </p:tgtEl>
                                      </p:cBhvr>
                                      <p:to x="100000" y="100000"/>
                                    </p:animScale>
                                    <p:animScale>
                                      <p:cBhvr>
                                        <p:cTn id="57" dur="7">
                                          <p:stCondLst>
                                            <p:cond delay="328"/>
                                          </p:stCondLst>
                                        </p:cTn>
                                        <p:tgtEl>
                                          <p:spTgt spid="10"/>
                                        </p:tgtEl>
                                      </p:cBhvr>
                                      <p:to x="100000" y="80000"/>
                                    </p:animScale>
                                    <p:animScale>
                                      <p:cBhvr>
                                        <p:cTn id="58" dur="41" decel="50000">
                                          <p:stCondLst>
                                            <p:cond delay="335"/>
                                          </p:stCondLst>
                                        </p:cTn>
                                        <p:tgtEl>
                                          <p:spTgt spid="10"/>
                                        </p:tgtEl>
                                      </p:cBhvr>
                                      <p:to x="100000" y="100000"/>
                                    </p:animScale>
                                    <p:animScale>
                                      <p:cBhvr>
                                        <p:cTn id="59" dur="7">
                                          <p:stCondLst>
                                            <p:cond delay="410"/>
                                          </p:stCondLst>
                                        </p:cTn>
                                        <p:tgtEl>
                                          <p:spTgt spid="10"/>
                                        </p:tgtEl>
                                      </p:cBhvr>
                                      <p:to x="100000" y="90000"/>
                                    </p:animScale>
                                    <p:animScale>
                                      <p:cBhvr>
                                        <p:cTn id="60" dur="41" decel="50000">
                                          <p:stCondLst>
                                            <p:cond delay="417"/>
                                          </p:stCondLst>
                                        </p:cTn>
                                        <p:tgtEl>
                                          <p:spTgt spid="10"/>
                                        </p:tgtEl>
                                      </p:cBhvr>
                                      <p:to x="100000" y="100000"/>
                                    </p:animScale>
                                    <p:animScale>
                                      <p:cBhvr>
                                        <p:cTn id="61" dur="7">
                                          <p:stCondLst>
                                            <p:cond delay="452"/>
                                          </p:stCondLst>
                                        </p:cTn>
                                        <p:tgtEl>
                                          <p:spTgt spid="10"/>
                                        </p:tgtEl>
                                      </p:cBhvr>
                                      <p:to x="100000" y="95000"/>
                                    </p:animScale>
                                    <p:animScale>
                                      <p:cBhvr>
                                        <p:cTn id="62" dur="41" decel="50000">
                                          <p:stCondLst>
                                            <p:cond delay="459"/>
                                          </p:stCondLst>
                                        </p:cTn>
                                        <p:tgtEl>
                                          <p:spTgt spid="10"/>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wipe(down)">
                                      <p:cBhvr>
                                        <p:cTn id="67" dur="217">
                                          <p:stCondLst>
                                            <p:cond delay="0"/>
                                          </p:stCondLst>
                                        </p:cTn>
                                        <p:tgtEl>
                                          <p:spTgt spid="11">
                                            <p:txEl>
                                              <p:pRg st="0" end="0"/>
                                            </p:txEl>
                                          </p:spTgt>
                                        </p:tgtEl>
                                      </p:cBhvr>
                                    </p:animEffect>
                                    <p:anim calcmode="lin" valueType="num">
                                      <p:cBhvr>
                                        <p:cTn id="68" dur="683"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69" dur="249"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70" dur="249" tmFilter="0, 0; 0.125,0.2665; 0.25,0.4; 0.375,0.465; 0.5,0.5;  0.625,0.535; 0.75,0.6; 0.875,0.7335; 1,1">
                                          <p:stCondLst>
                                            <p:cond delay="249"/>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71" dur="124" tmFilter="0, 0; 0.125,0.2665; 0.25,0.4; 0.375,0.465; 0.5,0.5;  0.625,0.535; 0.75,0.6; 0.875,0.7335; 1,1">
                                          <p:stCondLst>
                                            <p:cond delay="497"/>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72" dur="62" tmFilter="0, 0; 0.125,0.2665; 0.25,0.4; 0.375,0.465; 0.5,0.5;  0.625,0.535; 0.75,0.6; 0.875,0.7335; 1,1">
                                          <p:stCondLst>
                                            <p:cond delay="621"/>
                                          </p:stCondLst>
                                        </p:cTn>
                                        <p:tgtEl>
                                          <p:spTgt spid="11">
                                            <p:txEl>
                                              <p:pRg st="0" end="0"/>
                                            </p:txEl>
                                          </p:spTgt>
                                        </p:tgtEl>
                                        <p:attrNameLst>
                                          <p:attrName>ppt_y</p:attrName>
                                        </p:attrNameLst>
                                      </p:cBhvr>
                                      <p:tavLst>
                                        <p:tav tm="0" fmla="#ppt_y-sin(pi*$)/81">
                                          <p:val>
                                            <p:fltVal val="0"/>
                                          </p:val>
                                        </p:tav>
                                        <p:tav tm="100000">
                                          <p:val>
                                            <p:fltVal val="1"/>
                                          </p:val>
                                        </p:tav>
                                      </p:tavLst>
                                    </p:anim>
                                    <p:animScale>
                                      <p:cBhvr>
                                        <p:cTn id="73" dur="10">
                                          <p:stCondLst>
                                            <p:cond delay="244"/>
                                          </p:stCondLst>
                                        </p:cTn>
                                        <p:tgtEl>
                                          <p:spTgt spid="11">
                                            <p:txEl>
                                              <p:pRg st="0" end="0"/>
                                            </p:txEl>
                                          </p:spTgt>
                                        </p:tgtEl>
                                      </p:cBhvr>
                                      <p:to x="100000" y="60000"/>
                                    </p:animScale>
                                    <p:animScale>
                                      <p:cBhvr>
                                        <p:cTn id="74" dur="62" decel="50000">
                                          <p:stCondLst>
                                            <p:cond delay="254"/>
                                          </p:stCondLst>
                                        </p:cTn>
                                        <p:tgtEl>
                                          <p:spTgt spid="11">
                                            <p:txEl>
                                              <p:pRg st="0" end="0"/>
                                            </p:txEl>
                                          </p:spTgt>
                                        </p:tgtEl>
                                      </p:cBhvr>
                                      <p:to x="100000" y="100000"/>
                                    </p:animScale>
                                    <p:animScale>
                                      <p:cBhvr>
                                        <p:cTn id="75" dur="10">
                                          <p:stCondLst>
                                            <p:cond delay="492"/>
                                          </p:stCondLst>
                                        </p:cTn>
                                        <p:tgtEl>
                                          <p:spTgt spid="11">
                                            <p:txEl>
                                              <p:pRg st="0" end="0"/>
                                            </p:txEl>
                                          </p:spTgt>
                                        </p:tgtEl>
                                      </p:cBhvr>
                                      <p:to x="100000" y="80000"/>
                                    </p:animScale>
                                    <p:animScale>
                                      <p:cBhvr>
                                        <p:cTn id="76" dur="62" decel="50000">
                                          <p:stCondLst>
                                            <p:cond delay="502"/>
                                          </p:stCondLst>
                                        </p:cTn>
                                        <p:tgtEl>
                                          <p:spTgt spid="11">
                                            <p:txEl>
                                              <p:pRg st="0" end="0"/>
                                            </p:txEl>
                                          </p:spTgt>
                                        </p:tgtEl>
                                      </p:cBhvr>
                                      <p:to x="100000" y="100000"/>
                                    </p:animScale>
                                    <p:animScale>
                                      <p:cBhvr>
                                        <p:cTn id="77" dur="10">
                                          <p:stCondLst>
                                            <p:cond delay="616"/>
                                          </p:stCondLst>
                                        </p:cTn>
                                        <p:tgtEl>
                                          <p:spTgt spid="11">
                                            <p:txEl>
                                              <p:pRg st="0" end="0"/>
                                            </p:txEl>
                                          </p:spTgt>
                                        </p:tgtEl>
                                      </p:cBhvr>
                                      <p:to x="100000" y="90000"/>
                                    </p:animScale>
                                    <p:animScale>
                                      <p:cBhvr>
                                        <p:cTn id="78" dur="62" decel="50000">
                                          <p:stCondLst>
                                            <p:cond delay="625"/>
                                          </p:stCondLst>
                                        </p:cTn>
                                        <p:tgtEl>
                                          <p:spTgt spid="11">
                                            <p:txEl>
                                              <p:pRg st="0" end="0"/>
                                            </p:txEl>
                                          </p:spTgt>
                                        </p:tgtEl>
                                      </p:cBhvr>
                                      <p:to x="100000" y="100000"/>
                                    </p:animScale>
                                    <p:animScale>
                                      <p:cBhvr>
                                        <p:cTn id="79" dur="10">
                                          <p:stCondLst>
                                            <p:cond delay="678"/>
                                          </p:stCondLst>
                                        </p:cTn>
                                        <p:tgtEl>
                                          <p:spTgt spid="11">
                                            <p:txEl>
                                              <p:pRg st="0" end="0"/>
                                            </p:txEl>
                                          </p:spTgt>
                                        </p:tgtEl>
                                      </p:cBhvr>
                                      <p:to x="100000" y="95000"/>
                                    </p:animScale>
                                    <p:animScale>
                                      <p:cBhvr>
                                        <p:cTn id="80" dur="62" decel="50000">
                                          <p:stCondLst>
                                            <p:cond delay="688"/>
                                          </p:stCondLst>
                                        </p:cTn>
                                        <p:tgtEl>
                                          <p:spTgt spid="11">
                                            <p:txEl>
                                              <p:pRg st="0" end="0"/>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1">
                                            <p:txEl>
                                              <p:pRg st="1" end="1"/>
                                            </p:txEl>
                                          </p:spTgt>
                                        </p:tgtEl>
                                        <p:attrNameLst>
                                          <p:attrName>style.visibility</p:attrName>
                                        </p:attrNameLst>
                                      </p:cBhvr>
                                      <p:to>
                                        <p:strVal val="visible"/>
                                      </p:to>
                                    </p:set>
                                    <p:animEffect transition="in" filter="wipe(down)">
                                      <p:cBhvr>
                                        <p:cTn id="85" dur="217">
                                          <p:stCondLst>
                                            <p:cond delay="0"/>
                                          </p:stCondLst>
                                        </p:cTn>
                                        <p:tgtEl>
                                          <p:spTgt spid="11">
                                            <p:txEl>
                                              <p:pRg st="1" end="1"/>
                                            </p:txEl>
                                          </p:spTgt>
                                        </p:tgtEl>
                                      </p:cBhvr>
                                    </p:animEffect>
                                    <p:anim calcmode="lin" valueType="num">
                                      <p:cBhvr>
                                        <p:cTn id="86" dur="683" tmFilter="0,0; 0.14,0.36; 0.43,0.73; 0.71,0.91; 1.0,1.0">
                                          <p:stCondLst>
                                            <p:cond delay="0"/>
                                          </p:stCondLst>
                                        </p:cTn>
                                        <p:tgtEl>
                                          <p:spTgt spid="11">
                                            <p:txEl>
                                              <p:pRg st="1" end="1"/>
                                            </p:txEl>
                                          </p:spTgt>
                                        </p:tgtEl>
                                        <p:attrNameLst>
                                          <p:attrName>ppt_x</p:attrName>
                                        </p:attrNameLst>
                                      </p:cBhvr>
                                      <p:tavLst>
                                        <p:tav tm="0">
                                          <p:val>
                                            <p:strVal val="#ppt_x-0.25"/>
                                          </p:val>
                                        </p:tav>
                                        <p:tav tm="100000">
                                          <p:val>
                                            <p:strVal val="#ppt_x"/>
                                          </p:val>
                                        </p:tav>
                                      </p:tavLst>
                                    </p:anim>
                                    <p:anim calcmode="lin" valueType="num">
                                      <p:cBhvr>
                                        <p:cTn id="87" dur="249" tmFilter="0.0,0.0; 0.25,0.07; 0.50,0.2; 0.75,0.467; 1.0,1.0">
                                          <p:stCondLst>
                                            <p:cond delay="0"/>
                                          </p:stCondLst>
                                        </p:cTn>
                                        <p:tgtEl>
                                          <p:spTgt spid="11">
                                            <p:txEl>
                                              <p:pRg st="1" end="1"/>
                                            </p:txEl>
                                          </p:spTgt>
                                        </p:tgtEl>
                                        <p:attrNameLst>
                                          <p:attrName>ppt_y</p:attrName>
                                        </p:attrNameLst>
                                      </p:cBhvr>
                                      <p:tavLst>
                                        <p:tav tm="0" fmla="#ppt_y-sin(pi*$)/3">
                                          <p:val>
                                            <p:fltVal val="0.5"/>
                                          </p:val>
                                        </p:tav>
                                        <p:tav tm="100000">
                                          <p:val>
                                            <p:fltVal val="1"/>
                                          </p:val>
                                        </p:tav>
                                      </p:tavLst>
                                    </p:anim>
                                    <p:anim calcmode="lin" valueType="num">
                                      <p:cBhvr>
                                        <p:cTn id="88" dur="249" tmFilter="0, 0; 0.125,0.2665; 0.25,0.4; 0.375,0.465; 0.5,0.5;  0.625,0.535; 0.75,0.6; 0.875,0.7335; 1,1">
                                          <p:stCondLst>
                                            <p:cond delay="249"/>
                                          </p:stCondLst>
                                        </p:cTn>
                                        <p:tgtEl>
                                          <p:spTgt spid="11">
                                            <p:txEl>
                                              <p:pRg st="1" end="1"/>
                                            </p:txEl>
                                          </p:spTgt>
                                        </p:tgtEl>
                                        <p:attrNameLst>
                                          <p:attrName>ppt_y</p:attrName>
                                        </p:attrNameLst>
                                      </p:cBhvr>
                                      <p:tavLst>
                                        <p:tav tm="0" fmla="#ppt_y-sin(pi*$)/9">
                                          <p:val>
                                            <p:fltVal val="0"/>
                                          </p:val>
                                        </p:tav>
                                        <p:tav tm="100000">
                                          <p:val>
                                            <p:fltVal val="1"/>
                                          </p:val>
                                        </p:tav>
                                      </p:tavLst>
                                    </p:anim>
                                    <p:anim calcmode="lin" valueType="num">
                                      <p:cBhvr>
                                        <p:cTn id="89" dur="124" tmFilter="0, 0; 0.125,0.2665; 0.25,0.4; 0.375,0.465; 0.5,0.5;  0.625,0.535; 0.75,0.6; 0.875,0.7335; 1,1">
                                          <p:stCondLst>
                                            <p:cond delay="497"/>
                                          </p:stCondLst>
                                        </p:cTn>
                                        <p:tgtEl>
                                          <p:spTgt spid="11">
                                            <p:txEl>
                                              <p:pRg st="1" end="1"/>
                                            </p:txEl>
                                          </p:spTgt>
                                        </p:tgtEl>
                                        <p:attrNameLst>
                                          <p:attrName>ppt_y</p:attrName>
                                        </p:attrNameLst>
                                      </p:cBhvr>
                                      <p:tavLst>
                                        <p:tav tm="0" fmla="#ppt_y-sin(pi*$)/27">
                                          <p:val>
                                            <p:fltVal val="0"/>
                                          </p:val>
                                        </p:tav>
                                        <p:tav tm="100000">
                                          <p:val>
                                            <p:fltVal val="1"/>
                                          </p:val>
                                        </p:tav>
                                      </p:tavLst>
                                    </p:anim>
                                    <p:anim calcmode="lin" valueType="num">
                                      <p:cBhvr>
                                        <p:cTn id="90" dur="62" tmFilter="0, 0; 0.125,0.2665; 0.25,0.4; 0.375,0.465; 0.5,0.5;  0.625,0.535; 0.75,0.6; 0.875,0.7335; 1,1">
                                          <p:stCondLst>
                                            <p:cond delay="621"/>
                                          </p:stCondLst>
                                        </p:cTn>
                                        <p:tgtEl>
                                          <p:spTgt spid="11">
                                            <p:txEl>
                                              <p:pRg st="1" end="1"/>
                                            </p:txEl>
                                          </p:spTgt>
                                        </p:tgtEl>
                                        <p:attrNameLst>
                                          <p:attrName>ppt_y</p:attrName>
                                        </p:attrNameLst>
                                      </p:cBhvr>
                                      <p:tavLst>
                                        <p:tav tm="0" fmla="#ppt_y-sin(pi*$)/81">
                                          <p:val>
                                            <p:fltVal val="0"/>
                                          </p:val>
                                        </p:tav>
                                        <p:tav tm="100000">
                                          <p:val>
                                            <p:fltVal val="1"/>
                                          </p:val>
                                        </p:tav>
                                      </p:tavLst>
                                    </p:anim>
                                    <p:animScale>
                                      <p:cBhvr>
                                        <p:cTn id="91" dur="10">
                                          <p:stCondLst>
                                            <p:cond delay="244"/>
                                          </p:stCondLst>
                                        </p:cTn>
                                        <p:tgtEl>
                                          <p:spTgt spid="11">
                                            <p:txEl>
                                              <p:pRg st="1" end="1"/>
                                            </p:txEl>
                                          </p:spTgt>
                                        </p:tgtEl>
                                      </p:cBhvr>
                                      <p:to x="100000" y="60000"/>
                                    </p:animScale>
                                    <p:animScale>
                                      <p:cBhvr>
                                        <p:cTn id="92" dur="62" decel="50000">
                                          <p:stCondLst>
                                            <p:cond delay="254"/>
                                          </p:stCondLst>
                                        </p:cTn>
                                        <p:tgtEl>
                                          <p:spTgt spid="11">
                                            <p:txEl>
                                              <p:pRg st="1" end="1"/>
                                            </p:txEl>
                                          </p:spTgt>
                                        </p:tgtEl>
                                      </p:cBhvr>
                                      <p:to x="100000" y="100000"/>
                                    </p:animScale>
                                    <p:animScale>
                                      <p:cBhvr>
                                        <p:cTn id="93" dur="10">
                                          <p:stCondLst>
                                            <p:cond delay="492"/>
                                          </p:stCondLst>
                                        </p:cTn>
                                        <p:tgtEl>
                                          <p:spTgt spid="11">
                                            <p:txEl>
                                              <p:pRg st="1" end="1"/>
                                            </p:txEl>
                                          </p:spTgt>
                                        </p:tgtEl>
                                      </p:cBhvr>
                                      <p:to x="100000" y="80000"/>
                                    </p:animScale>
                                    <p:animScale>
                                      <p:cBhvr>
                                        <p:cTn id="94" dur="62" decel="50000">
                                          <p:stCondLst>
                                            <p:cond delay="502"/>
                                          </p:stCondLst>
                                        </p:cTn>
                                        <p:tgtEl>
                                          <p:spTgt spid="11">
                                            <p:txEl>
                                              <p:pRg st="1" end="1"/>
                                            </p:txEl>
                                          </p:spTgt>
                                        </p:tgtEl>
                                      </p:cBhvr>
                                      <p:to x="100000" y="100000"/>
                                    </p:animScale>
                                    <p:animScale>
                                      <p:cBhvr>
                                        <p:cTn id="95" dur="10">
                                          <p:stCondLst>
                                            <p:cond delay="616"/>
                                          </p:stCondLst>
                                        </p:cTn>
                                        <p:tgtEl>
                                          <p:spTgt spid="11">
                                            <p:txEl>
                                              <p:pRg st="1" end="1"/>
                                            </p:txEl>
                                          </p:spTgt>
                                        </p:tgtEl>
                                      </p:cBhvr>
                                      <p:to x="100000" y="90000"/>
                                    </p:animScale>
                                    <p:animScale>
                                      <p:cBhvr>
                                        <p:cTn id="96" dur="62" decel="50000">
                                          <p:stCondLst>
                                            <p:cond delay="625"/>
                                          </p:stCondLst>
                                        </p:cTn>
                                        <p:tgtEl>
                                          <p:spTgt spid="11">
                                            <p:txEl>
                                              <p:pRg st="1" end="1"/>
                                            </p:txEl>
                                          </p:spTgt>
                                        </p:tgtEl>
                                      </p:cBhvr>
                                      <p:to x="100000" y="100000"/>
                                    </p:animScale>
                                    <p:animScale>
                                      <p:cBhvr>
                                        <p:cTn id="97" dur="10">
                                          <p:stCondLst>
                                            <p:cond delay="678"/>
                                          </p:stCondLst>
                                        </p:cTn>
                                        <p:tgtEl>
                                          <p:spTgt spid="11">
                                            <p:txEl>
                                              <p:pRg st="1" end="1"/>
                                            </p:txEl>
                                          </p:spTgt>
                                        </p:tgtEl>
                                      </p:cBhvr>
                                      <p:to x="100000" y="95000"/>
                                    </p:animScale>
                                    <p:animScale>
                                      <p:cBhvr>
                                        <p:cTn id="98" dur="62" decel="50000">
                                          <p:stCondLst>
                                            <p:cond delay="688"/>
                                          </p:stCondLst>
                                        </p:cTn>
                                        <p:tgtEl>
                                          <p:spTgt spid="11">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animBg="1"/>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90" name="Google Shape;990;p47"/>
          <p:cNvSpPr/>
          <p:nvPr/>
        </p:nvSpPr>
        <p:spPr>
          <a:xfrm>
            <a:off x="7946000" y="7640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7"/>
          <p:cNvSpPr/>
          <p:nvPr/>
        </p:nvSpPr>
        <p:spPr>
          <a:xfrm>
            <a:off x="5103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7"/>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 name="Google Shape;993;p47"/>
          <p:cNvGrpSpPr/>
          <p:nvPr/>
        </p:nvGrpSpPr>
        <p:grpSpPr>
          <a:xfrm>
            <a:off x="7657989" y="4346420"/>
            <a:ext cx="946503" cy="524168"/>
            <a:chOff x="5902164" y="3157083"/>
            <a:chExt cx="946503" cy="524168"/>
          </a:xfrm>
        </p:grpSpPr>
        <p:sp>
          <p:nvSpPr>
            <p:cNvPr id="994" name="Google Shape;994;p47"/>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7"/>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7"/>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47"/>
          <p:cNvGrpSpPr/>
          <p:nvPr/>
        </p:nvGrpSpPr>
        <p:grpSpPr>
          <a:xfrm>
            <a:off x="6781231" y="1118301"/>
            <a:ext cx="550788" cy="335302"/>
            <a:chOff x="8291456" y="3737976"/>
            <a:chExt cx="550788" cy="335302"/>
          </a:xfrm>
        </p:grpSpPr>
        <p:sp>
          <p:nvSpPr>
            <p:cNvPr id="999" name="Google Shape;999;p47"/>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ounded Rectangular Callout 13">
            <a:extLst>
              <a:ext uri="{FF2B5EF4-FFF2-40B4-BE49-F238E27FC236}">
                <a16:creationId xmlns:a16="http://schemas.microsoft.com/office/drawing/2014/main" id="{34E86D11-811C-94A0-B224-7B7D8DA26DA5}"/>
              </a:ext>
            </a:extLst>
          </p:cNvPr>
          <p:cNvSpPr/>
          <p:nvPr/>
        </p:nvSpPr>
        <p:spPr>
          <a:xfrm>
            <a:off x="1198000" y="587941"/>
            <a:ext cx="6783572" cy="3969199"/>
          </a:xfrm>
          <a:prstGeom prst="wedgeRoundRectCallout">
            <a:avLst>
              <a:gd name="adj1" fmla="val -55381"/>
              <a:gd name="adj2" fmla="val 45800"/>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3800" dirty="0">
              <a:solidFill>
                <a:schemeClr val="tx1"/>
              </a:solidFill>
            </a:endParaRPr>
          </a:p>
        </p:txBody>
      </p:sp>
      <p:sp>
        <p:nvSpPr>
          <p:cNvPr id="6" name="TextBox 5">
            <a:extLst>
              <a:ext uri="{FF2B5EF4-FFF2-40B4-BE49-F238E27FC236}">
                <a16:creationId xmlns:a16="http://schemas.microsoft.com/office/drawing/2014/main" id="{42E9E0BA-8B81-C5EA-2E06-24B6062C0617}"/>
              </a:ext>
            </a:extLst>
          </p:cNvPr>
          <p:cNvSpPr txBox="1"/>
          <p:nvPr/>
        </p:nvSpPr>
        <p:spPr>
          <a:xfrm>
            <a:off x="1162428" y="586359"/>
            <a:ext cx="6783572" cy="2836674"/>
          </a:xfrm>
          <a:prstGeom prst="rect">
            <a:avLst/>
          </a:prstGeom>
          <a:noFill/>
        </p:spPr>
        <p:txBody>
          <a:bodyPr wrap="square" rtlCol="0">
            <a:spAutoFit/>
          </a:bodyPr>
          <a:lstStyle/>
          <a:p>
            <a:pPr marL="0" marR="0" algn="ctr">
              <a:lnSpc>
                <a:spcPct val="150000"/>
              </a:lnSpc>
              <a:spcBef>
                <a:spcPts val="0"/>
              </a:spcBef>
              <a:spcAft>
                <a:spcPts val="1000"/>
              </a:spcAft>
            </a:pPr>
            <a:r>
              <a:rPr lang="en-US" sz="2000" b="1">
                <a:effectLst/>
                <a:latin typeface="+mj-lt"/>
                <a:ea typeface="Times New Roman" panose="02020603050405020304" pitchFamily="18" charset="0"/>
              </a:rPr>
              <a:t>Kết luận </a:t>
            </a:r>
            <a:endParaRPr lang="en-US" sz="2000">
              <a:effectLst/>
              <a:latin typeface="+mj-lt"/>
              <a:ea typeface="Calibri" panose="020F0502020204030204" pitchFamily="34" charset="0"/>
            </a:endParaRPr>
          </a:p>
          <a:p>
            <a:pPr marL="285750" marR="0" indent="-285750" algn="just">
              <a:lnSpc>
                <a:spcPct val="150000"/>
              </a:lnSpc>
              <a:spcBef>
                <a:spcPts val="0"/>
              </a:spcBef>
              <a:spcAft>
                <a:spcPts val="1000"/>
              </a:spcAft>
              <a:buFont typeface="Arial" panose="020B0604020202020204" pitchFamily="34" charset="0"/>
              <a:buChar char="•"/>
            </a:pPr>
            <a:r>
              <a:rPr lang="en-US" sz="1800">
                <a:effectLst/>
                <a:latin typeface="+mj-lt"/>
                <a:ea typeface="Times New Roman" panose="02020603050405020304" pitchFamily="18" charset="0"/>
              </a:rPr>
              <a:t>Thực vật trao đổi khí với môi trường chủ yếu qua khí khổng ở lá cây trong quá trình quang hợp và hô hấp </a:t>
            </a:r>
            <a:endParaRPr lang="en-US" sz="1800">
              <a:latin typeface="+mj-lt"/>
              <a:ea typeface="Times New Roman" panose="02020603050405020304" pitchFamily="18" charset="0"/>
            </a:endParaRPr>
          </a:p>
          <a:p>
            <a:pPr marL="285750" marR="0" indent="-285750" algn="just">
              <a:lnSpc>
                <a:spcPct val="150000"/>
              </a:lnSpc>
              <a:spcBef>
                <a:spcPts val="0"/>
              </a:spcBef>
              <a:spcAft>
                <a:spcPts val="1000"/>
              </a:spcAft>
              <a:buFont typeface="Arial" panose="020B0604020202020204" pitchFamily="34" charset="0"/>
              <a:buChar char="•"/>
            </a:pPr>
            <a:r>
              <a:rPr lang="en-US" sz="1800">
                <a:effectLst/>
                <a:latin typeface="+mj-lt"/>
                <a:ea typeface="Times New Roman" panose="02020603050405020304" pitchFamily="18" charset="0"/>
              </a:rPr>
              <a:t>Khí khổng có hai tế bào hình hạt đậu, xếp úp vào nhau tạo ra lỗ khí. Khi khí khổng mở, các loại khí khuếch tán vào và ra khỏi lá. </a:t>
            </a:r>
            <a:endParaRPr lang="en-US">
              <a:latin typeface="+mj-lt"/>
            </a:endParaRPr>
          </a:p>
        </p:txBody>
      </p:sp>
      <p:pic>
        <p:nvPicPr>
          <p:cNvPr id="10" name="Picture 9">
            <a:extLst>
              <a:ext uri="{FF2B5EF4-FFF2-40B4-BE49-F238E27FC236}">
                <a16:creationId xmlns:a16="http://schemas.microsoft.com/office/drawing/2014/main" id="{3DDB8508-18DD-3DEA-C112-AF555FD6FFCB}"/>
              </a:ext>
            </a:extLst>
          </p:cNvPr>
          <p:cNvPicPr>
            <a:picLocks noChangeAspect="1"/>
          </p:cNvPicPr>
          <p:nvPr/>
        </p:nvPicPr>
        <p:blipFill>
          <a:blip r:embed="rId3"/>
          <a:stretch>
            <a:fillRect/>
          </a:stretch>
        </p:blipFill>
        <p:spPr>
          <a:xfrm>
            <a:off x="4782633" y="2840517"/>
            <a:ext cx="1569856" cy="1699407"/>
          </a:xfrm>
          <a:prstGeom prst="rect">
            <a:avLst/>
          </a:prstGeom>
        </p:spPr>
      </p:pic>
      <p:pic>
        <p:nvPicPr>
          <p:cNvPr id="11" name="Picture 10">
            <a:extLst>
              <a:ext uri="{FF2B5EF4-FFF2-40B4-BE49-F238E27FC236}">
                <a16:creationId xmlns:a16="http://schemas.microsoft.com/office/drawing/2014/main" id="{30BAC3D8-95B4-9566-3779-80301EF7D83A}"/>
              </a:ext>
            </a:extLst>
          </p:cNvPr>
          <p:cNvPicPr>
            <a:picLocks noChangeAspect="1"/>
          </p:cNvPicPr>
          <p:nvPr/>
        </p:nvPicPr>
        <p:blipFill>
          <a:blip r:embed="rId3"/>
          <a:stretch>
            <a:fillRect/>
          </a:stretch>
        </p:blipFill>
        <p:spPr>
          <a:xfrm flipH="1">
            <a:off x="3731230" y="2823302"/>
            <a:ext cx="1499523" cy="1699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252475" y="1291478"/>
            <a:ext cx="8982600" cy="35328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a:extLst>
              <a:ext uri="{FF2B5EF4-FFF2-40B4-BE49-F238E27FC236}">
                <a16:creationId xmlns:a16="http://schemas.microsoft.com/office/drawing/2014/main" id="{7768A80F-B0B7-FDCE-16F6-05C6675CD6EB}"/>
              </a:ext>
            </a:extLst>
          </p:cNvPr>
          <p:cNvSpPr/>
          <p:nvPr/>
        </p:nvSpPr>
        <p:spPr>
          <a:xfrm>
            <a:off x="2814082" y="201924"/>
            <a:ext cx="2884967" cy="49344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a:t>KHỞI ĐỘNG</a:t>
            </a:r>
          </a:p>
        </p:txBody>
      </p:sp>
      <p:pic>
        <p:nvPicPr>
          <p:cNvPr id="8" name="image13.png" descr="Diagram&#10;&#10;Description automatically generated">
            <a:extLst>
              <a:ext uri="{FF2B5EF4-FFF2-40B4-BE49-F238E27FC236}">
                <a16:creationId xmlns:a16="http://schemas.microsoft.com/office/drawing/2014/main" id="{18E56BCF-78C0-DBDC-37D9-EDB4BA04F120}"/>
              </a:ext>
            </a:extLst>
          </p:cNvPr>
          <p:cNvPicPr/>
          <p:nvPr/>
        </p:nvPicPr>
        <p:blipFill>
          <a:blip r:embed="rId3"/>
          <a:srcRect/>
          <a:stretch>
            <a:fillRect/>
          </a:stretch>
        </p:blipFill>
        <p:spPr>
          <a:xfrm>
            <a:off x="-56707" y="1749854"/>
            <a:ext cx="2360428" cy="2439374"/>
          </a:xfrm>
          <a:prstGeom prst="rect">
            <a:avLst/>
          </a:prstGeom>
          <a:ln/>
        </p:spPr>
      </p:pic>
      <p:sp>
        <p:nvSpPr>
          <p:cNvPr id="9" name="Rectangle 8">
            <a:extLst>
              <a:ext uri="{FF2B5EF4-FFF2-40B4-BE49-F238E27FC236}">
                <a16:creationId xmlns:a16="http://schemas.microsoft.com/office/drawing/2014/main" id="{0AFB2BB2-5397-73ED-038D-5DDB73EB003C}"/>
              </a:ext>
            </a:extLst>
          </p:cNvPr>
          <p:cNvSpPr/>
          <p:nvPr/>
        </p:nvSpPr>
        <p:spPr>
          <a:xfrm>
            <a:off x="3158963" y="1991832"/>
            <a:ext cx="4905153" cy="180048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0AFBE7-1748-93A0-0EB7-F2190BC36733}"/>
              </a:ext>
            </a:extLst>
          </p:cNvPr>
          <p:cNvSpPr txBox="1"/>
          <p:nvPr/>
        </p:nvSpPr>
        <p:spPr>
          <a:xfrm>
            <a:off x="3226303" y="2089282"/>
            <a:ext cx="4837813" cy="1703030"/>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rPr>
              <a:t>Cơ thể chúng ta lấy khí oxygen và thải khí carbon dioxide qua những hoạt động nào? Các loại khí này vận chuyển qua các cơ quan của hệ hô hấp như thế nào?</a:t>
            </a:r>
            <a:endParaRPr lang="en-US" sz="18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grpSp>
        <p:nvGrpSpPr>
          <p:cNvPr id="1111" name="Google Shape;1111;p50"/>
          <p:cNvGrpSpPr/>
          <p:nvPr/>
        </p:nvGrpSpPr>
        <p:grpSpPr>
          <a:xfrm>
            <a:off x="7580307" y="350106"/>
            <a:ext cx="937300" cy="961100"/>
            <a:chOff x="1999000" y="1465000"/>
            <a:chExt cx="535600" cy="549200"/>
          </a:xfrm>
        </p:grpSpPr>
        <p:sp>
          <p:nvSpPr>
            <p:cNvPr id="1112" name="Google Shape;1112;p50"/>
            <p:cNvSpPr/>
            <p:nvPr/>
          </p:nvSpPr>
          <p:spPr>
            <a:xfrm>
              <a:off x="2003825" y="1468150"/>
              <a:ext cx="529875" cy="473900"/>
            </a:xfrm>
            <a:custGeom>
              <a:avLst/>
              <a:gdLst/>
              <a:ahLst/>
              <a:cxnLst/>
              <a:rect l="l" t="t" r="r" b="b"/>
              <a:pathLst>
                <a:path w="21195" h="18956" extrusionOk="0">
                  <a:moveTo>
                    <a:pt x="10597" y="1"/>
                  </a:moveTo>
                  <a:cubicBezTo>
                    <a:pt x="6549" y="1"/>
                    <a:pt x="2801" y="2612"/>
                    <a:pt x="1542" y="6679"/>
                  </a:cubicBezTo>
                  <a:cubicBezTo>
                    <a:pt x="1" y="11679"/>
                    <a:pt x="2801" y="16982"/>
                    <a:pt x="7797" y="18530"/>
                  </a:cubicBezTo>
                  <a:cubicBezTo>
                    <a:pt x="8730" y="18818"/>
                    <a:pt x="9672" y="18955"/>
                    <a:pt x="10599" y="18955"/>
                  </a:cubicBezTo>
                  <a:cubicBezTo>
                    <a:pt x="14644" y="18955"/>
                    <a:pt x="18389" y="16343"/>
                    <a:pt x="19648" y="12274"/>
                  </a:cubicBezTo>
                  <a:cubicBezTo>
                    <a:pt x="21194" y="7275"/>
                    <a:pt x="18394" y="1970"/>
                    <a:pt x="13393" y="424"/>
                  </a:cubicBezTo>
                  <a:cubicBezTo>
                    <a:pt x="12463" y="137"/>
                    <a:pt x="11522" y="1"/>
                    <a:pt x="1059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0"/>
            <p:cNvSpPr/>
            <p:nvPr/>
          </p:nvSpPr>
          <p:spPr>
            <a:xfrm>
              <a:off x="1999000" y="1465000"/>
              <a:ext cx="535600" cy="483000"/>
            </a:xfrm>
            <a:custGeom>
              <a:avLst/>
              <a:gdLst/>
              <a:ahLst/>
              <a:cxnLst/>
              <a:rect l="l" t="t" r="r" b="b"/>
              <a:pathLst>
                <a:path w="21424" h="19320" extrusionOk="0">
                  <a:moveTo>
                    <a:pt x="10210" y="210"/>
                  </a:moveTo>
                  <a:cubicBezTo>
                    <a:pt x="11297" y="210"/>
                    <a:pt x="12400" y="372"/>
                    <a:pt x="13477" y="707"/>
                  </a:cubicBezTo>
                  <a:cubicBezTo>
                    <a:pt x="16089" y="1512"/>
                    <a:pt x="18252" y="3205"/>
                    <a:pt x="19574" y="5467"/>
                  </a:cubicBezTo>
                  <a:cubicBezTo>
                    <a:pt x="20891" y="7724"/>
                    <a:pt x="21209" y="10285"/>
                    <a:pt x="20473" y="12678"/>
                  </a:cubicBezTo>
                  <a:cubicBezTo>
                    <a:pt x="19736" y="15065"/>
                    <a:pt x="18028" y="16999"/>
                    <a:pt x="15660" y="18123"/>
                  </a:cubicBezTo>
                  <a:cubicBezTo>
                    <a:pt x="14274" y="18780"/>
                    <a:pt x="12759" y="19112"/>
                    <a:pt x="11218" y="19112"/>
                  </a:cubicBezTo>
                  <a:cubicBezTo>
                    <a:pt x="10129" y="19112"/>
                    <a:pt x="9027" y="18946"/>
                    <a:pt x="7948" y="18613"/>
                  </a:cubicBezTo>
                  <a:cubicBezTo>
                    <a:pt x="5336" y="17809"/>
                    <a:pt x="3172" y="16116"/>
                    <a:pt x="1851" y="13853"/>
                  </a:cubicBezTo>
                  <a:cubicBezTo>
                    <a:pt x="534" y="11595"/>
                    <a:pt x="215" y="9036"/>
                    <a:pt x="951" y="6642"/>
                  </a:cubicBezTo>
                  <a:cubicBezTo>
                    <a:pt x="1689" y="4254"/>
                    <a:pt x="3397" y="2322"/>
                    <a:pt x="5764" y="1198"/>
                  </a:cubicBezTo>
                  <a:cubicBezTo>
                    <a:pt x="7149" y="540"/>
                    <a:pt x="8664" y="210"/>
                    <a:pt x="10210" y="210"/>
                  </a:cubicBezTo>
                  <a:close/>
                  <a:moveTo>
                    <a:pt x="10210" y="1"/>
                  </a:moveTo>
                  <a:cubicBezTo>
                    <a:pt x="8637" y="1"/>
                    <a:pt x="7092" y="340"/>
                    <a:pt x="5675" y="1015"/>
                  </a:cubicBezTo>
                  <a:cubicBezTo>
                    <a:pt x="3256" y="2159"/>
                    <a:pt x="1511" y="4140"/>
                    <a:pt x="753" y="6585"/>
                  </a:cubicBezTo>
                  <a:cubicBezTo>
                    <a:pt x="1" y="9031"/>
                    <a:pt x="324" y="11648"/>
                    <a:pt x="1672" y="13958"/>
                  </a:cubicBezTo>
                  <a:cubicBezTo>
                    <a:pt x="3021" y="16267"/>
                    <a:pt x="5225" y="17991"/>
                    <a:pt x="7885" y="18812"/>
                  </a:cubicBezTo>
                  <a:cubicBezTo>
                    <a:pt x="8982" y="19151"/>
                    <a:pt x="10106" y="19319"/>
                    <a:pt x="11213" y="19319"/>
                  </a:cubicBezTo>
                  <a:cubicBezTo>
                    <a:pt x="12787" y="19319"/>
                    <a:pt x="14333" y="18979"/>
                    <a:pt x="15749" y="18311"/>
                  </a:cubicBezTo>
                  <a:cubicBezTo>
                    <a:pt x="18168" y="17161"/>
                    <a:pt x="19914" y="15181"/>
                    <a:pt x="20671" y="12735"/>
                  </a:cubicBezTo>
                  <a:cubicBezTo>
                    <a:pt x="21424" y="10290"/>
                    <a:pt x="21100" y="7671"/>
                    <a:pt x="19752" y="5363"/>
                  </a:cubicBezTo>
                  <a:cubicBezTo>
                    <a:pt x="18404" y="3053"/>
                    <a:pt x="16198" y="1334"/>
                    <a:pt x="13539" y="508"/>
                  </a:cubicBezTo>
                  <a:cubicBezTo>
                    <a:pt x="12440" y="169"/>
                    <a:pt x="11318" y="1"/>
                    <a:pt x="1021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0"/>
            <p:cNvSpPr/>
            <p:nvPr/>
          </p:nvSpPr>
          <p:spPr>
            <a:xfrm>
              <a:off x="2194550" y="1912400"/>
              <a:ext cx="67175" cy="101800"/>
            </a:xfrm>
            <a:custGeom>
              <a:avLst/>
              <a:gdLst/>
              <a:ahLst/>
              <a:cxnLst/>
              <a:rect l="l" t="t" r="r" b="b"/>
              <a:pathLst>
                <a:path w="2687" h="4072" extrusionOk="0">
                  <a:moveTo>
                    <a:pt x="330" y="1"/>
                  </a:moveTo>
                  <a:lnTo>
                    <a:pt x="0" y="4072"/>
                  </a:lnTo>
                  <a:lnTo>
                    <a:pt x="2686" y="733"/>
                  </a:lnTo>
                  <a:lnTo>
                    <a:pt x="33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0"/>
            <p:cNvSpPr/>
            <p:nvPr/>
          </p:nvSpPr>
          <p:spPr>
            <a:xfrm>
              <a:off x="2201225" y="1547825"/>
              <a:ext cx="181975" cy="316325"/>
            </a:xfrm>
            <a:custGeom>
              <a:avLst/>
              <a:gdLst/>
              <a:ahLst/>
              <a:cxnLst/>
              <a:rect l="l" t="t" r="r" b="b"/>
              <a:pathLst>
                <a:path w="7279" h="12653" extrusionOk="0">
                  <a:moveTo>
                    <a:pt x="3519" y="1"/>
                  </a:moveTo>
                  <a:cubicBezTo>
                    <a:pt x="3192" y="1"/>
                    <a:pt x="2889" y="39"/>
                    <a:pt x="2608" y="116"/>
                  </a:cubicBezTo>
                  <a:cubicBezTo>
                    <a:pt x="2111" y="252"/>
                    <a:pt x="1688" y="445"/>
                    <a:pt x="1332" y="707"/>
                  </a:cubicBezTo>
                  <a:cubicBezTo>
                    <a:pt x="977" y="968"/>
                    <a:pt x="690" y="1240"/>
                    <a:pt x="476" y="1522"/>
                  </a:cubicBezTo>
                  <a:cubicBezTo>
                    <a:pt x="256" y="1804"/>
                    <a:pt x="99" y="2039"/>
                    <a:pt x="0" y="2227"/>
                  </a:cubicBezTo>
                  <a:lnTo>
                    <a:pt x="1312" y="3367"/>
                  </a:lnTo>
                  <a:lnTo>
                    <a:pt x="1766" y="3439"/>
                  </a:lnTo>
                  <a:cubicBezTo>
                    <a:pt x="1908" y="3198"/>
                    <a:pt x="2065" y="2974"/>
                    <a:pt x="2241" y="2765"/>
                  </a:cubicBezTo>
                  <a:cubicBezTo>
                    <a:pt x="2419" y="2556"/>
                    <a:pt x="2629" y="2395"/>
                    <a:pt x="2868" y="2279"/>
                  </a:cubicBezTo>
                  <a:cubicBezTo>
                    <a:pt x="3030" y="2202"/>
                    <a:pt x="3209" y="2162"/>
                    <a:pt x="3407" y="2162"/>
                  </a:cubicBezTo>
                  <a:cubicBezTo>
                    <a:pt x="3503" y="2162"/>
                    <a:pt x="3604" y="2171"/>
                    <a:pt x="3710" y="2190"/>
                  </a:cubicBezTo>
                  <a:cubicBezTo>
                    <a:pt x="3877" y="2217"/>
                    <a:pt x="4033" y="2289"/>
                    <a:pt x="4190" y="2410"/>
                  </a:cubicBezTo>
                  <a:cubicBezTo>
                    <a:pt x="4347" y="2535"/>
                    <a:pt x="4472" y="2687"/>
                    <a:pt x="4566" y="2875"/>
                  </a:cubicBezTo>
                  <a:cubicBezTo>
                    <a:pt x="4660" y="3063"/>
                    <a:pt x="4692" y="3278"/>
                    <a:pt x="4650" y="3517"/>
                  </a:cubicBezTo>
                  <a:cubicBezTo>
                    <a:pt x="4578" y="3962"/>
                    <a:pt x="4405" y="4301"/>
                    <a:pt x="4127" y="4532"/>
                  </a:cubicBezTo>
                  <a:cubicBezTo>
                    <a:pt x="3852" y="4766"/>
                    <a:pt x="3538" y="4997"/>
                    <a:pt x="3193" y="5226"/>
                  </a:cubicBezTo>
                  <a:cubicBezTo>
                    <a:pt x="2936" y="5398"/>
                    <a:pt x="2680" y="5602"/>
                    <a:pt x="2419" y="5832"/>
                  </a:cubicBezTo>
                  <a:cubicBezTo>
                    <a:pt x="2164" y="6063"/>
                    <a:pt x="1933" y="6350"/>
                    <a:pt x="1735" y="6700"/>
                  </a:cubicBezTo>
                  <a:cubicBezTo>
                    <a:pt x="1537" y="7050"/>
                    <a:pt x="1390" y="7499"/>
                    <a:pt x="1296" y="8053"/>
                  </a:cubicBezTo>
                  <a:lnTo>
                    <a:pt x="1155" y="8931"/>
                  </a:lnTo>
                  <a:lnTo>
                    <a:pt x="3480" y="9312"/>
                  </a:lnTo>
                  <a:lnTo>
                    <a:pt x="3538" y="8962"/>
                  </a:lnTo>
                  <a:cubicBezTo>
                    <a:pt x="3606" y="8544"/>
                    <a:pt x="3715" y="8195"/>
                    <a:pt x="3862" y="7912"/>
                  </a:cubicBezTo>
                  <a:cubicBezTo>
                    <a:pt x="4013" y="7624"/>
                    <a:pt x="4190" y="7384"/>
                    <a:pt x="4400" y="7185"/>
                  </a:cubicBezTo>
                  <a:cubicBezTo>
                    <a:pt x="4609" y="6987"/>
                    <a:pt x="4823" y="6809"/>
                    <a:pt x="5043" y="6652"/>
                  </a:cubicBezTo>
                  <a:cubicBezTo>
                    <a:pt x="5325" y="6439"/>
                    <a:pt x="5612" y="6219"/>
                    <a:pt x="5899" y="6000"/>
                  </a:cubicBezTo>
                  <a:cubicBezTo>
                    <a:pt x="6187" y="5781"/>
                    <a:pt x="6442" y="5498"/>
                    <a:pt x="6667" y="5147"/>
                  </a:cubicBezTo>
                  <a:cubicBezTo>
                    <a:pt x="6898" y="4797"/>
                    <a:pt x="7059" y="4317"/>
                    <a:pt x="7158" y="3711"/>
                  </a:cubicBezTo>
                  <a:cubicBezTo>
                    <a:pt x="7279" y="2979"/>
                    <a:pt x="7226" y="2363"/>
                    <a:pt x="7002" y="1867"/>
                  </a:cubicBezTo>
                  <a:cubicBezTo>
                    <a:pt x="6777" y="1370"/>
                    <a:pt x="6427" y="973"/>
                    <a:pt x="5962" y="670"/>
                  </a:cubicBezTo>
                  <a:cubicBezTo>
                    <a:pt x="5492" y="372"/>
                    <a:pt x="4943" y="174"/>
                    <a:pt x="4311" y="68"/>
                  </a:cubicBezTo>
                  <a:cubicBezTo>
                    <a:pt x="4032" y="23"/>
                    <a:pt x="3769" y="1"/>
                    <a:pt x="3519" y="1"/>
                  </a:cubicBezTo>
                  <a:close/>
                  <a:moveTo>
                    <a:pt x="1851" y="10214"/>
                  </a:moveTo>
                  <a:cubicBezTo>
                    <a:pt x="1578" y="10214"/>
                    <a:pt x="1332" y="10284"/>
                    <a:pt x="1108" y="10426"/>
                  </a:cubicBezTo>
                  <a:cubicBezTo>
                    <a:pt x="804" y="10614"/>
                    <a:pt x="632" y="10879"/>
                    <a:pt x="575" y="11224"/>
                  </a:cubicBezTo>
                  <a:cubicBezTo>
                    <a:pt x="517" y="11581"/>
                    <a:pt x="596" y="11883"/>
                    <a:pt x="816" y="12145"/>
                  </a:cubicBezTo>
                  <a:cubicBezTo>
                    <a:pt x="1035" y="12401"/>
                    <a:pt x="1343" y="12562"/>
                    <a:pt x="1740" y="12625"/>
                  </a:cubicBezTo>
                  <a:cubicBezTo>
                    <a:pt x="1850" y="12644"/>
                    <a:pt x="1955" y="12653"/>
                    <a:pt x="2056" y="12653"/>
                  </a:cubicBezTo>
                  <a:cubicBezTo>
                    <a:pt x="2323" y="12653"/>
                    <a:pt x="2558" y="12588"/>
                    <a:pt x="2759" y="12463"/>
                  </a:cubicBezTo>
                  <a:cubicBezTo>
                    <a:pt x="3036" y="12285"/>
                    <a:pt x="3208" y="12019"/>
                    <a:pt x="3266" y="11663"/>
                  </a:cubicBezTo>
                  <a:cubicBezTo>
                    <a:pt x="3319" y="11323"/>
                    <a:pt x="3245" y="11016"/>
                    <a:pt x="3030" y="10739"/>
                  </a:cubicBezTo>
                  <a:cubicBezTo>
                    <a:pt x="2822" y="10467"/>
                    <a:pt x="2524" y="10300"/>
                    <a:pt x="2132" y="10237"/>
                  </a:cubicBezTo>
                  <a:cubicBezTo>
                    <a:pt x="2035" y="10222"/>
                    <a:pt x="1942" y="10214"/>
                    <a:pt x="1851" y="10214"/>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0"/>
            <p:cNvSpPr/>
            <p:nvPr/>
          </p:nvSpPr>
          <p:spPr>
            <a:xfrm>
              <a:off x="2189975" y="1546000"/>
              <a:ext cx="182000" cy="316350"/>
            </a:xfrm>
            <a:custGeom>
              <a:avLst/>
              <a:gdLst/>
              <a:ahLst/>
              <a:cxnLst/>
              <a:rect l="l" t="t" r="r" b="b"/>
              <a:pathLst>
                <a:path w="7280" h="12654" extrusionOk="0">
                  <a:moveTo>
                    <a:pt x="3514" y="1"/>
                  </a:moveTo>
                  <a:cubicBezTo>
                    <a:pt x="3187" y="1"/>
                    <a:pt x="2883" y="39"/>
                    <a:pt x="2602" y="116"/>
                  </a:cubicBezTo>
                  <a:cubicBezTo>
                    <a:pt x="2112" y="247"/>
                    <a:pt x="1688" y="445"/>
                    <a:pt x="1333" y="706"/>
                  </a:cubicBezTo>
                  <a:cubicBezTo>
                    <a:pt x="978" y="968"/>
                    <a:pt x="690" y="1239"/>
                    <a:pt x="470" y="1521"/>
                  </a:cubicBezTo>
                  <a:cubicBezTo>
                    <a:pt x="257" y="1803"/>
                    <a:pt x="101" y="2039"/>
                    <a:pt x="0" y="2227"/>
                  </a:cubicBezTo>
                  <a:lnTo>
                    <a:pt x="1762" y="3440"/>
                  </a:lnTo>
                  <a:cubicBezTo>
                    <a:pt x="1903" y="3199"/>
                    <a:pt x="2064" y="2974"/>
                    <a:pt x="2237" y="2765"/>
                  </a:cubicBezTo>
                  <a:cubicBezTo>
                    <a:pt x="2414" y="2555"/>
                    <a:pt x="2624" y="2394"/>
                    <a:pt x="2864" y="2280"/>
                  </a:cubicBezTo>
                  <a:cubicBezTo>
                    <a:pt x="3029" y="2200"/>
                    <a:pt x="3213" y="2161"/>
                    <a:pt x="3416" y="2161"/>
                  </a:cubicBezTo>
                  <a:cubicBezTo>
                    <a:pt x="3509" y="2161"/>
                    <a:pt x="3606" y="2169"/>
                    <a:pt x="3706" y="2185"/>
                  </a:cubicBezTo>
                  <a:cubicBezTo>
                    <a:pt x="3873" y="2217"/>
                    <a:pt x="4034" y="2290"/>
                    <a:pt x="4191" y="2410"/>
                  </a:cubicBezTo>
                  <a:cubicBezTo>
                    <a:pt x="4348" y="2535"/>
                    <a:pt x="4473" y="2687"/>
                    <a:pt x="4567" y="2875"/>
                  </a:cubicBezTo>
                  <a:cubicBezTo>
                    <a:pt x="4661" y="3057"/>
                    <a:pt x="4688" y="3277"/>
                    <a:pt x="4646" y="3517"/>
                  </a:cubicBezTo>
                  <a:cubicBezTo>
                    <a:pt x="4577" y="3961"/>
                    <a:pt x="4401" y="4301"/>
                    <a:pt x="4124" y="4531"/>
                  </a:cubicBezTo>
                  <a:cubicBezTo>
                    <a:pt x="3846" y="4766"/>
                    <a:pt x="3538" y="4996"/>
                    <a:pt x="3193" y="5227"/>
                  </a:cubicBezTo>
                  <a:cubicBezTo>
                    <a:pt x="2937" y="5398"/>
                    <a:pt x="2676" y="5603"/>
                    <a:pt x="2421" y="5832"/>
                  </a:cubicBezTo>
                  <a:cubicBezTo>
                    <a:pt x="2158" y="6062"/>
                    <a:pt x="1929" y="6349"/>
                    <a:pt x="1731" y="6700"/>
                  </a:cubicBezTo>
                  <a:cubicBezTo>
                    <a:pt x="1531" y="7045"/>
                    <a:pt x="1386" y="7499"/>
                    <a:pt x="1297" y="8053"/>
                  </a:cubicBezTo>
                  <a:lnTo>
                    <a:pt x="1150" y="8931"/>
                  </a:lnTo>
                  <a:lnTo>
                    <a:pt x="3475" y="9312"/>
                  </a:lnTo>
                  <a:lnTo>
                    <a:pt x="3533" y="8962"/>
                  </a:lnTo>
                  <a:cubicBezTo>
                    <a:pt x="3601" y="8543"/>
                    <a:pt x="3711" y="8189"/>
                    <a:pt x="3863" y="7906"/>
                  </a:cubicBezTo>
                  <a:cubicBezTo>
                    <a:pt x="4008" y="7624"/>
                    <a:pt x="4186" y="7383"/>
                    <a:pt x="4396" y="7185"/>
                  </a:cubicBezTo>
                  <a:cubicBezTo>
                    <a:pt x="4604" y="6987"/>
                    <a:pt x="4818" y="6809"/>
                    <a:pt x="5038" y="6652"/>
                  </a:cubicBezTo>
                  <a:cubicBezTo>
                    <a:pt x="5325" y="6438"/>
                    <a:pt x="5607" y="6218"/>
                    <a:pt x="5894" y="5999"/>
                  </a:cubicBezTo>
                  <a:cubicBezTo>
                    <a:pt x="6183" y="5780"/>
                    <a:pt x="6438" y="5492"/>
                    <a:pt x="6668" y="5143"/>
                  </a:cubicBezTo>
                  <a:cubicBezTo>
                    <a:pt x="6892" y="4798"/>
                    <a:pt x="7060" y="4317"/>
                    <a:pt x="7160" y="3705"/>
                  </a:cubicBezTo>
                  <a:cubicBezTo>
                    <a:pt x="7280" y="2979"/>
                    <a:pt x="7227" y="2362"/>
                    <a:pt x="6998" y="1866"/>
                  </a:cubicBezTo>
                  <a:cubicBezTo>
                    <a:pt x="6772" y="1370"/>
                    <a:pt x="6427" y="968"/>
                    <a:pt x="5957" y="669"/>
                  </a:cubicBezTo>
                  <a:cubicBezTo>
                    <a:pt x="5493" y="372"/>
                    <a:pt x="4939" y="173"/>
                    <a:pt x="4312" y="69"/>
                  </a:cubicBezTo>
                  <a:cubicBezTo>
                    <a:pt x="4032" y="23"/>
                    <a:pt x="3766" y="1"/>
                    <a:pt x="3514" y="1"/>
                  </a:cubicBezTo>
                  <a:close/>
                  <a:moveTo>
                    <a:pt x="1840" y="10210"/>
                  </a:moveTo>
                  <a:cubicBezTo>
                    <a:pt x="1570" y="10210"/>
                    <a:pt x="1324" y="10282"/>
                    <a:pt x="1104" y="10425"/>
                  </a:cubicBezTo>
                  <a:cubicBezTo>
                    <a:pt x="805" y="10613"/>
                    <a:pt x="627" y="10880"/>
                    <a:pt x="571" y="11225"/>
                  </a:cubicBezTo>
                  <a:cubicBezTo>
                    <a:pt x="513" y="11580"/>
                    <a:pt x="591" y="11883"/>
                    <a:pt x="810" y="12144"/>
                  </a:cubicBezTo>
                  <a:cubicBezTo>
                    <a:pt x="1030" y="12400"/>
                    <a:pt x="1343" y="12563"/>
                    <a:pt x="1741" y="12625"/>
                  </a:cubicBezTo>
                  <a:cubicBezTo>
                    <a:pt x="1849" y="12644"/>
                    <a:pt x="1953" y="12653"/>
                    <a:pt x="2053" y="12653"/>
                  </a:cubicBezTo>
                  <a:cubicBezTo>
                    <a:pt x="2319" y="12653"/>
                    <a:pt x="2553" y="12588"/>
                    <a:pt x="2754" y="12462"/>
                  </a:cubicBezTo>
                  <a:cubicBezTo>
                    <a:pt x="3036" y="12286"/>
                    <a:pt x="3204" y="12018"/>
                    <a:pt x="3261" y="11664"/>
                  </a:cubicBezTo>
                  <a:cubicBezTo>
                    <a:pt x="3318" y="11324"/>
                    <a:pt x="3241" y="11015"/>
                    <a:pt x="3031" y="10738"/>
                  </a:cubicBezTo>
                  <a:cubicBezTo>
                    <a:pt x="2817" y="10467"/>
                    <a:pt x="2520" y="10299"/>
                    <a:pt x="2132" y="10236"/>
                  </a:cubicBezTo>
                  <a:cubicBezTo>
                    <a:pt x="2032" y="10219"/>
                    <a:pt x="1934" y="10210"/>
                    <a:pt x="1840" y="102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 name="Google Shape;1117;p50"/>
          <p:cNvGrpSpPr/>
          <p:nvPr/>
        </p:nvGrpSpPr>
        <p:grpSpPr>
          <a:xfrm>
            <a:off x="5505510" y="698851"/>
            <a:ext cx="560302" cy="335302"/>
            <a:chOff x="8524235" y="3737976"/>
            <a:chExt cx="560302" cy="335302"/>
          </a:xfrm>
        </p:grpSpPr>
        <p:sp>
          <p:nvSpPr>
            <p:cNvPr id="1118" name="Google Shape;1118;p50"/>
            <p:cNvSpPr/>
            <p:nvPr/>
          </p:nvSpPr>
          <p:spPr>
            <a:xfrm>
              <a:off x="8524235"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0"/>
            <p:cNvSpPr/>
            <p:nvPr/>
          </p:nvSpPr>
          <p:spPr>
            <a:xfrm>
              <a:off x="8717261"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0" name="Google Shape;1120;p50"/>
          <p:cNvSpPr/>
          <p:nvPr/>
        </p:nvSpPr>
        <p:spPr>
          <a:xfrm>
            <a:off x="5301244" y="698851"/>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0"/>
          <p:cNvSpPr/>
          <p:nvPr/>
        </p:nvSpPr>
        <p:spPr>
          <a:xfrm>
            <a:off x="442973" y="25080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DA0109B8-B728-12E8-78B3-9ECD7F837F81}"/>
              </a:ext>
            </a:extLst>
          </p:cNvPr>
          <p:cNvSpPr txBox="1"/>
          <p:nvPr/>
        </p:nvSpPr>
        <p:spPr>
          <a:xfrm>
            <a:off x="2130330" y="0"/>
            <a:ext cx="4692729" cy="598177"/>
          </a:xfrm>
          <a:prstGeom prst="rect">
            <a:avLst/>
          </a:prstGeom>
          <a:noFill/>
        </p:spPr>
        <p:txBody>
          <a:bodyPr wrap="square" rtlCol="0">
            <a:spAutoFit/>
          </a:bodyPr>
          <a:lstStyle/>
          <a:p>
            <a:pPr marL="0" marR="0" algn="ctr">
              <a:lnSpc>
                <a:spcPct val="150000"/>
              </a:lnSpc>
              <a:spcBef>
                <a:spcPts val="0"/>
              </a:spcBef>
              <a:spcAft>
                <a:spcPts val="1000"/>
              </a:spcAft>
            </a:pPr>
            <a:r>
              <a:rPr lang="en-US" sz="2500" b="1">
                <a:solidFill>
                  <a:srgbClr val="000000"/>
                </a:solidFill>
                <a:effectLst/>
                <a:latin typeface="+mj-lt"/>
                <a:ea typeface="Times New Roman" panose="02020603050405020304" pitchFamily="18" charset="0"/>
              </a:rPr>
              <a:t>III. Trao đổi khí ở động vật </a:t>
            </a:r>
            <a:endParaRPr lang="en-US" sz="2500">
              <a:effectLst/>
              <a:latin typeface="+mj-lt"/>
              <a:ea typeface="Calibri" panose="020F0502020204030204" pitchFamily="34" charset="0"/>
            </a:endParaRPr>
          </a:p>
        </p:txBody>
      </p:sp>
      <p:sp>
        <p:nvSpPr>
          <p:cNvPr id="8" name="TextBox 7">
            <a:extLst>
              <a:ext uri="{FF2B5EF4-FFF2-40B4-BE49-F238E27FC236}">
                <a16:creationId xmlns:a16="http://schemas.microsoft.com/office/drawing/2014/main" id="{972BC06E-53EC-F05F-2976-0C45E5A39E7E}"/>
              </a:ext>
            </a:extLst>
          </p:cNvPr>
          <p:cNvSpPr txBox="1"/>
          <p:nvPr/>
        </p:nvSpPr>
        <p:spPr>
          <a:xfrm>
            <a:off x="3007629" y="508088"/>
            <a:ext cx="4141192" cy="456535"/>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rPr>
              <a:t>1. Cơ quan trao đổi khí ở động vật </a:t>
            </a:r>
            <a:endParaRPr lang="en-US" sz="1800">
              <a:effectLst/>
              <a:latin typeface="+mj-lt"/>
              <a:ea typeface="Calibri" panose="020F0502020204030204" pitchFamily="34" charset="0"/>
            </a:endParaRPr>
          </a:p>
        </p:txBody>
      </p:sp>
      <p:sp>
        <p:nvSpPr>
          <p:cNvPr id="11" name="Line Callout 1 (Border and Accent Bar) 3">
            <a:extLst>
              <a:ext uri="{FF2B5EF4-FFF2-40B4-BE49-F238E27FC236}">
                <a16:creationId xmlns:a16="http://schemas.microsoft.com/office/drawing/2014/main" id="{44DBDDA4-1A4C-D8AF-252C-556AAE4600DE}"/>
              </a:ext>
            </a:extLst>
          </p:cNvPr>
          <p:cNvSpPr/>
          <p:nvPr/>
        </p:nvSpPr>
        <p:spPr>
          <a:xfrm>
            <a:off x="429078" y="964623"/>
            <a:ext cx="2362808"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a:solidFill>
                  <a:schemeClr val="tx1">
                    <a:lumMod val="50000"/>
                  </a:schemeClr>
                </a:solidFill>
              </a:rPr>
              <a:t>Thảo luận và trả lời</a:t>
            </a:r>
            <a:endParaRPr lang="en-US" sz="1800" b="1" dirty="0">
              <a:solidFill>
                <a:schemeClr val="tx1">
                  <a:lumMod val="50000"/>
                </a:schemeClr>
              </a:solidFill>
            </a:endParaRPr>
          </a:p>
        </p:txBody>
      </p:sp>
      <p:sp>
        <p:nvSpPr>
          <p:cNvPr id="16" name="Rounded Rectangular Callout 13">
            <a:extLst>
              <a:ext uri="{FF2B5EF4-FFF2-40B4-BE49-F238E27FC236}">
                <a16:creationId xmlns:a16="http://schemas.microsoft.com/office/drawing/2014/main" id="{5F6CACB3-9A58-644F-D2B7-9D90F3F43F19}"/>
              </a:ext>
            </a:extLst>
          </p:cNvPr>
          <p:cNvSpPr/>
          <p:nvPr/>
        </p:nvSpPr>
        <p:spPr>
          <a:xfrm>
            <a:off x="728418" y="1748548"/>
            <a:ext cx="7976103" cy="3175745"/>
          </a:xfrm>
          <a:prstGeom prst="wedgeRoundRectCallout">
            <a:avLst>
              <a:gd name="adj1" fmla="val -55381"/>
              <a:gd name="adj2" fmla="val 45800"/>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3800" dirty="0">
              <a:solidFill>
                <a:schemeClr val="tx1"/>
              </a:solidFill>
            </a:endParaRPr>
          </a:p>
        </p:txBody>
      </p:sp>
      <p:sp>
        <p:nvSpPr>
          <p:cNvPr id="17" name="TextBox 16">
            <a:extLst>
              <a:ext uri="{FF2B5EF4-FFF2-40B4-BE49-F238E27FC236}">
                <a16:creationId xmlns:a16="http://schemas.microsoft.com/office/drawing/2014/main" id="{F00BF8C3-6C1A-5B47-E5F7-69E1C0D91CA7}"/>
              </a:ext>
            </a:extLst>
          </p:cNvPr>
          <p:cNvSpPr txBox="1"/>
          <p:nvPr/>
        </p:nvSpPr>
        <p:spPr>
          <a:xfrm>
            <a:off x="1012317" y="1873017"/>
            <a:ext cx="7403265" cy="1364476"/>
          </a:xfrm>
          <a:prstGeom prst="rect">
            <a:avLst/>
          </a:prstGeom>
          <a:noFill/>
        </p:spPr>
        <p:txBody>
          <a:bodyPr wrap="square" rtlCol="0">
            <a:spAutoFit/>
          </a:bodyPr>
          <a:lstStyle/>
          <a:p>
            <a:pPr marL="0" marR="90170" algn="just">
              <a:lnSpc>
                <a:spcPct val="150000"/>
              </a:lnSpc>
              <a:spcBef>
                <a:spcPts val="300"/>
              </a:spcBef>
              <a:spcAft>
                <a:spcPts val="300"/>
              </a:spcAft>
            </a:pPr>
            <a:r>
              <a:rPr lang="en-US" sz="1800" b="1">
                <a:latin typeface="+mj-lt"/>
                <a:ea typeface="Times New Roman" panose="02020603050405020304" pitchFamily="18" charset="0"/>
              </a:rPr>
              <a:t>C10:</a:t>
            </a:r>
            <a:r>
              <a:rPr lang="en-US" sz="1800">
                <a:latin typeface="+mj-lt"/>
                <a:ea typeface="Times New Roman" panose="02020603050405020304" pitchFamily="18" charset="0"/>
              </a:rPr>
              <a:t> </a:t>
            </a:r>
            <a:r>
              <a:rPr lang="en-US" sz="1800">
                <a:solidFill>
                  <a:srgbClr val="000000"/>
                </a:solidFill>
                <a:effectLst/>
                <a:latin typeface="+mj-lt"/>
                <a:ea typeface="Times New Roman" panose="02020603050405020304" pitchFamily="18" charset="0"/>
              </a:rPr>
              <a:t>Kể tên các cơ quan thực hiện trao đổi khí ở động vật.</a:t>
            </a:r>
            <a:endParaRPr lang="en-US" sz="1800">
              <a:effectLst/>
              <a:latin typeface="+mj-lt"/>
              <a:ea typeface="Calibri" panose="020F0502020204030204" pitchFamily="34" charset="0"/>
            </a:endParaRPr>
          </a:p>
          <a:p>
            <a:pPr marL="0" marR="90170" algn="just">
              <a:lnSpc>
                <a:spcPct val="150000"/>
              </a:lnSpc>
              <a:spcBef>
                <a:spcPts val="300"/>
              </a:spcBef>
              <a:spcAft>
                <a:spcPts val="300"/>
              </a:spcAft>
            </a:pPr>
            <a:r>
              <a:rPr lang="en-US" sz="1800" b="1">
                <a:latin typeface="+mj-lt"/>
                <a:ea typeface="Times New Roman" panose="02020603050405020304" pitchFamily="18" charset="0"/>
              </a:rPr>
              <a:t>C11:</a:t>
            </a:r>
            <a:r>
              <a:rPr lang="en-US" sz="1800">
                <a:latin typeface="+mj-lt"/>
                <a:ea typeface="Times New Roman" panose="02020603050405020304" pitchFamily="18" charset="0"/>
              </a:rPr>
              <a:t> </a:t>
            </a:r>
            <a:r>
              <a:rPr lang="en-US" sz="1800">
                <a:solidFill>
                  <a:srgbClr val="000000"/>
                </a:solidFill>
                <a:effectLst/>
                <a:latin typeface="+mj-lt"/>
                <a:ea typeface="Times New Roman" panose="02020603050405020304" pitchFamily="18" charset="0"/>
              </a:rPr>
              <a:t>Quan sát Hình 27.4, hãy cho biết các đại diện: giun đất, ruồi, cá, chó trao đổi khí qua các cơ quan nào.</a:t>
            </a:r>
            <a:endParaRPr lang="en-US" sz="1800">
              <a:effectLst/>
              <a:latin typeface="+mj-lt"/>
              <a:ea typeface="Calibri" panose="020F0502020204030204" pitchFamily="34" charset="0"/>
            </a:endParaRPr>
          </a:p>
        </p:txBody>
      </p:sp>
      <p:pic>
        <p:nvPicPr>
          <p:cNvPr id="19" name="image38.png">
            <a:extLst>
              <a:ext uri="{FF2B5EF4-FFF2-40B4-BE49-F238E27FC236}">
                <a16:creationId xmlns:a16="http://schemas.microsoft.com/office/drawing/2014/main" id="{8829B0CC-A7EB-508D-D47E-C797066DA655}"/>
              </a:ext>
            </a:extLst>
          </p:cNvPr>
          <p:cNvPicPr/>
          <p:nvPr/>
        </p:nvPicPr>
        <p:blipFill>
          <a:blip r:embed="rId3"/>
          <a:srcRect/>
          <a:stretch>
            <a:fillRect/>
          </a:stretch>
        </p:blipFill>
        <p:spPr>
          <a:xfrm>
            <a:off x="1943051" y="3287043"/>
            <a:ext cx="2129155" cy="1329690"/>
          </a:xfrm>
          <a:prstGeom prst="rect">
            <a:avLst/>
          </a:prstGeom>
          <a:ln/>
        </p:spPr>
      </p:pic>
      <p:pic>
        <p:nvPicPr>
          <p:cNvPr id="20" name="image33.png">
            <a:extLst>
              <a:ext uri="{FF2B5EF4-FFF2-40B4-BE49-F238E27FC236}">
                <a16:creationId xmlns:a16="http://schemas.microsoft.com/office/drawing/2014/main" id="{8646C8A0-4527-CE20-B5D1-4F2A1E434D8D}"/>
              </a:ext>
            </a:extLst>
          </p:cNvPr>
          <p:cNvPicPr/>
          <p:nvPr/>
        </p:nvPicPr>
        <p:blipFill>
          <a:blip r:embed="rId4"/>
          <a:srcRect/>
          <a:stretch>
            <a:fillRect/>
          </a:stretch>
        </p:blipFill>
        <p:spPr>
          <a:xfrm>
            <a:off x="5505510" y="3472464"/>
            <a:ext cx="1937385" cy="972185"/>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50" presetClass="entr" presetSubtype="0" decel="10000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3"/>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25" dur="500"/>
                                        <p:tgtEl>
                                          <p:spTgt spid="1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52"/>
          <p:cNvSpPr/>
          <p:nvPr/>
        </p:nvSpPr>
        <p:spPr>
          <a:xfrm>
            <a:off x="4508506" y="72299"/>
            <a:ext cx="3711300" cy="326632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2"/>
          <p:cNvSpPr/>
          <p:nvPr/>
        </p:nvSpPr>
        <p:spPr>
          <a:xfrm>
            <a:off x="235269" y="67161"/>
            <a:ext cx="3711300" cy="326632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4" name="Google Shape;1194;p52"/>
          <p:cNvGrpSpPr/>
          <p:nvPr/>
        </p:nvGrpSpPr>
        <p:grpSpPr>
          <a:xfrm>
            <a:off x="6227020" y="534993"/>
            <a:ext cx="550839" cy="335100"/>
            <a:chOff x="3670395" y="30493"/>
            <a:chExt cx="550839" cy="335100"/>
          </a:xfrm>
        </p:grpSpPr>
        <p:sp>
          <p:nvSpPr>
            <p:cNvPr id="1195" name="Google Shape;1195;p52"/>
            <p:cNvSpPr/>
            <p:nvPr/>
          </p:nvSpPr>
          <p:spPr>
            <a:xfrm>
              <a:off x="3853907" y="205873"/>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2"/>
            <p:cNvSpPr/>
            <p:nvPr/>
          </p:nvSpPr>
          <p:spPr>
            <a:xfrm>
              <a:off x="3670395" y="30493"/>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52"/>
          <p:cNvGrpSpPr/>
          <p:nvPr/>
        </p:nvGrpSpPr>
        <p:grpSpPr>
          <a:xfrm>
            <a:off x="2805714" y="367458"/>
            <a:ext cx="946503" cy="524168"/>
            <a:chOff x="2115014" y="508058"/>
            <a:chExt cx="946503" cy="524168"/>
          </a:xfrm>
        </p:grpSpPr>
        <p:sp>
          <p:nvSpPr>
            <p:cNvPr id="1198" name="Google Shape;1198;p52"/>
            <p:cNvSpPr/>
            <p:nvPr/>
          </p:nvSpPr>
          <p:spPr>
            <a:xfrm>
              <a:off x="2694443" y="683740"/>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2"/>
            <p:cNvSpPr/>
            <p:nvPr/>
          </p:nvSpPr>
          <p:spPr>
            <a:xfrm>
              <a:off x="2298779" y="683740"/>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2"/>
            <p:cNvSpPr/>
            <p:nvPr/>
          </p:nvSpPr>
          <p:spPr>
            <a:xfrm>
              <a:off x="2499162" y="872303"/>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2"/>
            <p:cNvSpPr/>
            <p:nvPr/>
          </p:nvSpPr>
          <p:spPr>
            <a:xfrm>
              <a:off x="2115014" y="508058"/>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52"/>
          <p:cNvSpPr/>
          <p:nvPr/>
        </p:nvSpPr>
        <p:spPr>
          <a:xfrm>
            <a:off x="198541" y="161666"/>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2"/>
          <p:cNvSpPr/>
          <p:nvPr/>
        </p:nvSpPr>
        <p:spPr>
          <a:xfrm>
            <a:off x="8362288" y="172988"/>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2"/>
          <p:cNvSpPr/>
          <p:nvPr/>
        </p:nvSpPr>
        <p:spPr>
          <a:xfrm>
            <a:off x="8077324" y="561924"/>
            <a:ext cx="335104" cy="335104"/>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6" name="Google Shape;1206;p52"/>
          <p:cNvGrpSpPr/>
          <p:nvPr/>
        </p:nvGrpSpPr>
        <p:grpSpPr>
          <a:xfrm>
            <a:off x="7878106" y="4273196"/>
            <a:ext cx="550788" cy="335302"/>
            <a:chOff x="4504306" y="1088951"/>
            <a:chExt cx="550788" cy="335302"/>
          </a:xfrm>
        </p:grpSpPr>
        <p:sp>
          <p:nvSpPr>
            <p:cNvPr id="1207" name="Google Shape;1207;p52"/>
            <p:cNvSpPr/>
            <p:nvPr/>
          </p:nvSpPr>
          <p:spPr>
            <a:xfrm>
              <a:off x="4687818" y="1264634"/>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2"/>
            <p:cNvSpPr/>
            <p:nvPr/>
          </p:nvSpPr>
          <p:spPr>
            <a:xfrm>
              <a:off x="4504306" y="1088951"/>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A92E40D6-F25A-EF20-3DFB-7CA01AC3C547}"/>
              </a:ext>
            </a:extLst>
          </p:cNvPr>
          <p:cNvSpPr txBox="1"/>
          <p:nvPr/>
        </p:nvSpPr>
        <p:spPr>
          <a:xfrm>
            <a:off x="442561" y="763863"/>
            <a:ext cx="3268202" cy="1831271"/>
          </a:xfrm>
          <a:prstGeom prst="rect">
            <a:avLst/>
          </a:prstGeom>
          <a:noFill/>
        </p:spPr>
        <p:txBody>
          <a:bodyPr wrap="square" rtlCol="0">
            <a:spAutoFit/>
          </a:bodyPr>
          <a:lstStyle/>
          <a:p>
            <a:pPr marL="0" marR="0" algn="just">
              <a:lnSpc>
                <a:spcPct val="150000"/>
              </a:lnSpc>
              <a:spcBef>
                <a:spcPts val="0"/>
              </a:spcBef>
              <a:spcAft>
                <a:spcPts val="1000"/>
              </a:spcAft>
            </a:pPr>
            <a:r>
              <a:rPr lang="en-US" sz="1800" b="1">
                <a:effectLst/>
                <a:latin typeface="+mj-lt"/>
                <a:ea typeface="Times New Roman" panose="02020603050405020304" pitchFamily="18" charset="0"/>
              </a:rPr>
              <a:t>Câu trả lời 10:</a:t>
            </a:r>
            <a:endParaRPr lang="en-US" sz="1800">
              <a:effectLst/>
              <a:latin typeface="+mj-lt"/>
              <a:ea typeface="Calibri" panose="020F0502020204030204" pitchFamily="34" charset="0"/>
            </a:endParaRPr>
          </a:p>
          <a:p>
            <a:pPr marL="0" marR="0" algn="just">
              <a:lnSpc>
                <a:spcPct val="150000"/>
              </a:lnSpc>
              <a:spcBef>
                <a:spcPts val="0"/>
              </a:spcBef>
              <a:spcAft>
                <a:spcPts val="1000"/>
              </a:spcAft>
            </a:pPr>
            <a:r>
              <a:rPr lang="en-US" sz="1800">
                <a:effectLst/>
                <a:latin typeface="+mj-lt"/>
                <a:ea typeface="Times New Roman" panose="02020603050405020304" pitchFamily="18" charset="0"/>
              </a:rPr>
              <a:t>Các cơ quan thực hiện sự trao đổi khí ở động vật: da, hệ thống ống khí, mang, phổi,...</a:t>
            </a:r>
            <a:endParaRPr lang="en-US" sz="1800">
              <a:effectLst/>
              <a:latin typeface="+mj-lt"/>
              <a:ea typeface="Calibri" panose="020F0502020204030204" pitchFamily="34" charset="0"/>
            </a:endParaRPr>
          </a:p>
        </p:txBody>
      </p:sp>
      <p:sp>
        <p:nvSpPr>
          <p:cNvPr id="12" name="TextBox 11">
            <a:extLst>
              <a:ext uri="{FF2B5EF4-FFF2-40B4-BE49-F238E27FC236}">
                <a16:creationId xmlns:a16="http://schemas.microsoft.com/office/drawing/2014/main" id="{E9E208E4-5DF5-CAB0-C36C-6011C8EC0B3A}"/>
              </a:ext>
            </a:extLst>
          </p:cNvPr>
          <p:cNvSpPr txBox="1"/>
          <p:nvPr/>
        </p:nvSpPr>
        <p:spPr>
          <a:xfrm>
            <a:off x="4573416" y="156004"/>
            <a:ext cx="3674231" cy="3046988"/>
          </a:xfrm>
          <a:prstGeom prst="rect">
            <a:avLst/>
          </a:prstGeom>
          <a:noFill/>
        </p:spPr>
        <p:txBody>
          <a:bodyPr wrap="square" rtlCol="0">
            <a:spAutoFit/>
          </a:bodyPr>
          <a:lstStyle/>
          <a:p>
            <a:pPr marL="0" marR="0" algn="just">
              <a:lnSpc>
                <a:spcPct val="150000"/>
              </a:lnSpc>
              <a:spcBef>
                <a:spcPts val="0"/>
              </a:spcBef>
              <a:spcAft>
                <a:spcPts val="1000"/>
              </a:spcAft>
            </a:pPr>
            <a:r>
              <a:rPr lang="en-US" sz="1800" b="1">
                <a:effectLst/>
                <a:latin typeface="+mj-lt"/>
                <a:ea typeface="Times New Roman" panose="02020603050405020304" pitchFamily="18" charset="0"/>
              </a:rPr>
              <a:t>Câu trả lời 11. </a:t>
            </a:r>
            <a:endParaRPr lang="en-US" sz="1800">
              <a:effectLst/>
              <a:latin typeface="+mj-lt"/>
              <a:ea typeface="Calibri" panose="020F0502020204030204" pitchFamily="34" charset="0"/>
            </a:endParaRPr>
          </a:p>
          <a:p>
            <a:pPr marL="342900" marR="0" lvl="0" indent="-342900" algn="just">
              <a:lnSpc>
                <a:spcPct val="150000"/>
              </a:lnSpc>
              <a:spcBef>
                <a:spcPts val="0"/>
              </a:spcBef>
              <a:spcAft>
                <a:spcPts val="10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Giun đất: trao đổi khí qua da.</a:t>
            </a:r>
            <a:endParaRPr lang="en-US" sz="1800">
              <a:effectLst/>
              <a:latin typeface="+mj-lt"/>
              <a:ea typeface="Noto Sans Symbols"/>
              <a:cs typeface="Noto Sans Symbols"/>
            </a:endParaRPr>
          </a:p>
          <a:p>
            <a:pPr marL="342900" marR="0" lvl="0" indent="-342900" algn="just">
              <a:lnSpc>
                <a:spcPct val="150000"/>
              </a:lnSpc>
              <a:spcBef>
                <a:spcPts val="0"/>
              </a:spcBef>
              <a:spcAft>
                <a:spcPts val="10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Ruồi: trao đổi khí qua hệ thống ống khí.</a:t>
            </a:r>
            <a:endParaRPr lang="en-US" sz="1800">
              <a:effectLst/>
              <a:latin typeface="+mj-lt"/>
              <a:ea typeface="Noto Sans Symbols"/>
              <a:cs typeface="Noto Sans Symbols"/>
            </a:endParaRPr>
          </a:p>
          <a:p>
            <a:pPr marL="342900" marR="0" lvl="0" indent="-342900" algn="just">
              <a:lnSpc>
                <a:spcPct val="150000"/>
              </a:lnSpc>
              <a:spcBef>
                <a:spcPts val="0"/>
              </a:spcBef>
              <a:spcAft>
                <a:spcPts val="10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Cá: trao đổi khí qua mang.</a:t>
            </a:r>
            <a:endParaRPr lang="en-US" sz="1800">
              <a:effectLst/>
              <a:latin typeface="+mj-lt"/>
              <a:ea typeface="Noto Sans Symbols"/>
              <a:cs typeface="Noto Sans Symbols"/>
            </a:endParaRPr>
          </a:p>
          <a:p>
            <a:pPr marL="342900" marR="0" lvl="0" indent="-342900" algn="just">
              <a:lnSpc>
                <a:spcPct val="150000"/>
              </a:lnSpc>
              <a:spcBef>
                <a:spcPts val="0"/>
              </a:spcBef>
              <a:spcAft>
                <a:spcPts val="10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Chó: trao đổi khí qua phổi.</a:t>
            </a:r>
            <a:endParaRPr lang="en-US" sz="1800">
              <a:effectLst/>
              <a:latin typeface="+mj-lt"/>
              <a:ea typeface="Noto Sans Symbols"/>
              <a:cs typeface="Noto Sans Symbols"/>
            </a:endParaRPr>
          </a:p>
        </p:txBody>
      </p:sp>
      <p:sp>
        <p:nvSpPr>
          <p:cNvPr id="14" name="Arrow: Right 13">
            <a:extLst>
              <a:ext uri="{FF2B5EF4-FFF2-40B4-BE49-F238E27FC236}">
                <a16:creationId xmlns:a16="http://schemas.microsoft.com/office/drawing/2014/main" id="{4CE146AD-B45B-2E12-B465-16E2E92F6B10}"/>
              </a:ext>
            </a:extLst>
          </p:cNvPr>
          <p:cNvSpPr/>
          <p:nvPr/>
        </p:nvSpPr>
        <p:spPr>
          <a:xfrm>
            <a:off x="-6807" y="4026275"/>
            <a:ext cx="1762422" cy="616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18FC2B2-06D3-045D-B378-EFC47F49F5A4}"/>
              </a:ext>
            </a:extLst>
          </p:cNvPr>
          <p:cNvSpPr/>
          <p:nvPr/>
        </p:nvSpPr>
        <p:spPr>
          <a:xfrm>
            <a:off x="1828800" y="3646984"/>
            <a:ext cx="6904074" cy="12959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4D4DE00-E22A-82EB-4249-C776BF1740AE}"/>
              </a:ext>
            </a:extLst>
          </p:cNvPr>
          <p:cNvSpPr txBox="1"/>
          <p:nvPr/>
        </p:nvSpPr>
        <p:spPr>
          <a:xfrm>
            <a:off x="1945899" y="3646984"/>
            <a:ext cx="6669876" cy="1287532"/>
          </a:xfrm>
          <a:prstGeom prst="rect">
            <a:avLst/>
          </a:prstGeom>
          <a:noFill/>
        </p:spPr>
        <p:txBody>
          <a:bodyPr wrap="square" rtlCol="0">
            <a:spAutoFit/>
          </a:bodyPr>
          <a:lstStyle/>
          <a:p>
            <a:pPr marL="0" marR="0" algn="just">
              <a:lnSpc>
                <a:spcPct val="150000"/>
              </a:lnSpc>
              <a:spcBef>
                <a:spcPts val="0"/>
              </a:spcBef>
              <a:spcAft>
                <a:spcPts val="1000"/>
              </a:spcAft>
            </a:pPr>
            <a:r>
              <a:rPr lang="en-US" sz="1800">
                <a:effectLst/>
                <a:latin typeface="+mj-lt"/>
                <a:ea typeface="Times New Roman" panose="02020603050405020304" pitchFamily="18" charset="0"/>
              </a:rPr>
              <a:t>Ở động vật, trao đổi khí giữa cơ thể với môi trường diễn ra ở cơ quan trao đổi khí như bề mặt da, hệ thống ống khí, mang, hoặc phổi. </a:t>
            </a:r>
            <a:endParaRPr lang="en-US" sz="1800">
              <a:effectLst/>
              <a:latin typeface="+mj-lt"/>
              <a:ea typeface="Calibri" panose="020F0502020204030204" pitchFamily="34" charset="0"/>
            </a:endParaRPr>
          </a:p>
        </p:txBody>
      </p:sp>
      <p:sp>
        <p:nvSpPr>
          <p:cNvPr id="18" name="TextBox 17">
            <a:extLst>
              <a:ext uri="{FF2B5EF4-FFF2-40B4-BE49-F238E27FC236}">
                <a16:creationId xmlns:a16="http://schemas.microsoft.com/office/drawing/2014/main" id="{37951D1C-C100-1BA6-3015-6CB0EDD256AD}"/>
              </a:ext>
            </a:extLst>
          </p:cNvPr>
          <p:cNvSpPr txBox="1"/>
          <p:nvPr/>
        </p:nvSpPr>
        <p:spPr>
          <a:xfrm>
            <a:off x="11055" y="4134564"/>
            <a:ext cx="1534774" cy="400110"/>
          </a:xfrm>
          <a:prstGeom prst="rect">
            <a:avLst/>
          </a:prstGeom>
          <a:noFill/>
        </p:spPr>
        <p:txBody>
          <a:bodyPr wrap="square" rtlCol="0">
            <a:spAutoFit/>
          </a:bodyPr>
          <a:lstStyle/>
          <a:p>
            <a:r>
              <a:rPr lang="en-US" sz="2000" b="1"/>
              <a:t>KẾT LUẬN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1000"/>
                                        <p:tgtEl>
                                          <p:spTgt spid="12">
                                            <p:txEl>
                                              <p:pRg st="0" end="0"/>
                                            </p:txEl>
                                          </p:spTgt>
                                        </p:tgtEl>
                                      </p:cBhvr>
                                    </p:animEffect>
                                    <p:anim calcmode="lin" valueType="num">
                                      <p:cBhvr>
                                        <p:cTn id="2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1000"/>
                                        <p:tgtEl>
                                          <p:spTgt spid="12">
                                            <p:txEl>
                                              <p:pRg st="1" end="1"/>
                                            </p:txEl>
                                          </p:spTgt>
                                        </p:tgtEl>
                                      </p:cBhvr>
                                    </p:animEffect>
                                    <p:anim calcmode="lin" valueType="num">
                                      <p:cBhvr>
                                        <p:cTn id="2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1000"/>
                                        <p:tgtEl>
                                          <p:spTgt spid="12">
                                            <p:txEl>
                                              <p:pRg st="2" end="2"/>
                                            </p:txEl>
                                          </p:spTgt>
                                        </p:tgtEl>
                                      </p:cBhvr>
                                    </p:animEffect>
                                    <p:anim calcmode="lin" valueType="num">
                                      <p:cBhvr>
                                        <p:cTn id="3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animEffect transition="in" filter="fade">
                                      <p:cBhvr>
                                        <p:cTn id="40" dur="1000"/>
                                        <p:tgtEl>
                                          <p:spTgt spid="12">
                                            <p:txEl>
                                              <p:pRg st="3" end="3"/>
                                            </p:txEl>
                                          </p:spTgt>
                                        </p:tgtEl>
                                      </p:cBhvr>
                                    </p:animEffect>
                                    <p:anim calcmode="lin" valueType="num">
                                      <p:cBhvr>
                                        <p:cTn id="41"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animEffect transition="in" filter="fade">
                                      <p:cBhvr>
                                        <p:cTn id="47" dur="1000"/>
                                        <p:tgtEl>
                                          <p:spTgt spid="12">
                                            <p:txEl>
                                              <p:pRg st="4" end="4"/>
                                            </p:txEl>
                                          </p:spTgt>
                                        </p:tgtEl>
                                      </p:cBhvr>
                                    </p:animEffect>
                                    <p:anim calcmode="lin" valueType="num">
                                      <p:cBhvr>
                                        <p:cTn id="48"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0-#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0-#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build="p"/>
      <p:bldP spid="14" grpId="0" animBg="1"/>
      <p:bldP spid="15" grpId="0" animBg="1"/>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pSp>
        <p:nvGrpSpPr>
          <p:cNvPr id="1213" name="Google Shape;1213;p53"/>
          <p:cNvGrpSpPr/>
          <p:nvPr/>
        </p:nvGrpSpPr>
        <p:grpSpPr>
          <a:xfrm>
            <a:off x="5892714" y="780020"/>
            <a:ext cx="946503" cy="524168"/>
            <a:chOff x="5902164" y="3157083"/>
            <a:chExt cx="946503" cy="524168"/>
          </a:xfrm>
        </p:grpSpPr>
        <p:sp>
          <p:nvSpPr>
            <p:cNvPr id="1214" name="Google Shape;1214;p53"/>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3"/>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3"/>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3"/>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53"/>
          <p:cNvGrpSpPr/>
          <p:nvPr/>
        </p:nvGrpSpPr>
        <p:grpSpPr>
          <a:xfrm>
            <a:off x="217256" y="4551270"/>
            <a:ext cx="550788" cy="335302"/>
            <a:chOff x="8291456" y="3737976"/>
            <a:chExt cx="550788" cy="335302"/>
          </a:xfrm>
        </p:grpSpPr>
        <p:sp>
          <p:nvSpPr>
            <p:cNvPr id="1219" name="Google Shape;1219;p53"/>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3"/>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1" name="Google Shape;1221;p53"/>
          <p:cNvSpPr/>
          <p:nvPr/>
        </p:nvSpPr>
        <p:spPr>
          <a:xfrm>
            <a:off x="3344850" y="1205350"/>
            <a:ext cx="2454300" cy="35727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3"/>
          <p:cNvSpPr/>
          <p:nvPr/>
        </p:nvSpPr>
        <p:spPr>
          <a:xfrm>
            <a:off x="6143350" y="1205350"/>
            <a:ext cx="2454300" cy="35727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3"/>
          <p:cNvSpPr/>
          <p:nvPr/>
        </p:nvSpPr>
        <p:spPr>
          <a:xfrm>
            <a:off x="555725" y="1205350"/>
            <a:ext cx="2454300" cy="35727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3"/>
          <p:cNvSpPr txBox="1">
            <a:spLocks noGrp="1"/>
          </p:cNvSpPr>
          <p:nvPr>
            <p:ph type="subTitle" idx="4"/>
          </p:nvPr>
        </p:nvSpPr>
        <p:spPr>
          <a:xfrm>
            <a:off x="3505569" y="2696599"/>
            <a:ext cx="2135100" cy="2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MAY 14</a:t>
            </a:r>
            <a:endParaRPr/>
          </a:p>
        </p:txBody>
      </p:sp>
      <p:sp>
        <p:nvSpPr>
          <p:cNvPr id="1233" name="Google Shape;1233;p53"/>
          <p:cNvSpPr txBox="1">
            <a:spLocks noGrp="1"/>
          </p:cNvSpPr>
          <p:nvPr>
            <p:ph type="subTitle" idx="5"/>
          </p:nvPr>
        </p:nvSpPr>
        <p:spPr>
          <a:xfrm>
            <a:off x="6286800" y="2696599"/>
            <a:ext cx="2137200" cy="2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JUN 10</a:t>
            </a:r>
            <a:endParaRPr/>
          </a:p>
        </p:txBody>
      </p:sp>
      <p:sp>
        <p:nvSpPr>
          <p:cNvPr id="1240" name="Google Shape;1240;p53"/>
          <p:cNvSpPr/>
          <p:nvPr/>
        </p:nvSpPr>
        <p:spPr>
          <a:xfrm>
            <a:off x="7910000" y="7640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3"/>
          <p:cNvSpPr/>
          <p:nvPr/>
        </p:nvSpPr>
        <p:spPr>
          <a:xfrm>
            <a:off x="474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3"/>
          <p:cNvSpPr/>
          <p:nvPr/>
        </p:nvSpPr>
        <p:spPr>
          <a:xfrm>
            <a:off x="8188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3"/>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22</a:t>
            </a:fld>
            <a:endParaRPr/>
          </a:p>
        </p:txBody>
      </p:sp>
      <p:sp>
        <p:nvSpPr>
          <p:cNvPr id="2" name="TextBox 1">
            <a:extLst>
              <a:ext uri="{FF2B5EF4-FFF2-40B4-BE49-F238E27FC236}">
                <a16:creationId xmlns:a16="http://schemas.microsoft.com/office/drawing/2014/main" id="{BA9FBBD2-72B4-D782-A20F-FEF69A40461D}"/>
              </a:ext>
            </a:extLst>
          </p:cNvPr>
          <p:cNvSpPr txBox="1"/>
          <p:nvPr/>
        </p:nvSpPr>
        <p:spPr>
          <a:xfrm>
            <a:off x="1856604" y="32192"/>
            <a:ext cx="5916323" cy="958660"/>
          </a:xfrm>
          <a:prstGeom prst="rect">
            <a:avLst/>
          </a:prstGeom>
          <a:noFill/>
        </p:spPr>
        <p:txBody>
          <a:bodyPr wrap="square" rtlCol="0">
            <a:spAutoFit/>
          </a:bodyPr>
          <a:lstStyle/>
          <a:p>
            <a:pPr algn="ctr">
              <a:lnSpc>
                <a:spcPct val="150000"/>
              </a:lnSpc>
            </a:pPr>
            <a:r>
              <a:rPr lang="en-US" sz="2000" b="1">
                <a:solidFill>
                  <a:srgbClr val="000000"/>
                </a:solidFill>
                <a:effectLst/>
                <a:latin typeface="+mj-lt"/>
                <a:ea typeface="Times New Roman" panose="02020603050405020304" pitchFamily="18" charset="0"/>
              </a:rPr>
              <a:t>2. Tìm hiểu đường đi của khí qua các cơ quan hô hấp ở người </a:t>
            </a:r>
            <a:endParaRPr lang="en-US" sz="2000">
              <a:effectLst/>
              <a:latin typeface="+mj-lt"/>
              <a:ea typeface="Calibri" panose="020F0502020204030204" pitchFamily="34" charset="0"/>
            </a:endParaRPr>
          </a:p>
        </p:txBody>
      </p:sp>
      <p:sp>
        <p:nvSpPr>
          <p:cNvPr id="18" name="TextBox 17">
            <a:extLst>
              <a:ext uri="{FF2B5EF4-FFF2-40B4-BE49-F238E27FC236}">
                <a16:creationId xmlns:a16="http://schemas.microsoft.com/office/drawing/2014/main" id="{6C989F3D-2F6B-CCC1-A684-D67FE1C9536F}"/>
              </a:ext>
            </a:extLst>
          </p:cNvPr>
          <p:cNvSpPr txBox="1"/>
          <p:nvPr/>
        </p:nvSpPr>
        <p:spPr>
          <a:xfrm>
            <a:off x="584407" y="1205350"/>
            <a:ext cx="2405010" cy="872034"/>
          </a:xfrm>
          <a:prstGeom prst="rect">
            <a:avLst/>
          </a:prstGeom>
          <a:noFill/>
        </p:spPr>
        <p:txBody>
          <a:bodyPr wrap="square" rtlCol="0">
            <a:spAutoFit/>
          </a:bodyPr>
          <a:lstStyle/>
          <a:p>
            <a:pPr marL="0" marR="90170" algn="just">
              <a:lnSpc>
                <a:spcPct val="150000"/>
              </a:lnSpc>
              <a:spcBef>
                <a:spcPts val="300"/>
              </a:spcBef>
              <a:spcAft>
                <a:spcPts val="300"/>
              </a:spcAft>
            </a:pPr>
            <a:r>
              <a:rPr lang="en-US" sz="1800" i="1">
                <a:solidFill>
                  <a:srgbClr val="000000"/>
                </a:solidFill>
                <a:effectLst/>
                <a:latin typeface="Times New Roman" panose="02020603050405020304" pitchFamily="18" charset="0"/>
                <a:ea typeface="Times New Roman" panose="02020603050405020304" pitchFamily="18" charset="0"/>
              </a:rPr>
              <a:t> </a:t>
            </a:r>
            <a:r>
              <a:rPr lang="en-US" sz="1800" b="1">
                <a:solidFill>
                  <a:srgbClr val="000000"/>
                </a:solidFill>
                <a:effectLst/>
                <a:latin typeface="+mj-lt"/>
                <a:ea typeface="Times New Roman" panose="02020603050405020304" pitchFamily="18" charset="0"/>
              </a:rPr>
              <a:t>C12: </a:t>
            </a:r>
            <a:r>
              <a:rPr lang="en-US" sz="1800">
                <a:solidFill>
                  <a:srgbClr val="000000"/>
                </a:solidFill>
                <a:effectLst/>
                <a:latin typeface="+mj-lt"/>
                <a:ea typeface="Times New Roman" panose="02020603050405020304" pitchFamily="18" charset="0"/>
              </a:rPr>
              <a:t>Quan sát Hình 27.5, hãy:</a:t>
            </a:r>
            <a:endParaRPr lang="en-US" sz="1800">
              <a:effectLst/>
              <a:latin typeface="+mj-lt"/>
              <a:ea typeface="Calibri" panose="020F0502020204030204" pitchFamily="34" charset="0"/>
            </a:endParaRPr>
          </a:p>
        </p:txBody>
      </p:sp>
      <p:pic>
        <p:nvPicPr>
          <p:cNvPr id="20" name="image34.png">
            <a:extLst>
              <a:ext uri="{FF2B5EF4-FFF2-40B4-BE49-F238E27FC236}">
                <a16:creationId xmlns:a16="http://schemas.microsoft.com/office/drawing/2014/main" id="{59819017-8C7A-F3DF-5042-F6BDC41F3BAD}"/>
              </a:ext>
            </a:extLst>
          </p:cNvPr>
          <p:cNvPicPr/>
          <p:nvPr/>
        </p:nvPicPr>
        <p:blipFill>
          <a:blip r:embed="rId3"/>
          <a:srcRect/>
          <a:stretch>
            <a:fillRect/>
          </a:stretch>
        </p:blipFill>
        <p:spPr>
          <a:xfrm>
            <a:off x="768044" y="2319210"/>
            <a:ext cx="1949147" cy="1990234"/>
          </a:xfrm>
          <a:prstGeom prst="rect">
            <a:avLst/>
          </a:prstGeom>
          <a:ln/>
        </p:spPr>
      </p:pic>
      <p:sp>
        <p:nvSpPr>
          <p:cNvPr id="21" name="TextBox 20">
            <a:extLst>
              <a:ext uri="{FF2B5EF4-FFF2-40B4-BE49-F238E27FC236}">
                <a16:creationId xmlns:a16="http://schemas.microsoft.com/office/drawing/2014/main" id="{EC4573EA-E5F9-53EA-399F-881324A20CCC}"/>
              </a:ext>
            </a:extLst>
          </p:cNvPr>
          <p:cNvSpPr txBox="1"/>
          <p:nvPr/>
        </p:nvSpPr>
        <p:spPr>
          <a:xfrm>
            <a:off x="3282782" y="1296974"/>
            <a:ext cx="2454299" cy="336502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Nêu tên các cơ quan trong hệ hô hấp ở người.</a:t>
            </a:r>
          </a:p>
          <a:p>
            <a:pPr marL="28575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rPr>
              <a:t>Mô tả đường đi của khí oxygen và carbon dioxide qua các cơ quan hô hấp ở người</a:t>
            </a:r>
            <a:endParaRPr lang="en-US" sz="1800">
              <a:latin typeface="+mj-lt"/>
            </a:endParaRPr>
          </a:p>
        </p:txBody>
      </p:sp>
      <p:sp>
        <p:nvSpPr>
          <p:cNvPr id="25" name="TextBox 24">
            <a:extLst>
              <a:ext uri="{FF2B5EF4-FFF2-40B4-BE49-F238E27FC236}">
                <a16:creationId xmlns:a16="http://schemas.microsoft.com/office/drawing/2014/main" id="{E9A09087-0EB1-5481-E4E4-21FDDCC9CA21}"/>
              </a:ext>
            </a:extLst>
          </p:cNvPr>
          <p:cNvSpPr txBox="1"/>
          <p:nvPr/>
        </p:nvSpPr>
        <p:spPr>
          <a:xfrm>
            <a:off x="6255698" y="1224226"/>
            <a:ext cx="2137200" cy="2118529"/>
          </a:xfrm>
          <a:prstGeom prst="rect">
            <a:avLst/>
          </a:prstGeom>
          <a:noFill/>
        </p:spPr>
        <p:txBody>
          <a:bodyPr wrap="square" rtlCol="0">
            <a:spAutoFit/>
          </a:bodyPr>
          <a:lstStyle/>
          <a:p>
            <a:pPr algn="just">
              <a:lnSpc>
                <a:spcPct val="150000"/>
              </a:lnSpc>
            </a:pPr>
            <a:r>
              <a:rPr lang="en-US" sz="1800" b="1">
                <a:latin typeface="+mj-lt"/>
              </a:rPr>
              <a:t>C13:</a:t>
            </a:r>
            <a:r>
              <a:rPr lang="en-US" sz="1800">
                <a:latin typeface="+mj-lt"/>
              </a:rPr>
              <a:t> </a:t>
            </a:r>
            <a:r>
              <a:rPr lang="en-US" sz="1800">
                <a:solidFill>
                  <a:srgbClr val="000000"/>
                </a:solidFill>
                <a:effectLst/>
                <a:latin typeface="+mj-lt"/>
                <a:ea typeface="Times New Roman" panose="02020603050405020304" pitchFamily="18" charset="0"/>
              </a:rPr>
              <a:t>Vì sao khi tập thể dục hoặc vận động mạnh, sự trao đổi khí diễn ra nhanh hơn?</a:t>
            </a:r>
            <a:endParaRPr lang="en-US" sz="1800">
              <a:latin typeface="+mj-lt"/>
            </a:endParaRPr>
          </a:p>
        </p:txBody>
      </p:sp>
      <p:pic>
        <p:nvPicPr>
          <p:cNvPr id="28" name="Picture 27">
            <a:extLst>
              <a:ext uri="{FF2B5EF4-FFF2-40B4-BE49-F238E27FC236}">
                <a16:creationId xmlns:a16="http://schemas.microsoft.com/office/drawing/2014/main" id="{876841DA-7E9A-263E-C36F-248845447968}"/>
              </a:ext>
            </a:extLst>
          </p:cNvPr>
          <p:cNvPicPr>
            <a:picLocks noChangeAspect="1"/>
          </p:cNvPicPr>
          <p:nvPr/>
        </p:nvPicPr>
        <p:blipFill>
          <a:blip r:embed="rId4"/>
          <a:stretch>
            <a:fillRect/>
          </a:stretch>
        </p:blipFill>
        <p:spPr>
          <a:xfrm>
            <a:off x="6201187" y="3214029"/>
            <a:ext cx="2454299" cy="1512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additive="base">
                                        <p:cTn id="1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 calcmode="lin" valueType="num">
                                      <p:cBhvr additive="base">
                                        <p:cTn id="24"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build="p"/>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54"/>
          <p:cNvSpPr/>
          <p:nvPr/>
        </p:nvSpPr>
        <p:spPr>
          <a:xfrm>
            <a:off x="432473" y="209748"/>
            <a:ext cx="8272047" cy="4511108"/>
          </a:xfrm>
          <a:prstGeom prst="round2DiagRect">
            <a:avLst>
              <a:gd name="adj1" fmla="val 6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2" name="Google Shape;1272;p54"/>
          <p:cNvGrpSpPr/>
          <p:nvPr/>
        </p:nvGrpSpPr>
        <p:grpSpPr>
          <a:xfrm>
            <a:off x="6746881" y="1377382"/>
            <a:ext cx="550788" cy="335302"/>
            <a:chOff x="8291456" y="3737976"/>
            <a:chExt cx="550788" cy="335302"/>
          </a:xfrm>
        </p:grpSpPr>
        <p:sp>
          <p:nvSpPr>
            <p:cNvPr id="1273" name="Google Shape;1273;p54"/>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4"/>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54"/>
          <p:cNvSpPr/>
          <p:nvPr/>
        </p:nvSpPr>
        <p:spPr>
          <a:xfrm>
            <a:off x="8536674" y="682425"/>
            <a:ext cx="335304" cy="335304"/>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4"/>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C314FCFE-0D4E-5034-6478-1C6F3D26F45F}"/>
              </a:ext>
            </a:extLst>
          </p:cNvPr>
          <p:cNvSpPr txBox="1"/>
          <p:nvPr/>
        </p:nvSpPr>
        <p:spPr>
          <a:xfrm>
            <a:off x="548259" y="209748"/>
            <a:ext cx="8085388" cy="4293483"/>
          </a:xfrm>
          <a:prstGeom prst="rect">
            <a:avLst/>
          </a:prstGeom>
          <a:noFill/>
        </p:spPr>
        <p:txBody>
          <a:bodyPr wrap="square" rtlCol="0">
            <a:spAutoFit/>
          </a:bodyPr>
          <a:lstStyle/>
          <a:p>
            <a:pPr marL="0" marR="0" algn="just">
              <a:lnSpc>
                <a:spcPct val="150000"/>
              </a:lnSpc>
              <a:spcBef>
                <a:spcPts val="0"/>
              </a:spcBef>
              <a:spcAft>
                <a:spcPts val="1000"/>
              </a:spcAft>
            </a:pPr>
            <a:r>
              <a:rPr lang="en-US" sz="1800" b="1">
                <a:effectLst/>
                <a:latin typeface="+mj-lt"/>
                <a:ea typeface="Times New Roman" panose="02020603050405020304" pitchFamily="18" charset="0"/>
              </a:rPr>
              <a:t>Câu trả lời 12</a:t>
            </a:r>
            <a:r>
              <a:rPr lang="en-US" sz="1800">
                <a:effectLst/>
                <a:latin typeface="+mj-lt"/>
                <a:ea typeface="Times New Roman" panose="02020603050405020304" pitchFamily="18" charset="0"/>
              </a:rPr>
              <a:t>. </a:t>
            </a:r>
            <a:endParaRPr lang="en-US" sz="1800">
              <a:effectLst/>
              <a:latin typeface="+mj-lt"/>
              <a:ea typeface="Calibri" panose="020F0502020204030204" pitchFamily="34" charset="0"/>
            </a:endParaRPr>
          </a:p>
          <a:p>
            <a:pPr marL="285750" marR="0" indent="-285750" algn="just">
              <a:lnSpc>
                <a:spcPct val="150000"/>
              </a:lnSpc>
              <a:spcBef>
                <a:spcPts val="0"/>
              </a:spcBef>
              <a:spcAft>
                <a:spcPts val="1000"/>
              </a:spcAft>
              <a:buFont typeface="Wingdings" panose="05000000000000000000" pitchFamily="2" charset="2"/>
              <a:buChar char="q"/>
            </a:pPr>
            <a:r>
              <a:rPr lang="en-US" sz="1800">
                <a:effectLst/>
                <a:latin typeface="+mj-lt"/>
                <a:ea typeface="Times New Roman" panose="02020603050405020304" pitchFamily="18" charset="0"/>
              </a:rPr>
              <a:t> Tên các cơ quan trong hệ hô hấp ở người: Khoang mũi, thanh quản, khí quản, phế quản, phổi (phổi trái, phổi phải), tiểu phế quản, phế nang.</a:t>
            </a:r>
            <a:endParaRPr lang="en-US" sz="1800">
              <a:effectLst/>
              <a:latin typeface="+mj-lt"/>
              <a:ea typeface="Calibri" panose="020F0502020204030204" pitchFamily="34" charset="0"/>
            </a:endParaRPr>
          </a:p>
          <a:p>
            <a:pPr marL="285750" marR="0" indent="-285750" algn="just">
              <a:lnSpc>
                <a:spcPct val="150000"/>
              </a:lnSpc>
              <a:spcBef>
                <a:spcPts val="0"/>
              </a:spcBef>
              <a:spcAft>
                <a:spcPts val="1000"/>
              </a:spcAft>
              <a:buFont typeface="Wingdings" panose="05000000000000000000" pitchFamily="2" charset="2"/>
              <a:buChar char="q"/>
            </a:pPr>
            <a:r>
              <a:rPr lang="en-US" sz="1800">
                <a:effectLst/>
                <a:latin typeface="+mj-lt"/>
                <a:ea typeface="Times New Roman" panose="02020603050405020304" pitchFamily="18" charset="0"/>
              </a:rPr>
              <a:t> Mô tả đường đi của khí oxygen và carbon dioxide qua các cơ quan hô hấp ở người.</a:t>
            </a:r>
            <a:endParaRPr lang="en-US" sz="1800">
              <a:effectLst/>
              <a:latin typeface="+mj-lt"/>
              <a:ea typeface="Calibri" panose="020F0502020204030204" pitchFamily="34" charset="0"/>
            </a:endParaRPr>
          </a:p>
          <a:p>
            <a:pPr marL="342900" marR="0" lvl="0" indent="-342900" algn="just">
              <a:lnSpc>
                <a:spcPct val="150000"/>
              </a:lnSpc>
              <a:spcBef>
                <a:spcPts val="0"/>
              </a:spcBef>
              <a:spcAft>
                <a:spcPts val="10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Oxygen từ ngoài đi qua khoang mũi khí quản phế quản tiểu phế quản phế nang mao mạch.</a:t>
            </a:r>
            <a:endParaRPr lang="en-US" sz="1800">
              <a:effectLst/>
              <a:latin typeface="+mj-lt"/>
              <a:ea typeface="Noto Sans Symbols"/>
              <a:cs typeface="Noto Sans Symbols"/>
            </a:endParaRPr>
          </a:p>
          <a:p>
            <a:pPr marL="342900" marR="0" lvl="0" indent="-342900" algn="just">
              <a:lnSpc>
                <a:spcPct val="150000"/>
              </a:lnSpc>
              <a:spcBef>
                <a:spcPts val="0"/>
              </a:spcBef>
              <a:spcAft>
                <a:spcPts val="100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Carbon dioxide từ mao mạch phế nang tiểu phế quản  phế quản khí quản khoang mũi môi trường ngoài.</a:t>
            </a:r>
            <a:endParaRPr lang="en-US" sz="1800">
              <a:effectLst/>
              <a:latin typeface="+mj-lt"/>
              <a:ea typeface="Noto Sans Symbols"/>
              <a:cs typeface="Noto Sans Symbol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624FEC23-A54A-1177-B0DB-058114CD4C44}"/>
              </a:ext>
            </a:extLst>
          </p:cNvPr>
          <p:cNvSpPr/>
          <p:nvPr/>
        </p:nvSpPr>
        <p:spPr>
          <a:xfrm>
            <a:off x="931085" y="281432"/>
            <a:ext cx="7596223" cy="4481953"/>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t>Vì sao ban đêm không nên để nhiều hoa hoặc cây xanh trong phòng ngủ đóng kín cửa?</a:t>
            </a:r>
            <a:endParaRPr lang="en-US"/>
          </a:p>
        </p:txBody>
      </p:sp>
      <p:sp>
        <p:nvSpPr>
          <p:cNvPr id="6" name="TextBox 5">
            <a:extLst>
              <a:ext uri="{FF2B5EF4-FFF2-40B4-BE49-F238E27FC236}">
                <a16:creationId xmlns:a16="http://schemas.microsoft.com/office/drawing/2014/main" id="{2C784A2B-3D9D-0018-05D0-35FB0DA99F4E}"/>
              </a:ext>
            </a:extLst>
          </p:cNvPr>
          <p:cNvSpPr txBox="1"/>
          <p:nvPr/>
        </p:nvSpPr>
        <p:spPr>
          <a:xfrm>
            <a:off x="1308842" y="292771"/>
            <a:ext cx="6925339" cy="2662267"/>
          </a:xfrm>
          <a:prstGeom prst="rect">
            <a:avLst/>
          </a:prstGeom>
          <a:noFill/>
        </p:spPr>
        <p:txBody>
          <a:bodyPr wrap="square" rtlCol="0">
            <a:spAutoFit/>
          </a:bodyPr>
          <a:lstStyle/>
          <a:p>
            <a:pPr marL="0" marR="0" algn="just">
              <a:lnSpc>
                <a:spcPct val="150000"/>
              </a:lnSpc>
              <a:spcBef>
                <a:spcPts val="0"/>
              </a:spcBef>
              <a:spcAft>
                <a:spcPts val="1000"/>
              </a:spcAft>
            </a:pPr>
            <a:r>
              <a:rPr lang="en-US" sz="1800" b="1">
                <a:effectLst/>
                <a:latin typeface="+mj-lt"/>
                <a:ea typeface="Times New Roman" panose="02020603050405020304" pitchFamily="18" charset="0"/>
              </a:rPr>
              <a:t>Câu trả lời 13. </a:t>
            </a:r>
            <a:endParaRPr lang="en-US" sz="1800">
              <a:effectLst/>
              <a:latin typeface="+mj-lt"/>
              <a:ea typeface="Calibri" panose="020F0502020204030204" pitchFamily="34" charset="0"/>
            </a:endParaRPr>
          </a:p>
          <a:p>
            <a:pPr marL="0" marR="0" algn="just">
              <a:lnSpc>
                <a:spcPct val="150000"/>
              </a:lnSpc>
              <a:spcBef>
                <a:spcPts val="0"/>
              </a:spcBef>
              <a:spcAft>
                <a:spcPts val="1000"/>
              </a:spcAft>
            </a:pPr>
            <a:r>
              <a:rPr lang="en-US" sz="1800">
                <a:effectLst/>
                <a:latin typeface="+mj-lt"/>
                <a:ea typeface="Times New Roman" panose="02020603050405020304" pitchFamily="18" charset="0"/>
              </a:rPr>
              <a:t>Khi tập thể dục hoặc vận động mạnh, cơ thể cần nhiều năng lượng. Hô hấp tế bào là quá trình cần thiết nhằm tạo ra năng lượng cho cơ thể. Để thực hiện quá trình này, oxygen là một yếu tố quan trọng. Vì vậy, để cung cấp đủ hàm lượng oxygen cho tế bào, hệ hô hấp phải tăng cường hoạt động, làm nhịp hô hấp tăng.</a:t>
            </a:r>
            <a:endParaRPr lang="en-US" sz="1800">
              <a:effectLst/>
              <a:latin typeface="+mj-lt"/>
              <a:ea typeface="Calibri" panose="020F0502020204030204" pitchFamily="34" charset="0"/>
            </a:endParaRPr>
          </a:p>
        </p:txBody>
      </p:sp>
      <p:pic>
        <p:nvPicPr>
          <p:cNvPr id="8" name="Picture 7">
            <a:extLst>
              <a:ext uri="{FF2B5EF4-FFF2-40B4-BE49-F238E27FC236}">
                <a16:creationId xmlns:a16="http://schemas.microsoft.com/office/drawing/2014/main" id="{4978C581-90E6-7391-7F10-9F9A64B095FB}"/>
              </a:ext>
            </a:extLst>
          </p:cNvPr>
          <p:cNvPicPr>
            <a:picLocks noChangeAspect="1"/>
          </p:cNvPicPr>
          <p:nvPr/>
        </p:nvPicPr>
        <p:blipFill rotWithShape="1">
          <a:blip r:embed="rId2"/>
          <a:srcRect l="20155" t="31973" r="41009" b="21860"/>
          <a:stretch/>
        </p:blipFill>
        <p:spPr>
          <a:xfrm>
            <a:off x="1982240" y="2968361"/>
            <a:ext cx="2558902" cy="1711043"/>
          </a:xfrm>
          <a:prstGeom prst="rect">
            <a:avLst/>
          </a:prstGeom>
        </p:spPr>
      </p:pic>
      <p:pic>
        <p:nvPicPr>
          <p:cNvPr id="9" name="Picture 8">
            <a:extLst>
              <a:ext uri="{FF2B5EF4-FFF2-40B4-BE49-F238E27FC236}">
                <a16:creationId xmlns:a16="http://schemas.microsoft.com/office/drawing/2014/main" id="{16FF2681-C391-3C6C-EE94-A54C1F0D0D91}"/>
              </a:ext>
            </a:extLst>
          </p:cNvPr>
          <p:cNvPicPr>
            <a:picLocks noChangeAspect="1"/>
          </p:cNvPicPr>
          <p:nvPr/>
        </p:nvPicPr>
        <p:blipFill rotWithShape="1">
          <a:blip r:embed="rId3"/>
          <a:srcRect l="18372" t="23430" r="41395" b="29989"/>
          <a:stretch/>
        </p:blipFill>
        <p:spPr>
          <a:xfrm>
            <a:off x="4820093" y="2962938"/>
            <a:ext cx="2643963" cy="1721888"/>
          </a:xfrm>
          <a:prstGeom prst="rect">
            <a:avLst/>
          </a:prstGeom>
        </p:spPr>
      </p:pic>
    </p:spTree>
    <p:extLst>
      <p:ext uri="{BB962C8B-B14F-4D97-AF65-F5344CB8AC3E}">
        <p14:creationId xmlns:p14="http://schemas.microsoft.com/office/powerpoint/2010/main" val="329166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857" name="Google Shape;1857;p57"/>
          <p:cNvSpPr/>
          <p:nvPr/>
        </p:nvSpPr>
        <p:spPr>
          <a:xfrm>
            <a:off x="7946000" y="7640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ular Callout 13">
            <a:extLst>
              <a:ext uri="{FF2B5EF4-FFF2-40B4-BE49-F238E27FC236}">
                <a16:creationId xmlns:a16="http://schemas.microsoft.com/office/drawing/2014/main" id="{EC38F227-7FD5-710D-8830-C132529D06B6}"/>
              </a:ext>
            </a:extLst>
          </p:cNvPr>
          <p:cNvSpPr/>
          <p:nvPr/>
        </p:nvSpPr>
        <p:spPr>
          <a:xfrm>
            <a:off x="1304395" y="330250"/>
            <a:ext cx="6783572" cy="4674141"/>
          </a:xfrm>
          <a:prstGeom prst="wedgeRoundRectCallout">
            <a:avLst>
              <a:gd name="adj1" fmla="val -55381"/>
              <a:gd name="adj2" fmla="val 45800"/>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3800" dirty="0">
              <a:solidFill>
                <a:schemeClr val="tx1"/>
              </a:solidFill>
            </a:endParaRPr>
          </a:p>
        </p:txBody>
      </p:sp>
      <p:sp>
        <p:nvSpPr>
          <p:cNvPr id="6" name="TextBox 5">
            <a:extLst>
              <a:ext uri="{FF2B5EF4-FFF2-40B4-BE49-F238E27FC236}">
                <a16:creationId xmlns:a16="http://schemas.microsoft.com/office/drawing/2014/main" id="{821C78E9-2AA3-4EE1-6D31-8876F5E20111}"/>
              </a:ext>
            </a:extLst>
          </p:cNvPr>
          <p:cNvSpPr txBox="1"/>
          <p:nvPr/>
        </p:nvSpPr>
        <p:spPr>
          <a:xfrm>
            <a:off x="3852565" y="402854"/>
            <a:ext cx="1545266" cy="496996"/>
          </a:xfrm>
          <a:prstGeom prst="rect">
            <a:avLst/>
          </a:prstGeom>
          <a:noFill/>
        </p:spPr>
        <p:txBody>
          <a:bodyPr wrap="square" rtlCol="0">
            <a:spAutoFit/>
          </a:bodyPr>
          <a:lstStyle/>
          <a:p>
            <a:pPr algn="ctr">
              <a:lnSpc>
                <a:spcPct val="150000"/>
              </a:lnSpc>
            </a:pPr>
            <a:r>
              <a:rPr lang="en-US" sz="2000" b="1"/>
              <a:t>KẾT LUẬN</a:t>
            </a:r>
          </a:p>
        </p:txBody>
      </p:sp>
      <p:sp>
        <p:nvSpPr>
          <p:cNvPr id="7" name="TextBox 6">
            <a:extLst>
              <a:ext uri="{FF2B5EF4-FFF2-40B4-BE49-F238E27FC236}">
                <a16:creationId xmlns:a16="http://schemas.microsoft.com/office/drawing/2014/main" id="{C6F97594-58E4-AEE5-B4CD-A16BCA5C1A93}"/>
              </a:ext>
            </a:extLst>
          </p:cNvPr>
          <p:cNvSpPr txBox="1"/>
          <p:nvPr/>
        </p:nvSpPr>
        <p:spPr>
          <a:xfrm>
            <a:off x="1396409" y="972454"/>
            <a:ext cx="6549591" cy="2118529"/>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Ở người, trao đổi khí diễn ra ở phổi. Khi hít vào, khí oxygen trong không khí được dẫn vào phổi đến các phế nang. Tại các phế nang, khí oxygen khuếch tán vào mạch máu, khí carbon dioxide từ máu sẽ khuếch tán vào phế nang và thải ra môi trường qua hoạt động thở ra. </a:t>
            </a:r>
            <a:endParaRPr lang="en-US" sz="1800">
              <a:effectLst/>
              <a:latin typeface="+mj-lt"/>
              <a:ea typeface="Calibri" panose="020F0502020204030204" pitchFamily="34" charset="0"/>
            </a:endParaRPr>
          </a:p>
        </p:txBody>
      </p:sp>
      <p:pic>
        <p:nvPicPr>
          <p:cNvPr id="10" name="Picture 9">
            <a:extLst>
              <a:ext uri="{FF2B5EF4-FFF2-40B4-BE49-F238E27FC236}">
                <a16:creationId xmlns:a16="http://schemas.microsoft.com/office/drawing/2014/main" id="{1EA2105C-B6D0-195C-4B93-0B4ABBC9164B}"/>
              </a:ext>
            </a:extLst>
          </p:cNvPr>
          <p:cNvPicPr>
            <a:picLocks noChangeAspect="1"/>
          </p:cNvPicPr>
          <p:nvPr/>
        </p:nvPicPr>
        <p:blipFill>
          <a:blip r:embed="rId3"/>
          <a:stretch>
            <a:fillRect/>
          </a:stretch>
        </p:blipFill>
        <p:spPr>
          <a:xfrm>
            <a:off x="3485339" y="3006172"/>
            <a:ext cx="2421683" cy="1934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7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7" name="Google Shape;1997;p59"/>
          <p:cNvSpPr/>
          <p:nvPr/>
        </p:nvSpPr>
        <p:spPr>
          <a:xfrm>
            <a:off x="7774223" y="68125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9"/>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9"/>
          <p:cNvSpPr/>
          <p:nvPr/>
        </p:nvSpPr>
        <p:spPr>
          <a:xfrm>
            <a:off x="8137450" y="243550"/>
            <a:ext cx="582900" cy="5829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9"/>
          <p:cNvSpPr/>
          <p:nvPr/>
        </p:nvSpPr>
        <p:spPr>
          <a:xfrm>
            <a:off x="5103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0723CC87-18A0-D744-52CD-2A938C4EC1C2}"/>
              </a:ext>
            </a:extLst>
          </p:cNvPr>
          <p:cNvSpPr txBox="1"/>
          <p:nvPr/>
        </p:nvSpPr>
        <p:spPr>
          <a:xfrm>
            <a:off x="3522921" y="-4948"/>
            <a:ext cx="2098158" cy="496996"/>
          </a:xfrm>
          <a:prstGeom prst="rect">
            <a:avLst/>
          </a:prstGeom>
          <a:noFill/>
        </p:spPr>
        <p:txBody>
          <a:bodyPr wrap="square" rtlCol="0">
            <a:spAutoFit/>
          </a:bodyPr>
          <a:lstStyle/>
          <a:p>
            <a:pPr algn="ctr">
              <a:lnSpc>
                <a:spcPct val="150000"/>
              </a:lnSpc>
            </a:pPr>
            <a:r>
              <a:rPr lang="en-US" sz="2000" b="1"/>
              <a:t>Luyện tập</a:t>
            </a:r>
          </a:p>
        </p:txBody>
      </p:sp>
      <p:sp>
        <p:nvSpPr>
          <p:cNvPr id="8" name="Rectangle: Rounded Corners 7">
            <a:extLst>
              <a:ext uri="{FF2B5EF4-FFF2-40B4-BE49-F238E27FC236}">
                <a16:creationId xmlns:a16="http://schemas.microsoft.com/office/drawing/2014/main" id="{45E128AA-555B-BBBE-0BC2-FB2ED9467ED4}"/>
              </a:ext>
            </a:extLst>
          </p:cNvPr>
          <p:cNvSpPr/>
          <p:nvPr/>
        </p:nvSpPr>
        <p:spPr>
          <a:xfrm>
            <a:off x="829340" y="485508"/>
            <a:ext cx="7683795" cy="49699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000000"/>
                </a:solidFill>
                <a:effectLst/>
                <a:latin typeface="+mj-lt"/>
                <a:ea typeface="Times New Roman" panose="02020603050405020304" pitchFamily="18" charset="0"/>
              </a:rPr>
              <a:t>Xác định các cơ quan trao đổi khí của các sinh vật trong bảng sau:</a:t>
            </a:r>
            <a:endParaRPr lang="en-US">
              <a:latin typeface="+mj-lt"/>
            </a:endParaRPr>
          </a:p>
        </p:txBody>
      </p:sp>
      <p:graphicFrame>
        <p:nvGraphicFramePr>
          <p:cNvPr id="11" name="Table 11">
            <a:extLst>
              <a:ext uri="{FF2B5EF4-FFF2-40B4-BE49-F238E27FC236}">
                <a16:creationId xmlns:a16="http://schemas.microsoft.com/office/drawing/2014/main" id="{41FF047E-A235-D005-A0B1-42B5033E2E3B}"/>
              </a:ext>
            </a:extLst>
          </p:cNvPr>
          <p:cNvGraphicFramePr>
            <a:graphicFrameLocks noGrp="1"/>
          </p:cNvGraphicFramePr>
          <p:nvPr>
            <p:extLst>
              <p:ext uri="{D42A27DB-BD31-4B8C-83A1-F6EECF244321}">
                <p14:modId xmlns:p14="http://schemas.microsoft.com/office/powerpoint/2010/main" val="2980108659"/>
              </p:ext>
            </p:extLst>
          </p:nvPr>
        </p:nvGraphicFramePr>
        <p:xfrm>
          <a:off x="977219" y="1148316"/>
          <a:ext cx="7534940" cy="3857359"/>
        </p:xfrm>
        <a:graphic>
          <a:graphicData uri="http://schemas.openxmlformats.org/drawingml/2006/table">
            <a:tbl>
              <a:tblPr firstRow="1" bandRow="1">
                <a:tableStyleId>{8F3C21A3-E813-41E4-8DE9-861D843D7636}</a:tableStyleId>
              </a:tblPr>
              <a:tblGrid>
                <a:gridCol w="3752467">
                  <a:extLst>
                    <a:ext uri="{9D8B030D-6E8A-4147-A177-3AD203B41FA5}">
                      <a16:colId xmlns:a16="http://schemas.microsoft.com/office/drawing/2014/main" val="1188740934"/>
                    </a:ext>
                  </a:extLst>
                </a:gridCol>
                <a:gridCol w="3782473">
                  <a:extLst>
                    <a:ext uri="{9D8B030D-6E8A-4147-A177-3AD203B41FA5}">
                      <a16:colId xmlns:a16="http://schemas.microsoft.com/office/drawing/2014/main" val="967035090"/>
                    </a:ext>
                  </a:extLst>
                </a:gridCol>
              </a:tblGrid>
              <a:tr h="305923">
                <a:tc>
                  <a:txBody>
                    <a:bodyPr/>
                    <a:lstStyle/>
                    <a:p>
                      <a:pPr algn="ctr"/>
                      <a:r>
                        <a:rPr lang="en-US" sz="1700" b="1">
                          <a:latin typeface="+mj-lt"/>
                        </a:rPr>
                        <a:t>Đại diện</a:t>
                      </a:r>
                    </a:p>
                  </a:txBody>
                  <a:tcPr anchor="ctr">
                    <a:solidFill>
                      <a:srgbClr val="00B050"/>
                    </a:solidFill>
                  </a:tcPr>
                </a:tc>
                <a:tc>
                  <a:txBody>
                    <a:bodyPr/>
                    <a:lstStyle/>
                    <a:p>
                      <a:pPr algn="ctr"/>
                      <a:r>
                        <a:rPr lang="en-US" sz="1700" b="1">
                          <a:latin typeface="+mj-lt"/>
                        </a:rPr>
                        <a:t>Cơ quan trao đổi khí</a:t>
                      </a:r>
                    </a:p>
                  </a:txBody>
                  <a:tcPr anchor="ctr">
                    <a:solidFill>
                      <a:srgbClr val="00B050"/>
                    </a:solidFill>
                  </a:tcPr>
                </a:tc>
                <a:extLst>
                  <a:ext uri="{0D108BD9-81ED-4DB2-BD59-A6C34878D82A}">
                    <a16:rowId xmlns:a16="http://schemas.microsoft.com/office/drawing/2014/main" val="3383567491"/>
                  </a:ext>
                </a:extLst>
              </a:tr>
              <a:tr h="338935">
                <a:tc>
                  <a:txBody>
                    <a:bodyPr/>
                    <a:lstStyle/>
                    <a:p>
                      <a:pPr algn="ctr"/>
                      <a:r>
                        <a:rPr lang="en-US" sz="1700">
                          <a:latin typeface="+mj-lt"/>
                        </a:rPr>
                        <a:t>Thủy tức</a:t>
                      </a:r>
                    </a:p>
                  </a:txBody>
                  <a:tcPr anchor="ctr"/>
                </a:tc>
                <a:tc>
                  <a:txBody>
                    <a:bodyPr/>
                    <a:lstStyle/>
                    <a:p>
                      <a:pPr algn="ctr"/>
                      <a:r>
                        <a:rPr lang="en-US" sz="1700">
                          <a:latin typeface="+mj-lt"/>
                        </a:rPr>
                        <a:t>……...………..…………………………</a:t>
                      </a:r>
                    </a:p>
                  </a:txBody>
                  <a:tcPr anchor="ctr"/>
                </a:tc>
                <a:extLst>
                  <a:ext uri="{0D108BD9-81ED-4DB2-BD59-A6C34878D82A}">
                    <a16:rowId xmlns:a16="http://schemas.microsoft.com/office/drawing/2014/main" val="1147972467"/>
                  </a:ext>
                </a:extLst>
              </a:tr>
              <a:tr h="338935">
                <a:tc>
                  <a:txBody>
                    <a:bodyPr/>
                    <a:lstStyle/>
                    <a:p>
                      <a:pPr algn="ctr"/>
                      <a:r>
                        <a:rPr lang="en-US" sz="1700">
                          <a:latin typeface="+mj-lt"/>
                        </a:rPr>
                        <a:t>Mèo</a:t>
                      </a:r>
                    </a:p>
                  </a:txBody>
                  <a:tcPr anchor="ctr">
                    <a:solidFill>
                      <a:schemeClr val="bg2">
                        <a:lumMod val="90000"/>
                      </a:schemeClr>
                    </a:solidFill>
                  </a:tcPr>
                </a:tc>
                <a:tc>
                  <a:txBody>
                    <a:bodyPr/>
                    <a:lstStyle/>
                    <a:p>
                      <a:pPr algn="ctr"/>
                      <a:r>
                        <a:rPr lang="en-US" sz="1700">
                          <a:latin typeface="+mj-lt"/>
                        </a:rPr>
                        <a:t>………………..…………………………</a:t>
                      </a:r>
                    </a:p>
                  </a:txBody>
                  <a:tcPr anchor="ctr">
                    <a:solidFill>
                      <a:schemeClr val="bg2">
                        <a:lumMod val="90000"/>
                      </a:schemeClr>
                    </a:solidFill>
                  </a:tcPr>
                </a:tc>
                <a:extLst>
                  <a:ext uri="{0D108BD9-81ED-4DB2-BD59-A6C34878D82A}">
                    <a16:rowId xmlns:a16="http://schemas.microsoft.com/office/drawing/2014/main" val="3115113291"/>
                  </a:ext>
                </a:extLst>
              </a:tr>
              <a:tr h="338935">
                <a:tc>
                  <a:txBody>
                    <a:bodyPr/>
                    <a:lstStyle/>
                    <a:p>
                      <a:pPr algn="ctr"/>
                      <a:r>
                        <a:rPr lang="en-US" sz="1700">
                          <a:latin typeface="+mj-lt"/>
                        </a:rPr>
                        <a:t>Kiến</a:t>
                      </a:r>
                    </a:p>
                  </a:txBody>
                  <a:tcPr anchor="ctr"/>
                </a:tc>
                <a:tc>
                  <a:txBody>
                    <a:bodyPr/>
                    <a:lstStyle/>
                    <a:p>
                      <a:pPr algn="ctr"/>
                      <a:r>
                        <a:rPr lang="en-US" sz="1700">
                          <a:latin typeface="+mj-lt"/>
                        </a:rPr>
                        <a:t>…………………………………………..</a:t>
                      </a:r>
                    </a:p>
                  </a:txBody>
                  <a:tcPr anchor="ctr"/>
                </a:tc>
                <a:extLst>
                  <a:ext uri="{0D108BD9-81ED-4DB2-BD59-A6C34878D82A}">
                    <a16:rowId xmlns:a16="http://schemas.microsoft.com/office/drawing/2014/main" val="2880855687"/>
                  </a:ext>
                </a:extLst>
              </a:tr>
              <a:tr h="338935">
                <a:tc>
                  <a:txBody>
                    <a:bodyPr/>
                    <a:lstStyle/>
                    <a:p>
                      <a:pPr algn="ctr"/>
                      <a:r>
                        <a:rPr lang="en-US" sz="1700">
                          <a:latin typeface="+mj-lt"/>
                        </a:rPr>
                        <a:t>Cá rô</a:t>
                      </a:r>
                    </a:p>
                  </a:txBody>
                  <a:tcPr anchor="ctr">
                    <a:solidFill>
                      <a:schemeClr val="bg2">
                        <a:lumMod val="90000"/>
                      </a:schemeClr>
                    </a:solidFill>
                  </a:tcPr>
                </a:tc>
                <a:tc>
                  <a:txBody>
                    <a:bodyPr/>
                    <a:lstStyle/>
                    <a:p>
                      <a:pPr algn="ctr"/>
                      <a:r>
                        <a:rPr lang="en-US" sz="1700">
                          <a:latin typeface="+mj-lt"/>
                        </a:rPr>
                        <a:t>…………………………………………..</a:t>
                      </a:r>
                    </a:p>
                  </a:txBody>
                  <a:tcPr anchor="ctr">
                    <a:solidFill>
                      <a:schemeClr val="bg2">
                        <a:lumMod val="90000"/>
                      </a:schemeClr>
                    </a:solidFill>
                  </a:tcPr>
                </a:tc>
                <a:extLst>
                  <a:ext uri="{0D108BD9-81ED-4DB2-BD59-A6C34878D82A}">
                    <a16:rowId xmlns:a16="http://schemas.microsoft.com/office/drawing/2014/main" val="1957701868"/>
                  </a:ext>
                </a:extLst>
              </a:tr>
              <a:tr h="343653">
                <a:tc>
                  <a:txBody>
                    <a:bodyPr/>
                    <a:lstStyle/>
                    <a:p>
                      <a:pPr algn="ctr"/>
                      <a:r>
                        <a:rPr lang="en-US" sz="1700">
                          <a:latin typeface="+mj-lt"/>
                        </a:rPr>
                        <a:t>Cá sấu </a:t>
                      </a:r>
                    </a:p>
                  </a:txBody>
                  <a:tcPr anchor="ctr"/>
                </a:tc>
                <a:tc>
                  <a:txBody>
                    <a:bodyPr/>
                    <a:lstStyle/>
                    <a:p>
                      <a:pPr algn="ctr"/>
                      <a:r>
                        <a:rPr lang="en-US" sz="1700">
                          <a:latin typeface="+mj-lt"/>
                        </a:rPr>
                        <a:t>…………………………………………..</a:t>
                      </a:r>
                    </a:p>
                  </a:txBody>
                  <a:tcPr anchor="ctr"/>
                </a:tc>
                <a:extLst>
                  <a:ext uri="{0D108BD9-81ED-4DB2-BD59-A6C34878D82A}">
                    <a16:rowId xmlns:a16="http://schemas.microsoft.com/office/drawing/2014/main" val="2502110613"/>
                  </a:ext>
                </a:extLst>
              </a:tr>
              <a:tr h="338935">
                <a:tc>
                  <a:txBody>
                    <a:bodyPr/>
                    <a:lstStyle/>
                    <a:p>
                      <a:pPr algn="ctr"/>
                      <a:r>
                        <a:rPr lang="en-US" sz="1700">
                          <a:latin typeface="+mj-lt"/>
                        </a:rPr>
                        <a:t>Sán lông</a:t>
                      </a:r>
                    </a:p>
                  </a:txBody>
                  <a:tcPr anchor="ctr">
                    <a:solidFill>
                      <a:schemeClr val="bg2">
                        <a:lumMod val="90000"/>
                      </a:schemeClr>
                    </a:solidFill>
                  </a:tcPr>
                </a:tc>
                <a:tc>
                  <a:txBody>
                    <a:bodyPr/>
                    <a:lstStyle/>
                    <a:p>
                      <a:pPr algn="ctr"/>
                      <a:r>
                        <a:rPr lang="en-US" sz="1700">
                          <a:latin typeface="+mj-lt"/>
                        </a:rPr>
                        <a:t>………………………………………….</a:t>
                      </a:r>
                    </a:p>
                  </a:txBody>
                  <a:tcPr anchor="ctr">
                    <a:solidFill>
                      <a:schemeClr val="bg2">
                        <a:lumMod val="90000"/>
                      </a:schemeClr>
                    </a:solidFill>
                  </a:tcPr>
                </a:tc>
                <a:extLst>
                  <a:ext uri="{0D108BD9-81ED-4DB2-BD59-A6C34878D82A}">
                    <a16:rowId xmlns:a16="http://schemas.microsoft.com/office/drawing/2014/main" val="930554256"/>
                  </a:ext>
                </a:extLst>
              </a:tr>
              <a:tr h="338935">
                <a:tc>
                  <a:txBody>
                    <a:bodyPr/>
                    <a:lstStyle/>
                    <a:p>
                      <a:pPr algn="ctr"/>
                      <a:r>
                        <a:rPr lang="en-US" sz="1700">
                          <a:latin typeface="+mj-lt"/>
                        </a:rPr>
                        <a:t>Hươu cao cổ</a:t>
                      </a:r>
                    </a:p>
                  </a:txBody>
                  <a:tcPr anchor="ctr"/>
                </a:tc>
                <a:tc>
                  <a:txBody>
                    <a:bodyPr/>
                    <a:lstStyle/>
                    <a:p>
                      <a:pPr algn="ctr"/>
                      <a:r>
                        <a:rPr lang="en-US" sz="1700">
                          <a:latin typeface="+mj-lt"/>
                        </a:rPr>
                        <a:t>…………………………………………</a:t>
                      </a:r>
                    </a:p>
                  </a:txBody>
                  <a:tcPr anchor="ctr"/>
                </a:tc>
                <a:extLst>
                  <a:ext uri="{0D108BD9-81ED-4DB2-BD59-A6C34878D82A}">
                    <a16:rowId xmlns:a16="http://schemas.microsoft.com/office/drawing/2014/main" val="1656561909"/>
                  </a:ext>
                </a:extLst>
              </a:tr>
              <a:tr h="338935">
                <a:tc>
                  <a:txBody>
                    <a:bodyPr/>
                    <a:lstStyle/>
                    <a:p>
                      <a:pPr algn="ctr"/>
                      <a:r>
                        <a:rPr lang="en-US" sz="1700">
                          <a:latin typeface="+mj-lt"/>
                        </a:rPr>
                        <a:t>Châu chấu</a:t>
                      </a:r>
                    </a:p>
                  </a:txBody>
                  <a:tcPr anchor="ctr">
                    <a:solidFill>
                      <a:schemeClr val="bg2">
                        <a:lumMod val="90000"/>
                      </a:schemeClr>
                    </a:solidFill>
                  </a:tcPr>
                </a:tc>
                <a:tc>
                  <a:txBody>
                    <a:bodyPr/>
                    <a:lstStyle/>
                    <a:p>
                      <a:pPr algn="ctr"/>
                      <a:r>
                        <a:rPr lang="en-US" sz="1700">
                          <a:latin typeface="+mj-lt"/>
                        </a:rPr>
                        <a:t>…………………………………………</a:t>
                      </a:r>
                    </a:p>
                  </a:txBody>
                  <a:tcPr anchor="ctr">
                    <a:solidFill>
                      <a:schemeClr val="bg2">
                        <a:lumMod val="90000"/>
                      </a:schemeClr>
                    </a:solidFill>
                  </a:tcPr>
                </a:tc>
                <a:extLst>
                  <a:ext uri="{0D108BD9-81ED-4DB2-BD59-A6C34878D82A}">
                    <a16:rowId xmlns:a16="http://schemas.microsoft.com/office/drawing/2014/main" val="172778057"/>
                  </a:ext>
                </a:extLst>
              </a:tr>
              <a:tr h="352159">
                <a:tc>
                  <a:txBody>
                    <a:bodyPr/>
                    <a:lstStyle/>
                    <a:p>
                      <a:pPr algn="ctr"/>
                      <a:r>
                        <a:rPr lang="en-US" sz="1700">
                          <a:latin typeface="+mj-lt"/>
                        </a:rPr>
                        <a:t>Chim bồ câu</a:t>
                      </a:r>
                    </a:p>
                  </a:txBody>
                  <a:tcPr anchor="ctr"/>
                </a:tc>
                <a:tc>
                  <a:txBody>
                    <a:bodyPr/>
                    <a:lstStyle/>
                    <a:p>
                      <a:pPr algn="ctr"/>
                      <a:r>
                        <a:rPr lang="en-US" sz="1700">
                          <a:latin typeface="+mj-lt"/>
                        </a:rPr>
                        <a:t>………………………………………….</a:t>
                      </a:r>
                    </a:p>
                  </a:txBody>
                  <a:tcPr anchor="ctr"/>
                </a:tc>
                <a:extLst>
                  <a:ext uri="{0D108BD9-81ED-4DB2-BD59-A6C34878D82A}">
                    <a16:rowId xmlns:a16="http://schemas.microsoft.com/office/drawing/2014/main" val="997020439"/>
                  </a:ext>
                </a:extLst>
              </a:tr>
              <a:tr h="338935">
                <a:tc>
                  <a:txBody>
                    <a:bodyPr/>
                    <a:lstStyle/>
                    <a:p>
                      <a:pPr algn="ctr"/>
                      <a:r>
                        <a:rPr lang="en-US" sz="1700">
                          <a:latin typeface="+mj-lt"/>
                        </a:rPr>
                        <a:t>Ếch</a:t>
                      </a:r>
                    </a:p>
                  </a:txBody>
                  <a:tcPr anchor="ctr">
                    <a:solidFill>
                      <a:schemeClr val="bg2">
                        <a:lumMod val="90000"/>
                      </a:schemeClr>
                    </a:solidFill>
                  </a:tcPr>
                </a:tc>
                <a:tc>
                  <a:txBody>
                    <a:bodyPr/>
                    <a:lstStyle/>
                    <a:p>
                      <a:pPr algn="ctr"/>
                      <a:r>
                        <a:rPr lang="en-US" sz="1700">
                          <a:latin typeface="+mj-lt"/>
                        </a:rPr>
                        <a:t>………………………………………….</a:t>
                      </a:r>
                    </a:p>
                  </a:txBody>
                  <a:tcPr anchor="ctr">
                    <a:solidFill>
                      <a:schemeClr val="bg2">
                        <a:lumMod val="90000"/>
                      </a:schemeClr>
                    </a:solidFill>
                  </a:tcPr>
                </a:tc>
                <a:extLst>
                  <a:ext uri="{0D108BD9-81ED-4DB2-BD59-A6C34878D82A}">
                    <a16:rowId xmlns:a16="http://schemas.microsoft.com/office/drawing/2014/main" val="2710214494"/>
                  </a:ext>
                </a:extLst>
              </a:tr>
            </a:tbl>
          </a:graphicData>
        </a:graphic>
      </p:graphicFrame>
      <p:sp>
        <p:nvSpPr>
          <p:cNvPr id="15" name="TextBox 14">
            <a:extLst>
              <a:ext uri="{FF2B5EF4-FFF2-40B4-BE49-F238E27FC236}">
                <a16:creationId xmlns:a16="http://schemas.microsoft.com/office/drawing/2014/main" id="{91767012-E163-156E-F546-FFC45A2686E1}"/>
              </a:ext>
            </a:extLst>
          </p:cNvPr>
          <p:cNvSpPr txBox="1"/>
          <p:nvPr/>
        </p:nvSpPr>
        <p:spPr>
          <a:xfrm>
            <a:off x="5599727" y="1389975"/>
            <a:ext cx="2076818" cy="436273"/>
          </a:xfrm>
          <a:prstGeom prst="rect">
            <a:avLst/>
          </a:prstGeom>
          <a:noFill/>
        </p:spPr>
        <p:txBody>
          <a:bodyPr wrap="square" rtlCol="0">
            <a:spAutoFit/>
          </a:bodyPr>
          <a:lstStyle/>
          <a:p>
            <a:pPr algn="ctr">
              <a:lnSpc>
                <a:spcPct val="150000"/>
              </a:lnSpc>
            </a:pPr>
            <a:r>
              <a:rPr lang="en-US" sz="1700" b="1">
                <a:solidFill>
                  <a:srgbClr val="FF0000"/>
                </a:solidFill>
              </a:rPr>
              <a:t>Màng cơ thể</a:t>
            </a:r>
          </a:p>
        </p:txBody>
      </p:sp>
      <p:sp>
        <p:nvSpPr>
          <p:cNvPr id="16" name="TextBox 15">
            <a:extLst>
              <a:ext uri="{FF2B5EF4-FFF2-40B4-BE49-F238E27FC236}">
                <a16:creationId xmlns:a16="http://schemas.microsoft.com/office/drawing/2014/main" id="{75E71ABE-FBC3-37C6-9126-C9E1464F8D39}"/>
              </a:ext>
            </a:extLst>
          </p:cNvPr>
          <p:cNvSpPr txBox="1"/>
          <p:nvPr/>
        </p:nvSpPr>
        <p:spPr>
          <a:xfrm>
            <a:off x="5947527" y="1752646"/>
            <a:ext cx="1316409" cy="436273"/>
          </a:xfrm>
          <a:prstGeom prst="rect">
            <a:avLst/>
          </a:prstGeom>
          <a:noFill/>
        </p:spPr>
        <p:txBody>
          <a:bodyPr wrap="square" rtlCol="0">
            <a:spAutoFit/>
          </a:bodyPr>
          <a:lstStyle/>
          <a:p>
            <a:pPr algn="ctr">
              <a:lnSpc>
                <a:spcPct val="150000"/>
              </a:lnSpc>
            </a:pPr>
            <a:r>
              <a:rPr lang="en-US" sz="1700" b="1">
                <a:solidFill>
                  <a:srgbClr val="FF0000"/>
                </a:solidFill>
              </a:rPr>
              <a:t>Phổi</a:t>
            </a:r>
          </a:p>
        </p:txBody>
      </p:sp>
      <p:sp>
        <p:nvSpPr>
          <p:cNvPr id="17" name="TextBox 16">
            <a:extLst>
              <a:ext uri="{FF2B5EF4-FFF2-40B4-BE49-F238E27FC236}">
                <a16:creationId xmlns:a16="http://schemas.microsoft.com/office/drawing/2014/main" id="{33A81AA4-9A06-50CC-2A62-97FCEAC19BFE}"/>
              </a:ext>
            </a:extLst>
          </p:cNvPr>
          <p:cNvSpPr txBox="1"/>
          <p:nvPr/>
        </p:nvSpPr>
        <p:spPr>
          <a:xfrm>
            <a:off x="5487066" y="2088617"/>
            <a:ext cx="2232172" cy="436273"/>
          </a:xfrm>
          <a:prstGeom prst="rect">
            <a:avLst/>
          </a:prstGeom>
          <a:noFill/>
        </p:spPr>
        <p:txBody>
          <a:bodyPr wrap="square" rtlCol="0">
            <a:spAutoFit/>
          </a:bodyPr>
          <a:lstStyle/>
          <a:p>
            <a:pPr algn="ctr">
              <a:lnSpc>
                <a:spcPct val="150000"/>
              </a:lnSpc>
            </a:pPr>
            <a:r>
              <a:rPr lang="en-US" sz="1700" b="1">
                <a:solidFill>
                  <a:srgbClr val="FF0000"/>
                </a:solidFill>
              </a:rPr>
              <a:t>Hệ thống ống khí</a:t>
            </a:r>
          </a:p>
        </p:txBody>
      </p:sp>
      <p:sp>
        <p:nvSpPr>
          <p:cNvPr id="18" name="TextBox 17">
            <a:extLst>
              <a:ext uri="{FF2B5EF4-FFF2-40B4-BE49-F238E27FC236}">
                <a16:creationId xmlns:a16="http://schemas.microsoft.com/office/drawing/2014/main" id="{D6676F3E-C76D-D552-035B-144D110A82F6}"/>
              </a:ext>
            </a:extLst>
          </p:cNvPr>
          <p:cNvSpPr txBox="1"/>
          <p:nvPr/>
        </p:nvSpPr>
        <p:spPr>
          <a:xfrm>
            <a:off x="5925791" y="2390343"/>
            <a:ext cx="1324585" cy="456535"/>
          </a:xfrm>
          <a:prstGeom prst="rect">
            <a:avLst/>
          </a:prstGeom>
          <a:noFill/>
        </p:spPr>
        <p:txBody>
          <a:bodyPr wrap="square" rtlCol="0">
            <a:spAutoFit/>
          </a:bodyPr>
          <a:lstStyle/>
          <a:p>
            <a:pPr algn="ctr">
              <a:lnSpc>
                <a:spcPct val="150000"/>
              </a:lnSpc>
            </a:pPr>
            <a:r>
              <a:rPr lang="en-US" sz="1800" b="1">
                <a:solidFill>
                  <a:srgbClr val="FF0000"/>
                </a:solidFill>
              </a:rPr>
              <a:t>Mang</a:t>
            </a:r>
          </a:p>
        </p:txBody>
      </p:sp>
      <p:sp>
        <p:nvSpPr>
          <p:cNvPr id="19" name="TextBox 18">
            <a:extLst>
              <a:ext uri="{FF2B5EF4-FFF2-40B4-BE49-F238E27FC236}">
                <a16:creationId xmlns:a16="http://schemas.microsoft.com/office/drawing/2014/main" id="{166F7240-BAAF-D88B-D1B2-0ACF23A6EF87}"/>
              </a:ext>
            </a:extLst>
          </p:cNvPr>
          <p:cNvSpPr txBox="1"/>
          <p:nvPr/>
        </p:nvSpPr>
        <p:spPr>
          <a:xfrm>
            <a:off x="5748671" y="2799057"/>
            <a:ext cx="1798820" cy="436273"/>
          </a:xfrm>
          <a:prstGeom prst="rect">
            <a:avLst/>
          </a:prstGeom>
          <a:noFill/>
        </p:spPr>
        <p:txBody>
          <a:bodyPr wrap="square" rtlCol="0">
            <a:spAutoFit/>
          </a:bodyPr>
          <a:lstStyle/>
          <a:p>
            <a:pPr algn="ctr">
              <a:lnSpc>
                <a:spcPct val="150000"/>
              </a:lnSpc>
            </a:pPr>
            <a:r>
              <a:rPr lang="en-US" sz="1700" b="1">
                <a:solidFill>
                  <a:srgbClr val="FF0000"/>
                </a:solidFill>
              </a:rPr>
              <a:t>Phổi</a:t>
            </a:r>
          </a:p>
        </p:txBody>
      </p:sp>
      <p:sp>
        <p:nvSpPr>
          <p:cNvPr id="20" name="TextBox 19">
            <a:extLst>
              <a:ext uri="{FF2B5EF4-FFF2-40B4-BE49-F238E27FC236}">
                <a16:creationId xmlns:a16="http://schemas.microsoft.com/office/drawing/2014/main" id="{32069BB0-CCDD-B9F5-DE70-5AA5904A5C17}"/>
              </a:ext>
            </a:extLst>
          </p:cNvPr>
          <p:cNvSpPr txBox="1"/>
          <p:nvPr/>
        </p:nvSpPr>
        <p:spPr>
          <a:xfrm>
            <a:off x="5996675" y="3170223"/>
            <a:ext cx="1242821" cy="436273"/>
          </a:xfrm>
          <a:prstGeom prst="rect">
            <a:avLst/>
          </a:prstGeom>
          <a:noFill/>
        </p:spPr>
        <p:txBody>
          <a:bodyPr wrap="square" rtlCol="0">
            <a:spAutoFit/>
          </a:bodyPr>
          <a:lstStyle/>
          <a:p>
            <a:pPr algn="ctr">
              <a:lnSpc>
                <a:spcPct val="150000"/>
              </a:lnSpc>
            </a:pPr>
            <a:r>
              <a:rPr lang="en-US" sz="1700" b="1">
                <a:solidFill>
                  <a:srgbClr val="FF0000"/>
                </a:solidFill>
              </a:rPr>
              <a:t>Da</a:t>
            </a:r>
          </a:p>
        </p:txBody>
      </p:sp>
      <p:sp>
        <p:nvSpPr>
          <p:cNvPr id="21" name="TextBox 20">
            <a:extLst>
              <a:ext uri="{FF2B5EF4-FFF2-40B4-BE49-F238E27FC236}">
                <a16:creationId xmlns:a16="http://schemas.microsoft.com/office/drawing/2014/main" id="{F77BAE32-FA4D-377C-6CF9-FF794E35F572}"/>
              </a:ext>
            </a:extLst>
          </p:cNvPr>
          <p:cNvSpPr txBox="1"/>
          <p:nvPr/>
        </p:nvSpPr>
        <p:spPr>
          <a:xfrm>
            <a:off x="6049792" y="3489082"/>
            <a:ext cx="1120277" cy="436273"/>
          </a:xfrm>
          <a:prstGeom prst="rect">
            <a:avLst/>
          </a:prstGeom>
          <a:noFill/>
        </p:spPr>
        <p:txBody>
          <a:bodyPr wrap="square" rtlCol="0">
            <a:spAutoFit/>
          </a:bodyPr>
          <a:lstStyle/>
          <a:p>
            <a:pPr algn="ctr">
              <a:lnSpc>
                <a:spcPct val="150000"/>
              </a:lnSpc>
            </a:pPr>
            <a:r>
              <a:rPr lang="en-US" sz="1700" b="1">
                <a:solidFill>
                  <a:srgbClr val="FF0000"/>
                </a:solidFill>
              </a:rPr>
              <a:t>Phổi</a:t>
            </a:r>
          </a:p>
        </p:txBody>
      </p:sp>
      <p:sp>
        <p:nvSpPr>
          <p:cNvPr id="22" name="TextBox 21">
            <a:extLst>
              <a:ext uri="{FF2B5EF4-FFF2-40B4-BE49-F238E27FC236}">
                <a16:creationId xmlns:a16="http://schemas.microsoft.com/office/drawing/2014/main" id="{38E5A223-BD61-F485-6E49-E74EA4179FCB}"/>
              </a:ext>
            </a:extLst>
          </p:cNvPr>
          <p:cNvSpPr txBox="1"/>
          <p:nvPr/>
        </p:nvSpPr>
        <p:spPr>
          <a:xfrm>
            <a:off x="5450443" y="3860192"/>
            <a:ext cx="2502979" cy="436273"/>
          </a:xfrm>
          <a:prstGeom prst="rect">
            <a:avLst/>
          </a:prstGeom>
          <a:noFill/>
        </p:spPr>
        <p:txBody>
          <a:bodyPr wrap="square" rtlCol="0">
            <a:spAutoFit/>
          </a:bodyPr>
          <a:lstStyle/>
          <a:p>
            <a:pPr algn="ctr">
              <a:lnSpc>
                <a:spcPct val="150000"/>
              </a:lnSpc>
            </a:pPr>
            <a:r>
              <a:rPr lang="en-US" sz="1700" b="1">
                <a:solidFill>
                  <a:srgbClr val="FF0000"/>
                </a:solidFill>
              </a:rPr>
              <a:t>Hệ thống ống khí</a:t>
            </a:r>
          </a:p>
        </p:txBody>
      </p:sp>
      <p:sp>
        <p:nvSpPr>
          <p:cNvPr id="23" name="TextBox 22">
            <a:extLst>
              <a:ext uri="{FF2B5EF4-FFF2-40B4-BE49-F238E27FC236}">
                <a16:creationId xmlns:a16="http://schemas.microsoft.com/office/drawing/2014/main" id="{30531611-363D-E87E-AC4A-AAB655A7387B}"/>
              </a:ext>
            </a:extLst>
          </p:cNvPr>
          <p:cNvSpPr txBox="1"/>
          <p:nvPr/>
        </p:nvSpPr>
        <p:spPr>
          <a:xfrm>
            <a:off x="6107165" y="4231358"/>
            <a:ext cx="952711" cy="436273"/>
          </a:xfrm>
          <a:prstGeom prst="rect">
            <a:avLst/>
          </a:prstGeom>
          <a:noFill/>
        </p:spPr>
        <p:txBody>
          <a:bodyPr wrap="square" rtlCol="0">
            <a:spAutoFit/>
          </a:bodyPr>
          <a:lstStyle/>
          <a:p>
            <a:pPr algn="ctr">
              <a:lnSpc>
                <a:spcPct val="150000"/>
              </a:lnSpc>
            </a:pPr>
            <a:r>
              <a:rPr lang="en-US" sz="1700" b="1">
                <a:solidFill>
                  <a:srgbClr val="FF0000"/>
                </a:solidFill>
              </a:rPr>
              <a:t>Phổi</a:t>
            </a:r>
          </a:p>
        </p:txBody>
      </p:sp>
      <p:sp>
        <p:nvSpPr>
          <p:cNvPr id="24" name="TextBox 23">
            <a:extLst>
              <a:ext uri="{FF2B5EF4-FFF2-40B4-BE49-F238E27FC236}">
                <a16:creationId xmlns:a16="http://schemas.microsoft.com/office/drawing/2014/main" id="{76F56AC0-CC1C-D246-C826-7BAF15DB3BE7}"/>
              </a:ext>
            </a:extLst>
          </p:cNvPr>
          <p:cNvSpPr txBox="1"/>
          <p:nvPr/>
        </p:nvSpPr>
        <p:spPr>
          <a:xfrm>
            <a:off x="5884015" y="4627762"/>
            <a:ext cx="1520820" cy="353943"/>
          </a:xfrm>
          <a:prstGeom prst="rect">
            <a:avLst/>
          </a:prstGeom>
          <a:noFill/>
        </p:spPr>
        <p:txBody>
          <a:bodyPr wrap="square" rtlCol="0">
            <a:spAutoFit/>
          </a:bodyPr>
          <a:lstStyle/>
          <a:p>
            <a:pPr algn="ctr"/>
            <a:r>
              <a:rPr lang="en-US" sz="1700" b="1">
                <a:solidFill>
                  <a:srgbClr val="FF0000"/>
                </a:solidFill>
              </a:rPr>
              <a:t>Da, phổi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p:cTn id="1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p:cTn id="24"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p:cTn id="31"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 calcmode="lin" valueType="num">
                                      <p:cBhvr>
                                        <p:cTn id="38"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p:cTn id="45"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 calcmode="lin" valueType="num">
                                      <p:cBhvr>
                                        <p:cTn id="5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2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p:cTn id="59"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2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23">
                                            <p:txEl>
                                              <p:pRg st="0" end="0"/>
                                            </p:txEl>
                                          </p:spTgt>
                                        </p:tgtEl>
                                        <p:attrNameLst>
                                          <p:attrName>style.visibility</p:attrName>
                                        </p:attrNameLst>
                                      </p:cBhvr>
                                      <p:to>
                                        <p:strVal val="visible"/>
                                      </p:to>
                                    </p:set>
                                    <p:anim calcmode="lin" valueType="num">
                                      <p:cBhvr>
                                        <p:cTn id="73"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3">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p:cTn id="80"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66" name="Google Shape;1866;p58"/>
          <p:cNvSpPr/>
          <p:nvPr/>
        </p:nvSpPr>
        <p:spPr>
          <a:xfrm>
            <a:off x="8536674" y="682425"/>
            <a:ext cx="335304" cy="335304"/>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8"/>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peech Bubble: Rectangle with Corners Rounded 5">
            <a:extLst>
              <a:ext uri="{FF2B5EF4-FFF2-40B4-BE49-F238E27FC236}">
                <a16:creationId xmlns:a16="http://schemas.microsoft.com/office/drawing/2014/main" id="{E208DD2E-2DDC-BC40-5841-5EAE6ED9B185}"/>
              </a:ext>
            </a:extLst>
          </p:cNvPr>
          <p:cNvSpPr/>
          <p:nvPr/>
        </p:nvSpPr>
        <p:spPr>
          <a:xfrm>
            <a:off x="1360267" y="667076"/>
            <a:ext cx="6597199" cy="701305"/>
          </a:xfrm>
          <a:prstGeom prst="wedgeRoundRectCallou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90170" algn="ctr">
              <a:lnSpc>
                <a:spcPct val="150000"/>
              </a:lnSpc>
              <a:spcBef>
                <a:spcPts val="300"/>
              </a:spcBef>
              <a:spcAft>
                <a:spcPts val="300"/>
              </a:spcAft>
            </a:pPr>
            <a:r>
              <a:rPr lang="en-US" sz="1800">
                <a:solidFill>
                  <a:srgbClr val="000000"/>
                </a:solidFill>
                <a:effectLst/>
                <a:latin typeface="+mj-lt"/>
                <a:ea typeface="Times New Roman" panose="02020603050405020304" pitchFamily="18" charset="0"/>
              </a:rPr>
              <a:t>Đọc phần đọc thêm trong SGK về nín thở và hít thở sâu. </a:t>
            </a:r>
            <a:endParaRPr lang="en-US" sz="1800">
              <a:effectLst/>
              <a:latin typeface="+mj-lt"/>
              <a:ea typeface="Calibri" panose="020F0502020204030204" pitchFamily="34" charset="0"/>
            </a:endParaRPr>
          </a:p>
        </p:txBody>
      </p:sp>
      <p:pic>
        <p:nvPicPr>
          <p:cNvPr id="8" name="Picture 7">
            <a:extLst>
              <a:ext uri="{FF2B5EF4-FFF2-40B4-BE49-F238E27FC236}">
                <a16:creationId xmlns:a16="http://schemas.microsoft.com/office/drawing/2014/main" id="{5AB4CAE0-EE8B-EAC5-3E6F-D05D50872753}"/>
              </a:ext>
            </a:extLst>
          </p:cNvPr>
          <p:cNvPicPr>
            <a:picLocks noChangeAspect="1"/>
          </p:cNvPicPr>
          <p:nvPr/>
        </p:nvPicPr>
        <p:blipFill rotWithShape="1">
          <a:blip r:embed="rId3"/>
          <a:srcRect l="17674" t="21498" r="35349" b="21447"/>
          <a:stretch/>
        </p:blipFill>
        <p:spPr>
          <a:xfrm>
            <a:off x="630866" y="2105247"/>
            <a:ext cx="3466214" cy="2368008"/>
          </a:xfrm>
          <a:prstGeom prst="rect">
            <a:avLst/>
          </a:prstGeom>
        </p:spPr>
      </p:pic>
      <p:pic>
        <p:nvPicPr>
          <p:cNvPr id="9" name="Picture 8">
            <a:extLst>
              <a:ext uri="{FF2B5EF4-FFF2-40B4-BE49-F238E27FC236}">
                <a16:creationId xmlns:a16="http://schemas.microsoft.com/office/drawing/2014/main" id="{6458A917-1BF3-6593-0954-62CF0439DC2A}"/>
              </a:ext>
            </a:extLst>
          </p:cNvPr>
          <p:cNvPicPr>
            <a:picLocks noChangeAspect="1"/>
          </p:cNvPicPr>
          <p:nvPr/>
        </p:nvPicPr>
        <p:blipFill rotWithShape="1">
          <a:blip r:embed="rId4"/>
          <a:srcRect l="17569" t="41489" r="49960" b="24489"/>
          <a:stretch/>
        </p:blipFill>
        <p:spPr>
          <a:xfrm>
            <a:off x="4603527" y="2156862"/>
            <a:ext cx="3909607" cy="2304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302" name="Google Shape;302;p32"/>
          <p:cNvGrpSpPr/>
          <p:nvPr/>
        </p:nvGrpSpPr>
        <p:grpSpPr>
          <a:xfrm>
            <a:off x="7878106" y="3475501"/>
            <a:ext cx="550788" cy="335302"/>
            <a:chOff x="8291456" y="3737976"/>
            <a:chExt cx="550788" cy="335302"/>
          </a:xfrm>
        </p:grpSpPr>
        <p:sp>
          <p:nvSpPr>
            <p:cNvPr id="303" name="Google Shape;303;p32"/>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32"/>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5" name="Google Shape;305;p32"/>
          <p:cNvGrpSpPr/>
          <p:nvPr/>
        </p:nvGrpSpPr>
        <p:grpSpPr>
          <a:xfrm>
            <a:off x="4866245" y="534993"/>
            <a:ext cx="550839" cy="335100"/>
            <a:chOff x="7457545" y="2679518"/>
            <a:chExt cx="550839" cy="335100"/>
          </a:xfrm>
        </p:grpSpPr>
        <p:sp>
          <p:nvSpPr>
            <p:cNvPr id="306" name="Google Shape;306;p32"/>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32"/>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8" name="Google Shape;308;p32"/>
          <p:cNvGrpSpPr/>
          <p:nvPr/>
        </p:nvGrpSpPr>
        <p:grpSpPr>
          <a:xfrm>
            <a:off x="7025739" y="1984533"/>
            <a:ext cx="946503" cy="524168"/>
            <a:chOff x="5902164" y="3157083"/>
            <a:chExt cx="946503" cy="524168"/>
          </a:xfrm>
        </p:grpSpPr>
        <p:sp>
          <p:nvSpPr>
            <p:cNvPr id="309" name="Google Shape;309;p32"/>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32"/>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7" name="Google Shape;327;p32"/>
          <p:cNvSpPr/>
          <p:nvPr/>
        </p:nvSpPr>
        <p:spPr>
          <a:xfrm>
            <a:off x="81545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32"/>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32"/>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32"/>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461C2512-3449-928A-35F2-565D72A14EA2}"/>
              </a:ext>
            </a:extLst>
          </p:cNvPr>
          <p:cNvSpPr>
            <a:spLocks noGrp="1"/>
          </p:cNvSpPr>
          <p:nvPr>
            <p:ph type="title"/>
          </p:nvPr>
        </p:nvSpPr>
        <p:spPr>
          <a:xfrm>
            <a:off x="673084" y="6007"/>
            <a:ext cx="7713900" cy="572700"/>
          </a:xfrm>
        </p:spPr>
        <p:txBody>
          <a:bodyPr/>
          <a:lstStyle/>
          <a:p>
            <a:pPr algn="ctr">
              <a:lnSpc>
                <a:spcPct val="150000"/>
              </a:lnSpc>
            </a:pPr>
            <a:r>
              <a:rPr lang="en-US" sz="2800">
                <a:latin typeface="+mj-lt"/>
              </a:rPr>
              <a:t>LUYỆN TẬP</a:t>
            </a:r>
          </a:p>
        </p:txBody>
      </p:sp>
      <p:sp>
        <p:nvSpPr>
          <p:cNvPr id="26" name="TextBox 25">
            <a:extLst>
              <a:ext uri="{FF2B5EF4-FFF2-40B4-BE49-F238E27FC236}">
                <a16:creationId xmlns:a16="http://schemas.microsoft.com/office/drawing/2014/main" id="{19B00C75-263F-FF74-0F2C-5287546F9647}"/>
              </a:ext>
            </a:extLst>
          </p:cNvPr>
          <p:cNvSpPr txBox="1"/>
          <p:nvPr/>
        </p:nvSpPr>
        <p:spPr>
          <a:xfrm>
            <a:off x="107964" y="692146"/>
            <a:ext cx="8688706" cy="45653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v"/>
              <a:tabLst/>
              <a:defRPr/>
            </a:pPr>
            <a:r>
              <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Sơ đồ mô tả đường đi của khí</a:t>
            </a:r>
            <a:r>
              <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 </a:t>
            </a:r>
            <a:r>
              <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khổng ở lá cây trong quá trình quang hợp, hô</a:t>
            </a:r>
            <a:r>
              <a:rPr kumimoji="0" lang="en-US" sz="1800" b="0" i="0" u="none" strike="noStrike" kern="0" cap="none" spc="0" normalizeH="0" noProof="0">
                <a:ln>
                  <a:noFill/>
                </a:ln>
                <a:solidFill>
                  <a:srgbClr val="000000"/>
                </a:solidFill>
                <a:effectLst/>
                <a:uLnTx/>
                <a:uFillTx/>
                <a:latin typeface="Arial"/>
                <a:ea typeface="Times New Roman" panose="02020603050405020304" pitchFamily="18" charset="0"/>
                <a:cs typeface="Arial"/>
                <a:sym typeface="Arial"/>
              </a:rPr>
              <a:t> hấp</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endParaRPr>
          </a:p>
        </p:txBody>
      </p:sp>
      <p:sp>
        <p:nvSpPr>
          <p:cNvPr id="29" name="Rectangle: Rounded Corners 28">
            <a:extLst>
              <a:ext uri="{FF2B5EF4-FFF2-40B4-BE49-F238E27FC236}">
                <a16:creationId xmlns:a16="http://schemas.microsoft.com/office/drawing/2014/main" id="{568658AA-0CE5-389B-55CE-0C92203E282C}"/>
              </a:ext>
            </a:extLst>
          </p:cNvPr>
          <p:cNvSpPr/>
          <p:nvPr/>
        </p:nvSpPr>
        <p:spPr>
          <a:xfrm>
            <a:off x="757016" y="1233227"/>
            <a:ext cx="2026394"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lvl="0" algn="ctr">
              <a:lnSpc>
                <a:spcPct val="150000"/>
              </a:lnSpc>
              <a:defRPr/>
            </a:pPr>
            <a:r>
              <a:rPr lang="en-US">
                <a:solidFill>
                  <a:srgbClr val="000000"/>
                </a:solidFill>
                <a:cs typeface="Arial"/>
              </a:rPr>
              <a:t>TẾ BÀO THỊT LÁ</a:t>
            </a:r>
          </a:p>
        </p:txBody>
      </p:sp>
      <p:sp>
        <p:nvSpPr>
          <p:cNvPr id="32" name="Rectangle: Rounded Corners 31">
            <a:extLst>
              <a:ext uri="{FF2B5EF4-FFF2-40B4-BE49-F238E27FC236}">
                <a16:creationId xmlns:a16="http://schemas.microsoft.com/office/drawing/2014/main" id="{919F0E45-A44C-880E-FF77-0B6D577B940B}"/>
              </a:ext>
            </a:extLst>
          </p:cNvPr>
          <p:cNvSpPr/>
          <p:nvPr/>
        </p:nvSpPr>
        <p:spPr>
          <a:xfrm>
            <a:off x="1986889" y="2154323"/>
            <a:ext cx="2026394"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lvl="0" algn="ctr">
              <a:lnSpc>
                <a:spcPct val="150000"/>
              </a:lnSpc>
              <a:defRPr/>
            </a:pPr>
            <a:r>
              <a:rPr lang="en-US">
                <a:solidFill>
                  <a:srgbClr val="000000"/>
                </a:solidFill>
                <a:cs typeface="Arial"/>
              </a:rPr>
              <a:t>KHÔNG KHÍ</a:t>
            </a:r>
          </a:p>
        </p:txBody>
      </p:sp>
      <p:sp>
        <p:nvSpPr>
          <p:cNvPr id="33" name="Rectangle: Rounded Corners 32">
            <a:extLst>
              <a:ext uri="{FF2B5EF4-FFF2-40B4-BE49-F238E27FC236}">
                <a16:creationId xmlns:a16="http://schemas.microsoft.com/office/drawing/2014/main" id="{DE2B2AEF-3FC2-D2DD-321D-CC0969CD332F}"/>
              </a:ext>
            </a:extLst>
          </p:cNvPr>
          <p:cNvSpPr/>
          <p:nvPr/>
        </p:nvSpPr>
        <p:spPr>
          <a:xfrm>
            <a:off x="5130717" y="2154323"/>
            <a:ext cx="2026394"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í</a:t>
            </a:r>
            <a:r>
              <a:rPr lang="en-US">
                <a:solidFill>
                  <a:srgbClr val="000000"/>
                </a:solidFill>
                <a:latin typeface="Arial"/>
              </a:rPr>
              <a:t>KHÍ KHỔNG MỞ</a:t>
            </a: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Rounded Corners 34">
            <a:extLst>
              <a:ext uri="{FF2B5EF4-FFF2-40B4-BE49-F238E27FC236}">
                <a16:creationId xmlns:a16="http://schemas.microsoft.com/office/drawing/2014/main" id="{D788FBB5-A8CB-DCD0-EAF4-7C3BB55CF942}"/>
              </a:ext>
            </a:extLst>
          </p:cNvPr>
          <p:cNvSpPr/>
          <p:nvPr/>
        </p:nvSpPr>
        <p:spPr>
          <a:xfrm>
            <a:off x="3491535" y="1220653"/>
            <a:ext cx="1954722" cy="671793"/>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a:solidFill>
                  <a:srgbClr val="000000"/>
                </a:solidFill>
                <a:latin typeface="Arial"/>
              </a:rPr>
              <a:t>KHOANG CHỨA KHÍ</a:t>
            </a: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Rectangle: Rounded Corners 1">
            <a:extLst>
              <a:ext uri="{FF2B5EF4-FFF2-40B4-BE49-F238E27FC236}">
                <a16:creationId xmlns:a16="http://schemas.microsoft.com/office/drawing/2014/main" id="{C4ABDA0C-7FE2-87F3-C5AC-1F0E26E05A21}"/>
              </a:ext>
            </a:extLst>
          </p:cNvPr>
          <p:cNvSpPr/>
          <p:nvPr/>
        </p:nvSpPr>
        <p:spPr>
          <a:xfrm>
            <a:off x="6360592" y="1229118"/>
            <a:ext cx="1954722"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a:solidFill>
                  <a:srgbClr val="000000"/>
                </a:solidFill>
                <a:latin typeface="Arial"/>
              </a:rPr>
              <a:t>KHOANG CHỨA KHÍ</a:t>
            </a: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5C41AA11-2A7E-43E5-62DC-96378A532D6E}"/>
              </a:ext>
            </a:extLst>
          </p:cNvPr>
          <p:cNvSpPr txBox="1"/>
          <p:nvPr/>
        </p:nvSpPr>
        <p:spPr>
          <a:xfrm>
            <a:off x="174682" y="2879368"/>
            <a:ext cx="7609368" cy="45653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US" sz="1800">
                <a:solidFill>
                  <a:srgbClr val="000000"/>
                </a:solidFill>
                <a:effectLst/>
                <a:latin typeface="+mj-lt"/>
                <a:ea typeface="Times New Roman" panose="02020603050405020304" pitchFamily="18" charset="0"/>
              </a:rPr>
              <a:t>Trình tự các cơ quan trong hệ hô hấp mà không khí di chuyển ra vào </a:t>
            </a:r>
            <a:endParaRPr lang="en-US" sz="1800">
              <a:effectLst/>
              <a:latin typeface="+mj-lt"/>
              <a:ea typeface="Calibri" panose="020F0502020204030204" pitchFamily="34" charset="0"/>
            </a:endParaRPr>
          </a:p>
        </p:txBody>
      </p:sp>
      <p:pic>
        <p:nvPicPr>
          <p:cNvPr id="5" name="image41.png" descr="Diagram&#10;&#10;Description automatically generated">
            <a:extLst>
              <a:ext uri="{FF2B5EF4-FFF2-40B4-BE49-F238E27FC236}">
                <a16:creationId xmlns:a16="http://schemas.microsoft.com/office/drawing/2014/main" id="{0F2154D5-7FA8-87E8-8795-1070F83708BD}"/>
              </a:ext>
            </a:extLst>
          </p:cNvPr>
          <p:cNvPicPr/>
          <p:nvPr/>
        </p:nvPicPr>
        <p:blipFill>
          <a:blip r:embed="rId3"/>
          <a:srcRect/>
          <a:stretch>
            <a:fillRect/>
          </a:stretch>
        </p:blipFill>
        <p:spPr>
          <a:xfrm>
            <a:off x="2783410" y="3373025"/>
            <a:ext cx="3715469" cy="1504195"/>
          </a:xfrm>
          <a:prstGeom prst="rect">
            <a:avLst/>
          </a:prstGeom>
          <a:ln/>
        </p:spPr>
      </p:pic>
    </p:spTree>
    <p:extLst>
      <p:ext uri="{BB962C8B-B14F-4D97-AF65-F5344CB8AC3E}">
        <p14:creationId xmlns:p14="http://schemas.microsoft.com/office/powerpoint/2010/main" val="39567791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randombar(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randombar(horizont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75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1)">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2" grpId="0" animBg="1"/>
      <p:bldP spid="33" grpId="0" animBg="1"/>
      <p:bldP spid="35" grpId="0" animBg="1"/>
      <p:bldP spid="2"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302" name="Google Shape;302;p32"/>
          <p:cNvGrpSpPr/>
          <p:nvPr/>
        </p:nvGrpSpPr>
        <p:grpSpPr>
          <a:xfrm>
            <a:off x="7878106" y="3475501"/>
            <a:ext cx="550788" cy="335302"/>
            <a:chOff x="8291456" y="3737976"/>
            <a:chExt cx="550788" cy="335302"/>
          </a:xfrm>
        </p:grpSpPr>
        <p:sp>
          <p:nvSpPr>
            <p:cNvPr id="303" name="Google Shape;303;p32"/>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2"/>
          <p:cNvGrpSpPr/>
          <p:nvPr/>
        </p:nvGrpSpPr>
        <p:grpSpPr>
          <a:xfrm>
            <a:off x="4866245" y="534993"/>
            <a:ext cx="550839" cy="335100"/>
            <a:chOff x="7457545" y="2679518"/>
            <a:chExt cx="550839" cy="335100"/>
          </a:xfrm>
        </p:grpSpPr>
        <p:sp>
          <p:nvSpPr>
            <p:cNvPr id="306" name="Google Shape;306;p32"/>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32"/>
          <p:cNvGrpSpPr/>
          <p:nvPr/>
        </p:nvGrpSpPr>
        <p:grpSpPr>
          <a:xfrm>
            <a:off x="7025739" y="1984533"/>
            <a:ext cx="946503" cy="524168"/>
            <a:chOff x="5902164" y="3157083"/>
            <a:chExt cx="946503" cy="524168"/>
          </a:xfrm>
        </p:grpSpPr>
        <p:sp>
          <p:nvSpPr>
            <p:cNvPr id="309" name="Google Shape;309;p32"/>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32"/>
          <p:cNvSpPr/>
          <p:nvPr/>
        </p:nvSpPr>
        <p:spPr>
          <a:xfrm>
            <a:off x="81545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461C2512-3449-928A-35F2-565D72A14EA2}"/>
              </a:ext>
            </a:extLst>
          </p:cNvPr>
          <p:cNvSpPr>
            <a:spLocks noGrp="1"/>
          </p:cNvSpPr>
          <p:nvPr>
            <p:ph type="title"/>
          </p:nvPr>
        </p:nvSpPr>
        <p:spPr>
          <a:xfrm>
            <a:off x="673084" y="90871"/>
            <a:ext cx="7713900" cy="572700"/>
          </a:xfrm>
        </p:spPr>
        <p:txBody>
          <a:bodyPr/>
          <a:lstStyle/>
          <a:p>
            <a:pPr algn="ctr">
              <a:lnSpc>
                <a:spcPct val="150000"/>
              </a:lnSpc>
            </a:pPr>
            <a:r>
              <a:rPr lang="en-US" sz="2800">
                <a:latin typeface="+mj-lt"/>
              </a:rPr>
              <a:t>LUYỆN TẬP</a:t>
            </a:r>
          </a:p>
        </p:txBody>
      </p:sp>
      <p:sp>
        <p:nvSpPr>
          <p:cNvPr id="26" name="TextBox 25">
            <a:extLst>
              <a:ext uri="{FF2B5EF4-FFF2-40B4-BE49-F238E27FC236}">
                <a16:creationId xmlns:a16="http://schemas.microsoft.com/office/drawing/2014/main" id="{19B00C75-263F-FF74-0F2C-5287546F9647}"/>
              </a:ext>
            </a:extLst>
          </p:cNvPr>
          <p:cNvSpPr txBox="1"/>
          <p:nvPr/>
        </p:nvSpPr>
        <p:spPr>
          <a:xfrm>
            <a:off x="587063" y="1052623"/>
            <a:ext cx="8116186" cy="45653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US" sz="1800">
                <a:solidFill>
                  <a:srgbClr val="000000"/>
                </a:solidFill>
                <a:effectLst/>
                <a:latin typeface="+mj-lt"/>
                <a:ea typeface="Times New Roman" panose="02020603050405020304" pitchFamily="18" charset="0"/>
              </a:rPr>
              <a:t>Sơ đồ mô tả đường đi của khí </a:t>
            </a:r>
            <a:r>
              <a:rPr lang="en-US" sz="1800">
                <a:solidFill>
                  <a:srgbClr val="000000"/>
                </a:solidFill>
                <a:effectLst/>
                <a:latin typeface="+mj-lt"/>
                <a:ea typeface="Calibri" panose="020F0502020204030204" pitchFamily="34" charset="0"/>
              </a:rPr>
              <a:t> </a:t>
            </a:r>
            <a:r>
              <a:rPr lang="en-US" sz="1800">
                <a:solidFill>
                  <a:srgbClr val="000000"/>
                </a:solidFill>
                <a:effectLst/>
                <a:latin typeface="+mj-lt"/>
                <a:ea typeface="Times New Roman" panose="02020603050405020304" pitchFamily="18" charset="0"/>
              </a:rPr>
              <a:t>khổng ở lá cây trong quá trình quang hợp</a:t>
            </a:r>
            <a:endParaRPr lang="en-US" sz="1800">
              <a:effectLst/>
              <a:latin typeface="+mj-lt"/>
              <a:ea typeface="Calibri" panose="020F0502020204030204" pitchFamily="34" charset="0"/>
            </a:endParaRPr>
          </a:p>
        </p:txBody>
      </p:sp>
      <p:sp>
        <p:nvSpPr>
          <p:cNvPr id="29" name="Rectangle: Rounded Corners 28">
            <a:extLst>
              <a:ext uri="{FF2B5EF4-FFF2-40B4-BE49-F238E27FC236}">
                <a16:creationId xmlns:a16="http://schemas.microsoft.com/office/drawing/2014/main" id="{568658AA-0CE5-389B-55CE-0C92203E282C}"/>
              </a:ext>
            </a:extLst>
          </p:cNvPr>
          <p:cNvSpPr/>
          <p:nvPr/>
        </p:nvSpPr>
        <p:spPr>
          <a:xfrm>
            <a:off x="105380" y="1910440"/>
            <a:ext cx="1915878"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t>Í</a:t>
            </a:r>
            <a:r>
              <a:rPr lang="en-US">
                <a:solidFill>
                  <a:srgbClr val="000000"/>
                </a:solidFill>
              </a:rPr>
              <a:t>KHÍ KHỔNG MỞ</a:t>
            </a:r>
            <a:endParaRPr lang="en-US"/>
          </a:p>
        </p:txBody>
      </p:sp>
      <p:sp>
        <p:nvSpPr>
          <p:cNvPr id="32" name="Rectangle: Rounded Corners 31">
            <a:extLst>
              <a:ext uri="{FF2B5EF4-FFF2-40B4-BE49-F238E27FC236}">
                <a16:creationId xmlns:a16="http://schemas.microsoft.com/office/drawing/2014/main" id="{919F0E45-A44C-880E-FF77-0B6D577B940B}"/>
              </a:ext>
            </a:extLst>
          </p:cNvPr>
          <p:cNvSpPr/>
          <p:nvPr/>
        </p:nvSpPr>
        <p:spPr>
          <a:xfrm>
            <a:off x="997861" y="3575328"/>
            <a:ext cx="1915878"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solidFill>
                  <a:srgbClr val="000000"/>
                </a:solidFill>
              </a:rPr>
              <a:t>KHÔNG KHÍ</a:t>
            </a:r>
            <a:endParaRPr lang="en-US"/>
          </a:p>
        </p:txBody>
      </p:sp>
      <p:sp>
        <p:nvSpPr>
          <p:cNvPr id="33" name="Rectangle: Rounded Corners 32">
            <a:extLst>
              <a:ext uri="{FF2B5EF4-FFF2-40B4-BE49-F238E27FC236}">
                <a16:creationId xmlns:a16="http://schemas.microsoft.com/office/drawing/2014/main" id="{DE2B2AEF-3FC2-D2DD-321D-CC0969CD332F}"/>
              </a:ext>
            </a:extLst>
          </p:cNvPr>
          <p:cNvSpPr/>
          <p:nvPr/>
        </p:nvSpPr>
        <p:spPr>
          <a:xfrm>
            <a:off x="4572001" y="3567835"/>
            <a:ext cx="2063674"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solidFill>
                  <a:srgbClr val="000000"/>
                </a:solidFill>
              </a:rPr>
              <a:t>KHOANG CHỨA KHÍ</a:t>
            </a:r>
          </a:p>
        </p:txBody>
      </p:sp>
      <p:sp>
        <p:nvSpPr>
          <p:cNvPr id="34" name="Rectangle: Rounded Corners 33">
            <a:extLst>
              <a:ext uri="{FF2B5EF4-FFF2-40B4-BE49-F238E27FC236}">
                <a16:creationId xmlns:a16="http://schemas.microsoft.com/office/drawing/2014/main" id="{10512DB1-F83D-C564-E306-4BE32DDCD43E}"/>
              </a:ext>
            </a:extLst>
          </p:cNvPr>
          <p:cNvSpPr/>
          <p:nvPr/>
        </p:nvSpPr>
        <p:spPr>
          <a:xfrm>
            <a:off x="7041792" y="1927044"/>
            <a:ext cx="1996827"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solidFill>
                  <a:srgbClr val="000000"/>
                </a:solidFill>
              </a:rPr>
              <a:t>TẾ BÀO THỊT LÁ</a:t>
            </a:r>
            <a:endParaRPr lang="en-US"/>
          </a:p>
        </p:txBody>
      </p:sp>
      <p:sp>
        <p:nvSpPr>
          <p:cNvPr id="35" name="Rectangle: Rounded Corners 34">
            <a:extLst>
              <a:ext uri="{FF2B5EF4-FFF2-40B4-BE49-F238E27FC236}">
                <a16:creationId xmlns:a16="http://schemas.microsoft.com/office/drawing/2014/main" id="{D788FBB5-A8CB-DCD0-EAF4-7C3BB55CF942}"/>
              </a:ext>
            </a:extLst>
          </p:cNvPr>
          <p:cNvSpPr/>
          <p:nvPr/>
        </p:nvSpPr>
        <p:spPr>
          <a:xfrm>
            <a:off x="3346806" y="1903813"/>
            <a:ext cx="2191516"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solidFill>
                  <a:srgbClr val="000000"/>
                </a:solidFill>
              </a:rPr>
              <a:t>KHOANG CHỨA KHÍ</a:t>
            </a:r>
            <a:endParaRPr lang="en-US"/>
          </a:p>
        </p:txBody>
      </p:sp>
      <p:cxnSp>
        <p:nvCxnSpPr>
          <p:cNvPr id="42" name="Straight Arrow Connector 41">
            <a:extLst>
              <a:ext uri="{FF2B5EF4-FFF2-40B4-BE49-F238E27FC236}">
                <a16:creationId xmlns:a16="http://schemas.microsoft.com/office/drawing/2014/main" id="{93BD2654-89B8-7134-DD58-6D4108B19364}"/>
              </a:ext>
            </a:extLst>
          </p:cNvPr>
          <p:cNvCxnSpPr>
            <a:cxnSpLocks/>
            <a:stCxn id="29" idx="3"/>
            <a:endCxn id="35" idx="1"/>
          </p:cNvCxnSpPr>
          <p:nvPr/>
        </p:nvCxnSpPr>
        <p:spPr>
          <a:xfrm flipV="1">
            <a:off x="2021258" y="2233423"/>
            <a:ext cx="1325548" cy="66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8778DC2-6AD4-21B8-AFF1-DC5569E2CB0B}"/>
              </a:ext>
            </a:extLst>
          </p:cNvPr>
          <p:cNvCxnSpPr>
            <a:cxnSpLocks/>
            <a:stCxn id="35" idx="3"/>
            <a:endCxn id="34" idx="1"/>
          </p:cNvCxnSpPr>
          <p:nvPr/>
        </p:nvCxnSpPr>
        <p:spPr>
          <a:xfrm>
            <a:off x="5538322" y="2233423"/>
            <a:ext cx="1503470" cy="23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62F591B7-5D68-0757-5DB6-E29858FE0881}"/>
              </a:ext>
            </a:extLst>
          </p:cNvPr>
          <p:cNvCxnSpPr>
            <a:cxnSpLocks/>
            <a:stCxn id="34" idx="2"/>
            <a:endCxn id="33" idx="3"/>
          </p:cNvCxnSpPr>
          <p:nvPr/>
        </p:nvCxnSpPr>
        <p:spPr>
          <a:xfrm flipH="1">
            <a:off x="6635675" y="2586263"/>
            <a:ext cx="1404531" cy="13111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1B5A35C9-7899-F2A1-9064-5C5367478B0D}"/>
              </a:ext>
            </a:extLst>
          </p:cNvPr>
          <p:cNvCxnSpPr>
            <a:cxnSpLocks/>
            <a:stCxn id="33" idx="1"/>
            <a:endCxn id="32" idx="3"/>
          </p:cNvCxnSpPr>
          <p:nvPr/>
        </p:nvCxnSpPr>
        <p:spPr>
          <a:xfrm flipH="1">
            <a:off x="2913739" y="3897445"/>
            <a:ext cx="1658262" cy="7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3E4ED374-BF90-865B-1DBB-6B9F079CE0BB}"/>
              </a:ext>
            </a:extLst>
          </p:cNvPr>
          <p:cNvSpPr txBox="1"/>
          <p:nvPr/>
        </p:nvSpPr>
        <p:spPr>
          <a:xfrm>
            <a:off x="2130072" y="1797405"/>
            <a:ext cx="1158547" cy="872034"/>
          </a:xfrm>
          <a:prstGeom prst="rect">
            <a:avLst/>
          </a:prstGeom>
          <a:noFill/>
        </p:spPr>
        <p:txBody>
          <a:bodyPr wrap="square" rtlCol="0">
            <a:spAutoFit/>
          </a:bodyPr>
          <a:lstStyle/>
          <a:p>
            <a:pPr algn="just">
              <a:lnSpc>
                <a:spcPct val="150000"/>
              </a:lnSpc>
            </a:pPr>
            <a:r>
              <a:rPr lang="en-US" sz="1800"/>
              <a:t>Carbon dioxide</a:t>
            </a:r>
          </a:p>
        </p:txBody>
      </p:sp>
      <p:sp>
        <p:nvSpPr>
          <p:cNvPr id="53" name="TextBox 52">
            <a:extLst>
              <a:ext uri="{FF2B5EF4-FFF2-40B4-BE49-F238E27FC236}">
                <a16:creationId xmlns:a16="http://schemas.microsoft.com/office/drawing/2014/main" id="{8E995227-B058-3959-6490-D19F9BB1F818}"/>
              </a:ext>
            </a:extLst>
          </p:cNvPr>
          <p:cNvSpPr txBox="1"/>
          <p:nvPr/>
        </p:nvSpPr>
        <p:spPr>
          <a:xfrm>
            <a:off x="5723716" y="1797405"/>
            <a:ext cx="980979" cy="872034"/>
          </a:xfrm>
          <a:prstGeom prst="rect">
            <a:avLst/>
          </a:prstGeom>
          <a:noFill/>
        </p:spPr>
        <p:txBody>
          <a:bodyPr wrap="square" rtlCol="0">
            <a:spAutoFit/>
          </a:bodyPr>
          <a:lstStyle/>
          <a:p>
            <a:pPr algn="just">
              <a:lnSpc>
                <a:spcPct val="150000"/>
              </a:lnSpc>
            </a:pPr>
            <a:r>
              <a:rPr lang="en-US" sz="1800"/>
              <a:t>Carbon dioxide</a:t>
            </a:r>
          </a:p>
        </p:txBody>
      </p:sp>
      <p:sp>
        <p:nvSpPr>
          <p:cNvPr id="54" name="TextBox 53">
            <a:extLst>
              <a:ext uri="{FF2B5EF4-FFF2-40B4-BE49-F238E27FC236}">
                <a16:creationId xmlns:a16="http://schemas.microsoft.com/office/drawing/2014/main" id="{F0F2FA53-0249-B786-D025-2A88A61E93E5}"/>
              </a:ext>
            </a:extLst>
          </p:cNvPr>
          <p:cNvSpPr txBox="1"/>
          <p:nvPr/>
        </p:nvSpPr>
        <p:spPr>
          <a:xfrm>
            <a:off x="7321090" y="3137246"/>
            <a:ext cx="1107804" cy="456535"/>
          </a:xfrm>
          <a:prstGeom prst="rect">
            <a:avLst/>
          </a:prstGeom>
          <a:noFill/>
        </p:spPr>
        <p:txBody>
          <a:bodyPr wrap="square" rtlCol="0">
            <a:spAutoFit/>
          </a:bodyPr>
          <a:lstStyle/>
          <a:p>
            <a:pPr algn="just">
              <a:lnSpc>
                <a:spcPct val="150000"/>
              </a:lnSpc>
            </a:pPr>
            <a:r>
              <a:rPr lang="en-US" sz="1800"/>
              <a:t>Oxygen</a:t>
            </a:r>
          </a:p>
        </p:txBody>
      </p:sp>
      <p:sp>
        <p:nvSpPr>
          <p:cNvPr id="55" name="TextBox 54">
            <a:extLst>
              <a:ext uri="{FF2B5EF4-FFF2-40B4-BE49-F238E27FC236}">
                <a16:creationId xmlns:a16="http://schemas.microsoft.com/office/drawing/2014/main" id="{57CE708D-D0B4-5DC8-2ABF-46D0DAC646EE}"/>
              </a:ext>
            </a:extLst>
          </p:cNvPr>
          <p:cNvSpPr txBox="1"/>
          <p:nvPr/>
        </p:nvSpPr>
        <p:spPr>
          <a:xfrm>
            <a:off x="3230431" y="3407156"/>
            <a:ext cx="1212133" cy="456535"/>
          </a:xfrm>
          <a:prstGeom prst="rect">
            <a:avLst/>
          </a:prstGeom>
          <a:noFill/>
        </p:spPr>
        <p:txBody>
          <a:bodyPr wrap="square" rtlCol="0">
            <a:spAutoFit/>
          </a:bodyPr>
          <a:lstStyle/>
          <a:p>
            <a:pPr>
              <a:lnSpc>
                <a:spcPct val="150000"/>
              </a:lnSpc>
            </a:pPr>
            <a:r>
              <a:rPr lang="en-US" sz="1800"/>
              <a:t>Oxygen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0-#ppt_w/2"/>
                                          </p:val>
                                        </p:tav>
                                        <p:tav tm="100000">
                                          <p:val>
                                            <p:strVal val="#ppt_x"/>
                                          </p:val>
                                        </p:tav>
                                      </p:tavLst>
                                    </p:anim>
                                    <p:anim calcmode="lin" valueType="num">
                                      <p:cBhvr additive="base">
                                        <p:cTn id="23" dur="500" fill="hold"/>
                                        <p:tgtEl>
                                          <p:spTgt spid="51"/>
                                        </p:tgtEl>
                                        <p:attrNameLst>
                                          <p:attrName>ppt_y</p:attrName>
                                        </p:attrNameLst>
                                      </p:cBhvr>
                                      <p:tavLst>
                                        <p:tav tm="0">
                                          <p:val>
                                            <p:strVal val="#ppt_y"/>
                                          </p:val>
                                        </p:tav>
                                        <p:tav tm="100000">
                                          <p:val>
                                            <p:strVal val="#ppt_y"/>
                                          </p:val>
                                        </p:tav>
                                      </p:tavLst>
                                    </p:anim>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0-#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14" presetClass="entr" presetSubtype="1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3"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1+#ppt_w/2"/>
                                          </p:val>
                                        </p:tav>
                                        <p:tav tm="100000">
                                          <p:val>
                                            <p:strVal val="#ppt_x"/>
                                          </p:val>
                                        </p:tav>
                                      </p:tavLst>
                                    </p:anim>
                                    <p:anim calcmode="lin" valueType="num">
                                      <p:cBhvr additive="base">
                                        <p:cTn id="45" dur="500" fill="hold"/>
                                        <p:tgtEl>
                                          <p:spTgt spid="46"/>
                                        </p:tgtEl>
                                        <p:attrNameLst>
                                          <p:attrName>ppt_y</p:attrName>
                                        </p:attrNameLst>
                                      </p:cBhvr>
                                      <p:tavLst>
                                        <p:tav tm="0">
                                          <p:val>
                                            <p:strVal val="0-#ppt_h/2"/>
                                          </p:val>
                                        </p:tav>
                                        <p:tav tm="100000">
                                          <p:val>
                                            <p:strVal val="#ppt_y"/>
                                          </p:val>
                                        </p:tav>
                                      </p:tavLst>
                                    </p:anim>
                                  </p:childTnLst>
                                </p:cTn>
                              </p:par>
                              <p:par>
                                <p:cTn id="46" presetID="2" presetClass="entr" presetSubtype="3"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500" fill="hold"/>
                                        <p:tgtEl>
                                          <p:spTgt spid="54"/>
                                        </p:tgtEl>
                                        <p:attrNameLst>
                                          <p:attrName>ppt_x</p:attrName>
                                        </p:attrNameLst>
                                      </p:cBhvr>
                                      <p:tavLst>
                                        <p:tav tm="0">
                                          <p:val>
                                            <p:strVal val="1+#ppt_w/2"/>
                                          </p:val>
                                        </p:tav>
                                        <p:tav tm="100000">
                                          <p:val>
                                            <p:strVal val="#ppt_x"/>
                                          </p:val>
                                        </p:tav>
                                      </p:tavLst>
                                    </p:anim>
                                    <p:anim calcmode="lin" valueType="num">
                                      <p:cBhvr additive="base">
                                        <p:cTn id="49" dur="500" fill="hold"/>
                                        <p:tgtEl>
                                          <p:spTgt spid="54"/>
                                        </p:tgtEl>
                                        <p:attrNameLst>
                                          <p:attrName>ppt_y</p:attrName>
                                        </p:attrNameLst>
                                      </p:cBhvr>
                                      <p:tavLst>
                                        <p:tav tm="0">
                                          <p:val>
                                            <p:strVal val="0-#ppt_h/2"/>
                                          </p:val>
                                        </p:tav>
                                        <p:tav tm="100000">
                                          <p:val>
                                            <p:strVal val="#ppt_y"/>
                                          </p:val>
                                        </p:tav>
                                      </p:tavLst>
                                    </p:anim>
                                  </p:childTnLst>
                                </p:cTn>
                              </p:par>
                              <p:par>
                                <p:cTn id="50" presetID="14"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1+#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1+#ppt_w/2"/>
                                          </p:val>
                                        </p:tav>
                                        <p:tav tm="100000">
                                          <p:val>
                                            <p:strVal val="#ppt_x"/>
                                          </p:val>
                                        </p:tav>
                                      </p:tavLst>
                                    </p:anim>
                                    <p:anim calcmode="lin" valueType="num">
                                      <p:cBhvr additive="base">
                                        <p:cTn id="62" dur="500" fill="hold"/>
                                        <p:tgtEl>
                                          <p:spTgt spid="50"/>
                                        </p:tgtEl>
                                        <p:attrNameLst>
                                          <p:attrName>ppt_y</p:attrName>
                                        </p:attrNameLst>
                                      </p:cBhvr>
                                      <p:tavLst>
                                        <p:tav tm="0">
                                          <p:val>
                                            <p:strVal val="#ppt_y"/>
                                          </p:val>
                                        </p:tav>
                                        <p:tav tm="100000">
                                          <p:val>
                                            <p:strVal val="#ppt_y"/>
                                          </p:val>
                                        </p:tav>
                                      </p:tavLst>
                                    </p:anim>
                                  </p:childTnLst>
                                </p:cTn>
                              </p:par>
                              <p:par>
                                <p:cTn id="63" presetID="14" presetClass="entr" presetSubtype="1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randombar(horizontal)">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2" grpId="0" animBg="1"/>
      <p:bldP spid="33" grpId="0" animBg="1"/>
      <p:bldP spid="34" grpId="0" animBg="1"/>
      <p:bldP spid="35" grpId="0" animBg="1"/>
      <p:bldP spid="51"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4"/>
          <p:cNvSpPr/>
          <p:nvPr/>
        </p:nvSpPr>
        <p:spPr>
          <a:xfrm>
            <a:off x="419074" y="1393450"/>
            <a:ext cx="6535314" cy="2502000"/>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34"/>
          <p:cNvGrpSpPr/>
          <p:nvPr/>
        </p:nvGrpSpPr>
        <p:grpSpPr>
          <a:xfrm>
            <a:off x="4203456" y="739001"/>
            <a:ext cx="550788" cy="335302"/>
            <a:chOff x="8291456" y="3737976"/>
            <a:chExt cx="550788" cy="335302"/>
          </a:xfrm>
        </p:grpSpPr>
        <p:sp>
          <p:nvSpPr>
            <p:cNvPr id="405" name="Google Shape;405;p34"/>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4"/>
          <p:cNvGrpSpPr/>
          <p:nvPr/>
        </p:nvGrpSpPr>
        <p:grpSpPr>
          <a:xfrm>
            <a:off x="7457545" y="2679518"/>
            <a:ext cx="550839" cy="335100"/>
            <a:chOff x="7457545" y="2679518"/>
            <a:chExt cx="550839" cy="335100"/>
          </a:xfrm>
        </p:grpSpPr>
        <p:sp>
          <p:nvSpPr>
            <p:cNvPr id="408" name="Google Shape;408;p34"/>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4"/>
          <p:cNvGrpSpPr/>
          <p:nvPr/>
        </p:nvGrpSpPr>
        <p:grpSpPr>
          <a:xfrm>
            <a:off x="3081889" y="4173508"/>
            <a:ext cx="946503" cy="524168"/>
            <a:chOff x="5902164" y="3157083"/>
            <a:chExt cx="946503" cy="524168"/>
          </a:xfrm>
        </p:grpSpPr>
        <p:sp>
          <p:nvSpPr>
            <p:cNvPr id="411" name="Google Shape;411;p34"/>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34"/>
          <p:cNvSpPr/>
          <p:nvPr/>
        </p:nvSpPr>
        <p:spPr>
          <a:xfrm>
            <a:off x="81545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5103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4"/>
          <p:cNvGrpSpPr/>
          <p:nvPr/>
        </p:nvGrpSpPr>
        <p:grpSpPr>
          <a:xfrm>
            <a:off x="6384585" y="701733"/>
            <a:ext cx="937300" cy="961100"/>
            <a:chOff x="1999000" y="1465000"/>
            <a:chExt cx="535600" cy="549200"/>
          </a:xfrm>
        </p:grpSpPr>
        <p:sp>
          <p:nvSpPr>
            <p:cNvPr id="420" name="Google Shape;420;p34"/>
            <p:cNvSpPr/>
            <p:nvPr/>
          </p:nvSpPr>
          <p:spPr>
            <a:xfrm>
              <a:off x="2003825" y="1468150"/>
              <a:ext cx="529875" cy="473900"/>
            </a:xfrm>
            <a:custGeom>
              <a:avLst/>
              <a:gdLst/>
              <a:ahLst/>
              <a:cxnLst/>
              <a:rect l="l" t="t" r="r" b="b"/>
              <a:pathLst>
                <a:path w="21195" h="18956" extrusionOk="0">
                  <a:moveTo>
                    <a:pt x="10597" y="1"/>
                  </a:moveTo>
                  <a:cubicBezTo>
                    <a:pt x="6549" y="1"/>
                    <a:pt x="2801" y="2612"/>
                    <a:pt x="1542" y="6679"/>
                  </a:cubicBezTo>
                  <a:cubicBezTo>
                    <a:pt x="1" y="11679"/>
                    <a:pt x="2801" y="16982"/>
                    <a:pt x="7797" y="18530"/>
                  </a:cubicBezTo>
                  <a:cubicBezTo>
                    <a:pt x="8730" y="18818"/>
                    <a:pt x="9672" y="18955"/>
                    <a:pt x="10599" y="18955"/>
                  </a:cubicBezTo>
                  <a:cubicBezTo>
                    <a:pt x="14644" y="18955"/>
                    <a:pt x="18389" y="16343"/>
                    <a:pt x="19648" y="12274"/>
                  </a:cubicBezTo>
                  <a:cubicBezTo>
                    <a:pt x="21194" y="7275"/>
                    <a:pt x="18394" y="1970"/>
                    <a:pt x="13393" y="424"/>
                  </a:cubicBezTo>
                  <a:cubicBezTo>
                    <a:pt x="12463" y="137"/>
                    <a:pt x="11522" y="1"/>
                    <a:pt x="1059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999000" y="1465000"/>
              <a:ext cx="535600" cy="483000"/>
            </a:xfrm>
            <a:custGeom>
              <a:avLst/>
              <a:gdLst/>
              <a:ahLst/>
              <a:cxnLst/>
              <a:rect l="l" t="t" r="r" b="b"/>
              <a:pathLst>
                <a:path w="21424" h="19320" extrusionOk="0">
                  <a:moveTo>
                    <a:pt x="10210" y="210"/>
                  </a:moveTo>
                  <a:cubicBezTo>
                    <a:pt x="11297" y="210"/>
                    <a:pt x="12400" y="372"/>
                    <a:pt x="13477" y="707"/>
                  </a:cubicBezTo>
                  <a:cubicBezTo>
                    <a:pt x="16089" y="1512"/>
                    <a:pt x="18252" y="3205"/>
                    <a:pt x="19574" y="5467"/>
                  </a:cubicBezTo>
                  <a:cubicBezTo>
                    <a:pt x="20891" y="7724"/>
                    <a:pt x="21209" y="10285"/>
                    <a:pt x="20473" y="12678"/>
                  </a:cubicBezTo>
                  <a:cubicBezTo>
                    <a:pt x="19736" y="15065"/>
                    <a:pt x="18028" y="16999"/>
                    <a:pt x="15660" y="18123"/>
                  </a:cubicBezTo>
                  <a:cubicBezTo>
                    <a:pt x="14274" y="18780"/>
                    <a:pt x="12759" y="19112"/>
                    <a:pt x="11218" y="19112"/>
                  </a:cubicBezTo>
                  <a:cubicBezTo>
                    <a:pt x="10129" y="19112"/>
                    <a:pt x="9027" y="18946"/>
                    <a:pt x="7948" y="18613"/>
                  </a:cubicBezTo>
                  <a:cubicBezTo>
                    <a:pt x="5336" y="17809"/>
                    <a:pt x="3172" y="16116"/>
                    <a:pt x="1851" y="13853"/>
                  </a:cubicBezTo>
                  <a:cubicBezTo>
                    <a:pt x="534" y="11595"/>
                    <a:pt x="215" y="9036"/>
                    <a:pt x="951" y="6642"/>
                  </a:cubicBezTo>
                  <a:cubicBezTo>
                    <a:pt x="1689" y="4254"/>
                    <a:pt x="3397" y="2322"/>
                    <a:pt x="5764" y="1198"/>
                  </a:cubicBezTo>
                  <a:cubicBezTo>
                    <a:pt x="7149" y="540"/>
                    <a:pt x="8664" y="210"/>
                    <a:pt x="10210" y="210"/>
                  </a:cubicBezTo>
                  <a:close/>
                  <a:moveTo>
                    <a:pt x="10210" y="1"/>
                  </a:moveTo>
                  <a:cubicBezTo>
                    <a:pt x="8637" y="1"/>
                    <a:pt x="7092" y="340"/>
                    <a:pt x="5675" y="1015"/>
                  </a:cubicBezTo>
                  <a:cubicBezTo>
                    <a:pt x="3256" y="2159"/>
                    <a:pt x="1511" y="4140"/>
                    <a:pt x="753" y="6585"/>
                  </a:cubicBezTo>
                  <a:cubicBezTo>
                    <a:pt x="1" y="9031"/>
                    <a:pt x="324" y="11648"/>
                    <a:pt x="1672" y="13958"/>
                  </a:cubicBezTo>
                  <a:cubicBezTo>
                    <a:pt x="3021" y="16267"/>
                    <a:pt x="5225" y="17991"/>
                    <a:pt x="7885" y="18812"/>
                  </a:cubicBezTo>
                  <a:cubicBezTo>
                    <a:pt x="8982" y="19151"/>
                    <a:pt x="10106" y="19319"/>
                    <a:pt x="11213" y="19319"/>
                  </a:cubicBezTo>
                  <a:cubicBezTo>
                    <a:pt x="12787" y="19319"/>
                    <a:pt x="14333" y="18979"/>
                    <a:pt x="15749" y="18311"/>
                  </a:cubicBezTo>
                  <a:cubicBezTo>
                    <a:pt x="18168" y="17161"/>
                    <a:pt x="19914" y="15181"/>
                    <a:pt x="20671" y="12735"/>
                  </a:cubicBezTo>
                  <a:cubicBezTo>
                    <a:pt x="21424" y="10290"/>
                    <a:pt x="21100" y="7671"/>
                    <a:pt x="19752" y="5363"/>
                  </a:cubicBezTo>
                  <a:cubicBezTo>
                    <a:pt x="18404" y="3053"/>
                    <a:pt x="16198" y="1334"/>
                    <a:pt x="13539" y="508"/>
                  </a:cubicBezTo>
                  <a:cubicBezTo>
                    <a:pt x="12440" y="169"/>
                    <a:pt x="11318" y="1"/>
                    <a:pt x="1021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194550" y="1912400"/>
              <a:ext cx="67175" cy="101800"/>
            </a:xfrm>
            <a:custGeom>
              <a:avLst/>
              <a:gdLst/>
              <a:ahLst/>
              <a:cxnLst/>
              <a:rect l="l" t="t" r="r" b="b"/>
              <a:pathLst>
                <a:path w="2687" h="4072" extrusionOk="0">
                  <a:moveTo>
                    <a:pt x="330" y="1"/>
                  </a:moveTo>
                  <a:lnTo>
                    <a:pt x="0" y="4072"/>
                  </a:lnTo>
                  <a:lnTo>
                    <a:pt x="2686" y="733"/>
                  </a:lnTo>
                  <a:lnTo>
                    <a:pt x="33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201225" y="1547825"/>
              <a:ext cx="181975" cy="316325"/>
            </a:xfrm>
            <a:custGeom>
              <a:avLst/>
              <a:gdLst/>
              <a:ahLst/>
              <a:cxnLst/>
              <a:rect l="l" t="t" r="r" b="b"/>
              <a:pathLst>
                <a:path w="7279" h="12653" extrusionOk="0">
                  <a:moveTo>
                    <a:pt x="3519" y="1"/>
                  </a:moveTo>
                  <a:cubicBezTo>
                    <a:pt x="3192" y="1"/>
                    <a:pt x="2889" y="39"/>
                    <a:pt x="2608" y="116"/>
                  </a:cubicBezTo>
                  <a:cubicBezTo>
                    <a:pt x="2111" y="252"/>
                    <a:pt x="1688" y="445"/>
                    <a:pt x="1332" y="707"/>
                  </a:cubicBezTo>
                  <a:cubicBezTo>
                    <a:pt x="977" y="968"/>
                    <a:pt x="690" y="1240"/>
                    <a:pt x="476" y="1522"/>
                  </a:cubicBezTo>
                  <a:cubicBezTo>
                    <a:pt x="256" y="1804"/>
                    <a:pt x="99" y="2039"/>
                    <a:pt x="0" y="2227"/>
                  </a:cubicBezTo>
                  <a:lnTo>
                    <a:pt x="1312" y="3367"/>
                  </a:lnTo>
                  <a:lnTo>
                    <a:pt x="1766" y="3439"/>
                  </a:lnTo>
                  <a:cubicBezTo>
                    <a:pt x="1908" y="3198"/>
                    <a:pt x="2065" y="2974"/>
                    <a:pt x="2241" y="2765"/>
                  </a:cubicBezTo>
                  <a:cubicBezTo>
                    <a:pt x="2419" y="2556"/>
                    <a:pt x="2629" y="2395"/>
                    <a:pt x="2868" y="2279"/>
                  </a:cubicBezTo>
                  <a:cubicBezTo>
                    <a:pt x="3030" y="2202"/>
                    <a:pt x="3209" y="2162"/>
                    <a:pt x="3407" y="2162"/>
                  </a:cubicBezTo>
                  <a:cubicBezTo>
                    <a:pt x="3503" y="2162"/>
                    <a:pt x="3604" y="2171"/>
                    <a:pt x="3710" y="2190"/>
                  </a:cubicBezTo>
                  <a:cubicBezTo>
                    <a:pt x="3877" y="2217"/>
                    <a:pt x="4033" y="2289"/>
                    <a:pt x="4190" y="2410"/>
                  </a:cubicBezTo>
                  <a:cubicBezTo>
                    <a:pt x="4347" y="2535"/>
                    <a:pt x="4472" y="2687"/>
                    <a:pt x="4566" y="2875"/>
                  </a:cubicBezTo>
                  <a:cubicBezTo>
                    <a:pt x="4660" y="3063"/>
                    <a:pt x="4692" y="3278"/>
                    <a:pt x="4650" y="3517"/>
                  </a:cubicBezTo>
                  <a:cubicBezTo>
                    <a:pt x="4578" y="3962"/>
                    <a:pt x="4405" y="4301"/>
                    <a:pt x="4127" y="4532"/>
                  </a:cubicBezTo>
                  <a:cubicBezTo>
                    <a:pt x="3852" y="4766"/>
                    <a:pt x="3538" y="4997"/>
                    <a:pt x="3193" y="5226"/>
                  </a:cubicBezTo>
                  <a:cubicBezTo>
                    <a:pt x="2936" y="5398"/>
                    <a:pt x="2680" y="5602"/>
                    <a:pt x="2419" y="5832"/>
                  </a:cubicBezTo>
                  <a:cubicBezTo>
                    <a:pt x="2164" y="6063"/>
                    <a:pt x="1933" y="6350"/>
                    <a:pt x="1735" y="6700"/>
                  </a:cubicBezTo>
                  <a:cubicBezTo>
                    <a:pt x="1537" y="7050"/>
                    <a:pt x="1390" y="7499"/>
                    <a:pt x="1296" y="8053"/>
                  </a:cubicBezTo>
                  <a:lnTo>
                    <a:pt x="1155" y="8931"/>
                  </a:lnTo>
                  <a:lnTo>
                    <a:pt x="3480" y="9312"/>
                  </a:lnTo>
                  <a:lnTo>
                    <a:pt x="3538" y="8962"/>
                  </a:lnTo>
                  <a:cubicBezTo>
                    <a:pt x="3606" y="8544"/>
                    <a:pt x="3715" y="8195"/>
                    <a:pt x="3862" y="7912"/>
                  </a:cubicBezTo>
                  <a:cubicBezTo>
                    <a:pt x="4013" y="7624"/>
                    <a:pt x="4190" y="7384"/>
                    <a:pt x="4400" y="7185"/>
                  </a:cubicBezTo>
                  <a:cubicBezTo>
                    <a:pt x="4609" y="6987"/>
                    <a:pt x="4823" y="6809"/>
                    <a:pt x="5043" y="6652"/>
                  </a:cubicBezTo>
                  <a:cubicBezTo>
                    <a:pt x="5325" y="6439"/>
                    <a:pt x="5612" y="6219"/>
                    <a:pt x="5899" y="6000"/>
                  </a:cubicBezTo>
                  <a:cubicBezTo>
                    <a:pt x="6187" y="5781"/>
                    <a:pt x="6442" y="5498"/>
                    <a:pt x="6667" y="5147"/>
                  </a:cubicBezTo>
                  <a:cubicBezTo>
                    <a:pt x="6898" y="4797"/>
                    <a:pt x="7059" y="4317"/>
                    <a:pt x="7158" y="3711"/>
                  </a:cubicBezTo>
                  <a:cubicBezTo>
                    <a:pt x="7279" y="2979"/>
                    <a:pt x="7226" y="2363"/>
                    <a:pt x="7002" y="1867"/>
                  </a:cubicBezTo>
                  <a:cubicBezTo>
                    <a:pt x="6777" y="1370"/>
                    <a:pt x="6427" y="973"/>
                    <a:pt x="5962" y="670"/>
                  </a:cubicBezTo>
                  <a:cubicBezTo>
                    <a:pt x="5492" y="372"/>
                    <a:pt x="4943" y="174"/>
                    <a:pt x="4311" y="68"/>
                  </a:cubicBezTo>
                  <a:cubicBezTo>
                    <a:pt x="4032" y="23"/>
                    <a:pt x="3769" y="1"/>
                    <a:pt x="3519" y="1"/>
                  </a:cubicBezTo>
                  <a:close/>
                  <a:moveTo>
                    <a:pt x="1851" y="10214"/>
                  </a:moveTo>
                  <a:cubicBezTo>
                    <a:pt x="1578" y="10214"/>
                    <a:pt x="1332" y="10284"/>
                    <a:pt x="1108" y="10426"/>
                  </a:cubicBezTo>
                  <a:cubicBezTo>
                    <a:pt x="804" y="10614"/>
                    <a:pt x="632" y="10879"/>
                    <a:pt x="575" y="11224"/>
                  </a:cubicBezTo>
                  <a:cubicBezTo>
                    <a:pt x="517" y="11581"/>
                    <a:pt x="596" y="11883"/>
                    <a:pt x="816" y="12145"/>
                  </a:cubicBezTo>
                  <a:cubicBezTo>
                    <a:pt x="1035" y="12401"/>
                    <a:pt x="1343" y="12562"/>
                    <a:pt x="1740" y="12625"/>
                  </a:cubicBezTo>
                  <a:cubicBezTo>
                    <a:pt x="1850" y="12644"/>
                    <a:pt x="1955" y="12653"/>
                    <a:pt x="2056" y="12653"/>
                  </a:cubicBezTo>
                  <a:cubicBezTo>
                    <a:pt x="2323" y="12653"/>
                    <a:pt x="2558" y="12588"/>
                    <a:pt x="2759" y="12463"/>
                  </a:cubicBezTo>
                  <a:cubicBezTo>
                    <a:pt x="3036" y="12285"/>
                    <a:pt x="3208" y="12019"/>
                    <a:pt x="3266" y="11663"/>
                  </a:cubicBezTo>
                  <a:cubicBezTo>
                    <a:pt x="3319" y="11323"/>
                    <a:pt x="3245" y="11016"/>
                    <a:pt x="3030" y="10739"/>
                  </a:cubicBezTo>
                  <a:cubicBezTo>
                    <a:pt x="2822" y="10467"/>
                    <a:pt x="2524" y="10300"/>
                    <a:pt x="2132" y="10237"/>
                  </a:cubicBezTo>
                  <a:cubicBezTo>
                    <a:pt x="2035" y="10222"/>
                    <a:pt x="1942" y="10214"/>
                    <a:pt x="1851" y="10214"/>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189975" y="1546000"/>
              <a:ext cx="182000" cy="316350"/>
            </a:xfrm>
            <a:custGeom>
              <a:avLst/>
              <a:gdLst/>
              <a:ahLst/>
              <a:cxnLst/>
              <a:rect l="l" t="t" r="r" b="b"/>
              <a:pathLst>
                <a:path w="7280" h="12654" extrusionOk="0">
                  <a:moveTo>
                    <a:pt x="3514" y="1"/>
                  </a:moveTo>
                  <a:cubicBezTo>
                    <a:pt x="3187" y="1"/>
                    <a:pt x="2883" y="39"/>
                    <a:pt x="2602" y="116"/>
                  </a:cubicBezTo>
                  <a:cubicBezTo>
                    <a:pt x="2112" y="247"/>
                    <a:pt x="1688" y="445"/>
                    <a:pt x="1333" y="706"/>
                  </a:cubicBezTo>
                  <a:cubicBezTo>
                    <a:pt x="978" y="968"/>
                    <a:pt x="690" y="1239"/>
                    <a:pt x="470" y="1521"/>
                  </a:cubicBezTo>
                  <a:cubicBezTo>
                    <a:pt x="257" y="1803"/>
                    <a:pt x="101" y="2039"/>
                    <a:pt x="0" y="2227"/>
                  </a:cubicBezTo>
                  <a:lnTo>
                    <a:pt x="1762" y="3440"/>
                  </a:lnTo>
                  <a:cubicBezTo>
                    <a:pt x="1903" y="3199"/>
                    <a:pt x="2064" y="2974"/>
                    <a:pt x="2237" y="2765"/>
                  </a:cubicBezTo>
                  <a:cubicBezTo>
                    <a:pt x="2414" y="2555"/>
                    <a:pt x="2624" y="2394"/>
                    <a:pt x="2864" y="2280"/>
                  </a:cubicBezTo>
                  <a:cubicBezTo>
                    <a:pt x="3029" y="2200"/>
                    <a:pt x="3213" y="2161"/>
                    <a:pt x="3416" y="2161"/>
                  </a:cubicBezTo>
                  <a:cubicBezTo>
                    <a:pt x="3509" y="2161"/>
                    <a:pt x="3606" y="2169"/>
                    <a:pt x="3706" y="2185"/>
                  </a:cubicBezTo>
                  <a:cubicBezTo>
                    <a:pt x="3873" y="2217"/>
                    <a:pt x="4034" y="2290"/>
                    <a:pt x="4191" y="2410"/>
                  </a:cubicBezTo>
                  <a:cubicBezTo>
                    <a:pt x="4348" y="2535"/>
                    <a:pt x="4473" y="2687"/>
                    <a:pt x="4567" y="2875"/>
                  </a:cubicBezTo>
                  <a:cubicBezTo>
                    <a:pt x="4661" y="3057"/>
                    <a:pt x="4688" y="3277"/>
                    <a:pt x="4646" y="3517"/>
                  </a:cubicBezTo>
                  <a:cubicBezTo>
                    <a:pt x="4577" y="3961"/>
                    <a:pt x="4401" y="4301"/>
                    <a:pt x="4124" y="4531"/>
                  </a:cubicBezTo>
                  <a:cubicBezTo>
                    <a:pt x="3846" y="4766"/>
                    <a:pt x="3538" y="4996"/>
                    <a:pt x="3193" y="5227"/>
                  </a:cubicBezTo>
                  <a:cubicBezTo>
                    <a:pt x="2937" y="5398"/>
                    <a:pt x="2676" y="5603"/>
                    <a:pt x="2421" y="5832"/>
                  </a:cubicBezTo>
                  <a:cubicBezTo>
                    <a:pt x="2158" y="6062"/>
                    <a:pt x="1929" y="6349"/>
                    <a:pt x="1731" y="6700"/>
                  </a:cubicBezTo>
                  <a:cubicBezTo>
                    <a:pt x="1531" y="7045"/>
                    <a:pt x="1386" y="7499"/>
                    <a:pt x="1297" y="8053"/>
                  </a:cubicBezTo>
                  <a:lnTo>
                    <a:pt x="1150" y="8931"/>
                  </a:lnTo>
                  <a:lnTo>
                    <a:pt x="3475" y="9312"/>
                  </a:lnTo>
                  <a:lnTo>
                    <a:pt x="3533" y="8962"/>
                  </a:lnTo>
                  <a:cubicBezTo>
                    <a:pt x="3601" y="8543"/>
                    <a:pt x="3711" y="8189"/>
                    <a:pt x="3863" y="7906"/>
                  </a:cubicBezTo>
                  <a:cubicBezTo>
                    <a:pt x="4008" y="7624"/>
                    <a:pt x="4186" y="7383"/>
                    <a:pt x="4396" y="7185"/>
                  </a:cubicBezTo>
                  <a:cubicBezTo>
                    <a:pt x="4604" y="6987"/>
                    <a:pt x="4818" y="6809"/>
                    <a:pt x="5038" y="6652"/>
                  </a:cubicBezTo>
                  <a:cubicBezTo>
                    <a:pt x="5325" y="6438"/>
                    <a:pt x="5607" y="6218"/>
                    <a:pt x="5894" y="5999"/>
                  </a:cubicBezTo>
                  <a:cubicBezTo>
                    <a:pt x="6183" y="5780"/>
                    <a:pt x="6438" y="5492"/>
                    <a:pt x="6668" y="5143"/>
                  </a:cubicBezTo>
                  <a:cubicBezTo>
                    <a:pt x="6892" y="4798"/>
                    <a:pt x="7060" y="4317"/>
                    <a:pt x="7160" y="3705"/>
                  </a:cubicBezTo>
                  <a:cubicBezTo>
                    <a:pt x="7280" y="2979"/>
                    <a:pt x="7227" y="2362"/>
                    <a:pt x="6998" y="1866"/>
                  </a:cubicBezTo>
                  <a:cubicBezTo>
                    <a:pt x="6772" y="1370"/>
                    <a:pt x="6427" y="968"/>
                    <a:pt x="5957" y="669"/>
                  </a:cubicBezTo>
                  <a:cubicBezTo>
                    <a:pt x="5493" y="372"/>
                    <a:pt x="4939" y="173"/>
                    <a:pt x="4312" y="69"/>
                  </a:cubicBezTo>
                  <a:cubicBezTo>
                    <a:pt x="4032" y="23"/>
                    <a:pt x="3766" y="1"/>
                    <a:pt x="3514" y="1"/>
                  </a:cubicBezTo>
                  <a:close/>
                  <a:moveTo>
                    <a:pt x="1840" y="10210"/>
                  </a:moveTo>
                  <a:cubicBezTo>
                    <a:pt x="1570" y="10210"/>
                    <a:pt x="1324" y="10282"/>
                    <a:pt x="1104" y="10425"/>
                  </a:cubicBezTo>
                  <a:cubicBezTo>
                    <a:pt x="805" y="10613"/>
                    <a:pt x="627" y="10880"/>
                    <a:pt x="571" y="11225"/>
                  </a:cubicBezTo>
                  <a:cubicBezTo>
                    <a:pt x="513" y="11580"/>
                    <a:pt x="591" y="11883"/>
                    <a:pt x="810" y="12144"/>
                  </a:cubicBezTo>
                  <a:cubicBezTo>
                    <a:pt x="1030" y="12400"/>
                    <a:pt x="1343" y="12563"/>
                    <a:pt x="1741" y="12625"/>
                  </a:cubicBezTo>
                  <a:cubicBezTo>
                    <a:pt x="1849" y="12644"/>
                    <a:pt x="1953" y="12653"/>
                    <a:pt x="2053" y="12653"/>
                  </a:cubicBezTo>
                  <a:cubicBezTo>
                    <a:pt x="2319" y="12653"/>
                    <a:pt x="2553" y="12588"/>
                    <a:pt x="2754" y="12462"/>
                  </a:cubicBezTo>
                  <a:cubicBezTo>
                    <a:pt x="3036" y="12286"/>
                    <a:pt x="3204" y="12018"/>
                    <a:pt x="3261" y="11664"/>
                  </a:cubicBezTo>
                  <a:cubicBezTo>
                    <a:pt x="3318" y="11324"/>
                    <a:pt x="3241" y="11015"/>
                    <a:pt x="3031" y="10738"/>
                  </a:cubicBezTo>
                  <a:cubicBezTo>
                    <a:pt x="2817" y="10467"/>
                    <a:pt x="2520" y="10299"/>
                    <a:pt x="2132" y="10236"/>
                  </a:cubicBezTo>
                  <a:cubicBezTo>
                    <a:pt x="2032" y="10219"/>
                    <a:pt x="1934" y="10210"/>
                    <a:pt x="1840" y="102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C59E7750-E5BF-4C8F-36F7-D404CF079B34}"/>
              </a:ext>
            </a:extLst>
          </p:cNvPr>
          <p:cNvSpPr txBox="1"/>
          <p:nvPr/>
        </p:nvSpPr>
        <p:spPr>
          <a:xfrm>
            <a:off x="189911" y="1691726"/>
            <a:ext cx="6847380" cy="1504386"/>
          </a:xfrm>
          <a:prstGeom prst="rect">
            <a:avLst/>
          </a:prstGeom>
          <a:noFill/>
        </p:spPr>
        <p:txBody>
          <a:bodyPr wrap="square">
            <a:spAutoFit/>
          </a:bodyPr>
          <a:lstStyle/>
          <a:p>
            <a:pPr marL="0" marR="0" algn="ctr">
              <a:lnSpc>
                <a:spcPct val="150000"/>
              </a:lnSpc>
              <a:spcBef>
                <a:spcPts val="600"/>
              </a:spcBef>
              <a:spcAft>
                <a:spcPts val="600"/>
              </a:spcAft>
            </a:pPr>
            <a:r>
              <a:rPr lang="en-US" sz="2900" b="1">
                <a:effectLst/>
                <a:latin typeface="+mj-lt"/>
                <a:cs typeface="Calibri" panose="020F0502020204030204" pitchFamily="34" charset="0"/>
              </a:rPr>
              <a:t>BÀI 27. </a:t>
            </a:r>
          </a:p>
          <a:p>
            <a:pPr marL="0" marR="0" algn="ctr">
              <a:lnSpc>
                <a:spcPct val="150000"/>
              </a:lnSpc>
              <a:spcBef>
                <a:spcPts val="600"/>
              </a:spcBef>
              <a:spcAft>
                <a:spcPts val="600"/>
              </a:spcAft>
            </a:pPr>
            <a:r>
              <a:rPr lang="en-US" sz="2900" b="1">
                <a:effectLst/>
                <a:latin typeface="+mj-lt"/>
                <a:cs typeface="Calibri" panose="020F0502020204030204" pitchFamily="34" charset="0"/>
              </a:rPr>
              <a:t>TRAO ĐỔI KHÍ Ở SINH VẬT (4 TIẾT)</a:t>
            </a:r>
            <a:endParaRPr lang="en-US" sz="2900" b="1">
              <a:effectLst/>
              <a:latin typeface="Times New Roman" panose="02020603050405020304" pitchFamily="18"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302" name="Google Shape;302;p32"/>
          <p:cNvGrpSpPr/>
          <p:nvPr/>
        </p:nvGrpSpPr>
        <p:grpSpPr>
          <a:xfrm>
            <a:off x="7878106" y="3475501"/>
            <a:ext cx="550788" cy="335302"/>
            <a:chOff x="8291456" y="3737976"/>
            <a:chExt cx="550788" cy="335302"/>
          </a:xfrm>
        </p:grpSpPr>
        <p:sp>
          <p:nvSpPr>
            <p:cNvPr id="303" name="Google Shape;303;p32"/>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32"/>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5" name="Google Shape;305;p32"/>
          <p:cNvGrpSpPr/>
          <p:nvPr/>
        </p:nvGrpSpPr>
        <p:grpSpPr>
          <a:xfrm>
            <a:off x="4866245" y="534993"/>
            <a:ext cx="550839" cy="335100"/>
            <a:chOff x="7457545" y="2679518"/>
            <a:chExt cx="550839" cy="335100"/>
          </a:xfrm>
        </p:grpSpPr>
        <p:sp>
          <p:nvSpPr>
            <p:cNvPr id="306" name="Google Shape;306;p32"/>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32"/>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8" name="Google Shape;308;p32"/>
          <p:cNvGrpSpPr/>
          <p:nvPr/>
        </p:nvGrpSpPr>
        <p:grpSpPr>
          <a:xfrm>
            <a:off x="7025739" y="1984533"/>
            <a:ext cx="946503" cy="524168"/>
            <a:chOff x="5902164" y="3157083"/>
            <a:chExt cx="946503" cy="524168"/>
          </a:xfrm>
        </p:grpSpPr>
        <p:sp>
          <p:nvSpPr>
            <p:cNvPr id="309" name="Google Shape;309;p32"/>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32"/>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7" name="Google Shape;327;p32"/>
          <p:cNvSpPr/>
          <p:nvPr/>
        </p:nvSpPr>
        <p:spPr>
          <a:xfrm>
            <a:off x="81545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32"/>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32"/>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32"/>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461C2512-3449-928A-35F2-565D72A14EA2}"/>
              </a:ext>
            </a:extLst>
          </p:cNvPr>
          <p:cNvSpPr>
            <a:spLocks noGrp="1"/>
          </p:cNvSpPr>
          <p:nvPr>
            <p:ph type="title"/>
          </p:nvPr>
        </p:nvSpPr>
        <p:spPr>
          <a:xfrm>
            <a:off x="673084" y="90871"/>
            <a:ext cx="7713900" cy="572700"/>
          </a:xfrm>
        </p:spPr>
        <p:txBody>
          <a:bodyPr/>
          <a:lstStyle/>
          <a:p>
            <a:pPr algn="ctr">
              <a:lnSpc>
                <a:spcPct val="150000"/>
              </a:lnSpc>
            </a:pPr>
            <a:r>
              <a:rPr lang="en-US" sz="2800">
                <a:latin typeface="+mj-lt"/>
              </a:rPr>
              <a:t>LUYỆN TẬP</a:t>
            </a:r>
          </a:p>
        </p:txBody>
      </p:sp>
      <p:sp>
        <p:nvSpPr>
          <p:cNvPr id="26" name="TextBox 25">
            <a:extLst>
              <a:ext uri="{FF2B5EF4-FFF2-40B4-BE49-F238E27FC236}">
                <a16:creationId xmlns:a16="http://schemas.microsoft.com/office/drawing/2014/main" id="{19B00C75-263F-FF74-0F2C-5287546F9647}"/>
              </a:ext>
            </a:extLst>
          </p:cNvPr>
          <p:cNvSpPr txBox="1"/>
          <p:nvPr/>
        </p:nvSpPr>
        <p:spPr>
          <a:xfrm>
            <a:off x="587063" y="1052623"/>
            <a:ext cx="8116186" cy="45653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v"/>
              <a:tabLst/>
              <a:defRPr/>
            </a:pPr>
            <a:r>
              <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Sơ đồ mô tả đường đi của khí </a:t>
            </a:r>
            <a:r>
              <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 </a:t>
            </a:r>
            <a:r>
              <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khổng ở lá cây trong quá trình hô hấp</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endParaRPr>
          </a:p>
        </p:txBody>
      </p:sp>
      <p:sp>
        <p:nvSpPr>
          <p:cNvPr id="29" name="Rectangle: Rounded Corners 28">
            <a:extLst>
              <a:ext uri="{FF2B5EF4-FFF2-40B4-BE49-F238E27FC236}">
                <a16:creationId xmlns:a16="http://schemas.microsoft.com/office/drawing/2014/main" id="{568658AA-0CE5-389B-55CE-0C92203E282C}"/>
              </a:ext>
            </a:extLst>
          </p:cNvPr>
          <p:cNvSpPr/>
          <p:nvPr/>
        </p:nvSpPr>
        <p:spPr>
          <a:xfrm>
            <a:off x="179135" y="1920951"/>
            <a:ext cx="1915878"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I</a:t>
            </a:r>
            <a:r>
              <a:rPr kumimoji="0" lang="en-US" sz="1400" b="0" i="0" u="none" strike="noStrike" kern="0" cap="none" spc="0" normalizeH="0" baseline="0" noProof="0">
                <a:ln>
                  <a:noFill/>
                </a:ln>
                <a:solidFill>
                  <a:srgbClr val="000000"/>
                </a:solidFill>
                <a:effectLst/>
                <a:uLnTx/>
                <a:uFillTx/>
                <a:latin typeface="Arial"/>
                <a:ea typeface="+mn-ea"/>
                <a:cs typeface="+mn-cs"/>
                <a:sym typeface="Arial"/>
              </a:rPr>
              <a:t>KHÍ</a:t>
            </a:r>
            <a:r>
              <a:rPr kumimoji="0" lang="en-US" sz="1400" b="0" i="0" u="none" strike="noStrike" kern="0" cap="none" spc="0" normalizeH="0" noProof="0">
                <a:ln>
                  <a:noFill/>
                </a:ln>
                <a:solidFill>
                  <a:srgbClr val="000000"/>
                </a:solidFill>
                <a:effectLst/>
                <a:uLnTx/>
                <a:uFillTx/>
                <a:latin typeface="Arial"/>
                <a:ea typeface="+mn-ea"/>
                <a:cs typeface="+mn-cs"/>
                <a:sym typeface="Arial"/>
              </a:rPr>
              <a:t> KHỔNG MỞ</a:t>
            </a: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Rectangle: Rounded Corners 31">
            <a:extLst>
              <a:ext uri="{FF2B5EF4-FFF2-40B4-BE49-F238E27FC236}">
                <a16:creationId xmlns:a16="http://schemas.microsoft.com/office/drawing/2014/main" id="{919F0E45-A44C-880E-FF77-0B6D577B940B}"/>
              </a:ext>
            </a:extLst>
          </p:cNvPr>
          <p:cNvSpPr/>
          <p:nvPr/>
        </p:nvSpPr>
        <p:spPr>
          <a:xfrm>
            <a:off x="1534998" y="3546244"/>
            <a:ext cx="1915878"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KHÔNG</a:t>
            </a:r>
            <a:r>
              <a:rPr kumimoji="0" lang="en-US" sz="1400" b="0" i="0" u="none" strike="noStrike" kern="0" cap="none" spc="0" normalizeH="0" noProof="0">
                <a:ln>
                  <a:noFill/>
                </a:ln>
                <a:solidFill>
                  <a:srgbClr val="000000"/>
                </a:solidFill>
                <a:effectLst/>
                <a:uLnTx/>
                <a:uFillTx/>
                <a:latin typeface="Arial"/>
                <a:ea typeface="+mn-ea"/>
                <a:cs typeface="+mn-cs"/>
                <a:sym typeface="Arial"/>
              </a:rPr>
              <a:t> KHÍ</a:t>
            </a: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Rectangle: Rounded Corners 32">
            <a:extLst>
              <a:ext uri="{FF2B5EF4-FFF2-40B4-BE49-F238E27FC236}">
                <a16:creationId xmlns:a16="http://schemas.microsoft.com/office/drawing/2014/main" id="{DE2B2AEF-3FC2-D2DD-321D-CC0969CD332F}"/>
              </a:ext>
            </a:extLst>
          </p:cNvPr>
          <p:cNvSpPr/>
          <p:nvPr/>
        </p:nvSpPr>
        <p:spPr>
          <a:xfrm>
            <a:off x="5049757" y="3546763"/>
            <a:ext cx="1975981"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solidFill>
                  <a:srgbClr val="000000"/>
                </a:solidFill>
                <a:latin typeface="Arial"/>
              </a:rPr>
              <a:t>KHOANG CHỨA KHÍ</a:t>
            </a: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4" name="Rectangle: Rounded Corners 33">
            <a:extLst>
              <a:ext uri="{FF2B5EF4-FFF2-40B4-BE49-F238E27FC236}">
                <a16:creationId xmlns:a16="http://schemas.microsoft.com/office/drawing/2014/main" id="{10512DB1-F83D-C564-E306-4BE32DDCD43E}"/>
              </a:ext>
            </a:extLst>
          </p:cNvPr>
          <p:cNvSpPr/>
          <p:nvPr/>
        </p:nvSpPr>
        <p:spPr>
          <a:xfrm>
            <a:off x="6847395" y="1905036"/>
            <a:ext cx="2035348"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mn-ea"/>
                <a:cs typeface="+mn-cs"/>
                <a:sym typeface="Arial"/>
              </a:rPr>
              <a:t>TẾ</a:t>
            </a:r>
            <a:r>
              <a:rPr kumimoji="0" lang="en-US" sz="1400" b="0" i="0" u="none" strike="noStrike" kern="0" cap="none" spc="0" normalizeH="0" noProof="0">
                <a:ln>
                  <a:noFill/>
                </a:ln>
                <a:solidFill>
                  <a:srgbClr val="000000"/>
                </a:solidFill>
                <a:effectLst/>
                <a:uLnTx/>
                <a:uFillTx/>
                <a:latin typeface="Arial"/>
                <a:ea typeface="+mn-ea"/>
                <a:cs typeface="+mn-cs"/>
                <a:sym typeface="Arial"/>
              </a:rPr>
              <a:t> BÀO THỊT LÁ</a:t>
            </a: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Rounded Corners 34">
            <a:extLst>
              <a:ext uri="{FF2B5EF4-FFF2-40B4-BE49-F238E27FC236}">
                <a16:creationId xmlns:a16="http://schemas.microsoft.com/office/drawing/2014/main" id="{D788FBB5-A8CB-DCD0-EAF4-7C3BB55CF942}"/>
              </a:ext>
            </a:extLst>
          </p:cNvPr>
          <p:cNvSpPr/>
          <p:nvPr/>
        </p:nvSpPr>
        <p:spPr>
          <a:xfrm>
            <a:off x="3142124" y="1910440"/>
            <a:ext cx="2163122" cy="659219"/>
          </a:xfrm>
          <a:prstGeom prst="roundRect">
            <a:avLst/>
          </a:prstGeom>
          <a:solidFill>
            <a:schemeClr val="bg1"/>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K</a:t>
            </a:r>
            <a:r>
              <a:rPr kumimoji="0" lang="en-US" sz="1400" b="0" i="0" u="none" strike="noStrike" kern="0" cap="none" spc="0" normalizeH="0" baseline="0" noProof="0">
                <a:ln>
                  <a:noFill/>
                </a:ln>
                <a:solidFill>
                  <a:srgbClr val="000000"/>
                </a:solidFill>
                <a:effectLst/>
                <a:uLnTx/>
                <a:uFillTx/>
                <a:latin typeface="Arial"/>
                <a:ea typeface="+mn-ea"/>
                <a:cs typeface="+mn-cs"/>
                <a:sym typeface="Arial"/>
              </a:rPr>
              <a:t>KHOANG CHỨA</a:t>
            </a:r>
            <a:r>
              <a:rPr kumimoji="0" lang="en-US" sz="1400" b="0" i="0" u="none" strike="noStrike" kern="0" cap="none" spc="0" normalizeH="0" noProof="0">
                <a:ln>
                  <a:noFill/>
                </a:ln>
                <a:solidFill>
                  <a:srgbClr val="000000"/>
                </a:solidFill>
                <a:effectLst/>
                <a:uLnTx/>
                <a:uFillTx/>
                <a:latin typeface="Arial"/>
                <a:ea typeface="+mn-ea"/>
                <a:cs typeface="+mn-cs"/>
                <a:sym typeface="Arial"/>
              </a:rPr>
              <a:t> KHÍ</a:t>
            </a: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2" name="Straight Arrow Connector 41">
            <a:extLst>
              <a:ext uri="{FF2B5EF4-FFF2-40B4-BE49-F238E27FC236}">
                <a16:creationId xmlns:a16="http://schemas.microsoft.com/office/drawing/2014/main" id="{93BD2654-89B8-7134-DD58-6D4108B19364}"/>
              </a:ext>
            </a:extLst>
          </p:cNvPr>
          <p:cNvCxnSpPr>
            <a:cxnSpLocks/>
            <a:stCxn id="29" idx="3"/>
            <a:endCxn id="35" idx="1"/>
          </p:cNvCxnSpPr>
          <p:nvPr/>
        </p:nvCxnSpPr>
        <p:spPr>
          <a:xfrm flipV="1">
            <a:off x="2095013" y="2240050"/>
            <a:ext cx="1047111" cy="10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8778DC2-6AD4-21B8-AFF1-DC5569E2CB0B}"/>
              </a:ext>
            </a:extLst>
          </p:cNvPr>
          <p:cNvCxnSpPr>
            <a:cxnSpLocks/>
            <a:stCxn id="35" idx="3"/>
            <a:endCxn id="34" idx="1"/>
          </p:cNvCxnSpPr>
          <p:nvPr/>
        </p:nvCxnSpPr>
        <p:spPr>
          <a:xfrm flipV="1">
            <a:off x="5305246" y="2234646"/>
            <a:ext cx="1542149" cy="54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62F591B7-5D68-0757-5DB6-E29858FE0881}"/>
              </a:ext>
            </a:extLst>
          </p:cNvPr>
          <p:cNvCxnSpPr>
            <a:cxnSpLocks/>
            <a:stCxn id="34" idx="2"/>
            <a:endCxn id="33" idx="3"/>
          </p:cNvCxnSpPr>
          <p:nvPr/>
        </p:nvCxnSpPr>
        <p:spPr>
          <a:xfrm flipH="1">
            <a:off x="7025738" y="2564255"/>
            <a:ext cx="839331" cy="1312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1B5A35C9-7899-F2A1-9064-5C5367478B0D}"/>
              </a:ext>
            </a:extLst>
          </p:cNvPr>
          <p:cNvCxnSpPr>
            <a:cxnSpLocks/>
            <a:stCxn id="33" idx="1"/>
            <a:endCxn id="32" idx="3"/>
          </p:cNvCxnSpPr>
          <p:nvPr/>
        </p:nvCxnSpPr>
        <p:spPr>
          <a:xfrm flipH="1" flipV="1">
            <a:off x="3450876" y="3875854"/>
            <a:ext cx="1598881" cy="5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3E4ED374-BF90-865B-1DBB-6B9F079CE0BB}"/>
              </a:ext>
            </a:extLst>
          </p:cNvPr>
          <p:cNvSpPr txBox="1"/>
          <p:nvPr/>
        </p:nvSpPr>
        <p:spPr>
          <a:xfrm>
            <a:off x="3731602" y="3374786"/>
            <a:ext cx="1158547"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Carbon dioxide</a:t>
            </a:r>
          </a:p>
        </p:txBody>
      </p:sp>
      <p:sp>
        <p:nvSpPr>
          <p:cNvPr id="53" name="TextBox 52">
            <a:extLst>
              <a:ext uri="{FF2B5EF4-FFF2-40B4-BE49-F238E27FC236}">
                <a16:creationId xmlns:a16="http://schemas.microsoft.com/office/drawing/2014/main" id="{8E995227-B058-3959-6490-D19F9BB1F818}"/>
              </a:ext>
            </a:extLst>
          </p:cNvPr>
          <p:cNvSpPr txBox="1"/>
          <p:nvPr/>
        </p:nvSpPr>
        <p:spPr>
          <a:xfrm>
            <a:off x="7605168" y="2885558"/>
            <a:ext cx="980979"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Carbon dioxide</a:t>
            </a:r>
          </a:p>
        </p:txBody>
      </p:sp>
      <p:sp>
        <p:nvSpPr>
          <p:cNvPr id="54" name="TextBox 53">
            <a:extLst>
              <a:ext uri="{FF2B5EF4-FFF2-40B4-BE49-F238E27FC236}">
                <a16:creationId xmlns:a16="http://schemas.microsoft.com/office/drawing/2014/main" id="{F0F2FA53-0249-B786-D025-2A88A61E93E5}"/>
              </a:ext>
            </a:extLst>
          </p:cNvPr>
          <p:cNvSpPr txBox="1"/>
          <p:nvPr/>
        </p:nvSpPr>
        <p:spPr>
          <a:xfrm>
            <a:off x="5543578" y="1751096"/>
            <a:ext cx="110780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Oxygen</a:t>
            </a:r>
          </a:p>
        </p:txBody>
      </p:sp>
      <p:sp>
        <p:nvSpPr>
          <p:cNvPr id="55" name="TextBox 54">
            <a:extLst>
              <a:ext uri="{FF2B5EF4-FFF2-40B4-BE49-F238E27FC236}">
                <a16:creationId xmlns:a16="http://schemas.microsoft.com/office/drawing/2014/main" id="{57CE708D-D0B4-5DC8-2ABF-46D0DAC646EE}"/>
              </a:ext>
            </a:extLst>
          </p:cNvPr>
          <p:cNvSpPr txBox="1"/>
          <p:nvPr/>
        </p:nvSpPr>
        <p:spPr>
          <a:xfrm>
            <a:off x="2154503" y="1788770"/>
            <a:ext cx="1212133" cy="4565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Oxygen</a:t>
            </a:r>
          </a:p>
        </p:txBody>
      </p:sp>
    </p:spTree>
    <p:extLst>
      <p:ext uri="{BB962C8B-B14F-4D97-AF65-F5344CB8AC3E}">
        <p14:creationId xmlns:p14="http://schemas.microsoft.com/office/powerpoint/2010/main" val="18805135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0-#ppt_w/2"/>
                                          </p:val>
                                        </p:tav>
                                        <p:tav tm="100000">
                                          <p:val>
                                            <p:strVal val="#ppt_x"/>
                                          </p:val>
                                        </p:tav>
                                      </p:tavLst>
                                    </p:anim>
                                    <p:anim calcmode="lin" valueType="num">
                                      <p:cBhvr additive="base">
                                        <p:cTn id="13" dur="500" fill="hold"/>
                                        <p:tgtEl>
                                          <p:spTgt spid="5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0-#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randombar(horizont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0-#ppt_w/2"/>
                                          </p:val>
                                        </p:tav>
                                        <p:tav tm="100000">
                                          <p:val>
                                            <p:strVal val="#ppt_x"/>
                                          </p:val>
                                        </p:tav>
                                      </p:tavLst>
                                    </p:anim>
                                    <p:anim calcmode="lin" valueType="num">
                                      <p:cBhvr additive="base">
                                        <p:cTn id="26" dur="500" fill="hold"/>
                                        <p:tgtEl>
                                          <p:spTgt spid="5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0-#ppt_w/2"/>
                                          </p:val>
                                        </p:tav>
                                        <p:tav tm="100000">
                                          <p:val>
                                            <p:strVal val="#ppt_x"/>
                                          </p:val>
                                        </p:tav>
                                      </p:tavLst>
                                    </p:anim>
                                    <p:anim calcmode="lin" valueType="num">
                                      <p:cBhvr additive="base">
                                        <p:cTn id="30" dur="500" fill="hold"/>
                                        <p:tgtEl>
                                          <p:spTgt spid="44"/>
                                        </p:tgtEl>
                                        <p:attrNameLst>
                                          <p:attrName>ppt_y</p:attrName>
                                        </p:attrNameLst>
                                      </p:cBhvr>
                                      <p:tavLst>
                                        <p:tav tm="0">
                                          <p:val>
                                            <p:strVal val="#ppt_y"/>
                                          </p:val>
                                        </p:tav>
                                        <p:tav tm="100000">
                                          <p:val>
                                            <p:strVal val="#ppt_y"/>
                                          </p:val>
                                        </p:tav>
                                      </p:tavLst>
                                    </p:anim>
                                  </p:childTnLst>
                                </p:cTn>
                              </p:par>
                              <p:par>
                                <p:cTn id="31" presetID="14" presetClass="entr" presetSubtype="1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fill="hold"/>
                                        <p:tgtEl>
                                          <p:spTgt spid="46"/>
                                        </p:tgtEl>
                                        <p:attrNameLst>
                                          <p:attrName>ppt_x</p:attrName>
                                        </p:attrNameLst>
                                      </p:cBhvr>
                                      <p:tavLst>
                                        <p:tav tm="0">
                                          <p:val>
                                            <p:strVal val="1+#ppt_w/2"/>
                                          </p:val>
                                        </p:tav>
                                        <p:tav tm="100000">
                                          <p:val>
                                            <p:strVal val="#ppt_x"/>
                                          </p:val>
                                        </p:tav>
                                      </p:tavLst>
                                    </p:anim>
                                    <p:anim calcmode="lin" valueType="num">
                                      <p:cBhvr additive="base">
                                        <p:cTn id="39" dur="500" fill="hold"/>
                                        <p:tgtEl>
                                          <p:spTgt spid="46"/>
                                        </p:tgtEl>
                                        <p:attrNameLst>
                                          <p:attrName>ppt_y</p:attrName>
                                        </p:attrNameLst>
                                      </p:cBhvr>
                                      <p:tavLst>
                                        <p:tav tm="0">
                                          <p:val>
                                            <p:strVal val="0-#ppt_h/2"/>
                                          </p:val>
                                        </p:tav>
                                        <p:tav tm="100000">
                                          <p:val>
                                            <p:strVal val="#ppt_y"/>
                                          </p:val>
                                        </p:tav>
                                      </p:tavLst>
                                    </p:anim>
                                  </p:childTnLst>
                                </p:cTn>
                              </p:par>
                              <p:par>
                                <p:cTn id="40" presetID="2" presetClass="entr" presetSubtype="3"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additive="base">
                                        <p:cTn id="42" dur="500" fill="hold"/>
                                        <p:tgtEl>
                                          <p:spTgt spid="53"/>
                                        </p:tgtEl>
                                        <p:attrNameLst>
                                          <p:attrName>ppt_x</p:attrName>
                                        </p:attrNameLst>
                                      </p:cBhvr>
                                      <p:tavLst>
                                        <p:tav tm="0">
                                          <p:val>
                                            <p:strVal val="1+#ppt_w/2"/>
                                          </p:val>
                                        </p:tav>
                                        <p:tav tm="100000">
                                          <p:val>
                                            <p:strVal val="#ppt_x"/>
                                          </p:val>
                                        </p:tav>
                                      </p:tavLst>
                                    </p:anim>
                                    <p:anim calcmode="lin" valueType="num">
                                      <p:cBhvr additive="base">
                                        <p:cTn id="43" dur="500" fill="hold"/>
                                        <p:tgtEl>
                                          <p:spTgt spid="53"/>
                                        </p:tgtEl>
                                        <p:attrNameLst>
                                          <p:attrName>ppt_y</p:attrName>
                                        </p:attrNameLst>
                                      </p:cBhvr>
                                      <p:tavLst>
                                        <p:tav tm="0">
                                          <p:val>
                                            <p:strVal val="0-#ppt_h/2"/>
                                          </p:val>
                                        </p:tav>
                                        <p:tav tm="100000">
                                          <p:val>
                                            <p:strVal val="#ppt_y"/>
                                          </p:val>
                                        </p:tav>
                                      </p:tavLst>
                                    </p:anim>
                                  </p:childTnLst>
                                </p:cTn>
                              </p:par>
                              <p:par>
                                <p:cTn id="44" presetID="14" presetClass="entr" presetSubtype="1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randombar(horizontal)">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1+#ppt_w/2"/>
                                          </p:val>
                                        </p:tav>
                                        <p:tav tm="100000">
                                          <p:val>
                                            <p:strVal val="#ppt_x"/>
                                          </p:val>
                                        </p:tav>
                                      </p:tavLst>
                                    </p:anim>
                                    <p:anim calcmode="lin" valueType="num">
                                      <p:cBhvr additive="base">
                                        <p:cTn id="52" dur="500" fill="hold"/>
                                        <p:tgtEl>
                                          <p:spTgt spid="51"/>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14" presetClass="entr" presetSubtype="1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randombar(horizontal)">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34" grpId="0" animBg="1"/>
      <p:bldP spid="35" grpId="0" animBg="1"/>
      <p:bldP spid="51" grpId="0"/>
      <p:bldP spid="53" grpId="0"/>
      <p:bldP spid="54" grpId="0"/>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54B37FA-8596-54A0-B415-5237422DD518}"/>
              </a:ext>
            </a:extLst>
          </p:cNvPr>
          <p:cNvSpPr txBox="1"/>
          <p:nvPr/>
        </p:nvSpPr>
        <p:spPr>
          <a:xfrm>
            <a:off x="767316" y="687571"/>
            <a:ext cx="7609368" cy="45653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US" sz="1800">
                <a:solidFill>
                  <a:srgbClr val="000000"/>
                </a:solidFill>
                <a:effectLst/>
                <a:latin typeface="+mj-lt"/>
                <a:ea typeface="Times New Roman" panose="02020603050405020304" pitchFamily="18" charset="0"/>
              </a:rPr>
              <a:t>Trình tự các cơ quan trong hệ hô hấp mà không khí di chuyển ra vào </a:t>
            </a:r>
            <a:endParaRPr lang="en-US" sz="1800">
              <a:effectLst/>
              <a:latin typeface="+mj-lt"/>
              <a:ea typeface="Calibri" panose="020F0502020204030204" pitchFamily="34" charset="0"/>
            </a:endParaRPr>
          </a:p>
        </p:txBody>
      </p:sp>
      <p:pic>
        <p:nvPicPr>
          <p:cNvPr id="18" name="image24.png" descr="Diagram&#10;&#10;Description automatically generated">
            <a:extLst>
              <a:ext uri="{FF2B5EF4-FFF2-40B4-BE49-F238E27FC236}">
                <a16:creationId xmlns:a16="http://schemas.microsoft.com/office/drawing/2014/main" id="{0A7BDC43-5C73-437D-4837-610CFC2E51BC}"/>
              </a:ext>
            </a:extLst>
          </p:cNvPr>
          <p:cNvPicPr/>
          <p:nvPr/>
        </p:nvPicPr>
        <p:blipFill>
          <a:blip r:embed="rId2"/>
          <a:srcRect/>
          <a:stretch>
            <a:fillRect/>
          </a:stretch>
        </p:blipFill>
        <p:spPr>
          <a:xfrm>
            <a:off x="2153755" y="1538090"/>
            <a:ext cx="5006611" cy="2229027"/>
          </a:xfrm>
          <a:prstGeom prst="rect">
            <a:avLst/>
          </a:prstGeom>
          <a:ln/>
        </p:spPr>
      </p:pic>
    </p:spTree>
    <p:extLst>
      <p:ext uri="{BB962C8B-B14F-4D97-AF65-F5344CB8AC3E}">
        <p14:creationId xmlns:p14="http://schemas.microsoft.com/office/powerpoint/2010/main" val="16962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7429210-5F79-8B98-78EF-4B644A55E421}"/>
              </a:ext>
            </a:extLst>
          </p:cNvPr>
          <p:cNvSpPr txBox="1"/>
          <p:nvPr/>
        </p:nvSpPr>
        <p:spPr>
          <a:xfrm>
            <a:off x="2799907" y="317657"/>
            <a:ext cx="2934586" cy="523220"/>
          </a:xfrm>
          <a:prstGeom prst="rect">
            <a:avLst/>
          </a:prstGeom>
          <a:noFill/>
        </p:spPr>
        <p:txBody>
          <a:bodyPr wrap="square" rtlCol="0">
            <a:spAutoFit/>
          </a:bodyPr>
          <a:lstStyle/>
          <a:p>
            <a:pPr algn="ctr"/>
            <a:r>
              <a:rPr lang="en-US" sz="2800" b="1"/>
              <a:t>VẬN DỤNG</a:t>
            </a:r>
          </a:p>
        </p:txBody>
      </p:sp>
      <p:sp>
        <p:nvSpPr>
          <p:cNvPr id="17" name="Rectangle: Rounded Corners 16">
            <a:extLst>
              <a:ext uri="{FF2B5EF4-FFF2-40B4-BE49-F238E27FC236}">
                <a16:creationId xmlns:a16="http://schemas.microsoft.com/office/drawing/2014/main" id="{03D58362-378F-2D59-C0B8-D93A294A7011}"/>
              </a:ext>
            </a:extLst>
          </p:cNvPr>
          <p:cNvSpPr/>
          <p:nvPr/>
        </p:nvSpPr>
        <p:spPr>
          <a:xfrm>
            <a:off x="2211572" y="1167638"/>
            <a:ext cx="6273209" cy="223992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1C2B671-05F9-2ACF-A011-EE8289AC3192}"/>
              </a:ext>
            </a:extLst>
          </p:cNvPr>
          <p:cNvSpPr txBox="1"/>
          <p:nvPr/>
        </p:nvSpPr>
        <p:spPr>
          <a:xfrm>
            <a:off x="2324985" y="1397614"/>
            <a:ext cx="6046381" cy="1779974"/>
          </a:xfrm>
          <a:prstGeom prst="rect">
            <a:avLst/>
          </a:prstGeom>
          <a:noFill/>
        </p:spPr>
        <p:txBody>
          <a:bodyPr wrap="square" rtlCol="0">
            <a:spAutoFit/>
          </a:bodyPr>
          <a:lstStyle/>
          <a:p>
            <a:pPr marL="0" marR="0" algn="just">
              <a:lnSpc>
                <a:spcPct val="150000"/>
              </a:lnSpc>
              <a:spcBef>
                <a:spcPts val="300"/>
              </a:spcBef>
              <a:spcAft>
                <a:spcPts val="300"/>
              </a:spcAft>
            </a:pPr>
            <a:r>
              <a:rPr lang="en-US" sz="1800" b="1">
                <a:solidFill>
                  <a:srgbClr val="000000"/>
                </a:solidFill>
                <a:effectLst/>
                <a:latin typeface="+mj-lt"/>
                <a:ea typeface="Times New Roman" panose="02020603050405020304" pitchFamily="18" charset="0"/>
              </a:rPr>
              <a:t>Câu 2. </a:t>
            </a:r>
            <a:r>
              <a:rPr lang="en-US" sz="1800">
                <a:solidFill>
                  <a:srgbClr val="000000"/>
                </a:solidFill>
                <a:effectLst/>
                <a:latin typeface="+mj-lt"/>
                <a:ea typeface="Times New Roman" panose="02020603050405020304" pitchFamily="18" charset="0"/>
              </a:rPr>
              <a:t>Vào những ngày trời nắng nóng, sự trao đổi khí của cây diễn ra nhanh hay chậm? Vì sao?</a:t>
            </a:r>
            <a:endParaRPr lang="en-US" sz="1800">
              <a:effectLst/>
              <a:latin typeface="+mj-lt"/>
              <a:ea typeface="Calibri" panose="020F0502020204030204" pitchFamily="34" charset="0"/>
            </a:endParaRPr>
          </a:p>
          <a:p>
            <a:pPr marL="0" marR="0" algn="just">
              <a:lnSpc>
                <a:spcPct val="150000"/>
              </a:lnSpc>
              <a:spcBef>
                <a:spcPts val="300"/>
              </a:spcBef>
              <a:spcAft>
                <a:spcPts val="300"/>
              </a:spcAft>
            </a:pPr>
            <a:r>
              <a:rPr lang="en-US" sz="1800" b="1">
                <a:solidFill>
                  <a:srgbClr val="000000"/>
                </a:solidFill>
                <a:effectLst/>
                <a:latin typeface="+mj-lt"/>
                <a:ea typeface="Times New Roman" panose="02020603050405020304" pitchFamily="18" charset="0"/>
              </a:rPr>
              <a:t>Câu 3. </a:t>
            </a:r>
            <a:r>
              <a:rPr lang="en-US" sz="1800">
                <a:solidFill>
                  <a:srgbClr val="000000"/>
                </a:solidFill>
                <a:effectLst/>
                <a:latin typeface="+mj-lt"/>
                <a:ea typeface="Times New Roman" panose="02020603050405020304" pitchFamily="18" charset="0"/>
              </a:rPr>
              <a:t>Vì sao khi bắt cá bỏ lên môi trường trên cạn sau một khoảng thời gian thì cá sẽ chết?</a:t>
            </a:r>
            <a:endParaRPr lang="en-US" sz="1800">
              <a:effectLst/>
              <a:latin typeface="+mj-lt"/>
              <a:ea typeface="Calibri" panose="020F0502020204030204" pitchFamily="34" charset="0"/>
            </a:endParaRPr>
          </a:p>
        </p:txBody>
      </p:sp>
      <p:pic>
        <p:nvPicPr>
          <p:cNvPr id="20" name="Picture 24">
            <a:extLst>
              <a:ext uri="{FF2B5EF4-FFF2-40B4-BE49-F238E27FC236}">
                <a16:creationId xmlns:a16="http://schemas.microsoft.com/office/drawing/2014/main" id="{D02F2633-482D-FA3D-012D-95634C3EF2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708" y="2482810"/>
            <a:ext cx="2095158" cy="2747748"/>
          </a:xfrm>
          <a:prstGeom prst="rect">
            <a:avLst/>
          </a:prstGeom>
        </p:spPr>
      </p:pic>
    </p:spTree>
    <p:extLst>
      <p:ext uri="{BB962C8B-B14F-4D97-AF65-F5344CB8AC3E}">
        <p14:creationId xmlns:p14="http://schemas.microsoft.com/office/powerpoint/2010/main" val="107439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1">
            <a:extLst>
              <a:ext uri="{FF2B5EF4-FFF2-40B4-BE49-F238E27FC236}">
                <a16:creationId xmlns:a16="http://schemas.microsoft.com/office/drawing/2014/main" id="{AC1CE8AC-5D31-B4D1-FDF8-129917D8F2CD}"/>
              </a:ext>
            </a:extLst>
          </p:cNvPr>
          <p:cNvSpPr/>
          <p:nvPr/>
        </p:nvSpPr>
        <p:spPr>
          <a:xfrm>
            <a:off x="912110" y="359405"/>
            <a:ext cx="7319780" cy="4646548"/>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t>Vì sao ban đêm không nên để nhiều hoa hoặc cây xanh trong phòng ngủ đóng kín cửa?</a:t>
            </a:r>
            <a:endParaRPr lang="en-US"/>
          </a:p>
        </p:txBody>
      </p:sp>
      <p:sp>
        <p:nvSpPr>
          <p:cNvPr id="16" name="TextBox 15">
            <a:extLst>
              <a:ext uri="{FF2B5EF4-FFF2-40B4-BE49-F238E27FC236}">
                <a16:creationId xmlns:a16="http://schemas.microsoft.com/office/drawing/2014/main" id="{0E7F0EBA-0FC0-00EC-8A90-C23CC6FC63B7}"/>
              </a:ext>
            </a:extLst>
          </p:cNvPr>
          <p:cNvSpPr txBox="1"/>
          <p:nvPr/>
        </p:nvSpPr>
        <p:spPr>
          <a:xfrm>
            <a:off x="1124761" y="494084"/>
            <a:ext cx="6941806" cy="2385268"/>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rPr>
              <a:t>Câu trả lời 2. </a:t>
            </a:r>
          </a:p>
          <a:p>
            <a:pPr algn="just">
              <a:lnSpc>
                <a:spcPct val="150000"/>
              </a:lnSpc>
            </a:pPr>
            <a:r>
              <a:rPr lang="en-US" sz="1800">
                <a:solidFill>
                  <a:srgbClr val="000000"/>
                </a:solidFill>
                <a:effectLst/>
                <a:latin typeface="+mj-lt"/>
                <a:ea typeface="Times New Roman" panose="02020603050405020304" pitchFamily="18" charset="0"/>
              </a:rPr>
              <a:t>Sự trao đổi khí của cây diễn ra chậm trong những ngày trời nắng nóng. Khi trời nắng nóng, khí khổng đóng lại để hạn chế sự mất nước, làm giảm sự khuếch tán các loại khí qua khí khổng. Điều này ngăn cản quá trình trao đổi khí ở thực vật.</a:t>
            </a:r>
            <a:endParaRPr lang="en-US" sz="1800">
              <a:effectLst/>
              <a:latin typeface="+mj-lt"/>
              <a:ea typeface="Calibri" panose="020F0502020204030204" pitchFamily="34" charset="0"/>
            </a:endParaRPr>
          </a:p>
          <a:p>
            <a:endParaRPr lang="en-US"/>
          </a:p>
        </p:txBody>
      </p:sp>
      <p:pic>
        <p:nvPicPr>
          <p:cNvPr id="18" name="Picture 17">
            <a:extLst>
              <a:ext uri="{FF2B5EF4-FFF2-40B4-BE49-F238E27FC236}">
                <a16:creationId xmlns:a16="http://schemas.microsoft.com/office/drawing/2014/main" id="{56678904-1686-FF21-F641-A166F7574291}"/>
              </a:ext>
            </a:extLst>
          </p:cNvPr>
          <p:cNvPicPr>
            <a:picLocks noChangeAspect="1"/>
          </p:cNvPicPr>
          <p:nvPr/>
        </p:nvPicPr>
        <p:blipFill rotWithShape="1">
          <a:blip r:embed="rId2"/>
          <a:srcRect l="36434" t="24944" r="18051" b="20754"/>
          <a:stretch/>
        </p:blipFill>
        <p:spPr>
          <a:xfrm>
            <a:off x="1347753" y="2703502"/>
            <a:ext cx="3100261" cy="2080593"/>
          </a:xfrm>
          <a:prstGeom prst="rect">
            <a:avLst/>
          </a:prstGeom>
        </p:spPr>
      </p:pic>
      <p:pic>
        <p:nvPicPr>
          <p:cNvPr id="19" name="Picture 18">
            <a:extLst>
              <a:ext uri="{FF2B5EF4-FFF2-40B4-BE49-F238E27FC236}">
                <a16:creationId xmlns:a16="http://schemas.microsoft.com/office/drawing/2014/main" id="{256045D1-8D2C-F375-854A-24900E5B22DC}"/>
              </a:ext>
            </a:extLst>
          </p:cNvPr>
          <p:cNvPicPr>
            <a:picLocks noChangeAspect="1"/>
          </p:cNvPicPr>
          <p:nvPr/>
        </p:nvPicPr>
        <p:blipFill rotWithShape="1">
          <a:blip r:embed="rId3"/>
          <a:srcRect l="41949" t="29077" r="24146" b="31752"/>
          <a:stretch/>
        </p:blipFill>
        <p:spPr>
          <a:xfrm>
            <a:off x="4789821" y="2703502"/>
            <a:ext cx="3100261" cy="2014780"/>
          </a:xfrm>
          <a:prstGeom prst="rect">
            <a:avLst/>
          </a:prstGeom>
        </p:spPr>
      </p:pic>
    </p:spTree>
    <p:extLst>
      <p:ext uri="{BB962C8B-B14F-4D97-AF65-F5344CB8AC3E}">
        <p14:creationId xmlns:p14="http://schemas.microsoft.com/office/powerpoint/2010/main" val="221877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8" dur="500"/>
                                        <p:tgtEl>
                                          <p:spTgt spid="1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03A1FA2-2D46-B3E8-4894-EB0BA7DBFB2C}"/>
              </a:ext>
            </a:extLst>
          </p:cNvPr>
          <p:cNvSpPr txBox="1"/>
          <p:nvPr/>
        </p:nvSpPr>
        <p:spPr>
          <a:xfrm>
            <a:off x="550190" y="302217"/>
            <a:ext cx="7818895" cy="2118529"/>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rPr>
              <a:t>Câu trả lời 3.</a:t>
            </a:r>
            <a:r>
              <a:rPr lang="en-US" sz="1800">
                <a:solidFill>
                  <a:srgbClr val="000000"/>
                </a:solidFill>
                <a:effectLst/>
                <a:latin typeface="+mj-lt"/>
                <a:ea typeface="Times New Roman" panose="02020603050405020304" pitchFamily="18" charset="0"/>
              </a:rPr>
              <a:t> </a:t>
            </a:r>
          </a:p>
          <a:p>
            <a:pPr algn="just">
              <a:lnSpc>
                <a:spcPct val="150000"/>
              </a:lnSpc>
            </a:pPr>
            <a:r>
              <a:rPr lang="en-US" sz="1800">
                <a:solidFill>
                  <a:srgbClr val="000000"/>
                </a:solidFill>
                <a:effectLst/>
                <a:latin typeface="+mj-lt"/>
                <a:ea typeface="Times New Roman" panose="02020603050405020304" pitchFamily="18" charset="0"/>
              </a:rPr>
              <a:t>Khi bắt cá lên môi trường trên cạn, các lá mang dính chặt vào nhau do mất lực đẩy của nước, làm cho diện tích bề mặt trao đổi khí giảm. Bên cạnh đó, không khí khô làm cho các lá mang khô lại, oxygen và carbon dioxide không khuếch tán được. Vì vậy, sau một khoảng thời gian cá sẽ chết.</a:t>
            </a:r>
            <a:endParaRPr lang="en-US" sz="1800">
              <a:effectLst/>
              <a:latin typeface="+mj-lt"/>
              <a:ea typeface="Calibri" panose="020F0502020204030204" pitchFamily="34" charset="0"/>
            </a:endParaRPr>
          </a:p>
        </p:txBody>
      </p:sp>
      <p:pic>
        <p:nvPicPr>
          <p:cNvPr id="20" name="Picture 19">
            <a:extLst>
              <a:ext uri="{FF2B5EF4-FFF2-40B4-BE49-F238E27FC236}">
                <a16:creationId xmlns:a16="http://schemas.microsoft.com/office/drawing/2014/main" id="{0356C658-E950-BBD1-A45C-E19F47C4743D}"/>
              </a:ext>
            </a:extLst>
          </p:cNvPr>
          <p:cNvPicPr>
            <a:picLocks noChangeAspect="1"/>
          </p:cNvPicPr>
          <p:nvPr/>
        </p:nvPicPr>
        <p:blipFill rotWithShape="1">
          <a:blip r:embed="rId2"/>
          <a:srcRect l="17797" t="23051" r="44238" b="33107"/>
          <a:stretch/>
        </p:blipFill>
        <p:spPr>
          <a:xfrm>
            <a:off x="743919" y="2586279"/>
            <a:ext cx="3471620" cy="2255004"/>
          </a:xfrm>
          <a:prstGeom prst="rect">
            <a:avLst/>
          </a:prstGeom>
        </p:spPr>
      </p:pic>
      <p:pic>
        <p:nvPicPr>
          <p:cNvPr id="21" name="Picture 20">
            <a:extLst>
              <a:ext uri="{FF2B5EF4-FFF2-40B4-BE49-F238E27FC236}">
                <a16:creationId xmlns:a16="http://schemas.microsoft.com/office/drawing/2014/main" id="{30B4B7DC-ADE1-EDE1-0F4F-0022C9663D64}"/>
              </a:ext>
            </a:extLst>
          </p:cNvPr>
          <p:cNvPicPr>
            <a:picLocks noChangeAspect="1"/>
          </p:cNvPicPr>
          <p:nvPr/>
        </p:nvPicPr>
        <p:blipFill rotWithShape="1">
          <a:blip r:embed="rId3"/>
          <a:srcRect l="17712" t="25010" r="44322" b="37476"/>
          <a:stretch/>
        </p:blipFill>
        <p:spPr>
          <a:xfrm>
            <a:off x="4734733" y="2722755"/>
            <a:ext cx="3471620" cy="1929539"/>
          </a:xfrm>
          <a:prstGeom prst="rect">
            <a:avLst/>
          </a:prstGeom>
        </p:spPr>
      </p:pic>
    </p:spTree>
    <p:extLst>
      <p:ext uri="{BB962C8B-B14F-4D97-AF65-F5344CB8AC3E}">
        <p14:creationId xmlns:p14="http://schemas.microsoft.com/office/powerpoint/2010/main" val="2963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heel(1)">
                                      <p:cBhvr>
                                        <p:cTn id="7" dur="75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heel(1)">
                                      <p:cBhvr>
                                        <p:cTn id="12" dur="75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7" dur="750"/>
                                        <p:tgtEl>
                                          <p:spTgt spid="15">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0" dur="75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grpSp>
        <p:nvGrpSpPr>
          <p:cNvPr id="1141" name="Google Shape;1141;p51"/>
          <p:cNvGrpSpPr/>
          <p:nvPr/>
        </p:nvGrpSpPr>
        <p:grpSpPr>
          <a:xfrm>
            <a:off x="715089" y="2802108"/>
            <a:ext cx="946503" cy="524168"/>
            <a:chOff x="5902164" y="3157083"/>
            <a:chExt cx="946503" cy="524168"/>
          </a:xfrm>
        </p:grpSpPr>
        <p:sp>
          <p:nvSpPr>
            <p:cNvPr id="1142" name="Google Shape;1142;p51"/>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1"/>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1"/>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1"/>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51"/>
          <p:cNvSpPr/>
          <p:nvPr/>
        </p:nvSpPr>
        <p:spPr>
          <a:xfrm>
            <a:off x="1360700" y="3018125"/>
            <a:ext cx="2996700" cy="1987827"/>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48" name="Google Shape;1148;p51"/>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a:latin typeface="+mj-lt"/>
              </a:rPr>
              <a:t>HƯỚNG DẪN VỀ NHÀ</a:t>
            </a:r>
            <a:endParaRPr sz="2800">
              <a:latin typeface="+mj-lt"/>
            </a:endParaRPr>
          </a:p>
        </p:txBody>
      </p:sp>
      <p:sp>
        <p:nvSpPr>
          <p:cNvPr id="1149" name="Google Shape;1149;p51"/>
          <p:cNvSpPr/>
          <p:nvPr/>
        </p:nvSpPr>
        <p:spPr>
          <a:xfrm>
            <a:off x="1360700" y="1157501"/>
            <a:ext cx="2996700" cy="16446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1"/>
          <p:cNvSpPr/>
          <p:nvPr/>
        </p:nvSpPr>
        <p:spPr>
          <a:xfrm>
            <a:off x="4798253" y="1093899"/>
            <a:ext cx="2996700" cy="3848451"/>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1"/>
          <p:cNvSpPr/>
          <p:nvPr/>
        </p:nvSpPr>
        <p:spPr>
          <a:xfrm>
            <a:off x="2581522" y="1283873"/>
            <a:ext cx="572700" cy="5727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1"/>
          <p:cNvSpPr/>
          <p:nvPr/>
        </p:nvSpPr>
        <p:spPr>
          <a:xfrm>
            <a:off x="6126966" y="1848026"/>
            <a:ext cx="572700" cy="5727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1"/>
          <p:cNvSpPr/>
          <p:nvPr/>
        </p:nvSpPr>
        <p:spPr>
          <a:xfrm>
            <a:off x="2581522" y="3145374"/>
            <a:ext cx="572700" cy="5727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51"/>
          <p:cNvGrpSpPr/>
          <p:nvPr/>
        </p:nvGrpSpPr>
        <p:grpSpPr>
          <a:xfrm>
            <a:off x="6676531" y="826451"/>
            <a:ext cx="550788" cy="335302"/>
            <a:chOff x="8291456" y="3737976"/>
            <a:chExt cx="550788" cy="335302"/>
          </a:xfrm>
        </p:grpSpPr>
        <p:sp>
          <p:nvSpPr>
            <p:cNvPr id="1158" name="Google Shape;1158;p51"/>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1"/>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51"/>
          <p:cNvSpPr/>
          <p:nvPr/>
        </p:nvSpPr>
        <p:spPr>
          <a:xfrm>
            <a:off x="7774223" y="68125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1"/>
          <p:cNvSpPr/>
          <p:nvPr/>
        </p:nvSpPr>
        <p:spPr>
          <a:xfrm>
            <a:off x="8137450" y="243550"/>
            <a:ext cx="582900" cy="5829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5103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7C6A0ED4-AC6D-8711-B919-B0967A37A463}"/>
              </a:ext>
            </a:extLst>
          </p:cNvPr>
          <p:cNvSpPr txBox="1"/>
          <p:nvPr/>
        </p:nvSpPr>
        <p:spPr>
          <a:xfrm>
            <a:off x="2714793" y="1283873"/>
            <a:ext cx="281196" cy="496996"/>
          </a:xfrm>
          <a:prstGeom prst="rect">
            <a:avLst/>
          </a:prstGeom>
          <a:noFill/>
        </p:spPr>
        <p:txBody>
          <a:bodyPr wrap="square" rtlCol="0">
            <a:spAutoFit/>
          </a:bodyPr>
          <a:lstStyle/>
          <a:p>
            <a:pPr algn="ctr">
              <a:lnSpc>
                <a:spcPct val="150000"/>
              </a:lnSpc>
            </a:pPr>
            <a:r>
              <a:rPr lang="en-US" sz="2000" b="1"/>
              <a:t>1</a:t>
            </a:r>
          </a:p>
        </p:txBody>
      </p:sp>
      <p:sp>
        <p:nvSpPr>
          <p:cNvPr id="4" name="Subtitle 3">
            <a:extLst>
              <a:ext uri="{FF2B5EF4-FFF2-40B4-BE49-F238E27FC236}">
                <a16:creationId xmlns:a16="http://schemas.microsoft.com/office/drawing/2014/main" id="{451D2DBB-C1E5-E124-CDAE-E6E6087E8084}"/>
              </a:ext>
            </a:extLst>
          </p:cNvPr>
          <p:cNvSpPr>
            <a:spLocks noGrp="1"/>
          </p:cNvSpPr>
          <p:nvPr>
            <p:ph type="subTitle" idx="1"/>
          </p:nvPr>
        </p:nvSpPr>
        <p:spPr>
          <a:xfrm>
            <a:off x="1689963" y="1790110"/>
            <a:ext cx="2205084" cy="409500"/>
          </a:xfrm>
        </p:spPr>
        <p:txBody>
          <a:bodyPr/>
          <a:lstStyle/>
          <a:p>
            <a:pPr>
              <a:lnSpc>
                <a:spcPct val="150000"/>
              </a:lnSpc>
            </a:pPr>
            <a:r>
              <a:rPr lang="en-US" b="0">
                <a:solidFill>
                  <a:schemeClr val="tx1">
                    <a:lumMod val="50000"/>
                  </a:schemeClr>
                </a:solidFill>
                <a:latin typeface="+mj-lt"/>
              </a:rPr>
              <a:t>Ôn tập kiến thức vừa học</a:t>
            </a:r>
          </a:p>
        </p:txBody>
      </p:sp>
      <p:sp>
        <p:nvSpPr>
          <p:cNvPr id="5" name="TextBox 4">
            <a:extLst>
              <a:ext uri="{FF2B5EF4-FFF2-40B4-BE49-F238E27FC236}">
                <a16:creationId xmlns:a16="http://schemas.microsoft.com/office/drawing/2014/main" id="{54CE7933-0A1A-655C-CF95-C955BB5B3F59}"/>
              </a:ext>
            </a:extLst>
          </p:cNvPr>
          <p:cNvSpPr txBox="1"/>
          <p:nvPr/>
        </p:nvSpPr>
        <p:spPr>
          <a:xfrm>
            <a:off x="2714793" y="3131336"/>
            <a:ext cx="310244" cy="496996"/>
          </a:xfrm>
          <a:prstGeom prst="rect">
            <a:avLst/>
          </a:prstGeom>
          <a:noFill/>
        </p:spPr>
        <p:txBody>
          <a:bodyPr wrap="square" rtlCol="0">
            <a:spAutoFit/>
          </a:bodyPr>
          <a:lstStyle/>
          <a:p>
            <a:pPr algn="ctr">
              <a:lnSpc>
                <a:spcPct val="150000"/>
              </a:lnSpc>
            </a:pPr>
            <a:r>
              <a:rPr lang="en-US" sz="2000" b="1"/>
              <a:t>2</a:t>
            </a:r>
          </a:p>
        </p:txBody>
      </p:sp>
      <p:sp>
        <p:nvSpPr>
          <p:cNvPr id="10" name="TextBox 9">
            <a:extLst>
              <a:ext uri="{FF2B5EF4-FFF2-40B4-BE49-F238E27FC236}">
                <a16:creationId xmlns:a16="http://schemas.microsoft.com/office/drawing/2014/main" id="{D2555C1D-32F5-CEF8-A275-1ACD9C436503}"/>
              </a:ext>
            </a:extLst>
          </p:cNvPr>
          <p:cNvSpPr txBox="1"/>
          <p:nvPr/>
        </p:nvSpPr>
        <p:spPr>
          <a:xfrm>
            <a:off x="1386865" y="3622207"/>
            <a:ext cx="2937053" cy="1287532"/>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cs typeface="Noto Sans Symbols"/>
              </a:rPr>
              <a:t>Thực hành làm bài tập 4 và phần vận dụng tập hít thở sâu (SGK – tr127)</a:t>
            </a:r>
            <a:endParaRPr lang="en-US" sz="1800">
              <a:effectLst/>
              <a:latin typeface="+mj-lt"/>
              <a:ea typeface="Noto Sans Symbols"/>
              <a:cs typeface="Noto Sans Symbols"/>
            </a:endParaRPr>
          </a:p>
        </p:txBody>
      </p:sp>
      <p:sp>
        <p:nvSpPr>
          <p:cNvPr id="20" name="TextBox 19">
            <a:extLst>
              <a:ext uri="{FF2B5EF4-FFF2-40B4-BE49-F238E27FC236}">
                <a16:creationId xmlns:a16="http://schemas.microsoft.com/office/drawing/2014/main" id="{6FE3B31F-5748-3F96-A2B8-60109217A234}"/>
              </a:ext>
            </a:extLst>
          </p:cNvPr>
          <p:cNvSpPr txBox="1"/>
          <p:nvPr/>
        </p:nvSpPr>
        <p:spPr>
          <a:xfrm>
            <a:off x="6223624" y="1831370"/>
            <a:ext cx="379383" cy="496996"/>
          </a:xfrm>
          <a:prstGeom prst="rect">
            <a:avLst/>
          </a:prstGeom>
          <a:noFill/>
        </p:spPr>
        <p:txBody>
          <a:bodyPr wrap="square" rtlCol="0">
            <a:spAutoFit/>
          </a:bodyPr>
          <a:lstStyle/>
          <a:p>
            <a:pPr algn="ctr">
              <a:lnSpc>
                <a:spcPct val="150000"/>
              </a:lnSpc>
            </a:pPr>
            <a:r>
              <a:rPr lang="en-US" sz="2000" b="1"/>
              <a:t>3</a:t>
            </a:r>
          </a:p>
        </p:txBody>
      </p:sp>
      <p:sp>
        <p:nvSpPr>
          <p:cNvPr id="21" name="TextBox 20">
            <a:extLst>
              <a:ext uri="{FF2B5EF4-FFF2-40B4-BE49-F238E27FC236}">
                <a16:creationId xmlns:a16="http://schemas.microsoft.com/office/drawing/2014/main" id="{5A8BDE7B-BD64-531E-2073-6E842EB1481D}"/>
              </a:ext>
            </a:extLst>
          </p:cNvPr>
          <p:cNvSpPr txBox="1"/>
          <p:nvPr/>
        </p:nvSpPr>
        <p:spPr>
          <a:xfrm>
            <a:off x="5053354" y="2562943"/>
            <a:ext cx="2574208" cy="2118529"/>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rPr>
              <a:t>Tìm hiểu nội dung </a:t>
            </a:r>
          </a:p>
          <a:p>
            <a:pPr algn="just">
              <a:lnSpc>
                <a:spcPct val="150000"/>
              </a:lnSpc>
            </a:pPr>
            <a:r>
              <a:rPr lang="en-US" sz="1800" b="1" i="1">
                <a:solidFill>
                  <a:srgbClr val="000000"/>
                </a:solidFill>
                <a:effectLst/>
                <a:latin typeface="+mj-lt"/>
                <a:ea typeface="Times New Roman" panose="02020603050405020304" pitchFamily="18" charset="0"/>
              </a:rPr>
              <a:t>bài 28. Vai trò của nước và các chất dinh dưỡng đối với cơ thể sinh vật. </a:t>
            </a:r>
            <a:endParaRPr lang="en-US" b="1" i="1">
              <a:latin typeface="+mj-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52"/>
                                        </p:tgtEl>
                                        <p:attrNameLst>
                                          <p:attrName>style.visibility</p:attrName>
                                        </p:attrNameLst>
                                      </p:cBhvr>
                                      <p:to>
                                        <p:strVal val="visible"/>
                                      </p:to>
                                    </p:set>
                                    <p:animEffect transition="in" filter="circle(in)">
                                      <p:cBhvr>
                                        <p:cTn id="7" dur="750"/>
                                        <p:tgtEl>
                                          <p:spTgt spid="11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55"/>
                                        </p:tgtEl>
                                        <p:attrNameLst>
                                          <p:attrName>style.visibility</p:attrName>
                                        </p:attrNameLst>
                                      </p:cBhvr>
                                      <p:to>
                                        <p:strVal val="visible"/>
                                      </p:to>
                                    </p:set>
                                    <p:animEffect transition="in" filter="circle(in)">
                                      <p:cBhvr>
                                        <p:cTn id="18" dur="750"/>
                                        <p:tgtEl>
                                          <p:spTgt spid="115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54"/>
                                        </p:tgtEl>
                                        <p:attrNameLst>
                                          <p:attrName>style.visibility</p:attrName>
                                        </p:attrNameLst>
                                      </p:cBhvr>
                                      <p:to>
                                        <p:strVal val="visible"/>
                                      </p:to>
                                    </p:set>
                                    <p:animEffect transition="in" filter="circle(in)">
                                      <p:cBhvr>
                                        <p:cTn id="31" dur="750"/>
                                        <p:tgtEl>
                                          <p:spTgt spid="115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75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 grpId="0" animBg="1"/>
      <p:bldP spid="1154" grpId="0" animBg="1"/>
      <p:bldP spid="1155" grpId="0" animBg="1"/>
      <p:bldP spid="2" grpId="0"/>
      <p:bldP spid="4" grpId="0" build="p"/>
      <p:bldP spid="5"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43"/>
          <p:cNvSpPr/>
          <p:nvPr/>
        </p:nvSpPr>
        <p:spPr>
          <a:xfrm>
            <a:off x="733058" y="1081178"/>
            <a:ext cx="7713900" cy="2894100"/>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43"/>
          <p:cNvGrpSpPr/>
          <p:nvPr/>
        </p:nvGrpSpPr>
        <p:grpSpPr>
          <a:xfrm>
            <a:off x="6878031" y="658907"/>
            <a:ext cx="1394853" cy="1221994"/>
            <a:chOff x="1247375" y="1685200"/>
            <a:chExt cx="672575" cy="589225"/>
          </a:xfrm>
        </p:grpSpPr>
        <p:sp>
          <p:nvSpPr>
            <p:cNvPr id="830" name="Google Shape;830;p43"/>
            <p:cNvSpPr/>
            <p:nvPr/>
          </p:nvSpPr>
          <p:spPr>
            <a:xfrm>
              <a:off x="1247375" y="1685200"/>
              <a:ext cx="672575" cy="486600"/>
            </a:xfrm>
            <a:custGeom>
              <a:avLst/>
              <a:gdLst/>
              <a:ahLst/>
              <a:cxnLst/>
              <a:rect l="l" t="t" r="r" b="b"/>
              <a:pathLst>
                <a:path w="26903" h="19464" extrusionOk="0">
                  <a:moveTo>
                    <a:pt x="9734" y="0"/>
                  </a:moveTo>
                  <a:cubicBezTo>
                    <a:pt x="4358" y="0"/>
                    <a:pt x="0" y="4359"/>
                    <a:pt x="0" y="9730"/>
                  </a:cubicBezTo>
                  <a:cubicBezTo>
                    <a:pt x="0" y="15105"/>
                    <a:pt x="4358" y="19464"/>
                    <a:pt x="9734" y="19464"/>
                  </a:cubicBezTo>
                  <a:lnTo>
                    <a:pt x="17174" y="19464"/>
                  </a:lnTo>
                  <a:cubicBezTo>
                    <a:pt x="22545" y="19464"/>
                    <a:pt x="26903" y="15105"/>
                    <a:pt x="26903" y="9730"/>
                  </a:cubicBezTo>
                  <a:cubicBezTo>
                    <a:pt x="26903" y="4359"/>
                    <a:pt x="22545" y="0"/>
                    <a:pt x="1717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1395075" y="1742300"/>
              <a:ext cx="377300" cy="372400"/>
            </a:xfrm>
            <a:custGeom>
              <a:avLst/>
              <a:gdLst/>
              <a:ahLst/>
              <a:cxnLst/>
              <a:rect l="l" t="t" r="r" b="b"/>
              <a:pathLst>
                <a:path w="15092" h="14896" extrusionOk="0">
                  <a:moveTo>
                    <a:pt x="7546" y="3556"/>
                  </a:moveTo>
                  <a:cubicBezTo>
                    <a:pt x="9716" y="3556"/>
                    <a:pt x="11486" y="5304"/>
                    <a:pt x="11486" y="7446"/>
                  </a:cubicBezTo>
                  <a:cubicBezTo>
                    <a:pt x="11486" y="9593"/>
                    <a:pt x="9716" y="11340"/>
                    <a:pt x="7546" y="11340"/>
                  </a:cubicBezTo>
                  <a:cubicBezTo>
                    <a:pt x="5372" y="11340"/>
                    <a:pt x="3601" y="9593"/>
                    <a:pt x="3601" y="7446"/>
                  </a:cubicBezTo>
                  <a:cubicBezTo>
                    <a:pt x="3601" y="5304"/>
                    <a:pt x="5372" y="3556"/>
                    <a:pt x="7546" y="3556"/>
                  </a:cubicBezTo>
                  <a:close/>
                  <a:moveTo>
                    <a:pt x="6486" y="1"/>
                  </a:moveTo>
                  <a:lnTo>
                    <a:pt x="5968" y="1808"/>
                  </a:lnTo>
                  <a:cubicBezTo>
                    <a:pt x="5491" y="1937"/>
                    <a:pt x="5037" y="2120"/>
                    <a:pt x="4619" y="2359"/>
                  </a:cubicBezTo>
                  <a:lnTo>
                    <a:pt x="2950" y="1442"/>
                  </a:lnTo>
                  <a:lnTo>
                    <a:pt x="1464" y="2914"/>
                  </a:lnTo>
                  <a:lnTo>
                    <a:pt x="2390" y="4560"/>
                  </a:lnTo>
                  <a:cubicBezTo>
                    <a:pt x="2148" y="4973"/>
                    <a:pt x="1964" y="5422"/>
                    <a:pt x="1830" y="5890"/>
                  </a:cubicBezTo>
                  <a:lnTo>
                    <a:pt x="1" y="6404"/>
                  </a:lnTo>
                  <a:lnTo>
                    <a:pt x="1" y="8492"/>
                  </a:lnTo>
                  <a:lnTo>
                    <a:pt x="1830" y="9006"/>
                  </a:lnTo>
                  <a:cubicBezTo>
                    <a:pt x="1964" y="9474"/>
                    <a:pt x="2148" y="9923"/>
                    <a:pt x="2390" y="10336"/>
                  </a:cubicBezTo>
                  <a:lnTo>
                    <a:pt x="1464" y="11983"/>
                  </a:lnTo>
                  <a:lnTo>
                    <a:pt x="2950" y="13450"/>
                  </a:lnTo>
                  <a:lnTo>
                    <a:pt x="4619" y="12537"/>
                  </a:lnTo>
                  <a:cubicBezTo>
                    <a:pt x="5037" y="12771"/>
                    <a:pt x="5491" y="12959"/>
                    <a:pt x="5968" y="13088"/>
                  </a:cubicBezTo>
                  <a:lnTo>
                    <a:pt x="6486" y="14895"/>
                  </a:lnTo>
                  <a:lnTo>
                    <a:pt x="8601" y="14895"/>
                  </a:lnTo>
                  <a:lnTo>
                    <a:pt x="9119" y="13088"/>
                  </a:lnTo>
                  <a:cubicBezTo>
                    <a:pt x="9596" y="12959"/>
                    <a:pt x="10051" y="12771"/>
                    <a:pt x="10468" y="12537"/>
                  </a:cubicBezTo>
                  <a:lnTo>
                    <a:pt x="12138" y="13450"/>
                  </a:lnTo>
                  <a:lnTo>
                    <a:pt x="13629" y="11983"/>
                  </a:lnTo>
                  <a:lnTo>
                    <a:pt x="12697" y="10336"/>
                  </a:lnTo>
                  <a:cubicBezTo>
                    <a:pt x="12941" y="9923"/>
                    <a:pt x="13123" y="9474"/>
                    <a:pt x="13257" y="9000"/>
                  </a:cubicBezTo>
                  <a:lnTo>
                    <a:pt x="15092" y="8492"/>
                  </a:lnTo>
                  <a:lnTo>
                    <a:pt x="15092" y="6404"/>
                  </a:lnTo>
                  <a:lnTo>
                    <a:pt x="13257" y="5890"/>
                  </a:lnTo>
                  <a:cubicBezTo>
                    <a:pt x="13123" y="5422"/>
                    <a:pt x="12941" y="4973"/>
                    <a:pt x="12697" y="4560"/>
                  </a:cubicBezTo>
                  <a:lnTo>
                    <a:pt x="13629" y="2914"/>
                  </a:lnTo>
                  <a:lnTo>
                    <a:pt x="12138" y="1442"/>
                  </a:lnTo>
                  <a:lnTo>
                    <a:pt x="10468" y="2359"/>
                  </a:lnTo>
                  <a:cubicBezTo>
                    <a:pt x="10051" y="2120"/>
                    <a:pt x="9596" y="1937"/>
                    <a:pt x="9119" y="1808"/>
                  </a:cubicBezTo>
                  <a:lnTo>
                    <a:pt x="8601" y="1"/>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433725" y="2140350"/>
              <a:ext cx="134075" cy="134075"/>
            </a:xfrm>
            <a:custGeom>
              <a:avLst/>
              <a:gdLst/>
              <a:ahLst/>
              <a:cxnLst/>
              <a:rect l="l" t="t" r="r" b="b"/>
              <a:pathLst>
                <a:path w="5363" h="5363" extrusionOk="0">
                  <a:moveTo>
                    <a:pt x="5363" y="1"/>
                  </a:moveTo>
                  <a:lnTo>
                    <a:pt x="0" y="225"/>
                  </a:lnTo>
                  <a:lnTo>
                    <a:pt x="0" y="5363"/>
                  </a:lnTo>
                  <a:lnTo>
                    <a:pt x="5363"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43"/>
          <p:cNvSpPr/>
          <p:nvPr/>
        </p:nvSpPr>
        <p:spPr>
          <a:xfrm>
            <a:off x="1224055" y="1799543"/>
            <a:ext cx="6958800" cy="1632225"/>
          </a:xfrm>
          <a:prstGeom prst="roundRect">
            <a:avLst>
              <a:gd name="adj" fmla="val 50000"/>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algn="ctr">
              <a:lnSpc>
                <a:spcPct val="150000"/>
              </a:lnSpc>
            </a:pPr>
            <a:r>
              <a:rPr lang="vi-VN" sz="3000" b="1">
                <a:solidFill>
                  <a:schemeClr val="tx1">
                    <a:lumMod val="50000"/>
                  </a:schemeClr>
                </a:solidFill>
                <a:latin typeface="Arial" panose="020B0604020202020204" pitchFamily="34" charset="0"/>
                <a:cs typeface="Arial" panose="020B0604020202020204" pitchFamily="34" charset="0"/>
              </a:rPr>
              <a:t>CẢM ƠN CÁC EM ĐÃ </a:t>
            </a:r>
          </a:p>
          <a:p>
            <a:pPr algn="ctr">
              <a:lnSpc>
                <a:spcPct val="150000"/>
              </a:lnSpc>
            </a:pPr>
            <a:r>
              <a:rPr lang="vi-VN" sz="3000" b="1">
                <a:solidFill>
                  <a:schemeClr val="tx1">
                    <a:lumMod val="50000"/>
                  </a:schemeClr>
                </a:solidFill>
                <a:latin typeface="Arial" panose="020B0604020202020204" pitchFamily="34" charset="0"/>
                <a:cs typeface="Arial" panose="020B0604020202020204" pitchFamily="34" charset="0"/>
              </a:rPr>
              <a:t>LẮNG NGHE BÀI GIẢNG!</a:t>
            </a:r>
            <a:endParaRPr lang="en-US" sz="3000" b="1" dirty="0">
              <a:solidFill>
                <a:schemeClr val="tx1">
                  <a:lumMod val="50000"/>
                </a:schemeClr>
              </a:solidFill>
              <a:latin typeface="Arial" panose="020B0604020202020204" pitchFamily="34" charset="0"/>
              <a:cs typeface="Arial" panose="020B0604020202020204" pitchFamily="34" charset="0"/>
            </a:endParaRPr>
          </a:p>
        </p:txBody>
      </p:sp>
      <p:grpSp>
        <p:nvGrpSpPr>
          <p:cNvPr id="834" name="Google Shape;834;p43"/>
          <p:cNvGrpSpPr/>
          <p:nvPr/>
        </p:nvGrpSpPr>
        <p:grpSpPr>
          <a:xfrm>
            <a:off x="-179300" y="2032455"/>
            <a:ext cx="1799450" cy="3181425"/>
            <a:chOff x="-179300" y="2032455"/>
            <a:chExt cx="1799450" cy="3181425"/>
          </a:xfrm>
        </p:grpSpPr>
        <p:sp>
          <p:nvSpPr>
            <p:cNvPr id="835" name="Google Shape;835;p43"/>
            <p:cNvSpPr/>
            <p:nvPr/>
          </p:nvSpPr>
          <p:spPr>
            <a:xfrm>
              <a:off x="-179300" y="2032455"/>
              <a:ext cx="1799450" cy="3181425"/>
            </a:xfrm>
            <a:custGeom>
              <a:avLst/>
              <a:gdLst/>
              <a:ahLst/>
              <a:cxnLst/>
              <a:rect l="l" t="t" r="r" b="b"/>
              <a:pathLst>
                <a:path w="71978" h="127257" extrusionOk="0">
                  <a:moveTo>
                    <a:pt x="10224" y="42508"/>
                  </a:moveTo>
                  <a:cubicBezTo>
                    <a:pt x="11113" y="44508"/>
                    <a:pt x="11367" y="45556"/>
                    <a:pt x="12510" y="46889"/>
                  </a:cubicBezTo>
                  <a:cubicBezTo>
                    <a:pt x="13653" y="48223"/>
                    <a:pt x="16225" y="49493"/>
                    <a:pt x="17082" y="50509"/>
                  </a:cubicBezTo>
                  <a:cubicBezTo>
                    <a:pt x="17939" y="51525"/>
                    <a:pt x="18923" y="51683"/>
                    <a:pt x="17653" y="52985"/>
                  </a:cubicBezTo>
                  <a:cubicBezTo>
                    <a:pt x="16383" y="54287"/>
                    <a:pt x="12224" y="55811"/>
                    <a:pt x="9462" y="58319"/>
                  </a:cubicBezTo>
                  <a:cubicBezTo>
                    <a:pt x="6700" y="60827"/>
                    <a:pt x="2636" y="65051"/>
                    <a:pt x="1080" y="68035"/>
                  </a:cubicBezTo>
                  <a:cubicBezTo>
                    <a:pt x="-476" y="71020"/>
                    <a:pt x="254" y="71146"/>
                    <a:pt x="127" y="76226"/>
                  </a:cubicBezTo>
                  <a:cubicBezTo>
                    <a:pt x="0" y="81306"/>
                    <a:pt x="255" y="91054"/>
                    <a:pt x="318" y="98515"/>
                  </a:cubicBezTo>
                  <a:cubicBezTo>
                    <a:pt x="382" y="105976"/>
                    <a:pt x="476" y="116549"/>
                    <a:pt x="508" y="120994"/>
                  </a:cubicBezTo>
                  <a:cubicBezTo>
                    <a:pt x="540" y="125439"/>
                    <a:pt x="349" y="124169"/>
                    <a:pt x="508" y="125185"/>
                  </a:cubicBezTo>
                  <a:cubicBezTo>
                    <a:pt x="667" y="126201"/>
                    <a:pt x="477" y="126773"/>
                    <a:pt x="1461" y="127090"/>
                  </a:cubicBezTo>
                  <a:cubicBezTo>
                    <a:pt x="2445" y="127408"/>
                    <a:pt x="318" y="127122"/>
                    <a:pt x="6414" y="127090"/>
                  </a:cubicBezTo>
                  <a:cubicBezTo>
                    <a:pt x="12510" y="127058"/>
                    <a:pt x="28385" y="126899"/>
                    <a:pt x="38037" y="126899"/>
                  </a:cubicBezTo>
                  <a:cubicBezTo>
                    <a:pt x="47689" y="126899"/>
                    <a:pt x="58865" y="127154"/>
                    <a:pt x="64326" y="127090"/>
                  </a:cubicBezTo>
                  <a:cubicBezTo>
                    <a:pt x="69787" y="127027"/>
                    <a:pt x="69533" y="127026"/>
                    <a:pt x="70803" y="126518"/>
                  </a:cubicBezTo>
                  <a:cubicBezTo>
                    <a:pt x="72073" y="126010"/>
                    <a:pt x="71946" y="125185"/>
                    <a:pt x="71946" y="124042"/>
                  </a:cubicBezTo>
                  <a:cubicBezTo>
                    <a:pt x="71946" y="122899"/>
                    <a:pt x="71851" y="123311"/>
                    <a:pt x="70803" y="119660"/>
                  </a:cubicBezTo>
                  <a:cubicBezTo>
                    <a:pt x="69755" y="116009"/>
                    <a:pt x="67501" y="109437"/>
                    <a:pt x="65659" y="102134"/>
                  </a:cubicBezTo>
                  <a:cubicBezTo>
                    <a:pt x="63818" y="94832"/>
                    <a:pt x="61786" y="82259"/>
                    <a:pt x="59754" y="75845"/>
                  </a:cubicBezTo>
                  <a:cubicBezTo>
                    <a:pt x="57722" y="69432"/>
                    <a:pt x="55753" y="67019"/>
                    <a:pt x="53467" y="63653"/>
                  </a:cubicBezTo>
                  <a:cubicBezTo>
                    <a:pt x="51181" y="60288"/>
                    <a:pt x="47816" y="57430"/>
                    <a:pt x="46038" y="55652"/>
                  </a:cubicBezTo>
                  <a:cubicBezTo>
                    <a:pt x="44260" y="53874"/>
                    <a:pt x="43148" y="53906"/>
                    <a:pt x="42799" y="52985"/>
                  </a:cubicBezTo>
                  <a:cubicBezTo>
                    <a:pt x="42450" y="52064"/>
                    <a:pt x="43085" y="50827"/>
                    <a:pt x="43942" y="50128"/>
                  </a:cubicBezTo>
                  <a:cubicBezTo>
                    <a:pt x="44799" y="49430"/>
                    <a:pt x="46737" y="49651"/>
                    <a:pt x="47943" y="48794"/>
                  </a:cubicBezTo>
                  <a:cubicBezTo>
                    <a:pt x="49150" y="47937"/>
                    <a:pt x="50451" y="46572"/>
                    <a:pt x="51181" y="44984"/>
                  </a:cubicBezTo>
                  <a:cubicBezTo>
                    <a:pt x="51911" y="43397"/>
                    <a:pt x="51689" y="40730"/>
                    <a:pt x="52324" y="39269"/>
                  </a:cubicBezTo>
                  <a:cubicBezTo>
                    <a:pt x="52959" y="37809"/>
                    <a:pt x="54197" y="37047"/>
                    <a:pt x="54991" y="36221"/>
                  </a:cubicBezTo>
                  <a:cubicBezTo>
                    <a:pt x="55785" y="35396"/>
                    <a:pt x="57214" y="35491"/>
                    <a:pt x="57087" y="34316"/>
                  </a:cubicBezTo>
                  <a:cubicBezTo>
                    <a:pt x="56960" y="33141"/>
                    <a:pt x="55309" y="31554"/>
                    <a:pt x="54229" y="29173"/>
                  </a:cubicBezTo>
                  <a:cubicBezTo>
                    <a:pt x="53150" y="26792"/>
                    <a:pt x="50959" y="22474"/>
                    <a:pt x="50610" y="20029"/>
                  </a:cubicBezTo>
                  <a:cubicBezTo>
                    <a:pt x="50261" y="17584"/>
                    <a:pt x="51975" y="16250"/>
                    <a:pt x="52134" y="14504"/>
                  </a:cubicBezTo>
                  <a:cubicBezTo>
                    <a:pt x="52293" y="12758"/>
                    <a:pt x="52642" y="11393"/>
                    <a:pt x="51562" y="9551"/>
                  </a:cubicBezTo>
                  <a:cubicBezTo>
                    <a:pt x="50483" y="7710"/>
                    <a:pt x="49150" y="5043"/>
                    <a:pt x="45657" y="3455"/>
                  </a:cubicBezTo>
                  <a:cubicBezTo>
                    <a:pt x="42165" y="1868"/>
                    <a:pt x="35592" y="90"/>
                    <a:pt x="30607" y="26"/>
                  </a:cubicBezTo>
                  <a:cubicBezTo>
                    <a:pt x="25622" y="-37"/>
                    <a:pt x="19685" y="-6"/>
                    <a:pt x="15748" y="3074"/>
                  </a:cubicBezTo>
                  <a:cubicBezTo>
                    <a:pt x="11811" y="6154"/>
                    <a:pt x="8414" y="13203"/>
                    <a:pt x="6985" y="18505"/>
                  </a:cubicBezTo>
                  <a:cubicBezTo>
                    <a:pt x="5556" y="23807"/>
                    <a:pt x="6636" y="30888"/>
                    <a:pt x="7176" y="34888"/>
                  </a:cubicBezTo>
                  <a:cubicBezTo>
                    <a:pt x="7716" y="38889"/>
                    <a:pt x="9335" y="40508"/>
                    <a:pt x="10224" y="42508"/>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836" name="Google Shape;836;p43"/>
            <p:cNvGrpSpPr/>
            <p:nvPr/>
          </p:nvGrpSpPr>
          <p:grpSpPr>
            <a:xfrm>
              <a:off x="-109974" y="2108375"/>
              <a:ext cx="1650140" cy="3035136"/>
              <a:chOff x="2165000" y="3811350"/>
              <a:chExt cx="600575" cy="1104650"/>
            </a:xfrm>
          </p:grpSpPr>
          <p:sp>
            <p:nvSpPr>
              <p:cNvPr id="837" name="Google Shape;837;p43"/>
              <p:cNvSpPr/>
              <p:nvPr/>
            </p:nvSpPr>
            <p:spPr>
              <a:xfrm>
                <a:off x="2336125" y="3879575"/>
                <a:ext cx="292500" cy="425175"/>
              </a:xfrm>
              <a:custGeom>
                <a:avLst/>
                <a:gdLst/>
                <a:ahLst/>
                <a:cxnLst/>
                <a:rect l="l" t="t" r="r" b="b"/>
                <a:pathLst>
                  <a:path w="11700" h="17007" extrusionOk="0">
                    <a:moveTo>
                      <a:pt x="7700" y="1"/>
                    </a:moveTo>
                    <a:lnTo>
                      <a:pt x="197" y="4079"/>
                    </a:lnTo>
                    <a:lnTo>
                      <a:pt x="0" y="16742"/>
                    </a:lnTo>
                    <a:lnTo>
                      <a:pt x="6485" y="17007"/>
                    </a:lnTo>
                    <a:lnTo>
                      <a:pt x="6376" y="13343"/>
                    </a:lnTo>
                    <a:lnTo>
                      <a:pt x="6376" y="13343"/>
                    </a:lnTo>
                    <a:cubicBezTo>
                      <a:pt x="6376" y="13343"/>
                      <a:pt x="6924" y="13455"/>
                      <a:pt x="7582" y="13455"/>
                    </a:cubicBezTo>
                    <a:cubicBezTo>
                      <a:pt x="8180" y="13455"/>
                      <a:pt x="8868" y="13363"/>
                      <a:pt x="9319" y="13008"/>
                    </a:cubicBezTo>
                    <a:cubicBezTo>
                      <a:pt x="10265" y="12261"/>
                      <a:pt x="10442" y="8988"/>
                      <a:pt x="10442" y="8988"/>
                    </a:cubicBezTo>
                    <a:lnTo>
                      <a:pt x="11699" y="8506"/>
                    </a:lnTo>
                    <a:lnTo>
                      <a:pt x="10006" y="5550"/>
                    </a:lnTo>
                    <a:cubicBezTo>
                      <a:pt x="10006" y="5550"/>
                      <a:pt x="9968" y="4519"/>
                      <a:pt x="9373" y="2809"/>
                    </a:cubicBezTo>
                    <a:cubicBezTo>
                      <a:pt x="8774" y="1099"/>
                      <a:pt x="7700" y="1"/>
                      <a:pt x="7700"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2202200" y="3811350"/>
                <a:ext cx="413625" cy="438450"/>
              </a:xfrm>
              <a:custGeom>
                <a:avLst/>
                <a:gdLst/>
                <a:ahLst/>
                <a:cxnLst/>
                <a:rect l="l" t="t" r="r" b="b"/>
                <a:pathLst>
                  <a:path w="16545" h="17538" extrusionOk="0">
                    <a:moveTo>
                      <a:pt x="8116" y="0"/>
                    </a:moveTo>
                    <a:cubicBezTo>
                      <a:pt x="6359" y="0"/>
                      <a:pt x="4630" y="430"/>
                      <a:pt x="3399" y="1564"/>
                    </a:cubicBezTo>
                    <a:cubicBezTo>
                      <a:pt x="445" y="4280"/>
                      <a:pt x="0" y="11725"/>
                      <a:pt x="2482" y="15095"/>
                    </a:cubicBezTo>
                    <a:cubicBezTo>
                      <a:pt x="3986" y="17135"/>
                      <a:pt x="6395" y="17537"/>
                      <a:pt x="8060" y="17537"/>
                    </a:cubicBezTo>
                    <a:cubicBezTo>
                      <a:pt x="9142" y="17537"/>
                      <a:pt x="9909" y="17367"/>
                      <a:pt x="9909" y="17367"/>
                    </a:cubicBezTo>
                    <a:cubicBezTo>
                      <a:pt x="9909" y="17367"/>
                      <a:pt x="8866" y="15816"/>
                      <a:pt x="8656" y="14404"/>
                    </a:cubicBezTo>
                    <a:cubicBezTo>
                      <a:pt x="8451" y="12995"/>
                      <a:pt x="8623" y="11314"/>
                      <a:pt x="8623" y="11314"/>
                    </a:cubicBezTo>
                    <a:cubicBezTo>
                      <a:pt x="8623" y="11314"/>
                      <a:pt x="6628" y="9113"/>
                      <a:pt x="8350" y="8112"/>
                    </a:cubicBezTo>
                    <a:cubicBezTo>
                      <a:pt x="8543" y="7999"/>
                      <a:pt x="8721" y="7950"/>
                      <a:pt x="8882" y="7950"/>
                    </a:cubicBezTo>
                    <a:cubicBezTo>
                      <a:pt x="9876" y="7950"/>
                      <a:pt x="10283" y="9792"/>
                      <a:pt x="10283" y="9792"/>
                    </a:cubicBezTo>
                    <a:cubicBezTo>
                      <a:pt x="10283" y="9792"/>
                      <a:pt x="12085" y="8652"/>
                      <a:pt x="12852" y="7147"/>
                    </a:cubicBezTo>
                    <a:cubicBezTo>
                      <a:pt x="13619" y="5638"/>
                      <a:pt x="14042" y="4071"/>
                      <a:pt x="14042" y="4071"/>
                    </a:cubicBezTo>
                    <a:lnTo>
                      <a:pt x="14843" y="5874"/>
                    </a:lnTo>
                    <a:cubicBezTo>
                      <a:pt x="14843" y="5874"/>
                      <a:pt x="16545" y="3367"/>
                      <a:pt x="14357" y="1769"/>
                    </a:cubicBezTo>
                    <a:cubicBezTo>
                      <a:pt x="13083" y="841"/>
                      <a:pt x="10573" y="0"/>
                      <a:pt x="811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2165000" y="4262700"/>
                <a:ext cx="600575" cy="653300"/>
              </a:xfrm>
              <a:custGeom>
                <a:avLst/>
                <a:gdLst/>
                <a:ahLst/>
                <a:cxnLst/>
                <a:rect l="l" t="t" r="r" b="b"/>
                <a:pathLst>
                  <a:path w="24023" h="26132" extrusionOk="0">
                    <a:moveTo>
                      <a:pt x="9167" y="1"/>
                    </a:moveTo>
                    <a:cubicBezTo>
                      <a:pt x="3580" y="1"/>
                      <a:pt x="0" y="6250"/>
                      <a:pt x="0" y="6250"/>
                    </a:cubicBezTo>
                    <a:lnTo>
                      <a:pt x="0" y="26132"/>
                    </a:lnTo>
                    <a:lnTo>
                      <a:pt x="24023" y="26132"/>
                    </a:lnTo>
                    <a:lnTo>
                      <a:pt x="21533" y="16360"/>
                    </a:lnTo>
                    <a:cubicBezTo>
                      <a:pt x="21533" y="16360"/>
                      <a:pt x="20254" y="8552"/>
                      <a:pt x="18770" y="6250"/>
                    </a:cubicBezTo>
                    <a:cubicBezTo>
                      <a:pt x="17287" y="3949"/>
                      <a:pt x="14759" y="1"/>
                      <a:pt x="9167" y="1"/>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2480200" y="4700625"/>
                <a:ext cx="106075" cy="215375"/>
              </a:xfrm>
              <a:custGeom>
                <a:avLst/>
                <a:gdLst/>
                <a:ahLst/>
                <a:cxnLst/>
                <a:rect l="l" t="t" r="r" b="b"/>
                <a:pathLst>
                  <a:path w="4243" h="8615" extrusionOk="0">
                    <a:moveTo>
                      <a:pt x="1" y="0"/>
                    </a:moveTo>
                    <a:lnTo>
                      <a:pt x="1" y="0"/>
                    </a:lnTo>
                    <a:cubicBezTo>
                      <a:pt x="407" y="89"/>
                      <a:pt x="793" y="269"/>
                      <a:pt x="1099" y="542"/>
                    </a:cubicBezTo>
                    <a:cubicBezTo>
                      <a:pt x="1409" y="810"/>
                      <a:pt x="1631" y="1166"/>
                      <a:pt x="1745" y="1560"/>
                    </a:cubicBezTo>
                    <a:cubicBezTo>
                      <a:pt x="2005" y="2348"/>
                      <a:pt x="2277" y="3136"/>
                      <a:pt x="2545" y="3924"/>
                    </a:cubicBezTo>
                    <a:cubicBezTo>
                      <a:pt x="2821" y="4708"/>
                      <a:pt x="3094" y="5492"/>
                      <a:pt x="3375" y="6276"/>
                    </a:cubicBezTo>
                    <a:lnTo>
                      <a:pt x="3802" y="7445"/>
                    </a:lnTo>
                    <a:cubicBezTo>
                      <a:pt x="3949" y="7835"/>
                      <a:pt x="4092" y="8225"/>
                      <a:pt x="4243" y="8615"/>
                    </a:cubicBezTo>
                    <a:cubicBezTo>
                      <a:pt x="4121" y="8216"/>
                      <a:pt x="3991" y="7822"/>
                      <a:pt x="3870" y="7425"/>
                    </a:cubicBezTo>
                    <a:lnTo>
                      <a:pt x="3480" y="6238"/>
                    </a:lnTo>
                    <a:cubicBezTo>
                      <a:pt x="3220" y="5450"/>
                      <a:pt x="2947" y="4662"/>
                      <a:pt x="2680" y="3874"/>
                    </a:cubicBezTo>
                    <a:cubicBezTo>
                      <a:pt x="2403" y="3090"/>
                      <a:pt x="2134" y="2306"/>
                      <a:pt x="1850" y="1522"/>
                    </a:cubicBezTo>
                    <a:cubicBezTo>
                      <a:pt x="1720" y="1124"/>
                      <a:pt x="1472" y="751"/>
                      <a:pt x="1141" y="491"/>
                    </a:cubicBezTo>
                    <a:cubicBezTo>
                      <a:pt x="977" y="357"/>
                      <a:pt x="793" y="252"/>
                      <a:pt x="600" y="168"/>
                    </a:cubicBezTo>
                    <a:cubicBezTo>
                      <a:pt x="412" y="85"/>
                      <a:pt x="206" y="25"/>
                      <a:pt x="1" y="0"/>
                    </a:cubicBezTo>
                    <a:close/>
                  </a:path>
                </a:pathLst>
              </a:custGeom>
              <a:solidFill>
                <a:srgbClr val="00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2252700" y="3899175"/>
                <a:ext cx="265250" cy="100625"/>
              </a:xfrm>
              <a:custGeom>
                <a:avLst/>
                <a:gdLst/>
                <a:ahLst/>
                <a:cxnLst/>
                <a:rect l="l" t="t" r="r" b="b"/>
                <a:pathLst>
                  <a:path w="10610" h="4025" extrusionOk="0">
                    <a:moveTo>
                      <a:pt x="10610" y="1"/>
                    </a:moveTo>
                    <a:cubicBezTo>
                      <a:pt x="10329" y="411"/>
                      <a:pt x="9998" y="788"/>
                      <a:pt x="9638" y="1132"/>
                    </a:cubicBezTo>
                    <a:cubicBezTo>
                      <a:pt x="9277" y="1475"/>
                      <a:pt x="8887" y="1786"/>
                      <a:pt x="8472" y="2059"/>
                    </a:cubicBezTo>
                    <a:cubicBezTo>
                      <a:pt x="7638" y="2607"/>
                      <a:pt x="6732" y="3035"/>
                      <a:pt x="5798" y="3375"/>
                    </a:cubicBezTo>
                    <a:cubicBezTo>
                      <a:pt x="4867" y="3714"/>
                      <a:pt x="3886" y="3949"/>
                      <a:pt x="2888" y="3974"/>
                    </a:cubicBezTo>
                    <a:cubicBezTo>
                      <a:pt x="2838" y="3974"/>
                      <a:pt x="2784" y="3978"/>
                      <a:pt x="2729" y="3978"/>
                    </a:cubicBezTo>
                    <a:cubicBezTo>
                      <a:pt x="2285" y="3978"/>
                      <a:pt x="1841" y="3936"/>
                      <a:pt x="1409" y="3845"/>
                    </a:cubicBezTo>
                    <a:cubicBezTo>
                      <a:pt x="923" y="3744"/>
                      <a:pt x="445" y="3584"/>
                      <a:pt x="0" y="3354"/>
                    </a:cubicBezTo>
                    <a:lnTo>
                      <a:pt x="0" y="3354"/>
                    </a:lnTo>
                    <a:cubicBezTo>
                      <a:pt x="441" y="3593"/>
                      <a:pt x="915" y="3764"/>
                      <a:pt x="1401" y="3878"/>
                    </a:cubicBezTo>
                    <a:cubicBezTo>
                      <a:pt x="1857" y="3978"/>
                      <a:pt x="2323" y="4025"/>
                      <a:pt x="2792" y="4025"/>
                    </a:cubicBezTo>
                    <a:cubicBezTo>
                      <a:pt x="2826" y="4025"/>
                      <a:pt x="2859" y="4025"/>
                      <a:pt x="2892" y="4021"/>
                    </a:cubicBezTo>
                    <a:cubicBezTo>
                      <a:pt x="3894" y="4008"/>
                      <a:pt x="4884" y="3777"/>
                      <a:pt x="5823" y="3442"/>
                    </a:cubicBezTo>
                    <a:cubicBezTo>
                      <a:pt x="6758" y="3094"/>
                      <a:pt x="7667" y="2658"/>
                      <a:pt x="8497" y="2100"/>
                    </a:cubicBezTo>
                    <a:cubicBezTo>
                      <a:pt x="8912" y="1820"/>
                      <a:pt x="9302" y="1506"/>
                      <a:pt x="9663" y="1158"/>
                    </a:cubicBezTo>
                    <a:cubicBezTo>
                      <a:pt x="10019" y="805"/>
                      <a:pt x="10337" y="419"/>
                      <a:pt x="10610" y="1"/>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2255325" y="3879450"/>
                <a:ext cx="224075" cy="43550"/>
              </a:xfrm>
              <a:custGeom>
                <a:avLst/>
                <a:gdLst/>
                <a:ahLst/>
                <a:cxnLst/>
                <a:rect l="l" t="t" r="r" b="b"/>
                <a:pathLst>
                  <a:path w="8963" h="1742" extrusionOk="0">
                    <a:moveTo>
                      <a:pt x="8962" y="1"/>
                    </a:moveTo>
                    <a:cubicBezTo>
                      <a:pt x="8291" y="416"/>
                      <a:pt x="7583" y="765"/>
                      <a:pt x="6842" y="1028"/>
                    </a:cubicBezTo>
                    <a:cubicBezTo>
                      <a:pt x="6103" y="1293"/>
                      <a:pt x="5337" y="1485"/>
                      <a:pt x="4557" y="1581"/>
                    </a:cubicBezTo>
                    <a:cubicBezTo>
                      <a:pt x="4167" y="1636"/>
                      <a:pt x="3773" y="1666"/>
                      <a:pt x="3379" y="1674"/>
                    </a:cubicBezTo>
                    <a:lnTo>
                      <a:pt x="3153" y="1674"/>
                    </a:lnTo>
                    <a:cubicBezTo>
                      <a:pt x="2834" y="1674"/>
                      <a:pt x="2520" y="1661"/>
                      <a:pt x="2201" y="1628"/>
                    </a:cubicBezTo>
                    <a:cubicBezTo>
                      <a:pt x="1812" y="1590"/>
                      <a:pt x="1425" y="1519"/>
                      <a:pt x="1048" y="1397"/>
                    </a:cubicBezTo>
                    <a:cubicBezTo>
                      <a:pt x="675" y="1280"/>
                      <a:pt x="319" y="1104"/>
                      <a:pt x="1" y="873"/>
                    </a:cubicBezTo>
                    <a:lnTo>
                      <a:pt x="1" y="873"/>
                    </a:lnTo>
                    <a:cubicBezTo>
                      <a:pt x="311" y="1113"/>
                      <a:pt x="667" y="1301"/>
                      <a:pt x="1040" y="1430"/>
                    </a:cubicBezTo>
                    <a:cubicBezTo>
                      <a:pt x="1413" y="1560"/>
                      <a:pt x="1803" y="1636"/>
                      <a:pt x="2197" y="1686"/>
                    </a:cubicBezTo>
                    <a:cubicBezTo>
                      <a:pt x="2532" y="1724"/>
                      <a:pt x="2868" y="1741"/>
                      <a:pt x="3203" y="1741"/>
                    </a:cubicBezTo>
                    <a:cubicBezTo>
                      <a:pt x="3261" y="1741"/>
                      <a:pt x="3321" y="1741"/>
                      <a:pt x="3383" y="1736"/>
                    </a:cubicBezTo>
                    <a:cubicBezTo>
                      <a:pt x="3777" y="1732"/>
                      <a:pt x="4171" y="1707"/>
                      <a:pt x="4565" y="1653"/>
                    </a:cubicBezTo>
                    <a:cubicBezTo>
                      <a:pt x="4955" y="1603"/>
                      <a:pt x="5345" y="1527"/>
                      <a:pt x="5730" y="1430"/>
                    </a:cubicBezTo>
                    <a:cubicBezTo>
                      <a:pt x="6112" y="1339"/>
                      <a:pt x="6490" y="1221"/>
                      <a:pt x="6862" y="1082"/>
                    </a:cubicBezTo>
                    <a:cubicBezTo>
                      <a:pt x="7231" y="945"/>
                      <a:pt x="7591" y="781"/>
                      <a:pt x="7943" y="601"/>
                    </a:cubicBezTo>
                    <a:cubicBezTo>
                      <a:pt x="8295" y="420"/>
                      <a:pt x="8635" y="215"/>
                      <a:pt x="8962" y="1"/>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2283400" y="3855275"/>
                <a:ext cx="174000" cy="22550"/>
              </a:xfrm>
              <a:custGeom>
                <a:avLst/>
                <a:gdLst/>
                <a:ahLst/>
                <a:cxnLst/>
                <a:rect l="l" t="t" r="r" b="b"/>
                <a:pathLst>
                  <a:path w="6960" h="902" extrusionOk="0">
                    <a:moveTo>
                      <a:pt x="6959" y="0"/>
                    </a:moveTo>
                    <a:lnTo>
                      <a:pt x="6959" y="0"/>
                    </a:lnTo>
                    <a:cubicBezTo>
                      <a:pt x="6423" y="269"/>
                      <a:pt x="5852" y="474"/>
                      <a:pt x="5270" y="612"/>
                    </a:cubicBezTo>
                    <a:cubicBezTo>
                      <a:pt x="4688" y="751"/>
                      <a:pt x="4088" y="826"/>
                      <a:pt x="3488" y="830"/>
                    </a:cubicBezTo>
                    <a:lnTo>
                      <a:pt x="3388" y="830"/>
                    </a:lnTo>
                    <a:cubicBezTo>
                      <a:pt x="2821" y="830"/>
                      <a:pt x="2256" y="767"/>
                      <a:pt x="1703" y="646"/>
                    </a:cubicBezTo>
                    <a:cubicBezTo>
                      <a:pt x="1116" y="515"/>
                      <a:pt x="542" y="319"/>
                      <a:pt x="0" y="59"/>
                    </a:cubicBezTo>
                    <a:lnTo>
                      <a:pt x="0" y="59"/>
                    </a:lnTo>
                    <a:cubicBezTo>
                      <a:pt x="529" y="344"/>
                      <a:pt x="1099" y="557"/>
                      <a:pt x="1690" y="696"/>
                    </a:cubicBezTo>
                    <a:cubicBezTo>
                      <a:pt x="2268" y="834"/>
                      <a:pt x="2864" y="902"/>
                      <a:pt x="3455" y="902"/>
                    </a:cubicBezTo>
                    <a:lnTo>
                      <a:pt x="3488" y="902"/>
                    </a:lnTo>
                    <a:cubicBezTo>
                      <a:pt x="4092" y="892"/>
                      <a:pt x="4696" y="817"/>
                      <a:pt x="5282" y="666"/>
                    </a:cubicBezTo>
                    <a:cubicBezTo>
                      <a:pt x="5870" y="520"/>
                      <a:pt x="6435" y="294"/>
                      <a:pt x="6959" y="0"/>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2426025" y="4248875"/>
                <a:ext cx="2125" cy="225"/>
              </a:xfrm>
              <a:custGeom>
                <a:avLst/>
                <a:gdLst/>
                <a:ahLst/>
                <a:cxnLst/>
                <a:rect l="l" t="t" r="r" b="b"/>
                <a:pathLst>
                  <a:path w="85" h="9" extrusionOk="0">
                    <a:moveTo>
                      <a:pt x="1" y="0"/>
                    </a:moveTo>
                    <a:cubicBezTo>
                      <a:pt x="30" y="0"/>
                      <a:pt x="59" y="4"/>
                      <a:pt x="84" y="8"/>
                    </a:cubicBezTo>
                    <a:cubicBezTo>
                      <a:pt x="59" y="4"/>
                      <a:pt x="34" y="0"/>
                      <a:pt x="9" y="0"/>
                    </a:cubicBezTo>
                    <a:close/>
                  </a:path>
                </a:pathLst>
              </a:custGeom>
              <a:solidFill>
                <a:srgbClr val="CEB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2254800" y="4015175"/>
                <a:ext cx="171450" cy="233725"/>
              </a:xfrm>
              <a:custGeom>
                <a:avLst/>
                <a:gdLst/>
                <a:ahLst/>
                <a:cxnLst/>
                <a:rect l="l" t="t" r="r" b="b"/>
                <a:pathLst>
                  <a:path w="6858" h="9349" extrusionOk="0">
                    <a:moveTo>
                      <a:pt x="72" y="0"/>
                    </a:moveTo>
                    <a:cubicBezTo>
                      <a:pt x="1" y="525"/>
                      <a:pt x="9" y="1057"/>
                      <a:pt x="80" y="1577"/>
                    </a:cubicBezTo>
                    <a:cubicBezTo>
                      <a:pt x="156" y="2101"/>
                      <a:pt x="293" y="2612"/>
                      <a:pt x="465" y="3111"/>
                    </a:cubicBezTo>
                    <a:cubicBezTo>
                      <a:pt x="641" y="3610"/>
                      <a:pt x="852" y="4092"/>
                      <a:pt x="1086" y="4566"/>
                    </a:cubicBezTo>
                    <a:cubicBezTo>
                      <a:pt x="1317" y="5035"/>
                      <a:pt x="1572" y="5500"/>
                      <a:pt x="1862" y="5940"/>
                    </a:cubicBezTo>
                    <a:cubicBezTo>
                      <a:pt x="2444" y="6820"/>
                      <a:pt x="3152" y="7625"/>
                      <a:pt x="4016" y="8238"/>
                    </a:cubicBezTo>
                    <a:cubicBezTo>
                      <a:pt x="4448" y="8543"/>
                      <a:pt x="4913" y="8803"/>
                      <a:pt x="5404" y="8996"/>
                    </a:cubicBezTo>
                    <a:cubicBezTo>
                      <a:pt x="5869" y="9176"/>
                      <a:pt x="6355" y="9298"/>
                      <a:pt x="6850" y="9348"/>
                    </a:cubicBezTo>
                    <a:lnTo>
                      <a:pt x="6858" y="9348"/>
                    </a:lnTo>
                    <a:cubicBezTo>
                      <a:pt x="6364" y="9285"/>
                      <a:pt x="5877" y="9155"/>
                      <a:pt x="5416" y="8963"/>
                    </a:cubicBezTo>
                    <a:cubicBezTo>
                      <a:pt x="4930" y="8766"/>
                      <a:pt x="4468" y="8505"/>
                      <a:pt x="4046" y="8199"/>
                    </a:cubicBezTo>
                    <a:cubicBezTo>
                      <a:pt x="3195" y="7584"/>
                      <a:pt x="2495" y="6779"/>
                      <a:pt x="1920" y="5903"/>
                    </a:cubicBezTo>
                    <a:cubicBezTo>
                      <a:pt x="1631" y="5462"/>
                      <a:pt x="1375" y="5005"/>
                      <a:pt x="1136" y="4537"/>
                    </a:cubicBezTo>
                    <a:cubicBezTo>
                      <a:pt x="902" y="4067"/>
                      <a:pt x="688" y="3589"/>
                      <a:pt x="512" y="3094"/>
                    </a:cubicBezTo>
                    <a:cubicBezTo>
                      <a:pt x="336" y="2600"/>
                      <a:pt x="198" y="2092"/>
                      <a:pt x="117" y="1573"/>
                    </a:cubicBezTo>
                    <a:cubicBezTo>
                      <a:pt x="30" y="1057"/>
                      <a:pt x="13" y="525"/>
                      <a:pt x="72" y="0"/>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2342925" y="4021775"/>
                <a:ext cx="103575" cy="222925"/>
              </a:xfrm>
              <a:custGeom>
                <a:avLst/>
                <a:gdLst/>
                <a:ahLst/>
                <a:cxnLst/>
                <a:rect l="l" t="t" r="r" b="b"/>
                <a:pathLst>
                  <a:path w="4143" h="8917" extrusionOk="0">
                    <a:moveTo>
                      <a:pt x="264" y="1"/>
                    </a:moveTo>
                    <a:cubicBezTo>
                      <a:pt x="152" y="425"/>
                      <a:pt x="76" y="852"/>
                      <a:pt x="38" y="1288"/>
                    </a:cubicBezTo>
                    <a:cubicBezTo>
                      <a:pt x="1" y="1723"/>
                      <a:pt x="1" y="2160"/>
                      <a:pt x="34" y="2595"/>
                    </a:cubicBezTo>
                    <a:cubicBezTo>
                      <a:pt x="101" y="3468"/>
                      <a:pt x="311" y="4327"/>
                      <a:pt x="655" y="5132"/>
                    </a:cubicBezTo>
                    <a:cubicBezTo>
                      <a:pt x="1007" y="5932"/>
                      <a:pt x="1497" y="6674"/>
                      <a:pt x="2088" y="7316"/>
                    </a:cubicBezTo>
                    <a:cubicBezTo>
                      <a:pt x="2382" y="7638"/>
                      <a:pt x="2700" y="7935"/>
                      <a:pt x="3044" y="8208"/>
                    </a:cubicBezTo>
                    <a:cubicBezTo>
                      <a:pt x="3392" y="8473"/>
                      <a:pt x="3756" y="8711"/>
                      <a:pt x="4142" y="8916"/>
                    </a:cubicBezTo>
                    <a:cubicBezTo>
                      <a:pt x="3765" y="8703"/>
                      <a:pt x="3404" y="8456"/>
                      <a:pt x="3069" y="8179"/>
                    </a:cubicBezTo>
                    <a:cubicBezTo>
                      <a:pt x="2729" y="7906"/>
                      <a:pt x="2411" y="7608"/>
                      <a:pt x="2121" y="7286"/>
                    </a:cubicBezTo>
                    <a:cubicBezTo>
                      <a:pt x="1539" y="6641"/>
                      <a:pt x="1061" y="5902"/>
                      <a:pt x="722" y="5102"/>
                    </a:cubicBezTo>
                    <a:cubicBezTo>
                      <a:pt x="374" y="4310"/>
                      <a:pt x="156" y="3459"/>
                      <a:pt x="80" y="2591"/>
                    </a:cubicBezTo>
                    <a:cubicBezTo>
                      <a:pt x="43" y="2160"/>
                      <a:pt x="38" y="1723"/>
                      <a:pt x="72" y="1292"/>
                    </a:cubicBezTo>
                    <a:cubicBezTo>
                      <a:pt x="101" y="856"/>
                      <a:pt x="164" y="425"/>
                      <a:pt x="264" y="1"/>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2460925" y="4206325"/>
                <a:ext cx="35025" cy="22975"/>
              </a:xfrm>
              <a:custGeom>
                <a:avLst/>
                <a:gdLst/>
                <a:ahLst/>
                <a:cxnLst/>
                <a:rect l="l" t="t" r="r" b="b"/>
                <a:pathLst>
                  <a:path w="1401" h="919" extrusionOk="0">
                    <a:moveTo>
                      <a:pt x="1" y="0"/>
                    </a:moveTo>
                    <a:lnTo>
                      <a:pt x="1400" y="919"/>
                    </a:lnTo>
                    <a:lnTo>
                      <a:pt x="1384" y="273"/>
                    </a:lnTo>
                    <a:lnTo>
                      <a:pt x="1"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2401925" y="4025450"/>
                <a:ext cx="44575" cy="53975"/>
              </a:xfrm>
              <a:custGeom>
                <a:avLst/>
                <a:gdLst/>
                <a:ahLst/>
                <a:cxnLst/>
                <a:rect l="l" t="t" r="r" b="b"/>
                <a:pathLst>
                  <a:path w="1783" h="2159" extrusionOk="0">
                    <a:moveTo>
                      <a:pt x="755" y="1"/>
                    </a:moveTo>
                    <a:cubicBezTo>
                      <a:pt x="709" y="1"/>
                      <a:pt x="663" y="5"/>
                      <a:pt x="617" y="17"/>
                    </a:cubicBezTo>
                    <a:cubicBezTo>
                      <a:pt x="369" y="76"/>
                      <a:pt x="168" y="298"/>
                      <a:pt x="143" y="554"/>
                    </a:cubicBezTo>
                    <a:cubicBezTo>
                      <a:pt x="143" y="554"/>
                      <a:pt x="1" y="1057"/>
                      <a:pt x="386" y="1601"/>
                    </a:cubicBezTo>
                    <a:cubicBezTo>
                      <a:pt x="771" y="2143"/>
                      <a:pt x="1627" y="2159"/>
                      <a:pt x="1627" y="2159"/>
                    </a:cubicBezTo>
                    <a:cubicBezTo>
                      <a:pt x="1442" y="2075"/>
                      <a:pt x="1254" y="1950"/>
                      <a:pt x="1191" y="1756"/>
                    </a:cubicBezTo>
                    <a:cubicBezTo>
                      <a:pt x="1183" y="1727"/>
                      <a:pt x="1174" y="1694"/>
                      <a:pt x="1187" y="1665"/>
                    </a:cubicBezTo>
                    <a:cubicBezTo>
                      <a:pt x="1195" y="1636"/>
                      <a:pt x="1220" y="1615"/>
                      <a:pt x="1241" y="1593"/>
                    </a:cubicBezTo>
                    <a:cubicBezTo>
                      <a:pt x="1400" y="1464"/>
                      <a:pt x="1585" y="1367"/>
                      <a:pt x="1782" y="1317"/>
                    </a:cubicBezTo>
                    <a:cubicBezTo>
                      <a:pt x="1711" y="998"/>
                      <a:pt x="1640" y="671"/>
                      <a:pt x="1451" y="403"/>
                    </a:cubicBezTo>
                    <a:cubicBezTo>
                      <a:pt x="1292" y="177"/>
                      <a:pt x="1028" y="1"/>
                      <a:pt x="755" y="1"/>
                    </a:cubicBezTo>
                    <a:close/>
                  </a:path>
                </a:pathLst>
              </a:custGeom>
              <a:solidFill>
                <a:srgbClr val="F0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2405475" y="4024025"/>
                <a:ext cx="43100" cy="55400"/>
              </a:xfrm>
              <a:custGeom>
                <a:avLst/>
                <a:gdLst/>
                <a:ahLst/>
                <a:cxnLst/>
                <a:rect l="l" t="t" r="r" b="b"/>
                <a:pathLst>
                  <a:path w="1724" h="2216" extrusionOk="0">
                    <a:moveTo>
                      <a:pt x="632" y="1"/>
                    </a:moveTo>
                    <a:cubicBezTo>
                      <a:pt x="545" y="1"/>
                      <a:pt x="458" y="17"/>
                      <a:pt x="378" y="53"/>
                    </a:cubicBezTo>
                    <a:cubicBezTo>
                      <a:pt x="157" y="153"/>
                      <a:pt x="6" y="380"/>
                      <a:pt x="1" y="611"/>
                    </a:cubicBezTo>
                    <a:cubicBezTo>
                      <a:pt x="47" y="389"/>
                      <a:pt x="215" y="209"/>
                      <a:pt x="412" y="141"/>
                    </a:cubicBezTo>
                    <a:cubicBezTo>
                      <a:pt x="470" y="122"/>
                      <a:pt x="529" y="113"/>
                      <a:pt x="588" y="113"/>
                    </a:cubicBezTo>
                    <a:cubicBezTo>
                      <a:pt x="734" y="113"/>
                      <a:pt x="880" y="168"/>
                      <a:pt x="1003" y="254"/>
                    </a:cubicBezTo>
                    <a:cubicBezTo>
                      <a:pt x="1175" y="376"/>
                      <a:pt x="1300" y="552"/>
                      <a:pt x="1380" y="753"/>
                    </a:cubicBezTo>
                    <a:cubicBezTo>
                      <a:pt x="1460" y="932"/>
                      <a:pt x="1506" y="1128"/>
                      <a:pt x="1554" y="1325"/>
                    </a:cubicBezTo>
                    <a:lnTo>
                      <a:pt x="1554" y="1325"/>
                    </a:lnTo>
                    <a:cubicBezTo>
                      <a:pt x="1460" y="1358"/>
                      <a:pt x="1369" y="1398"/>
                      <a:pt x="1283" y="1449"/>
                    </a:cubicBezTo>
                    <a:cubicBezTo>
                      <a:pt x="1233" y="1482"/>
                      <a:pt x="1183" y="1517"/>
                      <a:pt x="1132" y="1554"/>
                    </a:cubicBezTo>
                    <a:cubicBezTo>
                      <a:pt x="1107" y="1575"/>
                      <a:pt x="1087" y="1592"/>
                      <a:pt x="1062" y="1612"/>
                    </a:cubicBezTo>
                    <a:cubicBezTo>
                      <a:pt x="1041" y="1633"/>
                      <a:pt x="1012" y="1662"/>
                      <a:pt x="999" y="1705"/>
                    </a:cubicBezTo>
                    <a:cubicBezTo>
                      <a:pt x="987" y="1751"/>
                      <a:pt x="995" y="1788"/>
                      <a:pt x="1007" y="1822"/>
                    </a:cubicBezTo>
                    <a:cubicBezTo>
                      <a:pt x="1016" y="1852"/>
                      <a:pt x="1032" y="1881"/>
                      <a:pt x="1045" y="1906"/>
                    </a:cubicBezTo>
                    <a:cubicBezTo>
                      <a:pt x="1082" y="1960"/>
                      <a:pt x="1124" y="2007"/>
                      <a:pt x="1171" y="2049"/>
                    </a:cubicBezTo>
                    <a:cubicBezTo>
                      <a:pt x="1263" y="2124"/>
                      <a:pt x="1372" y="2179"/>
                      <a:pt x="1485" y="2216"/>
                    </a:cubicBezTo>
                    <a:cubicBezTo>
                      <a:pt x="1384" y="2157"/>
                      <a:pt x="1283" y="2090"/>
                      <a:pt x="1208" y="2007"/>
                    </a:cubicBezTo>
                    <a:cubicBezTo>
                      <a:pt x="1171" y="1964"/>
                      <a:pt x="1137" y="1919"/>
                      <a:pt x="1116" y="1873"/>
                    </a:cubicBezTo>
                    <a:cubicBezTo>
                      <a:pt x="1095" y="1822"/>
                      <a:pt x="1074" y="1763"/>
                      <a:pt x="1087" y="1738"/>
                    </a:cubicBezTo>
                    <a:cubicBezTo>
                      <a:pt x="1095" y="1713"/>
                      <a:pt x="1154" y="1676"/>
                      <a:pt x="1200" y="1646"/>
                    </a:cubicBezTo>
                    <a:cubicBezTo>
                      <a:pt x="1246" y="1612"/>
                      <a:pt x="1296" y="1583"/>
                      <a:pt x="1347" y="1558"/>
                    </a:cubicBezTo>
                    <a:cubicBezTo>
                      <a:pt x="1447" y="1508"/>
                      <a:pt x="1552" y="1470"/>
                      <a:pt x="1657" y="1441"/>
                    </a:cubicBezTo>
                    <a:lnTo>
                      <a:pt x="1724" y="1424"/>
                    </a:lnTo>
                    <a:lnTo>
                      <a:pt x="1711" y="1357"/>
                    </a:lnTo>
                    <a:cubicBezTo>
                      <a:pt x="1666" y="1134"/>
                      <a:pt x="1615" y="908"/>
                      <a:pt x="1527" y="691"/>
                    </a:cubicBezTo>
                    <a:cubicBezTo>
                      <a:pt x="1434" y="476"/>
                      <a:pt x="1288" y="267"/>
                      <a:pt x="1078" y="137"/>
                    </a:cubicBezTo>
                    <a:cubicBezTo>
                      <a:pt x="948" y="54"/>
                      <a:pt x="789" y="1"/>
                      <a:pt x="63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2546750" y="4016125"/>
                <a:ext cx="22850" cy="22775"/>
              </a:xfrm>
              <a:custGeom>
                <a:avLst/>
                <a:gdLst/>
                <a:ahLst/>
                <a:cxnLst/>
                <a:rect l="l" t="t" r="r" b="b"/>
                <a:pathLst>
                  <a:path w="914" h="911" extrusionOk="0">
                    <a:moveTo>
                      <a:pt x="457" y="1"/>
                    </a:moveTo>
                    <a:cubicBezTo>
                      <a:pt x="454" y="1"/>
                      <a:pt x="452" y="1"/>
                      <a:pt x="449" y="1"/>
                    </a:cubicBezTo>
                    <a:cubicBezTo>
                      <a:pt x="198" y="5"/>
                      <a:pt x="0" y="210"/>
                      <a:pt x="4" y="461"/>
                    </a:cubicBezTo>
                    <a:cubicBezTo>
                      <a:pt x="8" y="710"/>
                      <a:pt x="211" y="910"/>
                      <a:pt x="459" y="910"/>
                    </a:cubicBezTo>
                    <a:cubicBezTo>
                      <a:pt x="461" y="910"/>
                      <a:pt x="464" y="910"/>
                      <a:pt x="466" y="910"/>
                    </a:cubicBezTo>
                    <a:cubicBezTo>
                      <a:pt x="718" y="906"/>
                      <a:pt x="914" y="696"/>
                      <a:pt x="910" y="444"/>
                    </a:cubicBezTo>
                    <a:cubicBezTo>
                      <a:pt x="906" y="200"/>
                      <a:pt x="705" y="1"/>
                      <a:pt x="45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2521300" y="3984025"/>
                <a:ext cx="59950" cy="36200"/>
              </a:xfrm>
              <a:custGeom>
                <a:avLst/>
                <a:gdLst/>
                <a:ahLst/>
                <a:cxnLst/>
                <a:rect l="l" t="t" r="r" b="b"/>
                <a:pathLst>
                  <a:path w="2398" h="1448" extrusionOk="0">
                    <a:moveTo>
                      <a:pt x="1787" y="0"/>
                    </a:moveTo>
                    <a:cubicBezTo>
                      <a:pt x="1740" y="0"/>
                      <a:pt x="1694" y="2"/>
                      <a:pt x="1647" y="6"/>
                    </a:cubicBezTo>
                    <a:cubicBezTo>
                      <a:pt x="1384" y="23"/>
                      <a:pt x="1144" y="149"/>
                      <a:pt x="926" y="279"/>
                    </a:cubicBezTo>
                    <a:cubicBezTo>
                      <a:pt x="705" y="412"/>
                      <a:pt x="511" y="584"/>
                      <a:pt x="352" y="782"/>
                    </a:cubicBezTo>
                    <a:cubicBezTo>
                      <a:pt x="202" y="983"/>
                      <a:pt x="76" y="1200"/>
                      <a:pt x="0" y="1436"/>
                    </a:cubicBezTo>
                    <a:lnTo>
                      <a:pt x="30" y="1448"/>
                    </a:lnTo>
                    <a:cubicBezTo>
                      <a:pt x="146" y="1238"/>
                      <a:pt x="293" y="1045"/>
                      <a:pt x="469" y="890"/>
                    </a:cubicBezTo>
                    <a:cubicBezTo>
                      <a:pt x="641" y="731"/>
                      <a:pt x="838" y="597"/>
                      <a:pt x="1044" y="501"/>
                    </a:cubicBezTo>
                    <a:cubicBezTo>
                      <a:pt x="1253" y="404"/>
                      <a:pt x="1479" y="375"/>
                      <a:pt x="1698" y="316"/>
                    </a:cubicBezTo>
                    <a:cubicBezTo>
                      <a:pt x="1916" y="257"/>
                      <a:pt x="2142" y="224"/>
                      <a:pt x="2394" y="178"/>
                    </a:cubicBezTo>
                    <a:lnTo>
                      <a:pt x="2398" y="149"/>
                    </a:lnTo>
                    <a:cubicBezTo>
                      <a:pt x="2212" y="42"/>
                      <a:pt x="1999" y="0"/>
                      <a:pt x="17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2557550" y="4114525"/>
                <a:ext cx="36175" cy="26750"/>
              </a:xfrm>
              <a:custGeom>
                <a:avLst/>
                <a:gdLst/>
                <a:ahLst/>
                <a:cxnLst/>
                <a:rect l="l" t="t" r="r" b="b"/>
                <a:pathLst>
                  <a:path w="1447" h="1070" extrusionOk="0">
                    <a:moveTo>
                      <a:pt x="0" y="0"/>
                    </a:moveTo>
                    <a:cubicBezTo>
                      <a:pt x="365" y="457"/>
                      <a:pt x="847" y="830"/>
                      <a:pt x="1392" y="1070"/>
                    </a:cubicBezTo>
                    <a:lnTo>
                      <a:pt x="1447" y="923"/>
                    </a:lnTo>
                    <a:cubicBezTo>
                      <a:pt x="905" y="739"/>
                      <a:pt x="406" y="424"/>
                      <a:pt x="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2405475" y="4077425"/>
                <a:ext cx="38375" cy="22350"/>
              </a:xfrm>
              <a:custGeom>
                <a:avLst/>
                <a:gdLst/>
                <a:ahLst/>
                <a:cxnLst/>
                <a:rect l="l" t="t" r="r" b="b"/>
                <a:pathLst>
                  <a:path w="1535" h="894" extrusionOk="0">
                    <a:moveTo>
                      <a:pt x="1" y="0"/>
                    </a:moveTo>
                    <a:lnTo>
                      <a:pt x="1" y="0"/>
                    </a:lnTo>
                    <a:cubicBezTo>
                      <a:pt x="31" y="164"/>
                      <a:pt x="97" y="315"/>
                      <a:pt x="190" y="453"/>
                    </a:cubicBezTo>
                    <a:cubicBezTo>
                      <a:pt x="282" y="592"/>
                      <a:pt x="408" y="714"/>
                      <a:pt x="563" y="789"/>
                    </a:cubicBezTo>
                    <a:cubicBezTo>
                      <a:pt x="718" y="859"/>
                      <a:pt x="890" y="894"/>
                      <a:pt x="1053" y="894"/>
                    </a:cubicBezTo>
                    <a:cubicBezTo>
                      <a:pt x="1217" y="894"/>
                      <a:pt x="1380" y="868"/>
                      <a:pt x="1535" y="814"/>
                    </a:cubicBezTo>
                    <a:cubicBezTo>
                      <a:pt x="1372" y="809"/>
                      <a:pt x="1213" y="805"/>
                      <a:pt x="1062" y="784"/>
                    </a:cubicBezTo>
                    <a:cubicBezTo>
                      <a:pt x="906" y="764"/>
                      <a:pt x="755" y="726"/>
                      <a:pt x="621" y="663"/>
                    </a:cubicBezTo>
                    <a:cubicBezTo>
                      <a:pt x="488" y="604"/>
                      <a:pt x="374" y="503"/>
                      <a:pt x="273" y="387"/>
                    </a:cubicBezTo>
                    <a:cubicBezTo>
                      <a:pt x="173" y="273"/>
                      <a:pt x="81" y="143"/>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4" name="Google Shape;854;p43"/>
          <p:cNvGrpSpPr/>
          <p:nvPr/>
        </p:nvGrpSpPr>
        <p:grpSpPr>
          <a:xfrm>
            <a:off x="5022824" y="383864"/>
            <a:ext cx="496556" cy="302273"/>
            <a:chOff x="267324" y="3231764"/>
            <a:chExt cx="496556" cy="302273"/>
          </a:xfrm>
        </p:grpSpPr>
        <p:sp>
          <p:nvSpPr>
            <p:cNvPr id="855" name="Google Shape;855;p43"/>
            <p:cNvSpPr/>
            <p:nvPr/>
          </p:nvSpPr>
          <p:spPr>
            <a:xfrm flipH="1">
              <a:off x="267324" y="3390095"/>
              <a:ext cx="331116" cy="143943"/>
            </a:xfrm>
            <a:custGeom>
              <a:avLst/>
              <a:gdLst/>
              <a:ahLst/>
              <a:cxnLst/>
              <a:rect l="l" t="t" r="r" b="b"/>
              <a:pathLst>
                <a:path w="9873" h="4292" extrusionOk="0">
                  <a:moveTo>
                    <a:pt x="0" y="0"/>
                  </a:moveTo>
                  <a:lnTo>
                    <a:pt x="0" y="4292"/>
                  </a:lnTo>
                  <a:lnTo>
                    <a:pt x="9873" y="4292"/>
                  </a:lnTo>
                  <a:lnTo>
                    <a:pt x="9873"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flipH="1">
              <a:off x="432966" y="3231764"/>
              <a:ext cx="330915" cy="144144"/>
            </a:xfrm>
            <a:custGeom>
              <a:avLst/>
              <a:gdLst/>
              <a:ahLst/>
              <a:cxnLst/>
              <a:rect l="l" t="t" r="r" b="b"/>
              <a:pathLst>
                <a:path w="9867" h="4298" extrusionOk="0">
                  <a:moveTo>
                    <a:pt x="0" y="1"/>
                  </a:moveTo>
                  <a:lnTo>
                    <a:pt x="0" y="4297"/>
                  </a:lnTo>
                  <a:lnTo>
                    <a:pt x="9867" y="4297"/>
                  </a:lnTo>
                  <a:lnTo>
                    <a:pt x="9867"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3"/>
          <p:cNvGrpSpPr/>
          <p:nvPr/>
        </p:nvGrpSpPr>
        <p:grpSpPr>
          <a:xfrm>
            <a:off x="7419387" y="2411962"/>
            <a:ext cx="853496" cy="472543"/>
            <a:chOff x="2975612" y="3769337"/>
            <a:chExt cx="853496" cy="472543"/>
          </a:xfrm>
        </p:grpSpPr>
        <p:sp>
          <p:nvSpPr>
            <p:cNvPr id="858" name="Google Shape;858;p43"/>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43"/>
          <p:cNvGrpSpPr/>
          <p:nvPr/>
        </p:nvGrpSpPr>
        <p:grpSpPr>
          <a:xfrm>
            <a:off x="968755" y="1459054"/>
            <a:ext cx="853529" cy="472376"/>
            <a:chOff x="841855" y="1120679"/>
            <a:chExt cx="853529" cy="472376"/>
          </a:xfrm>
        </p:grpSpPr>
        <p:sp>
          <p:nvSpPr>
            <p:cNvPr id="863" name="Google Shape;863;p43"/>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43"/>
          <p:cNvGrpSpPr/>
          <p:nvPr/>
        </p:nvGrpSpPr>
        <p:grpSpPr>
          <a:xfrm>
            <a:off x="2118346" y="4451395"/>
            <a:ext cx="688022" cy="314213"/>
            <a:chOff x="222921" y="2366932"/>
            <a:chExt cx="688022" cy="314213"/>
          </a:xfrm>
        </p:grpSpPr>
        <p:sp>
          <p:nvSpPr>
            <p:cNvPr id="868" name="Google Shape;868;p43"/>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1" name="Google Shape;871;p43"/>
          <p:cNvSpPr/>
          <p:nvPr/>
        </p:nvSpPr>
        <p:spPr>
          <a:xfrm>
            <a:off x="8180650" y="43602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p:cNvSpPr/>
          <p:nvPr/>
        </p:nvSpPr>
        <p:spPr>
          <a:xfrm>
            <a:off x="7688225" y="420567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35" name="Google Shape;335;p33"/>
          <p:cNvGrpSpPr/>
          <p:nvPr/>
        </p:nvGrpSpPr>
        <p:grpSpPr>
          <a:xfrm>
            <a:off x="410974" y="4457364"/>
            <a:ext cx="496556" cy="302273"/>
            <a:chOff x="267324" y="3231764"/>
            <a:chExt cx="496556" cy="302273"/>
          </a:xfrm>
        </p:grpSpPr>
        <p:sp>
          <p:nvSpPr>
            <p:cNvPr id="336" name="Google Shape;336;p33"/>
            <p:cNvSpPr/>
            <p:nvPr/>
          </p:nvSpPr>
          <p:spPr>
            <a:xfrm flipH="1">
              <a:off x="267324" y="3390095"/>
              <a:ext cx="331116" cy="143943"/>
            </a:xfrm>
            <a:custGeom>
              <a:avLst/>
              <a:gdLst/>
              <a:ahLst/>
              <a:cxnLst/>
              <a:rect l="l" t="t" r="r" b="b"/>
              <a:pathLst>
                <a:path w="9873" h="4292" extrusionOk="0">
                  <a:moveTo>
                    <a:pt x="0" y="0"/>
                  </a:moveTo>
                  <a:lnTo>
                    <a:pt x="0" y="4292"/>
                  </a:lnTo>
                  <a:lnTo>
                    <a:pt x="9873" y="4292"/>
                  </a:lnTo>
                  <a:lnTo>
                    <a:pt x="9873"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flipH="1">
              <a:off x="432966" y="3231764"/>
              <a:ext cx="330915" cy="144144"/>
            </a:xfrm>
            <a:custGeom>
              <a:avLst/>
              <a:gdLst/>
              <a:ahLst/>
              <a:cxnLst/>
              <a:rect l="l" t="t" r="r" b="b"/>
              <a:pathLst>
                <a:path w="9867" h="4298" extrusionOk="0">
                  <a:moveTo>
                    <a:pt x="0" y="1"/>
                  </a:moveTo>
                  <a:lnTo>
                    <a:pt x="0" y="4297"/>
                  </a:lnTo>
                  <a:lnTo>
                    <a:pt x="9867" y="4297"/>
                  </a:lnTo>
                  <a:lnTo>
                    <a:pt x="9867"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33"/>
          <p:cNvGrpSpPr/>
          <p:nvPr/>
        </p:nvGrpSpPr>
        <p:grpSpPr>
          <a:xfrm>
            <a:off x="7823112" y="1870537"/>
            <a:ext cx="853496" cy="472543"/>
            <a:chOff x="2975612" y="3769337"/>
            <a:chExt cx="853496" cy="472543"/>
          </a:xfrm>
        </p:grpSpPr>
        <p:sp>
          <p:nvSpPr>
            <p:cNvPr id="339" name="Google Shape;339;p33"/>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33"/>
          <p:cNvGrpSpPr/>
          <p:nvPr/>
        </p:nvGrpSpPr>
        <p:grpSpPr>
          <a:xfrm>
            <a:off x="841855" y="1120679"/>
            <a:ext cx="853529" cy="472376"/>
            <a:chOff x="841855" y="1120679"/>
            <a:chExt cx="853529" cy="472376"/>
          </a:xfrm>
        </p:grpSpPr>
        <p:sp>
          <p:nvSpPr>
            <p:cNvPr id="344" name="Google Shape;344;p33"/>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33"/>
          <p:cNvGrpSpPr/>
          <p:nvPr/>
        </p:nvGrpSpPr>
        <p:grpSpPr>
          <a:xfrm>
            <a:off x="371083" y="2296420"/>
            <a:ext cx="688022" cy="314213"/>
            <a:chOff x="222921" y="2366932"/>
            <a:chExt cx="688022" cy="314213"/>
          </a:xfrm>
        </p:grpSpPr>
        <p:sp>
          <p:nvSpPr>
            <p:cNvPr id="349" name="Google Shape;349;p33"/>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33"/>
          <p:cNvSpPr/>
          <p:nvPr/>
        </p:nvSpPr>
        <p:spPr>
          <a:xfrm>
            <a:off x="742073" y="1669882"/>
            <a:ext cx="7891200" cy="40620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700">
                <a:latin typeface="+mj-lt"/>
              </a:rPr>
              <a:t>NỘI DUNG BÀI HỌC</a:t>
            </a:r>
            <a:endParaRPr sz="2700">
              <a:latin typeface="+mj-lt"/>
            </a:endParaRPr>
          </a:p>
        </p:txBody>
      </p:sp>
      <p:sp>
        <p:nvSpPr>
          <p:cNvPr id="354" name="Google Shape;354;p33"/>
          <p:cNvSpPr txBox="1">
            <a:spLocks noGrp="1"/>
          </p:cNvSpPr>
          <p:nvPr>
            <p:ph type="subTitle" idx="1"/>
          </p:nvPr>
        </p:nvSpPr>
        <p:spPr>
          <a:xfrm>
            <a:off x="720000" y="2990825"/>
            <a:ext cx="2336400" cy="393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000">
                <a:latin typeface="+mj-lt"/>
              </a:rPr>
              <a:t>1</a:t>
            </a:r>
            <a:endParaRPr sz="3000">
              <a:latin typeface="+mj-lt"/>
            </a:endParaRPr>
          </a:p>
        </p:txBody>
      </p:sp>
      <p:sp>
        <p:nvSpPr>
          <p:cNvPr id="355" name="Google Shape;355;p33"/>
          <p:cNvSpPr txBox="1">
            <a:spLocks noGrp="1"/>
          </p:cNvSpPr>
          <p:nvPr>
            <p:ph type="subTitle" idx="2"/>
          </p:nvPr>
        </p:nvSpPr>
        <p:spPr>
          <a:xfrm>
            <a:off x="719999" y="3398021"/>
            <a:ext cx="2094085" cy="404238"/>
          </a:xfrm>
          <a:prstGeom prst="rect">
            <a:avLst/>
          </a:prstGeom>
        </p:spPr>
        <p:txBody>
          <a:bodyPr spcFirstLastPara="1" wrap="square" lIns="91425" tIns="91425" rIns="91425" bIns="91425" anchor="t" anchorCtr="0">
            <a:noAutofit/>
          </a:bodyPr>
          <a:lstStyle/>
          <a:p>
            <a:pPr marL="0" indent="0">
              <a:lnSpc>
                <a:spcPct val="150000"/>
              </a:lnSpc>
            </a:pPr>
            <a:r>
              <a:rPr lang="en-US" sz="1800" b="1">
                <a:solidFill>
                  <a:srgbClr val="000000"/>
                </a:solidFill>
                <a:effectLst/>
                <a:latin typeface="+mj-lt"/>
                <a:ea typeface="Times New Roman" panose="02020603050405020304" pitchFamily="18" charset="0"/>
              </a:rPr>
              <a:t>Trao đổi khí ở sinh vật </a:t>
            </a:r>
            <a:endParaRPr lang="en-US" sz="1800">
              <a:effectLst/>
              <a:latin typeface="+mj-lt"/>
              <a:ea typeface="Calibri" panose="020F0502020204030204" pitchFamily="34" charset="0"/>
            </a:endParaRPr>
          </a:p>
        </p:txBody>
      </p:sp>
      <p:sp>
        <p:nvSpPr>
          <p:cNvPr id="356" name="Google Shape;356;p33"/>
          <p:cNvSpPr txBox="1">
            <a:spLocks noGrp="1"/>
          </p:cNvSpPr>
          <p:nvPr>
            <p:ph type="subTitle" idx="3"/>
          </p:nvPr>
        </p:nvSpPr>
        <p:spPr>
          <a:xfrm>
            <a:off x="3403800" y="3398021"/>
            <a:ext cx="2094085" cy="868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1800" b="1">
                <a:solidFill>
                  <a:srgbClr val="000000"/>
                </a:solidFill>
                <a:effectLst/>
                <a:latin typeface="+mj-lt"/>
                <a:ea typeface="Times New Roman" panose="02020603050405020304" pitchFamily="18" charset="0"/>
              </a:rPr>
              <a:t>Trao đổi khí ở thực vật </a:t>
            </a:r>
            <a:endParaRPr>
              <a:latin typeface="+mj-lt"/>
            </a:endParaRPr>
          </a:p>
        </p:txBody>
      </p:sp>
      <p:sp>
        <p:nvSpPr>
          <p:cNvPr id="357" name="Google Shape;357;p33"/>
          <p:cNvSpPr txBox="1">
            <a:spLocks noGrp="1"/>
          </p:cNvSpPr>
          <p:nvPr>
            <p:ph type="subTitle" idx="4"/>
          </p:nvPr>
        </p:nvSpPr>
        <p:spPr>
          <a:xfrm>
            <a:off x="6416488" y="3469103"/>
            <a:ext cx="1865851" cy="73404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1800" b="1">
                <a:solidFill>
                  <a:srgbClr val="000000"/>
                </a:solidFill>
                <a:effectLst/>
                <a:latin typeface="+mj-lt"/>
                <a:ea typeface="Times New Roman" panose="02020603050405020304" pitchFamily="18" charset="0"/>
              </a:rPr>
              <a:t>Trao đổi khí ở động vật </a:t>
            </a:r>
            <a:endParaRPr>
              <a:latin typeface="+mj-lt"/>
            </a:endParaRPr>
          </a:p>
        </p:txBody>
      </p:sp>
      <p:sp>
        <p:nvSpPr>
          <p:cNvPr id="358" name="Google Shape;358;p33"/>
          <p:cNvSpPr txBox="1">
            <a:spLocks noGrp="1"/>
          </p:cNvSpPr>
          <p:nvPr>
            <p:ph type="subTitle" idx="5"/>
          </p:nvPr>
        </p:nvSpPr>
        <p:spPr>
          <a:xfrm>
            <a:off x="3403800" y="2990825"/>
            <a:ext cx="2336400" cy="393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000">
                <a:latin typeface="+mj-lt"/>
              </a:rPr>
              <a:t>2</a:t>
            </a:r>
            <a:endParaRPr sz="3000">
              <a:latin typeface="+mj-lt"/>
            </a:endParaRPr>
          </a:p>
        </p:txBody>
      </p:sp>
      <p:sp>
        <p:nvSpPr>
          <p:cNvPr id="359" name="Google Shape;359;p33"/>
          <p:cNvSpPr txBox="1">
            <a:spLocks noGrp="1"/>
          </p:cNvSpPr>
          <p:nvPr>
            <p:ph type="subTitle" idx="6"/>
          </p:nvPr>
        </p:nvSpPr>
        <p:spPr>
          <a:xfrm>
            <a:off x="6087600" y="2990825"/>
            <a:ext cx="2336400" cy="393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000">
                <a:latin typeface="+mj-lt"/>
              </a:rPr>
              <a:t>3</a:t>
            </a:r>
            <a:endParaRPr sz="3000">
              <a:latin typeface="+mj-lt"/>
            </a:endParaRPr>
          </a:p>
        </p:txBody>
      </p:sp>
      <p:grpSp>
        <p:nvGrpSpPr>
          <p:cNvPr id="360" name="Google Shape;360;p33"/>
          <p:cNvGrpSpPr/>
          <p:nvPr/>
        </p:nvGrpSpPr>
        <p:grpSpPr>
          <a:xfrm>
            <a:off x="6700681" y="-1441891"/>
            <a:ext cx="3666424" cy="3255857"/>
            <a:chOff x="2742675" y="2336300"/>
            <a:chExt cx="3027100" cy="2688125"/>
          </a:xfrm>
        </p:grpSpPr>
        <p:sp>
          <p:nvSpPr>
            <p:cNvPr id="361" name="Google Shape;361;p3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3"/>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953450" y="89297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1544250" y="2137273"/>
            <a:ext cx="687900" cy="6879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4228050" y="2137273"/>
            <a:ext cx="687900" cy="6879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6911850" y="2137273"/>
            <a:ext cx="687900" cy="6879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33"/>
          <p:cNvGrpSpPr/>
          <p:nvPr/>
        </p:nvGrpSpPr>
        <p:grpSpPr>
          <a:xfrm>
            <a:off x="1699301" y="2319079"/>
            <a:ext cx="377798" cy="362391"/>
            <a:chOff x="2217100" y="4084375"/>
            <a:chExt cx="269125" cy="258150"/>
          </a:xfrm>
        </p:grpSpPr>
        <p:sp>
          <p:nvSpPr>
            <p:cNvPr id="370" name="Google Shape;370;p33"/>
            <p:cNvSpPr/>
            <p:nvPr/>
          </p:nvSpPr>
          <p:spPr>
            <a:xfrm>
              <a:off x="2399275" y="4089875"/>
              <a:ext cx="86950" cy="85475"/>
            </a:xfrm>
            <a:custGeom>
              <a:avLst/>
              <a:gdLst/>
              <a:ahLst/>
              <a:cxnLst/>
              <a:rect l="l" t="t" r="r" b="b"/>
              <a:pathLst>
                <a:path w="3478" h="3419" extrusionOk="0">
                  <a:moveTo>
                    <a:pt x="894" y="1"/>
                  </a:moveTo>
                  <a:cubicBezTo>
                    <a:pt x="810" y="1"/>
                    <a:pt x="727" y="36"/>
                    <a:pt x="667" y="108"/>
                  </a:cubicBezTo>
                  <a:lnTo>
                    <a:pt x="1" y="775"/>
                  </a:lnTo>
                  <a:lnTo>
                    <a:pt x="2668" y="3418"/>
                  </a:lnTo>
                  <a:lnTo>
                    <a:pt x="3358" y="2751"/>
                  </a:lnTo>
                  <a:cubicBezTo>
                    <a:pt x="3477" y="2632"/>
                    <a:pt x="3477" y="2442"/>
                    <a:pt x="3358" y="2323"/>
                  </a:cubicBezTo>
                  <a:lnTo>
                    <a:pt x="1120" y="108"/>
                  </a:lnTo>
                  <a:cubicBezTo>
                    <a:pt x="1060" y="36"/>
                    <a:pt x="977" y="1"/>
                    <a:pt x="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2330800" y="4155675"/>
              <a:ext cx="25" cy="25"/>
            </a:xfrm>
            <a:custGeom>
              <a:avLst/>
              <a:gdLst/>
              <a:ahLst/>
              <a:cxnLst/>
              <a:rect l="l" t="t" r="r" b="b"/>
              <a:pathLst>
                <a:path w="1" h="1" extrusionOk="0">
                  <a:moveTo>
                    <a:pt x="1" y="0"/>
                  </a:moveTo>
                  <a:close/>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2330800" y="4155675"/>
              <a:ext cx="25" cy="25"/>
            </a:xfrm>
            <a:custGeom>
              <a:avLst/>
              <a:gdLst/>
              <a:ahLst/>
              <a:cxnLst/>
              <a:rect l="l" t="t" r="r" b="b"/>
              <a:pathLst>
                <a:path w="1" h="1" extrusionOk="0">
                  <a:moveTo>
                    <a:pt x="1" y="0"/>
                  </a:moveTo>
                  <a:close/>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2329625" y="4155675"/>
              <a:ext cx="1200" cy="625"/>
            </a:xfrm>
            <a:custGeom>
              <a:avLst/>
              <a:gdLst/>
              <a:ahLst/>
              <a:cxnLst/>
              <a:rect l="l" t="t" r="r" b="b"/>
              <a:pathLst>
                <a:path w="48" h="25" extrusionOk="0">
                  <a:moveTo>
                    <a:pt x="0" y="24"/>
                  </a:moveTo>
                  <a:lnTo>
                    <a:pt x="48" y="0"/>
                  </a:lnTo>
                  <a:close/>
                  <a:moveTo>
                    <a:pt x="0" y="24"/>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2331400" y="4154475"/>
              <a:ext cx="25" cy="25"/>
            </a:xfrm>
            <a:custGeom>
              <a:avLst/>
              <a:gdLst/>
              <a:ahLst/>
              <a:cxnLst/>
              <a:rect l="l" t="t" r="r" b="b"/>
              <a:pathLst>
                <a:path w="1" h="1" extrusionOk="0">
                  <a:moveTo>
                    <a:pt x="1" y="1"/>
                  </a:moveTo>
                  <a:close/>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2331400" y="4154475"/>
              <a:ext cx="25" cy="25"/>
            </a:xfrm>
            <a:custGeom>
              <a:avLst/>
              <a:gdLst/>
              <a:ahLst/>
              <a:cxnLst/>
              <a:rect l="l" t="t" r="r" b="b"/>
              <a:pathLst>
                <a:path w="1" h="1" extrusionOk="0">
                  <a:moveTo>
                    <a:pt x="1" y="1"/>
                  </a:moveTo>
                  <a:close/>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2329625" y="4157450"/>
              <a:ext cx="25" cy="25"/>
            </a:xfrm>
            <a:custGeom>
              <a:avLst/>
              <a:gdLst/>
              <a:ahLst/>
              <a:cxnLst/>
              <a:rect l="l" t="t" r="r" b="b"/>
              <a:pathLst>
                <a:path w="1" h="1" extrusionOk="0">
                  <a:moveTo>
                    <a:pt x="0" y="1"/>
                  </a:moveTo>
                  <a:close/>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2304900" y="4126500"/>
              <a:ext cx="151550" cy="87550"/>
            </a:xfrm>
            <a:custGeom>
              <a:avLst/>
              <a:gdLst/>
              <a:ahLst/>
              <a:cxnLst/>
              <a:rect l="l" t="t" r="r" b="b"/>
              <a:pathLst>
                <a:path w="6062" h="3502" extrusionOk="0">
                  <a:moveTo>
                    <a:pt x="3609" y="0"/>
                  </a:moveTo>
                  <a:cubicBezTo>
                    <a:pt x="2942" y="119"/>
                    <a:pt x="2180" y="0"/>
                    <a:pt x="1489" y="715"/>
                  </a:cubicBezTo>
                  <a:lnTo>
                    <a:pt x="870" y="1334"/>
                  </a:lnTo>
                  <a:lnTo>
                    <a:pt x="942" y="1239"/>
                  </a:lnTo>
                  <a:lnTo>
                    <a:pt x="346" y="1834"/>
                  </a:lnTo>
                  <a:cubicBezTo>
                    <a:pt x="0" y="2180"/>
                    <a:pt x="309" y="2652"/>
                    <a:pt x="676" y="2652"/>
                  </a:cubicBezTo>
                  <a:cubicBezTo>
                    <a:pt x="789" y="2652"/>
                    <a:pt x="907" y="2607"/>
                    <a:pt x="1013" y="2501"/>
                  </a:cubicBezTo>
                  <a:lnTo>
                    <a:pt x="2013" y="1501"/>
                  </a:lnTo>
                  <a:cubicBezTo>
                    <a:pt x="2251" y="1251"/>
                    <a:pt x="2573" y="1126"/>
                    <a:pt x="2897" y="1126"/>
                  </a:cubicBezTo>
                  <a:cubicBezTo>
                    <a:pt x="3222" y="1126"/>
                    <a:pt x="3549" y="1251"/>
                    <a:pt x="3799" y="1501"/>
                  </a:cubicBezTo>
                  <a:lnTo>
                    <a:pt x="5776" y="3501"/>
                  </a:lnTo>
                  <a:cubicBezTo>
                    <a:pt x="6062" y="2977"/>
                    <a:pt x="5919" y="2858"/>
                    <a:pt x="6062" y="2429"/>
                  </a:cubicBezTo>
                  <a:lnTo>
                    <a:pt x="36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2331400" y="4155075"/>
              <a:ext cx="25" cy="25"/>
            </a:xfrm>
            <a:custGeom>
              <a:avLst/>
              <a:gdLst/>
              <a:ahLst/>
              <a:cxnLst/>
              <a:rect l="l" t="t" r="r" b="b"/>
              <a:pathLst>
                <a:path w="1" h="1" extrusionOk="0">
                  <a:moveTo>
                    <a:pt x="1" y="0"/>
                  </a:moveTo>
                  <a:close/>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2329625" y="4156850"/>
              <a:ext cx="25" cy="25"/>
            </a:xfrm>
            <a:custGeom>
              <a:avLst/>
              <a:gdLst/>
              <a:ahLst/>
              <a:cxnLst/>
              <a:rect l="l" t="t" r="r" b="b"/>
              <a:pathLst>
                <a:path w="1" h="1" extrusionOk="0">
                  <a:moveTo>
                    <a:pt x="0" y="1"/>
                  </a:moveTo>
                  <a:close/>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2330800" y="4155075"/>
              <a:ext cx="25" cy="25"/>
            </a:xfrm>
            <a:custGeom>
              <a:avLst/>
              <a:gdLst/>
              <a:ahLst/>
              <a:cxnLst/>
              <a:rect l="l" t="t" r="r" b="b"/>
              <a:pathLst>
                <a:path w="1" h="1" extrusionOk="0">
                  <a:moveTo>
                    <a:pt x="1" y="0"/>
                  </a:moveTo>
                  <a:close/>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2217100" y="4084375"/>
              <a:ext cx="88125" cy="85600"/>
            </a:xfrm>
            <a:custGeom>
              <a:avLst/>
              <a:gdLst/>
              <a:ahLst/>
              <a:cxnLst/>
              <a:rect l="l" t="t" r="r" b="b"/>
              <a:pathLst>
                <a:path w="3525" h="3424" extrusionOk="0">
                  <a:moveTo>
                    <a:pt x="2632" y="0"/>
                  </a:moveTo>
                  <a:cubicBezTo>
                    <a:pt x="2549" y="0"/>
                    <a:pt x="2465" y="30"/>
                    <a:pt x="2406" y="90"/>
                  </a:cubicBezTo>
                  <a:lnTo>
                    <a:pt x="119" y="2304"/>
                  </a:lnTo>
                  <a:cubicBezTo>
                    <a:pt x="0" y="2447"/>
                    <a:pt x="0" y="2638"/>
                    <a:pt x="119" y="2757"/>
                  </a:cubicBezTo>
                  <a:lnTo>
                    <a:pt x="810" y="3424"/>
                  </a:lnTo>
                  <a:lnTo>
                    <a:pt x="3525" y="757"/>
                  </a:lnTo>
                  <a:lnTo>
                    <a:pt x="2858" y="90"/>
                  </a:lnTo>
                  <a:cubicBezTo>
                    <a:pt x="2799" y="30"/>
                    <a:pt x="2715" y="0"/>
                    <a:pt x="2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2227350" y="4208050"/>
              <a:ext cx="57650" cy="51425"/>
            </a:xfrm>
            <a:custGeom>
              <a:avLst/>
              <a:gdLst/>
              <a:ahLst/>
              <a:cxnLst/>
              <a:rect l="l" t="t" r="r" b="b"/>
              <a:pathLst>
                <a:path w="2306" h="2057" extrusionOk="0">
                  <a:moveTo>
                    <a:pt x="1781" y="1"/>
                  </a:moveTo>
                  <a:cubicBezTo>
                    <a:pt x="1662" y="1"/>
                    <a:pt x="1543" y="49"/>
                    <a:pt x="1448" y="144"/>
                  </a:cubicBezTo>
                  <a:lnTo>
                    <a:pt x="329" y="1239"/>
                  </a:lnTo>
                  <a:cubicBezTo>
                    <a:pt x="1" y="1585"/>
                    <a:pt x="314" y="2057"/>
                    <a:pt x="671" y="2057"/>
                  </a:cubicBezTo>
                  <a:cubicBezTo>
                    <a:pt x="781" y="2057"/>
                    <a:pt x="895" y="2012"/>
                    <a:pt x="995" y="1906"/>
                  </a:cubicBezTo>
                  <a:lnTo>
                    <a:pt x="2115" y="811"/>
                  </a:lnTo>
                  <a:cubicBezTo>
                    <a:pt x="2305" y="620"/>
                    <a:pt x="2305" y="310"/>
                    <a:pt x="2115" y="144"/>
                  </a:cubicBezTo>
                  <a:cubicBezTo>
                    <a:pt x="2019" y="49"/>
                    <a:pt x="1900" y="1"/>
                    <a:pt x="1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2254800" y="4235900"/>
              <a:ext cx="57575" cy="51250"/>
            </a:xfrm>
            <a:custGeom>
              <a:avLst/>
              <a:gdLst/>
              <a:ahLst/>
              <a:cxnLst/>
              <a:rect l="l" t="t" r="r" b="b"/>
              <a:pathLst>
                <a:path w="2303" h="2050" extrusionOk="0">
                  <a:moveTo>
                    <a:pt x="1794" y="0"/>
                  </a:moveTo>
                  <a:cubicBezTo>
                    <a:pt x="1672" y="0"/>
                    <a:pt x="1553" y="42"/>
                    <a:pt x="1469" y="125"/>
                  </a:cubicBezTo>
                  <a:lnTo>
                    <a:pt x="350" y="1245"/>
                  </a:lnTo>
                  <a:cubicBezTo>
                    <a:pt x="0" y="1576"/>
                    <a:pt x="319" y="2049"/>
                    <a:pt x="691" y="2049"/>
                  </a:cubicBezTo>
                  <a:cubicBezTo>
                    <a:pt x="800" y="2049"/>
                    <a:pt x="914" y="2009"/>
                    <a:pt x="1017" y="1911"/>
                  </a:cubicBezTo>
                  <a:lnTo>
                    <a:pt x="2136" y="792"/>
                  </a:lnTo>
                  <a:cubicBezTo>
                    <a:pt x="2303" y="602"/>
                    <a:pt x="2303" y="316"/>
                    <a:pt x="2136" y="125"/>
                  </a:cubicBezTo>
                  <a:cubicBezTo>
                    <a:pt x="2041" y="42"/>
                    <a:pt x="1916" y="0"/>
                    <a:pt x="1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2282725" y="4263425"/>
              <a:ext cx="57625" cy="51425"/>
            </a:xfrm>
            <a:custGeom>
              <a:avLst/>
              <a:gdLst/>
              <a:ahLst/>
              <a:cxnLst/>
              <a:rect l="l" t="t" r="r" b="b"/>
              <a:pathLst>
                <a:path w="2305" h="2057" extrusionOk="0">
                  <a:moveTo>
                    <a:pt x="1781" y="1"/>
                  </a:moveTo>
                  <a:cubicBezTo>
                    <a:pt x="1662" y="1"/>
                    <a:pt x="1543" y="48"/>
                    <a:pt x="1448" y="144"/>
                  </a:cubicBezTo>
                  <a:lnTo>
                    <a:pt x="328" y="1263"/>
                  </a:lnTo>
                  <a:cubicBezTo>
                    <a:pt x="1" y="1590"/>
                    <a:pt x="313" y="2057"/>
                    <a:pt x="670" y="2057"/>
                  </a:cubicBezTo>
                  <a:cubicBezTo>
                    <a:pt x="780" y="2057"/>
                    <a:pt x="894" y="2012"/>
                    <a:pt x="995" y="1906"/>
                  </a:cubicBezTo>
                  <a:lnTo>
                    <a:pt x="2114" y="810"/>
                  </a:lnTo>
                  <a:cubicBezTo>
                    <a:pt x="2305" y="620"/>
                    <a:pt x="2305" y="334"/>
                    <a:pt x="2114" y="144"/>
                  </a:cubicBezTo>
                  <a:cubicBezTo>
                    <a:pt x="2019" y="48"/>
                    <a:pt x="1900" y="1"/>
                    <a:pt x="1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2310150" y="4291400"/>
              <a:ext cx="57600" cy="51125"/>
            </a:xfrm>
            <a:custGeom>
              <a:avLst/>
              <a:gdLst/>
              <a:ahLst/>
              <a:cxnLst/>
              <a:rect l="l" t="t" r="r" b="b"/>
              <a:pathLst>
                <a:path w="2304" h="2045" extrusionOk="0">
                  <a:moveTo>
                    <a:pt x="1794" y="1"/>
                  </a:moveTo>
                  <a:cubicBezTo>
                    <a:pt x="1672" y="1"/>
                    <a:pt x="1553" y="49"/>
                    <a:pt x="1470" y="144"/>
                  </a:cubicBezTo>
                  <a:lnTo>
                    <a:pt x="351" y="1239"/>
                  </a:lnTo>
                  <a:cubicBezTo>
                    <a:pt x="1" y="1571"/>
                    <a:pt x="320" y="2044"/>
                    <a:pt x="692" y="2044"/>
                  </a:cubicBezTo>
                  <a:cubicBezTo>
                    <a:pt x="801" y="2044"/>
                    <a:pt x="915" y="2003"/>
                    <a:pt x="1017" y="1906"/>
                  </a:cubicBezTo>
                  <a:lnTo>
                    <a:pt x="2137" y="787"/>
                  </a:lnTo>
                  <a:cubicBezTo>
                    <a:pt x="2303" y="596"/>
                    <a:pt x="2303" y="310"/>
                    <a:pt x="2137" y="120"/>
                  </a:cubicBezTo>
                  <a:lnTo>
                    <a:pt x="2137" y="144"/>
                  </a:lnTo>
                  <a:cubicBezTo>
                    <a:pt x="2041" y="49"/>
                    <a:pt x="1916" y="1"/>
                    <a:pt x="1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2240325" y="4112200"/>
              <a:ext cx="210775" cy="197100"/>
            </a:xfrm>
            <a:custGeom>
              <a:avLst/>
              <a:gdLst/>
              <a:ahLst/>
              <a:cxnLst/>
              <a:rect l="l" t="t" r="r" b="b"/>
              <a:pathLst>
                <a:path w="8431" h="7884" extrusionOk="0">
                  <a:moveTo>
                    <a:pt x="3096" y="1"/>
                  </a:moveTo>
                  <a:lnTo>
                    <a:pt x="595" y="2525"/>
                  </a:lnTo>
                  <a:cubicBezTo>
                    <a:pt x="214" y="2906"/>
                    <a:pt x="0" y="3430"/>
                    <a:pt x="48" y="3954"/>
                  </a:cubicBezTo>
                  <a:lnTo>
                    <a:pt x="429" y="3573"/>
                  </a:lnTo>
                  <a:cubicBezTo>
                    <a:pt x="649" y="3340"/>
                    <a:pt x="947" y="3219"/>
                    <a:pt x="1249" y="3219"/>
                  </a:cubicBezTo>
                  <a:cubicBezTo>
                    <a:pt x="1503" y="3219"/>
                    <a:pt x="1760" y="3304"/>
                    <a:pt x="1977" y="3478"/>
                  </a:cubicBezTo>
                  <a:cubicBezTo>
                    <a:pt x="2215" y="3692"/>
                    <a:pt x="2358" y="4002"/>
                    <a:pt x="2382" y="4311"/>
                  </a:cubicBezTo>
                  <a:cubicBezTo>
                    <a:pt x="2977" y="4311"/>
                    <a:pt x="3477" y="4811"/>
                    <a:pt x="3477" y="5430"/>
                  </a:cubicBezTo>
                  <a:cubicBezTo>
                    <a:pt x="3763" y="5430"/>
                    <a:pt x="4049" y="5526"/>
                    <a:pt x="4263" y="5740"/>
                  </a:cubicBezTo>
                  <a:cubicBezTo>
                    <a:pt x="4477" y="5954"/>
                    <a:pt x="4596" y="6240"/>
                    <a:pt x="4596" y="6526"/>
                  </a:cubicBezTo>
                  <a:cubicBezTo>
                    <a:pt x="5287" y="6526"/>
                    <a:pt x="5835" y="7193"/>
                    <a:pt x="5668" y="7883"/>
                  </a:cubicBezTo>
                  <a:cubicBezTo>
                    <a:pt x="5811" y="7883"/>
                    <a:pt x="5930" y="7836"/>
                    <a:pt x="6049" y="7740"/>
                  </a:cubicBezTo>
                  <a:cubicBezTo>
                    <a:pt x="6216" y="7550"/>
                    <a:pt x="6216" y="7264"/>
                    <a:pt x="6049" y="7074"/>
                  </a:cubicBezTo>
                  <a:lnTo>
                    <a:pt x="4358" y="5430"/>
                  </a:lnTo>
                  <a:cubicBezTo>
                    <a:pt x="4138" y="5192"/>
                    <a:pt x="4341" y="4884"/>
                    <a:pt x="4587" y="4884"/>
                  </a:cubicBezTo>
                  <a:cubicBezTo>
                    <a:pt x="4661" y="4884"/>
                    <a:pt x="4739" y="4912"/>
                    <a:pt x="4811" y="4978"/>
                  </a:cubicBezTo>
                  <a:lnTo>
                    <a:pt x="6478" y="6645"/>
                  </a:lnTo>
                  <a:cubicBezTo>
                    <a:pt x="6575" y="6742"/>
                    <a:pt x="6685" y="6783"/>
                    <a:pt x="6791" y="6783"/>
                  </a:cubicBezTo>
                  <a:cubicBezTo>
                    <a:pt x="7153" y="6783"/>
                    <a:pt x="7476" y="6310"/>
                    <a:pt x="7144" y="5978"/>
                  </a:cubicBezTo>
                  <a:lnTo>
                    <a:pt x="5477" y="4311"/>
                  </a:lnTo>
                  <a:cubicBezTo>
                    <a:pt x="5237" y="4090"/>
                    <a:pt x="5456" y="3768"/>
                    <a:pt x="5710" y="3768"/>
                  </a:cubicBezTo>
                  <a:cubicBezTo>
                    <a:pt x="5784" y="3768"/>
                    <a:pt x="5860" y="3795"/>
                    <a:pt x="5930" y="3859"/>
                  </a:cubicBezTo>
                  <a:lnTo>
                    <a:pt x="7573" y="5526"/>
                  </a:lnTo>
                  <a:cubicBezTo>
                    <a:pt x="7668" y="5621"/>
                    <a:pt x="7793" y="5669"/>
                    <a:pt x="7915" y="5669"/>
                  </a:cubicBezTo>
                  <a:cubicBezTo>
                    <a:pt x="8038" y="5669"/>
                    <a:pt x="8157" y="5621"/>
                    <a:pt x="8240" y="5526"/>
                  </a:cubicBezTo>
                  <a:cubicBezTo>
                    <a:pt x="8430" y="5335"/>
                    <a:pt x="8430" y="5049"/>
                    <a:pt x="8240" y="4859"/>
                  </a:cubicBezTo>
                  <a:lnTo>
                    <a:pt x="5930" y="2525"/>
                  </a:lnTo>
                  <a:cubicBezTo>
                    <a:pt x="5799" y="2406"/>
                    <a:pt x="5632" y="2346"/>
                    <a:pt x="5469" y="2346"/>
                  </a:cubicBezTo>
                  <a:cubicBezTo>
                    <a:pt x="5305" y="2346"/>
                    <a:pt x="5144" y="2406"/>
                    <a:pt x="5025" y="2525"/>
                  </a:cubicBezTo>
                  <a:lnTo>
                    <a:pt x="4025" y="3525"/>
                  </a:lnTo>
                  <a:cubicBezTo>
                    <a:pt x="3786" y="3769"/>
                    <a:pt x="3518" y="3871"/>
                    <a:pt x="3261" y="3871"/>
                  </a:cubicBezTo>
                  <a:cubicBezTo>
                    <a:pt x="2411" y="3871"/>
                    <a:pt x="1673" y="2763"/>
                    <a:pt x="2477" y="1977"/>
                  </a:cubicBezTo>
                  <a:lnTo>
                    <a:pt x="3620" y="834"/>
                  </a:lnTo>
                  <a:cubicBezTo>
                    <a:pt x="3906" y="549"/>
                    <a:pt x="4215" y="358"/>
                    <a:pt x="4596" y="215"/>
                  </a:cubicBezTo>
                  <a:cubicBezTo>
                    <a:pt x="4168" y="25"/>
                    <a:pt x="3824" y="14"/>
                    <a:pt x="3522" y="14"/>
                  </a:cubicBezTo>
                  <a:cubicBezTo>
                    <a:pt x="3484" y="14"/>
                    <a:pt x="3447" y="14"/>
                    <a:pt x="3411" y="14"/>
                  </a:cubicBezTo>
                  <a:cubicBezTo>
                    <a:pt x="3301" y="14"/>
                    <a:pt x="3197" y="13"/>
                    <a:pt x="3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3"/>
          <p:cNvGrpSpPr/>
          <p:nvPr/>
        </p:nvGrpSpPr>
        <p:grpSpPr>
          <a:xfrm>
            <a:off x="7066900" y="2304856"/>
            <a:ext cx="376148" cy="352740"/>
            <a:chOff x="1644350" y="4084225"/>
            <a:chExt cx="267950" cy="251275"/>
          </a:xfrm>
        </p:grpSpPr>
        <p:sp>
          <p:nvSpPr>
            <p:cNvPr id="388" name="Google Shape;388;p33"/>
            <p:cNvSpPr/>
            <p:nvPr/>
          </p:nvSpPr>
          <p:spPr>
            <a:xfrm>
              <a:off x="1818200" y="4171150"/>
              <a:ext cx="54800" cy="46975"/>
            </a:xfrm>
            <a:custGeom>
              <a:avLst/>
              <a:gdLst/>
              <a:ahLst/>
              <a:cxnLst/>
              <a:rect l="l" t="t" r="r" b="b"/>
              <a:pathLst>
                <a:path w="2192" h="1879" extrusionOk="0">
                  <a:moveTo>
                    <a:pt x="1263" y="0"/>
                  </a:moveTo>
                  <a:cubicBezTo>
                    <a:pt x="405" y="0"/>
                    <a:pt x="1" y="1001"/>
                    <a:pt x="596" y="1596"/>
                  </a:cubicBezTo>
                  <a:cubicBezTo>
                    <a:pt x="791" y="1791"/>
                    <a:pt x="1028" y="1878"/>
                    <a:pt x="1261" y="1878"/>
                  </a:cubicBezTo>
                  <a:cubicBezTo>
                    <a:pt x="1738" y="1878"/>
                    <a:pt x="2192" y="1506"/>
                    <a:pt x="2192" y="929"/>
                  </a:cubicBezTo>
                  <a:cubicBezTo>
                    <a:pt x="2192" y="405"/>
                    <a:pt x="1787"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1644350" y="4084225"/>
              <a:ext cx="267950" cy="251275"/>
            </a:xfrm>
            <a:custGeom>
              <a:avLst/>
              <a:gdLst/>
              <a:ahLst/>
              <a:cxnLst/>
              <a:rect l="l" t="t" r="r" b="b"/>
              <a:pathLst>
                <a:path w="10718" h="10051" extrusionOk="0">
                  <a:moveTo>
                    <a:pt x="1584" y="3156"/>
                  </a:moveTo>
                  <a:cubicBezTo>
                    <a:pt x="1745" y="3156"/>
                    <a:pt x="1906" y="3263"/>
                    <a:pt x="1906" y="3477"/>
                  </a:cubicBezTo>
                  <a:lnTo>
                    <a:pt x="1906" y="4097"/>
                  </a:lnTo>
                  <a:cubicBezTo>
                    <a:pt x="1906" y="4299"/>
                    <a:pt x="1745" y="4400"/>
                    <a:pt x="1584" y="4400"/>
                  </a:cubicBezTo>
                  <a:cubicBezTo>
                    <a:pt x="1424" y="4400"/>
                    <a:pt x="1263" y="4299"/>
                    <a:pt x="1263" y="4097"/>
                  </a:cubicBezTo>
                  <a:lnTo>
                    <a:pt x="1263" y="3477"/>
                  </a:lnTo>
                  <a:cubicBezTo>
                    <a:pt x="1263" y="3263"/>
                    <a:pt x="1424" y="3156"/>
                    <a:pt x="1584" y="3156"/>
                  </a:cubicBezTo>
                  <a:close/>
                  <a:moveTo>
                    <a:pt x="4097" y="1912"/>
                  </a:moveTo>
                  <a:cubicBezTo>
                    <a:pt x="4252" y="1912"/>
                    <a:pt x="4406" y="2013"/>
                    <a:pt x="4406" y="2215"/>
                  </a:cubicBezTo>
                  <a:lnTo>
                    <a:pt x="4406" y="4097"/>
                  </a:lnTo>
                  <a:cubicBezTo>
                    <a:pt x="4406" y="4299"/>
                    <a:pt x="4252" y="4400"/>
                    <a:pt x="4097" y="4400"/>
                  </a:cubicBezTo>
                  <a:cubicBezTo>
                    <a:pt x="3942" y="4400"/>
                    <a:pt x="3787" y="4299"/>
                    <a:pt x="3787" y="4097"/>
                  </a:cubicBezTo>
                  <a:lnTo>
                    <a:pt x="3787" y="2215"/>
                  </a:lnTo>
                  <a:cubicBezTo>
                    <a:pt x="3787" y="2013"/>
                    <a:pt x="3942" y="1912"/>
                    <a:pt x="4097" y="1912"/>
                  </a:cubicBezTo>
                  <a:close/>
                  <a:moveTo>
                    <a:pt x="2835" y="2495"/>
                  </a:moveTo>
                  <a:cubicBezTo>
                    <a:pt x="3001" y="2495"/>
                    <a:pt x="3168" y="2608"/>
                    <a:pt x="3144" y="2834"/>
                  </a:cubicBezTo>
                  <a:lnTo>
                    <a:pt x="3144" y="4097"/>
                  </a:lnTo>
                  <a:cubicBezTo>
                    <a:pt x="3168" y="4323"/>
                    <a:pt x="3001" y="4436"/>
                    <a:pt x="2835" y="4436"/>
                  </a:cubicBezTo>
                  <a:cubicBezTo>
                    <a:pt x="2668" y="4436"/>
                    <a:pt x="2501" y="4323"/>
                    <a:pt x="2525" y="4097"/>
                  </a:cubicBezTo>
                  <a:lnTo>
                    <a:pt x="2525" y="2834"/>
                  </a:lnTo>
                  <a:cubicBezTo>
                    <a:pt x="2501" y="2608"/>
                    <a:pt x="2668" y="2495"/>
                    <a:pt x="2835" y="2495"/>
                  </a:cubicBezTo>
                  <a:close/>
                  <a:moveTo>
                    <a:pt x="334" y="0"/>
                  </a:moveTo>
                  <a:cubicBezTo>
                    <a:pt x="144" y="0"/>
                    <a:pt x="1" y="143"/>
                    <a:pt x="25" y="334"/>
                  </a:cubicBezTo>
                  <a:lnTo>
                    <a:pt x="25" y="5978"/>
                  </a:lnTo>
                  <a:cubicBezTo>
                    <a:pt x="3" y="6154"/>
                    <a:pt x="124" y="6290"/>
                    <a:pt x="293" y="6290"/>
                  </a:cubicBezTo>
                  <a:cubicBezTo>
                    <a:pt x="307" y="6290"/>
                    <a:pt x="320" y="6289"/>
                    <a:pt x="334" y="6287"/>
                  </a:cubicBezTo>
                  <a:lnTo>
                    <a:pt x="2716" y="6287"/>
                  </a:lnTo>
                  <a:lnTo>
                    <a:pt x="2001" y="5573"/>
                  </a:lnTo>
                  <a:cubicBezTo>
                    <a:pt x="1858" y="5454"/>
                    <a:pt x="1858" y="5240"/>
                    <a:pt x="2001" y="5121"/>
                  </a:cubicBezTo>
                  <a:cubicBezTo>
                    <a:pt x="2049" y="5061"/>
                    <a:pt x="2126" y="5031"/>
                    <a:pt x="2207" y="5031"/>
                  </a:cubicBezTo>
                  <a:cubicBezTo>
                    <a:pt x="2287" y="5031"/>
                    <a:pt x="2370" y="5061"/>
                    <a:pt x="2430" y="5121"/>
                  </a:cubicBezTo>
                  <a:lnTo>
                    <a:pt x="3597" y="6287"/>
                  </a:lnTo>
                  <a:lnTo>
                    <a:pt x="5335" y="6287"/>
                  </a:lnTo>
                  <a:cubicBezTo>
                    <a:pt x="5349" y="6289"/>
                    <a:pt x="5363" y="6290"/>
                    <a:pt x="5376" y="6290"/>
                  </a:cubicBezTo>
                  <a:cubicBezTo>
                    <a:pt x="5546" y="6290"/>
                    <a:pt x="5667" y="6154"/>
                    <a:pt x="5645" y="5978"/>
                  </a:cubicBezTo>
                  <a:lnTo>
                    <a:pt x="5645" y="334"/>
                  </a:lnTo>
                  <a:cubicBezTo>
                    <a:pt x="5669" y="143"/>
                    <a:pt x="5526" y="0"/>
                    <a:pt x="5335" y="0"/>
                  </a:cubicBezTo>
                  <a:close/>
                  <a:moveTo>
                    <a:pt x="9455" y="5359"/>
                  </a:moveTo>
                  <a:cubicBezTo>
                    <a:pt x="9143" y="5778"/>
                    <a:pt x="8680" y="5987"/>
                    <a:pt x="8216" y="5987"/>
                  </a:cubicBezTo>
                  <a:cubicBezTo>
                    <a:pt x="7758" y="5987"/>
                    <a:pt x="7298" y="5784"/>
                    <a:pt x="6978" y="5383"/>
                  </a:cubicBezTo>
                  <a:cubicBezTo>
                    <a:pt x="6717" y="5430"/>
                    <a:pt x="6478" y="5549"/>
                    <a:pt x="6288" y="5716"/>
                  </a:cubicBezTo>
                  <a:lnTo>
                    <a:pt x="4645" y="7359"/>
                  </a:lnTo>
                  <a:lnTo>
                    <a:pt x="3597" y="6287"/>
                  </a:lnTo>
                  <a:lnTo>
                    <a:pt x="2716" y="6287"/>
                  </a:lnTo>
                  <a:lnTo>
                    <a:pt x="4240" y="7812"/>
                  </a:lnTo>
                  <a:cubicBezTo>
                    <a:pt x="3831" y="8274"/>
                    <a:pt x="4245" y="8843"/>
                    <a:pt x="4710" y="8843"/>
                  </a:cubicBezTo>
                  <a:cubicBezTo>
                    <a:pt x="4867" y="8843"/>
                    <a:pt x="5030" y="8778"/>
                    <a:pt x="5169" y="8621"/>
                  </a:cubicBezTo>
                  <a:cubicBezTo>
                    <a:pt x="5169" y="8621"/>
                    <a:pt x="6407" y="7431"/>
                    <a:pt x="6955" y="6859"/>
                  </a:cubicBezTo>
                  <a:lnTo>
                    <a:pt x="6955" y="9741"/>
                  </a:lnTo>
                  <a:cubicBezTo>
                    <a:pt x="6955" y="9931"/>
                    <a:pt x="7098" y="10050"/>
                    <a:pt x="7264" y="10050"/>
                  </a:cubicBezTo>
                  <a:lnTo>
                    <a:pt x="9146" y="10050"/>
                  </a:lnTo>
                  <a:cubicBezTo>
                    <a:pt x="9312" y="10050"/>
                    <a:pt x="9455" y="9907"/>
                    <a:pt x="9455" y="9741"/>
                  </a:cubicBezTo>
                  <a:lnTo>
                    <a:pt x="9455" y="8812"/>
                  </a:lnTo>
                  <a:cubicBezTo>
                    <a:pt x="9455" y="9229"/>
                    <a:pt x="9771" y="9437"/>
                    <a:pt x="10086" y="9437"/>
                  </a:cubicBezTo>
                  <a:cubicBezTo>
                    <a:pt x="10402" y="9437"/>
                    <a:pt x="10717" y="9229"/>
                    <a:pt x="10717" y="8812"/>
                  </a:cubicBezTo>
                  <a:lnTo>
                    <a:pt x="10717" y="6597"/>
                  </a:lnTo>
                  <a:cubicBezTo>
                    <a:pt x="10717" y="6073"/>
                    <a:pt x="10384" y="5597"/>
                    <a:pt x="9884" y="5406"/>
                  </a:cubicBezTo>
                  <a:lnTo>
                    <a:pt x="9884" y="5430"/>
                  </a:lnTo>
                  <a:cubicBezTo>
                    <a:pt x="9765" y="5383"/>
                    <a:pt x="9622" y="5359"/>
                    <a:pt x="9503" y="53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33"/>
          <p:cNvGrpSpPr/>
          <p:nvPr/>
        </p:nvGrpSpPr>
        <p:grpSpPr>
          <a:xfrm>
            <a:off x="4383929" y="2293172"/>
            <a:ext cx="376148" cy="376113"/>
            <a:chOff x="1063875" y="4074700"/>
            <a:chExt cx="267950" cy="267925"/>
          </a:xfrm>
        </p:grpSpPr>
        <p:sp>
          <p:nvSpPr>
            <p:cNvPr id="391" name="Google Shape;391;p33"/>
            <p:cNvSpPr/>
            <p:nvPr/>
          </p:nvSpPr>
          <p:spPr>
            <a:xfrm>
              <a:off x="1145450" y="4122325"/>
              <a:ext cx="91700" cy="78725"/>
            </a:xfrm>
            <a:custGeom>
              <a:avLst/>
              <a:gdLst/>
              <a:ahLst/>
              <a:cxnLst/>
              <a:rect l="l" t="t" r="r" b="b"/>
              <a:pathLst>
                <a:path w="3668" h="3149" extrusionOk="0">
                  <a:moveTo>
                    <a:pt x="2120" y="1"/>
                  </a:moveTo>
                  <a:cubicBezTo>
                    <a:pt x="715" y="1"/>
                    <a:pt x="0" y="1691"/>
                    <a:pt x="1000" y="2692"/>
                  </a:cubicBezTo>
                  <a:cubicBezTo>
                    <a:pt x="1323" y="3007"/>
                    <a:pt x="1715" y="3148"/>
                    <a:pt x="2098" y="3148"/>
                  </a:cubicBezTo>
                  <a:cubicBezTo>
                    <a:pt x="2903" y="3148"/>
                    <a:pt x="3668" y="2524"/>
                    <a:pt x="3668" y="1572"/>
                  </a:cubicBezTo>
                  <a:cubicBezTo>
                    <a:pt x="3668" y="715"/>
                    <a:pt x="2977" y="1"/>
                    <a:pt x="2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1249550" y="4074700"/>
              <a:ext cx="82275" cy="79425"/>
            </a:xfrm>
            <a:custGeom>
              <a:avLst/>
              <a:gdLst/>
              <a:ahLst/>
              <a:cxnLst/>
              <a:rect l="l" t="t" r="r" b="b"/>
              <a:pathLst>
                <a:path w="3291" h="3177" extrusionOk="0">
                  <a:moveTo>
                    <a:pt x="2028" y="0"/>
                  </a:moveTo>
                  <a:cubicBezTo>
                    <a:pt x="1314" y="24"/>
                    <a:pt x="766" y="596"/>
                    <a:pt x="766" y="1286"/>
                  </a:cubicBezTo>
                  <a:cubicBezTo>
                    <a:pt x="766" y="1501"/>
                    <a:pt x="814" y="1739"/>
                    <a:pt x="933" y="1929"/>
                  </a:cubicBezTo>
                  <a:lnTo>
                    <a:pt x="218" y="2644"/>
                  </a:lnTo>
                  <a:cubicBezTo>
                    <a:pt x="0" y="2862"/>
                    <a:pt x="212" y="3177"/>
                    <a:pt x="451" y="3177"/>
                  </a:cubicBezTo>
                  <a:cubicBezTo>
                    <a:pt x="525" y="3177"/>
                    <a:pt x="603" y="3146"/>
                    <a:pt x="671" y="3073"/>
                  </a:cubicBezTo>
                  <a:lnTo>
                    <a:pt x="1385" y="2358"/>
                  </a:lnTo>
                  <a:cubicBezTo>
                    <a:pt x="1576" y="2477"/>
                    <a:pt x="1790" y="2549"/>
                    <a:pt x="2028" y="2549"/>
                  </a:cubicBezTo>
                  <a:cubicBezTo>
                    <a:pt x="2719" y="2549"/>
                    <a:pt x="3290" y="1977"/>
                    <a:pt x="3290" y="1286"/>
                  </a:cubicBezTo>
                  <a:cubicBezTo>
                    <a:pt x="3290" y="596"/>
                    <a:pt x="2719" y="24"/>
                    <a:pt x="2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1249500" y="4263450"/>
              <a:ext cx="82325" cy="79175"/>
            </a:xfrm>
            <a:custGeom>
              <a:avLst/>
              <a:gdLst/>
              <a:ahLst/>
              <a:cxnLst/>
              <a:rect l="l" t="t" r="r" b="b"/>
              <a:pathLst>
                <a:path w="3293" h="3167" extrusionOk="0">
                  <a:moveTo>
                    <a:pt x="459" y="1"/>
                  </a:moveTo>
                  <a:cubicBezTo>
                    <a:pt x="217" y="1"/>
                    <a:pt x="0" y="309"/>
                    <a:pt x="220" y="547"/>
                  </a:cubicBezTo>
                  <a:lnTo>
                    <a:pt x="935" y="1262"/>
                  </a:lnTo>
                  <a:cubicBezTo>
                    <a:pt x="816" y="1452"/>
                    <a:pt x="768" y="1667"/>
                    <a:pt x="768" y="1881"/>
                  </a:cubicBezTo>
                  <a:cubicBezTo>
                    <a:pt x="768" y="2595"/>
                    <a:pt x="1316" y="3167"/>
                    <a:pt x="2030" y="3167"/>
                  </a:cubicBezTo>
                  <a:cubicBezTo>
                    <a:pt x="2721" y="3167"/>
                    <a:pt x="3292" y="2595"/>
                    <a:pt x="3292" y="1881"/>
                  </a:cubicBezTo>
                  <a:cubicBezTo>
                    <a:pt x="3292" y="1190"/>
                    <a:pt x="2721" y="643"/>
                    <a:pt x="2030" y="643"/>
                  </a:cubicBezTo>
                  <a:cubicBezTo>
                    <a:pt x="1792" y="643"/>
                    <a:pt x="1578" y="690"/>
                    <a:pt x="1387" y="809"/>
                  </a:cubicBezTo>
                  <a:lnTo>
                    <a:pt x="673" y="95"/>
                  </a:lnTo>
                  <a:cubicBezTo>
                    <a:pt x="607" y="29"/>
                    <a:pt x="532" y="1"/>
                    <a:pt x="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1063875" y="4074700"/>
              <a:ext cx="82725" cy="79425"/>
            </a:xfrm>
            <a:custGeom>
              <a:avLst/>
              <a:gdLst/>
              <a:ahLst/>
              <a:cxnLst/>
              <a:rect l="l" t="t" r="r" b="b"/>
              <a:pathLst>
                <a:path w="3309" h="3177" extrusionOk="0">
                  <a:moveTo>
                    <a:pt x="1287" y="0"/>
                  </a:moveTo>
                  <a:cubicBezTo>
                    <a:pt x="596" y="24"/>
                    <a:pt x="25" y="596"/>
                    <a:pt x="1" y="1286"/>
                  </a:cubicBezTo>
                  <a:cubicBezTo>
                    <a:pt x="25" y="1977"/>
                    <a:pt x="596" y="2549"/>
                    <a:pt x="1287" y="2549"/>
                  </a:cubicBezTo>
                  <a:cubicBezTo>
                    <a:pt x="1501" y="2549"/>
                    <a:pt x="1739" y="2477"/>
                    <a:pt x="1930" y="2358"/>
                  </a:cubicBezTo>
                  <a:lnTo>
                    <a:pt x="2644" y="3073"/>
                  </a:lnTo>
                  <a:cubicBezTo>
                    <a:pt x="2712" y="3146"/>
                    <a:pt x="2789" y="3177"/>
                    <a:pt x="2863" y="3177"/>
                  </a:cubicBezTo>
                  <a:cubicBezTo>
                    <a:pt x="3102" y="3177"/>
                    <a:pt x="3309" y="2862"/>
                    <a:pt x="3073" y="2644"/>
                  </a:cubicBezTo>
                  <a:lnTo>
                    <a:pt x="2358" y="1929"/>
                  </a:lnTo>
                  <a:cubicBezTo>
                    <a:pt x="2477" y="1739"/>
                    <a:pt x="2549" y="1501"/>
                    <a:pt x="2549" y="1286"/>
                  </a:cubicBezTo>
                  <a:cubicBezTo>
                    <a:pt x="2549" y="596"/>
                    <a:pt x="1977" y="24"/>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1064475" y="4263575"/>
              <a:ext cx="79200" cy="79050"/>
            </a:xfrm>
            <a:custGeom>
              <a:avLst/>
              <a:gdLst/>
              <a:ahLst/>
              <a:cxnLst/>
              <a:rect l="l" t="t" r="r" b="b"/>
              <a:pathLst>
                <a:path w="3168" h="3162" extrusionOk="0">
                  <a:moveTo>
                    <a:pt x="2834" y="1"/>
                  </a:moveTo>
                  <a:cubicBezTo>
                    <a:pt x="2757" y="1"/>
                    <a:pt x="2680" y="30"/>
                    <a:pt x="2620" y="90"/>
                  </a:cubicBezTo>
                  <a:lnTo>
                    <a:pt x="1906" y="804"/>
                  </a:lnTo>
                  <a:cubicBezTo>
                    <a:pt x="1715" y="685"/>
                    <a:pt x="1477" y="638"/>
                    <a:pt x="1263" y="638"/>
                  </a:cubicBezTo>
                  <a:cubicBezTo>
                    <a:pt x="572" y="638"/>
                    <a:pt x="1" y="1185"/>
                    <a:pt x="1" y="1876"/>
                  </a:cubicBezTo>
                  <a:cubicBezTo>
                    <a:pt x="1" y="2590"/>
                    <a:pt x="572" y="3162"/>
                    <a:pt x="1263" y="3162"/>
                  </a:cubicBezTo>
                  <a:cubicBezTo>
                    <a:pt x="1953" y="3162"/>
                    <a:pt x="2525" y="2590"/>
                    <a:pt x="2525" y="1876"/>
                  </a:cubicBezTo>
                  <a:cubicBezTo>
                    <a:pt x="2525" y="1662"/>
                    <a:pt x="2453" y="1447"/>
                    <a:pt x="2334" y="1257"/>
                  </a:cubicBezTo>
                  <a:lnTo>
                    <a:pt x="3049" y="542"/>
                  </a:lnTo>
                  <a:cubicBezTo>
                    <a:pt x="3168" y="423"/>
                    <a:pt x="3168" y="209"/>
                    <a:pt x="3049" y="90"/>
                  </a:cubicBezTo>
                  <a:cubicBezTo>
                    <a:pt x="2989" y="30"/>
                    <a:pt x="2912" y="1"/>
                    <a:pt x="2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1143075" y="4200925"/>
              <a:ext cx="110150" cy="62525"/>
            </a:xfrm>
            <a:custGeom>
              <a:avLst/>
              <a:gdLst/>
              <a:ahLst/>
              <a:cxnLst/>
              <a:rect l="l" t="t" r="r" b="b"/>
              <a:pathLst>
                <a:path w="4406" h="2501" extrusionOk="0">
                  <a:moveTo>
                    <a:pt x="667" y="0"/>
                  </a:moveTo>
                  <a:cubicBezTo>
                    <a:pt x="238" y="405"/>
                    <a:pt x="0" y="976"/>
                    <a:pt x="0" y="1572"/>
                  </a:cubicBezTo>
                  <a:lnTo>
                    <a:pt x="0" y="2191"/>
                  </a:lnTo>
                  <a:cubicBezTo>
                    <a:pt x="0" y="2358"/>
                    <a:pt x="143" y="2501"/>
                    <a:pt x="310" y="2501"/>
                  </a:cubicBezTo>
                  <a:lnTo>
                    <a:pt x="4072" y="2501"/>
                  </a:lnTo>
                  <a:cubicBezTo>
                    <a:pt x="4239" y="2501"/>
                    <a:pt x="4382" y="2358"/>
                    <a:pt x="4406" y="2191"/>
                  </a:cubicBezTo>
                  <a:lnTo>
                    <a:pt x="4406" y="1572"/>
                  </a:lnTo>
                  <a:cubicBezTo>
                    <a:pt x="4382" y="976"/>
                    <a:pt x="4144" y="405"/>
                    <a:pt x="3739" y="0"/>
                  </a:cubicBezTo>
                  <a:cubicBezTo>
                    <a:pt x="3310" y="417"/>
                    <a:pt x="2757" y="625"/>
                    <a:pt x="2203" y="625"/>
                  </a:cubicBezTo>
                  <a:cubicBezTo>
                    <a:pt x="1649" y="625"/>
                    <a:pt x="1095" y="417"/>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animEffect transition="in" filter="circle(in)">
                                      <p:cBhvr>
                                        <p:cTn id="7" dur="500"/>
                                        <p:tgtEl>
                                          <p:spTgt spid="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5">
                                            <p:txEl>
                                              <p:pRg st="0" end="0"/>
                                            </p:txEl>
                                          </p:spTgt>
                                        </p:tgtEl>
                                        <p:attrNameLst>
                                          <p:attrName>style.visibility</p:attrName>
                                        </p:attrNameLst>
                                      </p:cBhvr>
                                      <p:to>
                                        <p:strVal val="visible"/>
                                      </p:to>
                                    </p:set>
                                    <p:animEffect transition="in" filter="randombar(horizontal)">
                                      <p:cBhvr>
                                        <p:cTn id="12" dur="500"/>
                                        <p:tgtEl>
                                          <p:spTgt spid="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58">
                                            <p:txEl>
                                              <p:pRg st="0" end="0"/>
                                            </p:txEl>
                                          </p:spTgt>
                                        </p:tgtEl>
                                        <p:attrNameLst>
                                          <p:attrName>style.visibility</p:attrName>
                                        </p:attrNameLst>
                                      </p:cBhvr>
                                      <p:to>
                                        <p:strVal val="visible"/>
                                      </p:to>
                                    </p:set>
                                    <p:animEffect transition="in" filter="circle(in)">
                                      <p:cBhvr>
                                        <p:cTn id="17" dur="500"/>
                                        <p:tgtEl>
                                          <p:spTgt spid="3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6">
                                            <p:txEl>
                                              <p:pRg st="0" end="0"/>
                                            </p:txEl>
                                          </p:spTgt>
                                        </p:tgtEl>
                                        <p:attrNameLst>
                                          <p:attrName>style.visibility</p:attrName>
                                        </p:attrNameLst>
                                      </p:cBhvr>
                                      <p:to>
                                        <p:strVal val="visible"/>
                                      </p:to>
                                    </p:set>
                                    <p:animEffect transition="in" filter="randombar(horizontal)">
                                      <p:cBhvr>
                                        <p:cTn id="22" dur="500"/>
                                        <p:tgtEl>
                                          <p:spTgt spid="35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59">
                                            <p:txEl>
                                              <p:pRg st="0" end="0"/>
                                            </p:txEl>
                                          </p:spTgt>
                                        </p:tgtEl>
                                        <p:attrNameLst>
                                          <p:attrName>style.visibility</p:attrName>
                                        </p:attrNameLst>
                                      </p:cBhvr>
                                      <p:to>
                                        <p:strVal val="visible"/>
                                      </p:to>
                                    </p:set>
                                    <p:animEffect transition="in" filter="circle(in)">
                                      <p:cBhvr>
                                        <p:cTn id="27" dur="500"/>
                                        <p:tgtEl>
                                          <p:spTgt spid="35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57">
                                            <p:txEl>
                                              <p:pRg st="0" end="0"/>
                                            </p:txEl>
                                          </p:spTgt>
                                        </p:tgtEl>
                                        <p:attrNameLst>
                                          <p:attrName>style.visibility</p:attrName>
                                        </p:attrNameLst>
                                      </p:cBhvr>
                                      <p:to>
                                        <p:strVal val="visible"/>
                                      </p:to>
                                    </p:set>
                                    <p:animEffect transition="in" filter="randombar(horizontal)">
                                      <p:cBhvr>
                                        <p:cTn id="32" dur="500"/>
                                        <p:tgtEl>
                                          <p:spTgt spid="3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build="p"/>
      <p:bldP spid="355" grpId="0" build="p"/>
      <p:bldP spid="356" grpId="0" build="p"/>
      <p:bldP spid="357" grpId="0" build="p"/>
      <p:bldP spid="358" grpId="0" build="p"/>
      <p:bldP spid="3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grpSp>
        <p:nvGrpSpPr>
          <p:cNvPr id="429" name="Google Shape;429;p35"/>
          <p:cNvGrpSpPr/>
          <p:nvPr/>
        </p:nvGrpSpPr>
        <p:grpSpPr>
          <a:xfrm>
            <a:off x="371096" y="1061520"/>
            <a:ext cx="688022" cy="314213"/>
            <a:chOff x="222921" y="2366932"/>
            <a:chExt cx="688022" cy="314213"/>
          </a:xfrm>
        </p:grpSpPr>
        <p:sp>
          <p:nvSpPr>
            <p:cNvPr id="430" name="Google Shape;430;p35"/>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35"/>
          <p:cNvSpPr/>
          <p:nvPr/>
        </p:nvSpPr>
        <p:spPr>
          <a:xfrm>
            <a:off x="177963" y="237888"/>
            <a:ext cx="7080329" cy="4526500"/>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35"/>
          <p:cNvGrpSpPr/>
          <p:nvPr/>
        </p:nvGrpSpPr>
        <p:grpSpPr>
          <a:xfrm>
            <a:off x="7461602" y="3704251"/>
            <a:ext cx="1167006" cy="1441069"/>
            <a:chOff x="6234225" y="3213817"/>
            <a:chExt cx="1541650" cy="2013000"/>
          </a:xfrm>
        </p:grpSpPr>
        <p:sp>
          <p:nvSpPr>
            <p:cNvPr id="440" name="Google Shape;440;p35"/>
            <p:cNvSpPr/>
            <p:nvPr/>
          </p:nvSpPr>
          <p:spPr>
            <a:xfrm>
              <a:off x="6234225" y="3213817"/>
              <a:ext cx="1541650" cy="2013000"/>
            </a:xfrm>
            <a:custGeom>
              <a:avLst/>
              <a:gdLst/>
              <a:ahLst/>
              <a:cxnLst/>
              <a:rect l="l" t="t" r="r" b="b"/>
              <a:pathLst>
                <a:path w="61666" h="80520" extrusionOk="0">
                  <a:moveTo>
                    <a:pt x="12192" y="2174"/>
                  </a:moveTo>
                  <a:cubicBezTo>
                    <a:pt x="9938" y="2523"/>
                    <a:pt x="8985" y="2174"/>
                    <a:pt x="7239" y="3317"/>
                  </a:cubicBezTo>
                  <a:cubicBezTo>
                    <a:pt x="5493" y="4460"/>
                    <a:pt x="2921" y="6683"/>
                    <a:pt x="1714" y="9032"/>
                  </a:cubicBezTo>
                  <a:cubicBezTo>
                    <a:pt x="508" y="11382"/>
                    <a:pt x="0" y="14112"/>
                    <a:pt x="0" y="17414"/>
                  </a:cubicBezTo>
                  <a:cubicBezTo>
                    <a:pt x="0" y="20716"/>
                    <a:pt x="666" y="25987"/>
                    <a:pt x="1714" y="28844"/>
                  </a:cubicBezTo>
                  <a:cubicBezTo>
                    <a:pt x="2762" y="31702"/>
                    <a:pt x="5016" y="33448"/>
                    <a:pt x="6286" y="34559"/>
                  </a:cubicBezTo>
                  <a:cubicBezTo>
                    <a:pt x="7556" y="35670"/>
                    <a:pt x="8985" y="34718"/>
                    <a:pt x="9334" y="35512"/>
                  </a:cubicBezTo>
                  <a:cubicBezTo>
                    <a:pt x="9683" y="36306"/>
                    <a:pt x="9303" y="37481"/>
                    <a:pt x="8382" y="39322"/>
                  </a:cubicBezTo>
                  <a:cubicBezTo>
                    <a:pt x="7461" y="41164"/>
                    <a:pt x="5017" y="43735"/>
                    <a:pt x="3810" y="46561"/>
                  </a:cubicBezTo>
                  <a:cubicBezTo>
                    <a:pt x="2604" y="49387"/>
                    <a:pt x="1588" y="52657"/>
                    <a:pt x="1143" y="56276"/>
                  </a:cubicBezTo>
                  <a:cubicBezTo>
                    <a:pt x="699" y="59896"/>
                    <a:pt x="889" y="64436"/>
                    <a:pt x="1143" y="68278"/>
                  </a:cubicBezTo>
                  <a:cubicBezTo>
                    <a:pt x="1397" y="72120"/>
                    <a:pt x="1969" y="77327"/>
                    <a:pt x="2667" y="79327"/>
                  </a:cubicBezTo>
                  <a:cubicBezTo>
                    <a:pt x="3366" y="81327"/>
                    <a:pt x="889" y="80152"/>
                    <a:pt x="5334" y="80279"/>
                  </a:cubicBezTo>
                  <a:cubicBezTo>
                    <a:pt x="9779" y="80406"/>
                    <a:pt x="24479" y="80343"/>
                    <a:pt x="29337" y="80089"/>
                  </a:cubicBezTo>
                  <a:cubicBezTo>
                    <a:pt x="34195" y="79835"/>
                    <a:pt x="33178" y="79485"/>
                    <a:pt x="34480" y="78755"/>
                  </a:cubicBezTo>
                  <a:cubicBezTo>
                    <a:pt x="35782" y="78025"/>
                    <a:pt x="35591" y="78247"/>
                    <a:pt x="37147" y="75707"/>
                  </a:cubicBezTo>
                  <a:cubicBezTo>
                    <a:pt x="38703" y="73167"/>
                    <a:pt x="41974" y="67738"/>
                    <a:pt x="43815" y="63515"/>
                  </a:cubicBezTo>
                  <a:cubicBezTo>
                    <a:pt x="45657" y="59292"/>
                    <a:pt x="46767" y="53133"/>
                    <a:pt x="48196" y="50371"/>
                  </a:cubicBezTo>
                  <a:cubicBezTo>
                    <a:pt x="49625" y="47609"/>
                    <a:pt x="51054" y="47672"/>
                    <a:pt x="52387" y="46942"/>
                  </a:cubicBezTo>
                  <a:cubicBezTo>
                    <a:pt x="53721" y="46212"/>
                    <a:pt x="55118" y="46465"/>
                    <a:pt x="56197" y="45989"/>
                  </a:cubicBezTo>
                  <a:cubicBezTo>
                    <a:pt x="57277" y="45513"/>
                    <a:pt x="58039" y="45354"/>
                    <a:pt x="58864" y="44084"/>
                  </a:cubicBezTo>
                  <a:cubicBezTo>
                    <a:pt x="59690" y="42814"/>
                    <a:pt x="60737" y="40528"/>
                    <a:pt x="61150" y="38369"/>
                  </a:cubicBezTo>
                  <a:cubicBezTo>
                    <a:pt x="61563" y="36210"/>
                    <a:pt x="61944" y="33003"/>
                    <a:pt x="61341" y="31130"/>
                  </a:cubicBezTo>
                  <a:cubicBezTo>
                    <a:pt x="60738" y="29257"/>
                    <a:pt x="59087" y="27225"/>
                    <a:pt x="57531" y="27130"/>
                  </a:cubicBezTo>
                  <a:cubicBezTo>
                    <a:pt x="55975" y="27035"/>
                    <a:pt x="53149" y="29099"/>
                    <a:pt x="52006" y="30559"/>
                  </a:cubicBezTo>
                  <a:cubicBezTo>
                    <a:pt x="50863" y="32020"/>
                    <a:pt x="51467" y="34560"/>
                    <a:pt x="50673" y="35893"/>
                  </a:cubicBezTo>
                  <a:cubicBezTo>
                    <a:pt x="49879" y="37227"/>
                    <a:pt x="48482" y="37703"/>
                    <a:pt x="47244" y="38560"/>
                  </a:cubicBezTo>
                  <a:cubicBezTo>
                    <a:pt x="46006" y="39417"/>
                    <a:pt x="44926" y="38782"/>
                    <a:pt x="43243" y="41036"/>
                  </a:cubicBezTo>
                  <a:cubicBezTo>
                    <a:pt x="41560" y="43290"/>
                    <a:pt x="38544" y="50879"/>
                    <a:pt x="37147" y="52085"/>
                  </a:cubicBezTo>
                  <a:cubicBezTo>
                    <a:pt x="35750" y="53292"/>
                    <a:pt x="35528" y="49482"/>
                    <a:pt x="34861" y="48275"/>
                  </a:cubicBezTo>
                  <a:cubicBezTo>
                    <a:pt x="34194" y="47069"/>
                    <a:pt x="34354" y="46275"/>
                    <a:pt x="33147" y="44846"/>
                  </a:cubicBezTo>
                  <a:cubicBezTo>
                    <a:pt x="31941" y="43417"/>
                    <a:pt x="28860" y="40783"/>
                    <a:pt x="27622" y="39703"/>
                  </a:cubicBezTo>
                  <a:cubicBezTo>
                    <a:pt x="26384" y="38624"/>
                    <a:pt x="26098" y="39099"/>
                    <a:pt x="25717" y="38369"/>
                  </a:cubicBezTo>
                  <a:cubicBezTo>
                    <a:pt x="25336" y="37639"/>
                    <a:pt x="24828" y="35924"/>
                    <a:pt x="25336" y="35321"/>
                  </a:cubicBezTo>
                  <a:cubicBezTo>
                    <a:pt x="25844" y="34718"/>
                    <a:pt x="27590" y="35068"/>
                    <a:pt x="28765" y="34750"/>
                  </a:cubicBezTo>
                  <a:cubicBezTo>
                    <a:pt x="29940" y="34433"/>
                    <a:pt x="31464" y="33956"/>
                    <a:pt x="32385" y="33416"/>
                  </a:cubicBezTo>
                  <a:cubicBezTo>
                    <a:pt x="33306" y="32876"/>
                    <a:pt x="33814" y="32749"/>
                    <a:pt x="34290" y="31511"/>
                  </a:cubicBezTo>
                  <a:cubicBezTo>
                    <a:pt x="34766" y="30273"/>
                    <a:pt x="34798" y="27479"/>
                    <a:pt x="35242" y="25987"/>
                  </a:cubicBezTo>
                  <a:cubicBezTo>
                    <a:pt x="35687" y="24495"/>
                    <a:pt x="37148" y="23796"/>
                    <a:pt x="36957" y="22558"/>
                  </a:cubicBezTo>
                  <a:cubicBezTo>
                    <a:pt x="36767" y="21320"/>
                    <a:pt x="34734" y="20113"/>
                    <a:pt x="34099" y="18557"/>
                  </a:cubicBezTo>
                  <a:cubicBezTo>
                    <a:pt x="33464" y="17001"/>
                    <a:pt x="33084" y="14430"/>
                    <a:pt x="33147" y="13223"/>
                  </a:cubicBezTo>
                  <a:cubicBezTo>
                    <a:pt x="33211" y="12017"/>
                    <a:pt x="34004" y="11921"/>
                    <a:pt x="34480" y="11318"/>
                  </a:cubicBezTo>
                  <a:cubicBezTo>
                    <a:pt x="34956" y="10715"/>
                    <a:pt x="35718" y="10525"/>
                    <a:pt x="36004" y="9604"/>
                  </a:cubicBezTo>
                  <a:cubicBezTo>
                    <a:pt x="36290" y="8683"/>
                    <a:pt x="36481" y="7032"/>
                    <a:pt x="36195" y="5794"/>
                  </a:cubicBezTo>
                  <a:cubicBezTo>
                    <a:pt x="35909" y="4556"/>
                    <a:pt x="35465" y="3127"/>
                    <a:pt x="34290" y="2174"/>
                  </a:cubicBezTo>
                  <a:cubicBezTo>
                    <a:pt x="33115" y="1222"/>
                    <a:pt x="31400" y="238"/>
                    <a:pt x="29146" y="79"/>
                  </a:cubicBezTo>
                  <a:cubicBezTo>
                    <a:pt x="26892" y="-80"/>
                    <a:pt x="23590" y="873"/>
                    <a:pt x="20764" y="1222"/>
                  </a:cubicBezTo>
                  <a:cubicBezTo>
                    <a:pt x="17938" y="1571"/>
                    <a:pt x="14446" y="1825"/>
                    <a:pt x="12192" y="2174"/>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441" name="Google Shape;441;p35"/>
            <p:cNvGrpSpPr/>
            <p:nvPr/>
          </p:nvGrpSpPr>
          <p:grpSpPr>
            <a:xfrm>
              <a:off x="6253575" y="3289750"/>
              <a:ext cx="1494800" cy="1860875"/>
              <a:chOff x="1075975" y="3289750"/>
              <a:chExt cx="1494800" cy="1860875"/>
            </a:xfrm>
          </p:grpSpPr>
          <p:sp>
            <p:nvSpPr>
              <p:cNvPr id="442" name="Google Shape;442;p35"/>
              <p:cNvSpPr/>
              <p:nvPr/>
            </p:nvSpPr>
            <p:spPr>
              <a:xfrm>
                <a:off x="1350050" y="3364750"/>
                <a:ext cx="560425" cy="882300"/>
              </a:xfrm>
              <a:custGeom>
                <a:avLst/>
                <a:gdLst/>
                <a:ahLst/>
                <a:cxnLst/>
                <a:rect l="l" t="t" r="r" b="b"/>
                <a:pathLst>
                  <a:path w="22417" h="35292" extrusionOk="0">
                    <a:moveTo>
                      <a:pt x="15869" y="0"/>
                    </a:moveTo>
                    <a:cubicBezTo>
                      <a:pt x="14348" y="1599"/>
                      <a:pt x="12681" y="3225"/>
                      <a:pt x="10983" y="4630"/>
                    </a:cubicBezTo>
                    <a:cubicBezTo>
                      <a:pt x="9828" y="5592"/>
                      <a:pt x="8229" y="6082"/>
                      <a:pt x="7112" y="7081"/>
                    </a:cubicBezTo>
                    <a:cubicBezTo>
                      <a:pt x="5627" y="8402"/>
                      <a:pt x="4190" y="9820"/>
                      <a:pt x="3224" y="11554"/>
                    </a:cubicBezTo>
                    <a:cubicBezTo>
                      <a:pt x="1834" y="14031"/>
                      <a:pt x="1510" y="16941"/>
                      <a:pt x="1212" y="19763"/>
                    </a:cubicBezTo>
                    <a:cubicBezTo>
                      <a:pt x="810" y="23566"/>
                      <a:pt x="403" y="27271"/>
                      <a:pt x="0" y="31069"/>
                    </a:cubicBezTo>
                    <a:cubicBezTo>
                      <a:pt x="3601" y="33087"/>
                      <a:pt x="7623" y="34503"/>
                      <a:pt x="11668" y="35292"/>
                    </a:cubicBezTo>
                    <a:cubicBezTo>
                      <a:pt x="11098" y="32287"/>
                      <a:pt x="11547" y="29084"/>
                      <a:pt x="12567" y="26200"/>
                    </a:cubicBezTo>
                    <a:cubicBezTo>
                      <a:pt x="13512" y="26451"/>
                      <a:pt x="14463" y="26706"/>
                      <a:pt x="15440" y="26759"/>
                    </a:cubicBezTo>
                    <a:cubicBezTo>
                      <a:pt x="15542" y="26764"/>
                      <a:pt x="15645" y="26767"/>
                      <a:pt x="15748" y="26767"/>
                    </a:cubicBezTo>
                    <a:cubicBezTo>
                      <a:pt x="16627" y="26767"/>
                      <a:pt x="17517" y="26583"/>
                      <a:pt x="18251" y="26106"/>
                    </a:cubicBezTo>
                    <a:cubicBezTo>
                      <a:pt x="19317" y="25406"/>
                      <a:pt x="19887" y="24220"/>
                      <a:pt x="20185" y="22949"/>
                    </a:cubicBezTo>
                    <a:cubicBezTo>
                      <a:pt x="19715" y="22913"/>
                      <a:pt x="19349" y="22657"/>
                      <a:pt x="19349" y="22349"/>
                    </a:cubicBezTo>
                    <a:cubicBezTo>
                      <a:pt x="19349" y="22009"/>
                      <a:pt x="19778" y="21738"/>
                      <a:pt x="20304" y="21738"/>
                    </a:cubicBezTo>
                    <a:cubicBezTo>
                      <a:pt x="20331" y="21738"/>
                      <a:pt x="20357" y="21743"/>
                      <a:pt x="20388" y="21743"/>
                    </a:cubicBezTo>
                    <a:cubicBezTo>
                      <a:pt x="20393" y="21680"/>
                      <a:pt x="20398" y="21613"/>
                      <a:pt x="20410" y="21550"/>
                    </a:cubicBezTo>
                    <a:cubicBezTo>
                      <a:pt x="20499" y="20562"/>
                      <a:pt x="20608" y="19438"/>
                      <a:pt x="20530" y="18446"/>
                    </a:cubicBezTo>
                    <a:cubicBezTo>
                      <a:pt x="20661" y="18430"/>
                      <a:pt x="20775" y="18341"/>
                      <a:pt x="20880" y="18258"/>
                    </a:cubicBezTo>
                    <a:cubicBezTo>
                      <a:pt x="21271" y="17933"/>
                      <a:pt x="21669" y="17605"/>
                      <a:pt x="21956" y="17181"/>
                    </a:cubicBezTo>
                    <a:cubicBezTo>
                      <a:pt x="22243" y="16763"/>
                      <a:pt x="22416" y="16235"/>
                      <a:pt x="22296" y="15739"/>
                    </a:cubicBezTo>
                    <a:cubicBezTo>
                      <a:pt x="22180" y="15232"/>
                      <a:pt x="21784" y="14836"/>
                      <a:pt x="21370" y="14511"/>
                    </a:cubicBezTo>
                    <a:cubicBezTo>
                      <a:pt x="20958" y="14182"/>
                      <a:pt x="20598" y="13864"/>
                      <a:pt x="20289" y="13445"/>
                    </a:cubicBezTo>
                    <a:cubicBezTo>
                      <a:pt x="20210" y="12150"/>
                      <a:pt x="20106" y="10864"/>
                      <a:pt x="19971" y="9579"/>
                    </a:cubicBezTo>
                    <a:cubicBezTo>
                      <a:pt x="19788" y="7797"/>
                      <a:pt x="19537" y="6005"/>
                      <a:pt x="18925" y="4317"/>
                    </a:cubicBezTo>
                    <a:cubicBezTo>
                      <a:pt x="18319" y="2634"/>
                      <a:pt x="17316" y="1051"/>
                      <a:pt x="15869"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1094775" y="3289750"/>
                <a:ext cx="803525" cy="809500"/>
              </a:xfrm>
              <a:custGeom>
                <a:avLst/>
                <a:gdLst/>
                <a:ahLst/>
                <a:cxnLst/>
                <a:rect l="l" t="t" r="r" b="b"/>
                <a:pathLst>
                  <a:path w="32141" h="32380" extrusionOk="0">
                    <a:moveTo>
                      <a:pt x="27396" y="1"/>
                    </a:moveTo>
                    <a:cubicBezTo>
                      <a:pt x="26351" y="1"/>
                      <a:pt x="25295" y="286"/>
                      <a:pt x="24261" y="492"/>
                    </a:cubicBezTo>
                    <a:cubicBezTo>
                      <a:pt x="22830" y="780"/>
                      <a:pt x="21373" y="922"/>
                      <a:pt x="19916" y="922"/>
                    </a:cubicBezTo>
                    <a:cubicBezTo>
                      <a:pt x="19516" y="922"/>
                      <a:pt x="19116" y="911"/>
                      <a:pt x="18717" y="890"/>
                    </a:cubicBezTo>
                    <a:cubicBezTo>
                      <a:pt x="17008" y="794"/>
                      <a:pt x="15306" y="501"/>
                      <a:pt x="13598" y="501"/>
                    </a:cubicBezTo>
                    <a:cubicBezTo>
                      <a:pt x="13443" y="501"/>
                      <a:pt x="13287" y="503"/>
                      <a:pt x="13132" y="509"/>
                    </a:cubicBezTo>
                    <a:cubicBezTo>
                      <a:pt x="8408" y="665"/>
                      <a:pt x="3878" y="3634"/>
                      <a:pt x="1850" y="7902"/>
                    </a:cubicBezTo>
                    <a:cubicBezTo>
                      <a:pt x="1" y="11805"/>
                      <a:pt x="205" y="16367"/>
                      <a:pt x="1025" y="20605"/>
                    </a:cubicBezTo>
                    <a:cubicBezTo>
                      <a:pt x="1370" y="22370"/>
                      <a:pt x="1819" y="24137"/>
                      <a:pt x="2644" y="25730"/>
                    </a:cubicBezTo>
                    <a:cubicBezTo>
                      <a:pt x="4071" y="28484"/>
                      <a:pt x="6883" y="30584"/>
                      <a:pt x="9845" y="31493"/>
                    </a:cubicBezTo>
                    <a:cubicBezTo>
                      <a:pt x="8706" y="30579"/>
                      <a:pt x="8037" y="29294"/>
                      <a:pt x="7781" y="27857"/>
                    </a:cubicBezTo>
                    <a:lnTo>
                      <a:pt x="7781" y="27857"/>
                    </a:lnTo>
                    <a:cubicBezTo>
                      <a:pt x="9172" y="29728"/>
                      <a:pt x="11162" y="31149"/>
                      <a:pt x="13388" y="31855"/>
                    </a:cubicBezTo>
                    <a:cubicBezTo>
                      <a:pt x="14492" y="32203"/>
                      <a:pt x="15628" y="32380"/>
                      <a:pt x="16764" y="32380"/>
                    </a:cubicBezTo>
                    <a:cubicBezTo>
                      <a:pt x="17913" y="32380"/>
                      <a:pt x="19062" y="32198"/>
                      <a:pt x="20176" y="31828"/>
                    </a:cubicBezTo>
                    <a:cubicBezTo>
                      <a:pt x="19099" y="29660"/>
                      <a:pt x="18331" y="27309"/>
                      <a:pt x="18242" y="24895"/>
                    </a:cubicBezTo>
                    <a:cubicBezTo>
                      <a:pt x="18153" y="22481"/>
                      <a:pt x="18780" y="19993"/>
                      <a:pt x="20254" y="18080"/>
                    </a:cubicBezTo>
                    <a:cubicBezTo>
                      <a:pt x="21691" y="16215"/>
                      <a:pt x="23833" y="14993"/>
                      <a:pt x="25296" y="13148"/>
                    </a:cubicBezTo>
                    <a:cubicBezTo>
                      <a:pt x="27010" y="10985"/>
                      <a:pt x="27642" y="8190"/>
                      <a:pt x="28227" y="5498"/>
                    </a:cubicBezTo>
                    <a:cubicBezTo>
                      <a:pt x="29000" y="6612"/>
                      <a:pt x="29492" y="7949"/>
                      <a:pt x="29690" y="9292"/>
                    </a:cubicBezTo>
                    <a:cubicBezTo>
                      <a:pt x="31211" y="8064"/>
                      <a:pt x="32141" y="6204"/>
                      <a:pt x="31942" y="4254"/>
                    </a:cubicBezTo>
                    <a:cubicBezTo>
                      <a:pt x="31749" y="2311"/>
                      <a:pt x="30286" y="492"/>
                      <a:pt x="28373" y="96"/>
                    </a:cubicBezTo>
                    <a:cubicBezTo>
                      <a:pt x="28049" y="29"/>
                      <a:pt x="27723" y="1"/>
                      <a:pt x="2739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1434575" y="3377575"/>
                <a:ext cx="247950" cy="703200"/>
              </a:xfrm>
              <a:custGeom>
                <a:avLst/>
                <a:gdLst/>
                <a:ahLst/>
                <a:cxnLst/>
                <a:rect l="l" t="t" r="r" b="b"/>
                <a:pathLst>
                  <a:path w="9918" h="28128" extrusionOk="0">
                    <a:moveTo>
                      <a:pt x="9917" y="0"/>
                    </a:moveTo>
                    <a:lnTo>
                      <a:pt x="9917" y="0"/>
                    </a:lnTo>
                    <a:cubicBezTo>
                      <a:pt x="8945" y="2634"/>
                      <a:pt x="7660" y="5142"/>
                      <a:pt x="6097" y="7462"/>
                    </a:cubicBezTo>
                    <a:cubicBezTo>
                      <a:pt x="5313" y="8622"/>
                      <a:pt x="4446" y="9724"/>
                      <a:pt x="3589" y="10831"/>
                    </a:cubicBezTo>
                    <a:cubicBezTo>
                      <a:pt x="2738" y="11945"/>
                      <a:pt x="1906" y="13089"/>
                      <a:pt x="1254" y="14343"/>
                    </a:cubicBezTo>
                    <a:cubicBezTo>
                      <a:pt x="606" y="15592"/>
                      <a:pt x="135" y="16966"/>
                      <a:pt x="46" y="18382"/>
                    </a:cubicBezTo>
                    <a:cubicBezTo>
                      <a:pt x="0" y="19088"/>
                      <a:pt x="31" y="19798"/>
                      <a:pt x="114" y="20499"/>
                    </a:cubicBezTo>
                    <a:cubicBezTo>
                      <a:pt x="198" y="21199"/>
                      <a:pt x="329" y="21893"/>
                      <a:pt x="517" y="22573"/>
                    </a:cubicBezTo>
                    <a:cubicBezTo>
                      <a:pt x="898" y="23926"/>
                      <a:pt x="1520" y="25243"/>
                      <a:pt x="2502" y="26272"/>
                    </a:cubicBezTo>
                    <a:cubicBezTo>
                      <a:pt x="3474" y="27286"/>
                      <a:pt x="4785" y="28017"/>
                      <a:pt x="6191" y="28127"/>
                    </a:cubicBezTo>
                    <a:cubicBezTo>
                      <a:pt x="4790" y="27980"/>
                      <a:pt x="3505" y="27228"/>
                      <a:pt x="2576" y="26198"/>
                    </a:cubicBezTo>
                    <a:cubicBezTo>
                      <a:pt x="1624" y="25175"/>
                      <a:pt x="1023" y="23873"/>
                      <a:pt x="668" y="22530"/>
                    </a:cubicBezTo>
                    <a:cubicBezTo>
                      <a:pt x="495" y="21857"/>
                      <a:pt x="370" y="21172"/>
                      <a:pt x="292" y="20478"/>
                    </a:cubicBezTo>
                    <a:cubicBezTo>
                      <a:pt x="213" y="19788"/>
                      <a:pt x="182" y="19088"/>
                      <a:pt x="235" y="18398"/>
                    </a:cubicBezTo>
                    <a:cubicBezTo>
                      <a:pt x="329" y="17008"/>
                      <a:pt x="794" y="15671"/>
                      <a:pt x="1436" y="14437"/>
                    </a:cubicBezTo>
                    <a:cubicBezTo>
                      <a:pt x="2716" y="11955"/>
                      <a:pt x="4703" y="9912"/>
                      <a:pt x="6228" y="7551"/>
                    </a:cubicBezTo>
                    <a:cubicBezTo>
                      <a:pt x="7001" y="6375"/>
                      <a:pt x="7696" y="5152"/>
                      <a:pt x="8318" y="3893"/>
                    </a:cubicBezTo>
                    <a:cubicBezTo>
                      <a:pt x="8929" y="2629"/>
                      <a:pt x="9462" y="1327"/>
                      <a:pt x="9917"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a:off x="1290200" y="3990850"/>
                <a:ext cx="7075" cy="8775"/>
              </a:xfrm>
              <a:custGeom>
                <a:avLst/>
                <a:gdLst/>
                <a:ahLst/>
                <a:cxnLst/>
                <a:rect l="l" t="t" r="r" b="b"/>
                <a:pathLst>
                  <a:path w="283" h="351" extrusionOk="0">
                    <a:moveTo>
                      <a:pt x="0" y="1"/>
                    </a:moveTo>
                    <a:cubicBezTo>
                      <a:pt x="6" y="12"/>
                      <a:pt x="6" y="22"/>
                      <a:pt x="11" y="37"/>
                    </a:cubicBezTo>
                    <a:cubicBezTo>
                      <a:pt x="94" y="148"/>
                      <a:pt x="188" y="252"/>
                      <a:pt x="282" y="351"/>
                    </a:cubicBezTo>
                    <a:cubicBezTo>
                      <a:pt x="183" y="237"/>
                      <a:pt x="89" y="121"/>
                      <a:pt x="0" y="1"/>
                    </a:cubicBez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1247750" y="3412725"/>
                <a:ext cx="249375" cy="579075"/>
              </a:xfrm>
              <a:custGeom>
                <a:avLst/>
                <a:gdLst/>
                <a:ahLst/>
                <a:cxnLst/>
                <a:rect l="l" t="t" r="r" b="b"/>
                <a:pathLst>
                  <a:path w="9975" h="23163" extrusionOk="0">
                    <a:moveTo>
                      <a:pt x="9975" y="0"/>
                    </a:moveTo>
                    <a:lnTo>
                      <a:pt x="9975" y="0"/>
                    </a:lnTo>
                    <a:cubicBezTo>
                      <a:pt x="9552" y="1028"/>
                      <a:pt x="9140" y="2069"/>
                      <a:pt x="8658" y="3072"/>
                    </a:cubicBezTo>
                    <a:cubicBezTo>
                      <a:pt x="8188" y="4081"/>
                      <a:pt x="7661" y="5068"/>
                      <a:pt x="7023" y="5972"/>
                    </a:cubicBezTo>
                    <a:cubicBezTo>
                      <a:pt x="6386" y="6886"/>
                      <a:pt x="5628" y="7696"/>
                      <a:pt x="4865" y="8511"/>
                    </a:cubicBezTo>
                    <a:cubicBezTo>
                      <a:pt x="4097" y="9321"/>
                      <a:pt x="3350" y="10163"/>
                      <a:pt x="2691" y="11072"/>
                    </a:cubicBezTo>
                    <a:cubicBezTo>
                      <a:pt x="2033" y="11976"/>
                      <a:pt x="1454" y="12948"/>
                      <a:pt x="998" y="13976"/>
                    </a:cubicBezTo>
                    <a:cubicBezTo>
                      <a:pt x="549" y="15006"/>
                      <a:pt x="231" y="16098"/>
                      <a:pt x="116" y="17217"/>
                    </a:cubicBezTo>
                    <a:cubicBezTo>
                      <a:pt x="0" y="18334"/>
                      <a:pt x="89" y="19474"/>
                      <a:pt x="381" y="20560"/>
                    </a:cubicBezTo>
                    <a:cubicBezTo>
                      <a:pt x="654" y="21501"/>
                      <a:pt x="1092" y="22400"/>
                      <a:pt x="1709" y="23162"/>
                    </a:cubicBezTo>
                    <a:cubicBezTo>
                      <a:pt x="1704" y="23147"/>
                      <a:pt x="1704" y="23137"/>
                      <a:pt x="1698" y="23126"/>
                    </a:cubicBezTo>
                    <a:cubicBezTo>
                      <a:pt x="1124" y="22353"/>
                      <a:pt x="716" y="21464"/>
                      <a:pt x="482" y="20535"/>
                    </a:cubicBezTo>
                    <a:cubicBezTo>
                      <a:pt x="210" y="19458"/>
                      <a:pt x="142" y="18334"/>
                      <a:pt x="272" y="17237"/>
                    </a:cubicBezTo>
                    <a:cubicBezTo>
                      <a:pt x="408" y="16140"/>
                      <a:pt x="716" y="15064"/>
                      <a:pt x="1171" y="14050"/>
                    </a:cubicBezTo>
                    <a:cubicBezTo>
                      <a:pt x="1625" y="13042"/>
                      <a:pt x="2200" y="12085"/>
                      <a:pt x="2858" y="11192"/>
                    </a:cubicBezTo>
                    <a:cubicBezTo>
                      <a:pt x="3507" y="10293"/>
                      <a:pt x="4238" y="9457"/>
                      <a:pt x="5001" y="8642"/>
                    </a:cubicBezTo>
                    <a:cubicBezTo>
                      <a:pt x="5754" y="7822"/>
                      <a:pt x="6526" y="7001"/>
                      <a:pt x="7153" y="6066"/>
                    </a:cubicBezTo>
                    <a:cubicBezTo>
                      <a:pt x="8419" y="4201"/>
                      <a:pt x="9207" y="2089"/>
                      <a:pt x="9975"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1114625" y="3771800"/>
                <a:ext cx="300" cy="5250"/>
              </a:xfrm>
              <a:custGeom>
                <a:avLst/>
                <a:gdLst/>
                <a:ahLst/>
                <a:cxnLst/>
                <a:rect l="l" t="t" r="r" b="b"/>
                <a:pathLst>
                  <a:path w="12" h="210" extrusionOk="0">
                    <a:moveTo>
                      <a:pt x="1" y="1"/>
                    </a:moveTo>
                    <a:cubicBezTo>
                      <a:pt x="1" y="69"/>
                      <a:pt x="7" y="141"/>
                      <a:pt x="12" y="209"/>
                    </a:cubicBezTo>
                    <a:lnTo>
                      <a:pt x="12" y="74"/>
                    </a:lnTo>
                    <a:cubicBezTo>
                      <a:pt x="7" y="52"/>
                      <a:pt x="7" y="27"/>
                      <a:pt x="1" y="1"/>
                    </a:cubicBez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1112550" y="3371025"/>
                <a:ext cx="244450" cy="402625"/>
              </a:xfrm>
              <a:custGeom>
                <a:avLst/>
                <a:gdLst/>
                <a:ahLst/>
                <a:cxnLst/>
                <a:rect l="l" t="t" r="r" b="b"/>
                <a:pathLst>
                  <a:path w="9778" h="16105" extrusionOk="0">
                    <a:moveTo>
                      <a:pt x="9777" y="0"/>
                    </a:moveTo>
                    <a:lnTo>
                      <a:pt x="9777" y="0"/>
                    </a:lnTo>
                    <a:cubicBezTo>
                      <a:pt x="9395" y="721"/>
                      <a:pt x="8999" y="1427"/>
                      <a:pt x="8543" y="2101"/>
                    </a:cubicBezTo>
                    <a:cubicBezTo>
                      <a:pt x="8099" y="2780"/>
                      <a:pt x="7614" y="3434"/>
                      <a:pt x="7096" y="4056"/>
                    </a:cubicBezTo>
                    <a:cubicBezTo>
                      <a:pt x="6573" y="4678"/>
                      <a:pt x="6025" y="5273"/>
                      <a:pt x="5445" y="5831"/>
                    </a:cubicBezTo>
                    <a:cubicBezTo>
                      <a:pt x="4860" y="6396"/>
                      <a:pt x="4243" y="6924"/>
                      <a:pt x="3643" y="7478"/>
                    </a:cubicBezTo>
                    <a:cubicBezTo>
                      <a:pt x="3047" y="8037"/>
                      <a:pt x="2472" y="8622"/>
                      <a:pt x="1976" y="9280"/>
                    </a:cubicBezTo>
                    <a:cubicBezTo>
                      <a:pt x="1489" y="9938"/>
                      <a:pt x="1082" y="10666"/>
                      <a:pt x="790" y="11428"/>
                    </a:cubicBezTo>
                    <a:cubicBezTo>
                      <a:pt x="215" y="12892"/>
                      <a:pt x="1" y="14479"/>
                      <a:pt x="84" y="16032"/>
                    </a:cubicBezTo>
                    <a:cubicBezTo>
                      <a:pt x="90" y="16058"/>
                      <a:pt x="90" y="16083"/>
                      <a:pt x="95" y="16105"/>
                    </a:cubicBezTo>
                    <a:cubicBezTo>
                      <a:pt x="90" y="15337"/>
                      <a:pt x="136" y="14568"/>
                      <a:pt x="272" y="13816"/>
                    </a:cubicBezTo>
                    <a:cubicBezTo>
                      <a:pt x="408" y="13017"/>
                      <a:pt x="628" y="12233"/>
                      <a:pt x="936" y="11491"/>
                    </a:cubicBezTo>
                    <a:cubicBezTo>
                      <a:pt x="1250" y="10744"/>
                      <a:pt x="1641" y="10033"/>
                      <a:pt x="2128" y="9395"/>
                    </a:cubicBezTo>
                    <a:cubicBezTo>
                      <a:pt x="2613" y="8753"/>
                      <a:pt x="3187" y="8178"/>
                      <a:pt x="3783" y="7630"/>
                    </a:cubicBezTo>
                    <a:cubicBezTo>
                      <a:pt x="4374" y="7075"/>
                      <a:pt x="4991" y="6538"/>
                      <a:pt x="5570" y="5968"/>
                    </a:cubicBezTo>
                    <a:cubicBezTo>
                      <a:pt x="6156" y="5393"/>
                      <a:pt x="6715" y="4797"/>
                      <a:pt x="7217" y="4155"/>
                    </a:cubicBezTo>
                    <a:cubicBezTo>
                      <a:pt x="8241" y="2879"/>
                      <a:pt x="9103" y="1485"/>
                      <a:pt x="9777"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1837425" y="3520600"/>
                <a:ext cx="1175" cy="2375"/>
              </a:xfrm>
              <a:custGeom>
                <a:avLst/>
                <a:gdLst/>
                <a:ahLst/>
                <a:cxnLst/>
                <a:rect l="l" t="t" r="r" b="b"/>
                <a:pathLst>
                  <a:path w="47" h="95" extrusionOk="0">
                    <a:moveTo>
                      <a:pt x="47" y="0"/>
                    </a:moveTo>
                    <a:lnTo>
                      <a:pt x="44" y="5"/>
                    </a:lnTo>
                    <a:lnTo>
                      <a:pt x="44" y="5"/>
                    </a:lnTo>
                    <a:cubicBezTo>
                      <a:pt x="45" y="4"/>
                      <a:pt x="46" y="2"/>
                      <a:pt x="47" y="0"/>
                    </a:cubicBezTo>
                    <a:close/>
                    <a:moveTo>
                      <a:pt x="44" y="5"/>
                    </a:moveTo>
                    <a:cubicBezTo>
                      <a:pt x="40" y="13"/>
                      <a:pt x="35" y="17"/>
                      <a:pt x="26" y="22"/>
                    </a:cubicBezTo>
                    <a:cubicBezTo>
                      <a:pt x="16" y="48"/>
                      <a:pt x="11" y="68"/>
                      <a:pt x="0" y="94"/>
                    </a:cubicBezTo>
                    <a:lnTo>
                      <a:pt x="44" y="5"/>
                    </a:ln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1837275" y="3522950"/>
                <a:ext cx="175" cy="425"/>
              </a:xfrm>
              <a:custGeom>
                <a:avLst/>
                <a:gdLst/>
                <a:ahLst/>
                <a:cxnLst/>
                <a:rect l="l" t="t" r="r" b="b"/>
                <a:pathLst>
                  <a:path w="7" h="17" extrusionOk="0">
                    <a:moveTo>
                      <a:pt x="6" y="0"/>
                    </a:moveTo>
                    <a:cubicBezTo>
                      <a:pt x="0" y="5"/>
                      <a:pt x="0" y="12"/>
                      <a:pt x="0" y="17"/>
                    </a:cubicBezTo>
                    <a:cubicBezTo>
                      <a:pt x="0" y="12"/>
                      <a:pt x="0" y="5"/>
                      <a:pt x="6" y="0"/>
                    </a:cubicBezTo>
                    <a:close/>
                  </a:path>
                </a:pathLst>
              </a:custGeom>
              <a:solidFill>
                <a:srgbClr val="B19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1778900" y="3331825"/>
                <a:ext cx="80875" cy="189325"/>
              </a:xfrm>
              <a:custGeom>
                <a:avLst/>
                <a:gdLst/>
                <a:ahLst/>
                <a:cxnLst/>
                <a:rect l="l" t="t" r="r" b="b"/>
                <a:pathLst>
                  <a:path w="3235" h="7573" extrusionOk="0">
                    <a:moveTo>
                      <a:pt x="0" y="1"/>
                    </a:moveTo>
                    <a:lnTo>
                      <a:pt x="0" y="1"/>
                    </a:lnTo>
                    <a:cubicBezTo>
                      <a:pt x="386" y="53"/>
                      <a:pt x="758" y="174"/>
                      <a:pt x="1087" y="372"/>
                    </a:cubicBezTo>
                    <a:cubicBezTo>
                      <a:pt x="1421" y="555"/>
                      <a:pt x="1714" y="806"/>
                      <a:pt x="1965" y="1093"/>
                    </a:cubicBezTo>
                    <a:cubicBezTo>
                      <a:pt x="2461" y="1669"/>
                      <a:pt x="2764" y="2395"/>
                      <a:pt x="2895" y="3142"/>
                    </a:cubicBezTo>
                    <a:cubicBezTo>
                      <a:pt x="3041" y="3894"/>
                      <a:pt x="3036" y="4667"/>
                      <a:pt x="2937" y="5431"/>
                    </a:cubicBezTo>
                    <a:cubicBezTo>
                      <a:pt x="2890" y="5812"/>
                      <a:pt x="2817" y="6188"/>
                      <a:pt x="2711" y="6559"/>
                    </a:cubicBezTo>
                    <a:cubicBezTo>
                      <a:pt x="2624" y="6904"/>
                      <a:pt x="2503" y="7238"/>
                      <a:pt x="2367" y="7573"/>
                    </a:cubicBezTo>
                    <a:cubicBezTo>
                      <a:pt x="2378" y="7568"/>
                      <a:pt x="2383" y="7563"/>
                      <a:pt x="2388" y="7551"/>
                    </a:cubicBezTo>
                    <a:cubicBezTo>
                      <a:pt x="2733" y="6898"/>
                      <a:pt x="2974" y="6188"/>
                      <a:pt x="3094" y="5456"/>
                    </a:cubicBezTo>
                    <a:cubicBezTo>
                      <a:pt x="3224" y="4683"/>
                      <a:pt x="3234" y="3883"/>
                      <a:pt x="3099" y="3104"/>
                    </a:cubicBezTo>
                    <a:cubicBezTo>
                      <a:pt x="2942" y="2332"/>
                      <a:pt x="2634" y="1568"/>
                      <a:pt x="2079" y="989"/>
                    </a:cubicBezTo>
                    <a:cubicBezTo>
                      <a:pt x="1809" y="702"/>
                      <a:pt x="1489" y="456"/>
                      <a:pt x="1134" y="283"/>
                    </a:cubicBezTo>
                    <a:cubicBezTo>
                      <a:pt x="779" y="111"/>
                      <a:pt x="391" y="7"/>
                      <a:pt x="0" y="1"/>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1516325" y="3670575"/>
                <a:ext cx="111975" cy="151200"/>
              </a:xfrm>
              <a:custGeom>
                <a:avLst/>
                <a:gdLst/>
                <a:ahLst/>
                <a:cxnLst/>
                <a:rect l="l" t="t" r="r" b="b"/>
                <a:pathLst>
                  <a:path w="4479" h="6048" extrusionOk="0">
                    <a:moveTo>
                      <a:pt x="2312" y="1"/>
                    </a:moveTo>
                    <a:cubicBezTo>
                      <a:pt x="1166" y="1"/>
                      <a:pt x="211" y="1199"/>
                      <a:pt x="105" y="2321"/>
                    </a:cubicBezTo>
                    <a:cubicBezTo>
                      <a:pt x="1" y="3433"/>
                      <a:pt x="392" y="4583"/>
                      <a:pt x="1156" y="5398"/>
                    </a:cubicBezTo>
                    <a:cubicBezTo>
                      <a:pt x="1395" y="5649"/>
                      <a:pt x="1677" y="5878"/>
                      <a:pt x="2007" y="5982"/>
                    </a:cubicBezTo>
                    <a:cubicBezTo>
                      <a:pt x="2145" y="6027"/>
                      <a:pt x="2286" y="6047"/>
                      <a:pt x="2427" y="6047"/>
                    </a:cubicBezTo>
                    <a:cubicBezTo>
                      <a:pt x="3054" y="6047"/>
                      <a:pt x="3677" y="5640"/>
                      <a:pt x="4014" y="5094"/>
                    </a:cubicBezTo>
                    <a:cubicBezTo>
                      <a:pt x="4421" y="4421"/>
                      <a:pt x="4479" y="3590"/>
                      <a:pt x="4426" y="2801"/>
                    </a:cubicBezTo>
                    <a:cubicBezTo>
                      <a:pt x="4353" y="1788"/>
                      <a:pt x="4019" y="659"/>
                      <a:pt x="3109" y="199"/>
                    </a:cubicBezTo>
                    <a:cubicBezTo>
                      <a:pt x="2839" y="62"/>
                      <a:pt x="2571" y="1"/>
                      <a:pt x="231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1523250" y="3687950"/>
                <a:ext cx="79850" cy="115100"/>
              </a:xfrm>
              <a:custGeom>
                <a:avLst/>
                <a:gdLst/>
                <a:ahLst/>
                <a:cxnLst/>
                <a:rect l="l" t="t" r="r" b="b"/>
                <a:pathLst>
                  <a:path w="3194" h="4604" extrusionOk="0">
                    <a:moveTo>
                      <a:pt x="1829" y="0"/>
                    </a:moveTo>
                    <a:cubicBezTo>
                      <a:pt x="1588" y="0"/>
                      <a:pt x="1349" y="94"/>
                      <a:pt x="1156" y="240"/>
                    </a:cubicBezTo>
                    <a:cubicBezTo>
                      <a:pt x="905" y="428"/>
                      <a:pt x="717" y="685"/>
                      <a:pt x="539" y="941"/>
                    </a:cubicBezTo>
                    <a:cubicBezTo>
                      <a:pt x="539" y="941"/>
                      <a:pt x="1" y="2456"/>
                      <a:pt x="852" y="3657"/>
                    </a:cubicBezTo>
                    <a:cubicBezTo>
                      <a:pt x="1432" y="4472"/>
                      <a:pt x="2153" y="4604"/>
                      <a:pt x="2550" y="4604"/>
                    </a:cubicBezTo>
                    <a:cubicBezTo>
                      <a:pt x="2738" y="4604"/>
                      <a:pt x="2854" y="4573"/>
                      <a:pt x="2854" y="4573"/>
                    </a:cubicBezTo>
                    <a:cubicBezTo>
                      <a:pt x="2545" y="4394"/>
                      <a:pt x="2289" y="4122"/>
                      <a:pt x="2121" y="3804"/>
                    </a:cubicBezTo>
                    <a:cubicBezTo>
                      <a:pt x="2090" y="3736"/>
                      <a:pt x="2059" y="3668"/>
                      <a:pt x="2065" y="3594"/>
                    </a:cubicBezTo>
                    <a:cubicBezTo>
                      <a:pt x="2075" y="3459"/>
                      <a:pt x="2205" y="3365"/>
                      <a:pt x="2326" y="3297"/>
                    </a:cubicBezTo>
                    <a:cubicBezTo>
                      <a:pt x="2567" y="3150"/>
                      <a:pt x="2801" y="3005"/>
                      <a:pt x="3042" y="2863"/>
                    </a:cubicBezTo>
                    <a:cubicBezTo>
                      <a:pt x="3088" y="2832"/>
                      <a:pt x="3141" y="2801"/>
                      <a:pt x="3167" y="2754"/>
                    </a:cubicBezTo>
                    <a:cubicBezTo>
                      <a:pt x="3194" y="2702"/>
                      <a:pt x="3194" y="2634"/>
                      <a:pt x="3187" y="2576"/>
                    </a:cubicBezTo>
                    <a:cubicBezTo>
                      <a:pt x="3146" y="1792"/>
                      <a:pt x="3078" y="946"/>
                      <a:pt x="2555" y="365"/>
                    </a:cubicBezTo>
                    <a:cubicBezTo>
                      <a:pt x="2415" y="208"/>
                      <a:pt x="2242" y="78"/>
                      <a:pt x="2039" y="27"/>
                    </a:cubicBezTo>
                    <a:cubicBezTo>
                      <a:pt x="1971" y="5"/>
                      <a:pt x="1897" y="0"/>
                      <a:pt x="1829" y="0"/>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1536700" y="3685775"/>
                <a:ext cx="69250" cy="116500"/>
              </a:xfrm>
              <a:custGeom>
                <a:avLst/>
                <a:gdLst/>
                <a:ahLst/>
                <a:cxnLst/>
                <a:rect l="l" t="t" r="r" b="b"/>
                <a:pathLst>
                  <a:path w="2770" h="4660" extrusionOk="0">
                    <a:moveTo>
                      <a:pt x="1320" y="0"/>
                    </a:moveTo>
                    <a:cubicBezTo>
                      <a:pt x="1057" y="0"/>
                      <a:pt x="803" y="111"/>
                      <a:pt x="606" y="259"/>
                    </a:cubicBezTo>
                    <a:cubicBezTo>
                      <a:pt x="346" y="474"/>
                      <a:pt x="157" y="751"/>
                      <a:pt x="1" y="1028"/>
                    </a:cubicBezTo>
                    <a:cubicBezTo>
                      <a:pt x="204" y="777"/>
                      <a:pt x="408" y="521"/>
                      <a:pt x="674" y="358"/>
                    </a:cubicBezTo>
                    <a:cubicBezTo>
                      <a:pt x="851" y="243"/>
                      <a:pt x="1060" y="171"/>
                      <a:pt x="1262" y="171"/>
                    </a:cubicBezTo>
                    <a:cubicBezTo>
                      <a:pt x="1353" y="171"/>
                      <a:pt x="1442" y="185"/>
                      <a:pt x="1527" y="218"/>
                    </a:cubicBezTo>
                    <a:cubicBezTo>
                      <a:pt x="1793" y="327"/>
                      <a:pt x="2002" y="568"/>
                      <a:pt x="2148" y="835"/>
                    </a:cubicBezTo>
                    <a:cubicBezTo>
                      <a:pt x="2294" y="1101"/>
                      <a:pt x="2383" y="1399"/>
                      <a:pt x="2436" y="1713"/>
                    </a:cubicBezTo>
                    <a:cubicBezTo>
                      <a:pt x="2493" y="2020"/>
                      <a:pt x="2514" y="2340"/>
                      <a:pt x="2535" y="2658"/>
                    </a:cubicBezTo>
                    <a:cubicBezTo>
                      <a:pt x="2540" y="2741"/>
                      <a:pt x="2540" y="2783"/>
                      <a:pt x="2519" y="2799"/>
                    </a:cubicBezTo>
                    <a:cubicBezTo>
                      <a:pt x="2493" y="2830"/>
                      <a:pt x="2405" y="2878"/>
                      <a:pt x="2342" y="2919"/>
                    </a:cubicBezTo>
                    <a:cubicBezTo>
                      <a:pt x="2205" y="3008"/>
                      <a:pt x="2070" y="3097"/>
                      <a:pt x="1934" y="3186"/>
                    </a:cubicBezTo>
                    <a:lnTo>
                      <a:pt x="1730" y="3316"/>
                    </a:lnTo>
                    <a:cubicBezTo>
                      <a:pt x="1662" y="3363"/>
                      <a:pt x="1590" y="3416"/>
                      <a:pt x="1527" y="3493"/>
                    </a:cubicBezTo>
                    <a:cubicBezTo>
                      <a:pt x="1464" y="3567"/>
                      <a:pt x="1438" y="3688"/>
                      <a:pt x="1469" y="3782"/>
                    </a:cubicBezTo>
                    <a:cubicBezTo>
                      <a:pt x="1501" y="3876"/>
                      <a:pt x="1542" y="3943"/>
                      <a:pt x="1590" y="4016"/>
                    </a:cubicBezTo>
                    <a:cubicBezTo>
                      <a:pt x="1778" y="4293"/>
                      <a:pt x="2022" y="4523"/>
                      <a:pt x="2316" y="4660"/>
                    </a:cubicBezTo>
                    <a:cubicBezTo>
                      <a:pt x="2054" y="4476"/>
                      <a:pt x="1834" y="4236"/>
                      <a:pt x="1694" y="3954"/>
                    </a:cubicBezTo>
                    <a:cubicBezTo>
                      <a:pt x="1657" y="3886"/>
                      <a:pt x="1615" y="3813"/>
                      <a:pt x="1605" y="3750"/>
                    </a:cubicBezTo>
                    <a:cubicBezTo>
                      <a:pt x="1590" y="3688"/>
                      <a:pt x="1605" y="3640"/>
                      <a:pt x="1652" y="3587"/>
                    </a:cubicBezTo>
                    <a:cubicBezTo>
                      <a:pt x="1735" y="3493"/>
                      <a:pt x="1897" y="3426"/>
                      <a:pt x="2034" y="3343"/>
                    </a:cubicBezTo>
                    <a:cubicBezTo>
                      <a:pt x="2174" y="3264"/>
                      <a:pt x="2316" y="3186"/>
                      <a:pt x="2451" y="3107"/>
                    </a:cubicBezTo>
                    <a:cubicBezTo>
                      <a:pt x="2524" y="3061"/>
                      <a:pt x="2587" y="3039"/>
                      <a:pt x="2676" y="2955"/>
                    </a:cubicBezTo>
                    <a:cubicBezTo>
                      <a:pt x="2723" y="2914"/>
                      <a:pt x="2755" y="2846"/>
                      <a:pt x="2765" y="2789"/>
                    </a:cubicBezTo>
                    <a:cubicBezTo>
                      <a:pt x="2770" y="2731"/>
                      <a:pt x="2770" y="2684"/>
                      <a:pt x="2765" y="2647"/>
                    </a:cubicBezTo>
                    <a:cubicBezTo>
                      <a:pt x="2755" y="2323"/>
                      <a:pt x="2733" y="1995"/>
                      <a:pt x="2676" y="1665"/>
                    </a:cubicBezTo>
                    <a:cubicBezTo>
                      <a:pt x="2618" y="1341"/>
                      <a:pt x="2524" y="1012"/>
                      <a:pt x="2352" y="719"/>
                    </a:cubicBezTo>
                    <a:cubicBezTo>
                      <a:pt x="2263" y="568"/>
                      <a:pt x="2159" y="437"/>
                      <a:pt x="2034" y="317"/>
                    </a:cubicBezTo>
                    <a:cubicBezTo>
                      <a:pt x="1908" y="196"/>
                      <a:pt x="1756" y="92"/>
                      <a:pt x="1583" y="40"/>
                    </a:cubicBezTo>
                    <a:cubicBezTo>
                      <a:pt x="1496" y="12"/>
                      <a:pt x="1407"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1782925" y="3676700"/>
                <a:ext cx="32050" cy="52525"/>
              </a:xfrm>
              <a:custGeom>
                <a:avLst/>
                <a:gdLst/>
                <a:ahLst/>
                <a:cxnLst/>
                <a:rect l="l" t="t" r="r" b="b"/>
                <a:pathLst>
                  <a:path w="1282" h="2101" extrusionOk="0">
                    <a:moveTo>
                      <a:pt x="638" y="0"/>
                    </a:moveTo>
                    <a:cubicBezTo>
                      <a:pt x="288" y="0"/>
                      <a:pt x="1" y="470"/>
                      <a:pt x="1" y="1051"/>
                    </a:cubicBezTo>
                    <a:cubicBezTo>
                      <a:pt x="1" y="1630"/>
                      <a:pt x="288" y="2101"/>
                      <a:pt x="638" y="2101"/>
                    </a:cubicBezTo>
                    <a:cubicBezTo>
                      <a:pt x="994" y="2101"/>
                      <a:pt x="1281" y="1630"/>
                      <a:pt x="1281" y="1051"/>
                    </a:cubicBezTo>
                    <a:cubicBezTo>
                      <a:pt x="1281" y="470"/>
                      <a:pt x="994" y="0"/>
                      <a:pt x="63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1728725" y="3602700"/>
                <a:ext cx="106750" cy="72975"/>
              </a:xfrm>
              <a:custGeom>
                <a:avLst/>
                <a:gdLst/>
                <a:ahLst/>
                <a:cxnLst/>
                <a:rect l="l" t="t" r="r" b="b"/>
                <a:pathLst>
                  <a:path w="4270" h="2919" extrusionOk="0">
                    <a:moveTo>
                      <a:pt x="2983" y="1"/>
                    </a:moveTo>
                    <a:cubicBezTo>
                      <a:pt x="2945" y="1"/>
                      <a:pt x="2907" y="1"/>
                      <a:pt x="2869" y="3"/>
                    </a:cubicBezTo>
                    <a:cubicBezTo>
                      <a:pt x="2362" y="24"/>
                      <a:pt x="1897" y="264"/>
                      <a:pt x="1489" y="536"/>
                    </a:cubicBezTo>
                    <a:cubicBezTo>
                      <a:pt x="1082" y="808"/>
                      <a:pt x="737" y="1179"/>
                      <a:pt x="497" y="1592"/>
                    </a:cubicBezTo>
                    <a:cubicBezTo>
                      <a:pt x="262" y="2010"/>
                      <a:pt x="105" y="2453"/>
                      <a:pt x="1" y="2897"/>
                    </a:cubicBezTo>
                    <a:lnTo>
                      <a:pt x="58" y="2919"/>
                    </a:lnTo>
                    <a:cubicBezTo>
                      <a:pt x="257" y="2506"/>
                      <a:pt x="471" y="2104"/>
                      <a:pt x="753" y="1769"/>
                    </a:cubicBezTo>
                    <a:cubicBezTo>
                      <a:pt x="889" y="1597"/>
                      <a:pt x="1045" y="1440"/>
                      <a:pt x="1213" y="1310"/>
                    </a:cubicBezTo>
                    <a:cubicBezTo>
                      <a:pt x="1375" y="1173"/>
                      <a:pt x="1552" y="1059"/>
                      <a:pt x="1746" y="965"/>
                    </a:cubicBezTo>
                    <a:cubicBezTo>
                      <a:pt x="1934" y="871"/>
                      <a:pt x="2133" y="803"/>
                      <a:pt x="2336" y="755"/>
                    </a:cubicBezTo>
                    <a:cubicBezTo>
                      <a:pt x="2540" y="703"/>
                      <a:pt x="2743" y="666"/>
                      <a:pt x="2943" y="620"/>
                    </a:cubicBezTo>
                    <a:cubicBezTo>
                      <a:pt x="3146" y="567"/>
                      <a:pt x="3355" y="546"/>
                      <a:pt x="3570" y="515"/>
                    </a:cubicBezTo>
                    <a:cubicBezTo>
                      <a:pt x="3789" y="490"/>
                      <a:pt x="4009" y="483"/>
                      <a:pt x="4248" y="463"/>
                    </a:cubicBezTo>
                    <a:lnTo>
                      <a:pt x="4269" y="406"/>
                    </a:lnTo>
                    <a:cubicBezTo>
                      <a:pt x="3908" y="121"/>
                      <a:pt x="3443" y="1"/>
                      <a:pt x="298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1611300" y="3995850"/>
                <a:ext cx="52925" cy="50975"/>
              </a:xfrm>
              <a:custGeom>
                <a:avLst/>
                <a:gdLst/>
                <a:ahLst/>
                <a:cxnLst/>
                <a:rect l="l" t="t" r="r" b="b"/>
                <a:pathLst>
                  <a:path w="2117" h="2039" extrusionOk="0">
                    <a:moveTo>
                      <a:pt x="0" y="0"/>
                    </a:moveTo>
                    <a:lnTo>
                      <a:pt x="1766" y="2038"/>
                    </a:lnTo>
                    <a:lnTo>
                      <a:pt x="2117" y="956"/>
                    </a:lnTo>
                    <a:lnTo>
                      <a:pt x="0"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1075975" y="4141350"/>
                <a:ext cx="832400" cy="1009275"/>
              </a:xfrm>
              <a:custGeom>
                <a:avLst/>
                <a:gdLst/>
                <a:ahLst/>
                <a:cxnLst/>
                <a:rect l="l" t="t" r="r" b="b"/>
                <a:pathLst>
                  <a:path w="33296" h="40371" extrusionOk="0">
                    <a:moveTo>
                      <a:pt x="11319" y="1"/>
                    </a:moveTo>
                    <a:cubicBezTo>
                      <a:pt x="11088" y="1"/>
                      <a:pt x="10963" y="5"/>
                      <a:pt x="10963" y="5"/>
                    </a:cubicBezTo>
                    <a:cubicBezTo>
                      <a:pt x="10963" y="5"/>
                      <a:pt x="8204" y="3919"/>
                      <a:pt x="4102" y="12311"/>
                    </a:cubicBezTo>
                    <a:cubicBezTo>
                      <a:pt x="0" y="20708"/>
                      <a:pt x="3490" y="40370"/>
                      <a:pt x="3490" y="40370"/>
                    </a:cubicBezTo>
                    <a:lnTo>
                      <a:pt x="29842" y="40370"/>
                    </a:lnTo>
                    <a:lnTo>
                      <a:pt x="33295" y="14767"/>
                    </a:lnTo>
                    <a:cubicBezTo>
                      <a:pt x="33295" y="14767"/>
                      <a:pt x="31079" y="8758"/>
                      <a:pt x="25264" y="4228"/>
                    </a:cubicBezTo>
                    <a:cubicBezTo>
                      <a:pt x="20154" y="243"/>
                      <a:pt x="12985" y="1"/>
                      <a:pt x="11319"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1886400" y="4463100"/>
                <a:ext cx="425" cy="210325"/>
              </a:xfrm>
              <a:custGeom>
                <a:avLst/>
                <a:gdLst/>
                <a:ahLst/>
                <a:cxnLst/>
                <a:rect l="l" t="t" r="r" b="b"/>
                <a:pathLst>
                  <a:path w="17" h="8413" extrusionOk="0">
                    <a:moveTo>
                      <a:pt x="0" y="0"/>
                    </a:moveTo>
                    <a:lnTo>
                      <a:pt x="0" y="4530"/>
                    </a:lnTo>
                    <a:lnTo>
                      <a:pt x="17" y="4530"/>
                    </a:lnTo>
                    <a:lnTo>
                      <a:pt x="17" y="32"/>
                    </a:lnTo>
                    <a:cubicBezTo>
                      <a:pt x="10" y="21"/>
                      <a:pt x="5" y="10"/>
                      <a:pt x="0" y="0"/>
                    </a:cubicBezTo>
                    <a:close/>
                    <a:moveTo>
                      <a:pt x="0" y="4546"/>
                    </a:moveTo>
                    <a:lnTo>
                      <a:pt x="0" y="8413"/>
                    </a:lnTo>
                    <a:lnTo>
                      <a:pt x="17" y="8287"/>
                    </a:lnTo>
                    <a:lnTo>
                      <a:pt x="17" y="4546"/>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1735000" y="4269625"/>
                <a:ext cx="400" cy="881000"/>
              </a:xfrm>
              <a:custGeom>
                <a:avLst/>
                <a:gdLst/>
                <a:ahLst/>
                <a:cxnLst/>
                <a:rect l="l" t="t" r="r" b="b"/>
                <a:pathLst>
                  <a:path w="16" h="35240" extrusionOk="0">
                    <a:moveTo>
                      <a:pt x="1" y="1"/>
                    </a:moveTo>
                    <a:lnTo>
                      <a:pt x="1" y="2796"/>
                    </a:lnTo>
                    <a:lnTo>
                      <a:pt x="16" y="2796"/>
                    </a:lnTo>
                    <a:lnTo>
                      <a:pt x="16" y="16"/>
                    </a:lnTo>
                    <a:cubicBezTo>
                      <a:pt x="11" y="11"/>
                      <a:pt x="6" y="6"/>
                      <a:pt x="1" y="1"/>
                    </a:cubicBezTo>
                    <a:close/>
                    <a:moveTo>
                      <a:pt x="1" y="2812"/>
                    </a:moveTo>
                    <a:lnTo>
                      <a:pt x="1" y="7530"/>
                    </a:lnTo>
                    <a:lnTo>
                      <a:pt x="16" y="7530"/>
                    </a:lnTo>
                    <a:lnTo>
                      <a:pt x="16" y="2812"/>
                    </a:lnTo>
                    <a:close/>
                    <a:moveTo>
                      <a:pt x="1" y="7546"/>
                    </a:moveTo>
                    <a:lnTo>
                      <a:pt x="1" y="12269"/>
                    </a:lnTo>
                    <a:lnTo>
                      <a:pt x="16" y="12269"/>
                    </a:lnTo>
                    <a:lnTo>
                      <a:pt x="16" y="7546"/>
                    </a:lnTo>
                    <a:close/>
                    <a:moveTo>
                      <a:pt x="1" y="12285"/>
                    </a:moveTo>
                    <a:lnTo>
                      <a:pt x="1" y="17003"/>
                    </a:lnTo>
                    <a:lnTo>
                      <a:pt x="16" y="17003"/>
                    </a:lnTo>
                    <a:lnTo>
                      <a:pt x="16" y="12285"/>
                    </a:lnTo>
                    <a:close/>
                    <a:moveTo>
                      <a:pt x="1" y="17024"/>
                    </a:moveTo>
                    <a:lnTo>
                      <a:pt x="1" y="21742"/>
                    </a:lnTo>
                    <a:lnTo>
                      <a:pt x="16" y="21742"/>
                    </a:lnTo>
                    <a:lnTo>
                      <a:pt x="16" y="17024"/>
                    </a:lnTo>
                    <a:close/>
                    <a:moveTo>
                      <a:pt x="1" y="21758"/>
                    </a:moveTo>
                    <a:lnTo>
                      <a:pt x="1" y="26482"/>
                    </a:lnTo>
                    <a:lnTo>
                      <a:pt x="16" y="26482"/>
                    </a:lnTo>
                    <a:lnTo>
                      <a:pt x="16" y="21758"/>
                    </a:lnTo>
                    <a:close/>
                    <a:moveTo>
                      <a:pt x="1" y="26497"/>
                    </a:moveTo>
                    <a:lnTo>
                      <a:pt x="1" y="31216"/>
                    </a:lnTo>
                    <a:lnTo>
                      <a:pt x="16" y="31216"/>
                    </a:lnTo>
                    <a:lnTo>
                      <a:pt x="16" y="26497"/>
                    </a:lnTo>
                    <a:close/>
                    <a:moveTo>
                      <a:pt x="1" y="31231"/>
                    </a:moveTo>
                    <a:lnTo>
                      <a:pt x="1" y="35239"/>
                    </a:lnTo>
                    <a:lnTo>
                      <a:pt x="16" y="35239"/>
                    </a:lnTo>
                    <a:lnTo>
                      <a:pt x="16" y="3123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1583475" y="4180150"/>
                <a:ext cx="400" cy="970475"/>
              </a:xfrm>
              <a:custGeom>
                <a:avLst/>
                <a:gdLst/>
                <a:ahLst/>
                <a:cxnLst/>
                <a:rect l="l" t="t" r="r" b="b"/>
                <a:pathLst>
                  <a:path w="16" h="38819" extrusionOk="0">
                    <a:moveTo>
                      <a:pt x="1" y="1"/>
                    </a:moveTo>
                    <a:lnTo>
                      <a:pt x="1" y="1636"/>
                    </a:lnTo>
                    <a:lnTo>
                      <a:pt x="16" y="1636"/>
                    </a:lnTo>
                    <a:lnTo>
                      <a:pt x="16" y="11"/>
                    </a:lnTo>
                    <a:cubicBezTo>
                      <a:pt x="11" y="6"/>
                      <a:pt x="6" y="6"/>
                      <a:pt x="1" y="1"/>
                    </a:cubicBezTo>
                    <a:close/>
                    <a:moveTo>
                      <a:pt x="1" y="1651"/>
                    </a:moveTo>
                    <a:lnTo>
                      <a:pt x="1" y="6375"/>
                    </a:lnTo>
                    <a:lnTo>
                      <a:pt x="16" y="6375"/>
                    </a:lnTo>
                    <a:lnTo>
                      <a:pt x="16" y="1651"/>
                    </a:lnTo>
                    <a:close/>
                    <a:moveTo>
                      <a:pt x="1" y="6391"/>
                    </a:moveTo>
                    <a:lnTo>
                      <a:pt x="1" y="11109"/>
                    </a:lnTo>
                    <a:lnTo>
                      <a:pt x="16" y="11109"/>
                    </a:lnTo>
                    <a:lnTo>
                      <a:pt x="16" y="6391"/>
                    </a:lnTo>
                    <a:close/>
                    <a:moveTo>
                      <a:pt x="1" y="11125"/>
                    </a:moveTo>
                    <a:lnTo>
                      <a:pt x="1" y="15848"/>
                    </a:lnTo>
                    <a:lnTo>
                      <a:pt x="16" y="15848"/>
                    </a:lnTo>
                    <a:lnTo>
                      <a:pt x="16" y="11125"/>
                    </a:lnTo>
                    <a:close/>
                    <a:moveTo>
                      <a:pt x="1" y="15864"/>
                    </a:moveTo>
                    <a:lnTo>
                      <a:pt x="1" y="20582"/>
                    </a:lnTo>
                    <a:lnTo>
                      <a:pt x="16" y="20582"/>
                    </a:lnTo>
                    <a:lnTo>
                      <a:pt x="16" y="15864"/>
                    </a:lnTo>
                    <a:close/>
                    <a:moveTo>
                      <a:pt x="1" y="20603"/>
                    </a:moveTo>
                    <a:lnTo>
                      <a:pt x="1" y="25321"/>
                    </a:lnTo>
                    <a:lnTo>
                      <a:pt x="16" y="25321"/>
                    </a:lnTo>
                    <a:lnTo>
                      <a:pt x="16" y="20603"/>
                    </a:lnTo>
                    <a:close/>
                    <a:moveTo>
                      <a:pt x="1" y="25337"/>
                    </a:moveTo>
                    <a:lnTo>
                      <a:pt x="1" y="30061"/>
                    </a:lnTo>
                    <a:lnTo>
                      <a:pt x="16" y="30061"/>
                    </a:lnTo>
                    <a:lnTo>
                      <a:pt x="16" y="25337"/>
                    </a:lnTo>
                    <a:close/>
                    <a:moveTo>
                      <a:pt x="1" y="30076"/>
                    </a:moveTo>
                    <a:lnTo>
                      <a:pt x="1" y="34795"/>
                    </a:lnTo>
                    <a:lnTo>
                      <a:pt x="16" y="34795"/>
                    </a:lnTo>
                    <a:lnTo>
                      <a:pt x="16" y="30076"/>
                    </a:lnTo>
                    <a:close/>
                    <a:moveTo>
                      <a:pt x="1" y="34810"/>
                    </a:moveTo>
                    <a:lnTo>
                      <a:pt x="1" y="38818"/>
                    </a:lnTo>
                    <a:lnTo>
                      <a:pt x="16" y="38818"/>
                    </a:lnTo>
                    <a:lnTo>
                      <a:pt x="16" y="3481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1432050" y="4145800"/>
                <a:ext cx="450" cy="1004825"/>
              </a:xfrm>
              <a:custGeom>
                <a:avLst/>
                <a:gdLst/>
                <a:ahLst/>
                <a:cxnLst/>
                <a:rect l="l" t="t" r="r" b="b"/>
                <a:pathLst>
                  <a:path w="18" h="40193" extrusionOk="0">
                    <a:moveTo>
                      <a:pt x="1" y="0"/>
                    </a:moveTo>
                    <a:lnTo>
                      <a:pt x="1" y="3010"/>
                    </a:lnTo>
                    <a:lnTo>
                      <a:pt x="17" y="3010"/>
                    </a:lnTo>
                    <a:lnTo>
                      <a:pt x="17" y="0"/>
                    </a:lnTo>
                    <a:close/>
                    <a:moveTo>
                      <a:pt x="1" y="3025"/>
                    </a:moveTo>
                    <a:lnTo>
                      <a:pt x="1" y="7749"/>
                    </a:lnTo>
                    <a:lnTo>
                      <a:pt x="17" y="7749"/>
                    </a:lnTo>
                    <a:lnTo>
                      <a:pt x="17" y="3025"/>
                    </a:lnTo>
                    <a:close/>
                    <a:moveTo>
                      <a:pt x="1" y="7765"/>
                    </a:moveTo>
                    <a:lnTo>
                      <a:pt x="1" y="12483"/>
                    </a:lnTo>
                    <a:lnTo>
                      <a:pt x="17" y="12483"/>
                    </a:lnTo>
                    <a:lnTo>
                      <a:pt x="17" y="7765"/>
                    </a:lnTo>
                    <a:close/>
                    <a:moveTo>
                      <a:pt x="1" y="12499"/>
                    </a:moveTo>
                    <a:lnTo>
                      <a:pt x="1" y="17222"/>
                    </a:lnTo>
                    <a:lnTo>
                      <a:pt x="17" y="17222"/>
                    </a:lnTo>
                    <a:lnTo>
                      <a:pt x="17" y="12499"/>
                    </a:lnTo>
                    <a:close/>
                    <a:moveTo>
                      <a:pt x="1" y="17238"/>
                    </a:moveTo>
                    <a:lnTo>
                      <a:pt x="1" y="21956"/>
                    </a:lnTo>
                    <a:lnTo>
                      <a:pt x="17" y="21956"/>
                    </a:lnTo>
                    <a:lnTo>
                      <a:pt x="17" y="17238"/>
                    </a:lnTo>
                    <a:close/>
                    <a:moveTo>
                      <a:pt x="1" y="21977"/>
                    </a:moveTo>
                    <a:lnTo>
                      <a:pt x="1" y="26695"/>
                    </a:lnTo>
                    <a:lnTo>
                      <a:pt x="17" y="26695"/>
                    </a:lnTo>
                    <a:lnTo>
                      <a:pt x="17" y="21977"/>
                    </a:lnTo>
                    <a:close/>
                    <a:moveTo>
                      <a:pt x="1" y="26711"/>
                    </a:moveTo>
                    <a:lnTo>
                      <a:pt x="1" y="31435"/>
                    </a:lnTo>
                    <a:lnTo>
                      <a:pt x="17" y="31435"/>
                    </a:lnTo>
                    <a:lnTo>
                      <a:pt x="17" y="26711"/>
                    </a:lnTo>
                    <a:close/>
                    <a:moveTo>
                      <a:pt x="1" y="31450"/>
                    </a:moveTo>
                    <a:lnTo>
                      <a:pt x="1" y="36169"/>
                    </a:lnTo>
                    <a:lnTo>
                      <a:pt x="17" y="36169"/>
                    </a:lnTo>
                    <a:lnTo>
                      <a:pt x="17" y="31450"/>
                    </a:lnTo>
                    <a:close/>
                    <a:moveTo>
                      <a:pt x="1" y="36184"/>
                    </a:moveTo>
                    <a:lnTo>
                      <a:pt x="1" y="40192"/>
                    </a:lnTo>
                    <a:lnTo>
                      <a:pt x="17" y="40192"/>
                    </a:lnTo>
                    <a:lnTo>
                      <a:pt x="17" y="36184"/>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1280525" y="4254075"/>
                <a:ext cx="575" cy="896550"/>
              </a:xfrm>
              <a:custGeom>
                <a:avLst/>
                <a:gdLst/>
                <a:ahLst/>
                <a:cxnLst/>
                <a:rect l="l" t="t" r="r" b="b"/>
                <a:pathLst>
                  <a:path w="23" h="35862" extrusionOk="0">
                    <a:moveTo>
                      <a:pt x="22" y="1"/>
                    </a:moveTo>
                    <a:cubicBezTo>
                      <a:pt x="11" y="11"/>
                      <a:pt x="6" y="22"/>
                      <a:pt x="1" y="32"/>
                    </a:cubicBezTo>
                    <a:lnTo>
                      <a:pt x="1" y="3418"/>
                    </a:lnTo>
                    <a:lnTo>
                      <a:pt x="22" y="3418"/>
                    </a:lnTo>
                    <a:lnTo>
                      <a:pt x="22" y="1"/>
                    </a:lnTo>
                    <a:close/>
                    <a:moveTo>
                      <a:pt x="1" y="3434"/>
                    </a:moveTo>
                    <a:lnTo>
                      <a:pt x="1" y="8152"/>
                    </a:lnTo>
                    <a:lnTo>
                      <a:pt x="22" y="8152"/>
                    </a:lnTo>
                    <a:lnTo>
                      <a:pt x="22" y="3434"/>
                    </a:lnTo>
                    <a:close/>
                    <a:moveTo>
                      <a:pt x="1" y="8168"/>
                    </a:moveTo>
                    <a:lnTo>
                      <a:pt x="1" y="12891"/>
                    </a:lnTo>
                    <a:lnTo>
                      <a:pt x="22" y="12891"/>
                    </a:lnTo>
                    <a:lnTo>
                      <a:pt x="22" y="8168"/>
                    </a:lnTo>
                    <a:close/>
                    <a:moveTo>
                      <a:pt x="1" y="12907"/>
                    </a:moveTo>
                    <a:lnTo>
                      <a:pt x="1" y="17625"/>
                    </a:lnTo>
                    <a:lnTo>
                      <a:pt x="22" y="17625"/>
                    </a:lnTo>
                    <a:lnTo>
                      <a:pt x="22" y="12907"/>
                    </a:lnTo>
                    <a:close/>
                    <a:moveTo>
                      <a:pt x="1" y="17646"/>
                    </a:moveTo>
                    <a:lnTo>
                      <a:pt x="1" y="22364"/>
                    </a:lnTo>
                    <a:lnTo>
                      <a:pt x="22" y="22364"/>
                    </a:lnTo>
                    <a:lnTo>
                      <a:pt x="22" y="17646"/>
                    </a:lnTo>
                    <a:close/>
                    <a:moveTo>
                      <a:pt x="1" y="22380"/>
                    </a:moveTo>
                    <a:lnTo>
                      <a:pt x="1" y="27104"/>
                    </a:lnTo>
                    <a:lnTo>
                      <a:pt x="22" y="27104"/>
                    </a:lnTo>
                    <a:lnTo>
                      <a:pt x="22" y="22380"/>
                    </a:lnTo>
                    <a:close/>
                    <a:moveTo>
                      <a:pt x="1" y="27119"/>
                    </a:moveTo>
                    <a:lnTo>
                      <a:pt x="1" y="31838"/>
                    </a:lnTo>
                    <a:lnTo>
                      <a:pt x="22" y="31838"/>
                    </a:lnTo>
                    <a:lnTo>
                      <a:pt x="22" y="27119"/>
                    </a:lnTo>
                    <a:close/>
                    <a:moveTo>
                      <a:pt x="1" y="31853"/>
                    </a:moveTo>
                    <a:lnTo>
                      <a:pt x="1" y="35861"/>
                    </a:lnTo>
                    <a:lnTo>
                      <a:pt x="22" y="35861"/>
                    </a:lnTo>
                    <a:lnTo>
                      <a:pt x="22" y="31853"/>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1299875" y="4221050"/>
                <a:ext cx="370625" cy="400"/>
              </a:xfrm>
              <a:custGeom>
                <a:avLst/>
                <a:gdLst/>
                <a:ahLst/>
                <a:cxnLst/>
                <a:rect l="l" t="t" r="r" b="b"/>
                <a:pathLst>
                  <a:path w="14825" h="16" extrusionOk="0">
                    <a:moveTo>
                      <a:pt x="11" y="0"/>
                    </a:moveTo>
                    <a:cubicBezTo>
                      <a:pt x="11" y="5"/>
                      <a:pt x="6" y="10"/>
                      <a:pt x="1" y="15"/>
                    </a:cubicBezTo>
                    <a:lnTo>
                      <a:pt x="14825" y="15"/>
                    </a:lnTo>
                    <a:cubicBezTo>
                      <a:pt x="14813" y="10"/>
                      <a:pt x="14808" y="5"/>
                      <a:pt x="1479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1234050" y="4339525"/>
                <a:ext cx="569550" cy="425"/>
              </a:xfrm>
              <a:custGeom>
                <a:avLst/>
                <a:gdLst/>
                <a:ahLst/>
                <a:cxnLst/>
                <a:rect l="l" t="t" r="r" b="b"/>
                <a:pathLst>
                  <a:path w="22782" h="17" extrusionOk="0">
                    <a:moveTo>
                      <a:pt x="10" y="0"/>
                    </a:moveTo>
                    <a:cubicBezTo>
                      <a:pt x="5" y="5"/>
                      <a:pt x="0" y="10"/>
                      <a:pt x="0" y="16"/>
                    </a:cubicBezTo>
                    <a:lnTo>
                      <a:pt x="22781" y="16"/>
                    </a:lnTo>
                    <a:cubicBezTo>
                      <a:pt x="22776" y="10"/>
                      <a:pt x="22771" y="5"/>
                      <a:pt x="2276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1174200" y="4457875"/>
                <a:ext cx="709750" cy="425"/>
              </a:xfrm>
              <a:custGeom>
                <a:avLst/>
                <a:gdLst/>
                <a:ahLst/>
                <a:cxnLst/>
                <a:rect l="l" t="t" r="r" b="b"/>
                <a:pathLst>
                  <a:path w="28390" h="17" extrusionOk="0">
                    <a:moveTo>
                      <a:pt x="12" y="0"/>
                    </a:moveTo>
                    <a:cubicBezTo>
                      <a:pt x="6" y="5"/>
                      <a:pt x="6" y="10"/>
                      <a:pt x="0" y="16"/>
                    </a:cubicBezTo>
                    <a:lnTo>
                      <a:pt x="28389" y="16"/>
                    </a:lnTo>
                    <a:cubicBezTo>
                      <a:pt x="28384" y="10"/>
                      <a:pt x="28384" y="5"/>
                      <a:pt x="283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1141425" y="4576350"/>
                <a:ext cx="758075" cy="425"/>
              </a:xfrm>
              <a:custGeom>
                <a:avLst/>
                <a:gdLst/>
                <a:ahLst/>
                <a:cxnLst/>
                <a:rect l="l" t="t" r="r" b="b"/>
                <a:pathLst>
                  <a:path w="30323" h="17" extrusionOk="0">
                    <a:moveTo>
                      <a:pt x="1" y="0"/>
                    </a:moveTo>
                    <a:lnTo>
                      <a:pt x="1" y="16"/>
                    </a:lnTo>
                    <a:lnTo>
                      <a:pt x="30322" y="16"/>
                    </a:lnTo>
                    <a:lnTo>
                      <a:pt x="3032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1129925" y="4694700"/>
                <a:ext cx="753600" cy="550"/>
              </a:xfrm>
              <a:custGeom>
                <a:avLst/>
                <a:gdLst/>
                <a:ahLst/>
                <a:cxnLst/>
                <a:rect l="l" t="t" r="r" b="b"/>
                <a:pathLst>
                  <a:path w="30144" h="22" extrusionOk="0">
                    <a:moveTo>
                      <a:pt x="1" y="0"/>
                    </a:moveTo>
                    <a:lnTo>
                      <a:pt x="1" y="21"/>
                    </a:lnTo>
                    <a:lnTo>
                      <a:pt x="30144" y="21"/>
                    </a:lnTo>
                    <a:lnTo>
                      <a:pt x="3014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1129525" y="4813175"/>
                <a:ext cx="738075" cy="425"/>
              </a:xfrm>
              <a:custGeom>
                <a:avLst/>
                <a:gdLst/>
                <a:ahLst/>
                <a:cxnLst/>
                <a:rect l="l" t="t" r="r" b="b"/>
                <a:pathLst>
                  <a:path w="29523" h="17" extrusionOk="0">
                    <a:moveTo>
                      <a:pt x="0" y="0"/>
                    </a:moveTo>
                    <a:lnTo>
                      <a:pt x="0" y="16"/>
                    </a:lnTo>
                    <a:lnTo>
                      <a:pt x="29518" y="16"/>
                    </a:lnTo>
                    <a:lnTo>
                      <a:pt x="2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1136200" y="4931675"/>
                <a:ext cx="715350" cy="400"/>
              </a:xfrm>
              <a:custGeom>
                <a:avLst/>
                <a:gdLst/>
                <a:ahLst/>
                <a:cxnLst/>
                <a:rect l="l" t="t" r="r" b="b"/>
                <a:pathLst>
                  <a:path w="28614" h="16" extrusionOk="0">
                    <a:moveTo>
                      <a:pt x="0" y="0"/>
                    </a:moveTo>
                    <a:cubicBezTo>
                      <a:pt x="0" y="5"/>
                      <a:pt x="5" y="10"/>
                      <a:pt x="5" y="15"/>
                    </a:cubicBezTo>
                    <a:lnTo>
                      <a:pt x="28614" y="15"/>
                    </a:lnTo>
                    <a:lnTo>
                      <a:pt x="2861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1148600" y="5050025"/>
                <a:ext cx="687000" cy="400"/>
              </a:xfrm>
              <a:custGeom>
                <a:avLst/>
                <a:gdLst/>
                <a:ahLst/>
                <a:cxnLst/>
                <a:rect l="l" t="t" r="r" b="b"/>
                <a:pathLst>
                  <a:path w="27480" h="16" extrusionOk="0">
                    <a:moveTo>
                      <a:pt x="1" y="0"/>
                    </a:moveTo>
                    <a:lnTo>
                      <a:pt x="1" y="15"/>
                    </a:lnTo>
                    <a:lnTo>
                      <a:pt x="27474" y="15"/>
                    </a:lnTo>
                    <a:lnTo>
                      <a:pt x="2748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1664575" y="3957125"/>
                <a:ext cx="906200" cy="1128025"/>
              </a:xfrm>
              <a:custGeom>
                <a:avLst/>
                <a:gdLst/>
                <a:ahLst/>
                <a:cxnLst/>
                <a:rect l="l" t="t" r="r" b="b"/>
                <a:pathLst>
                  <a:path w="36248" h="45121" extrusionOk="0">
                    <a:moveTo>
                      <a:pt x="32677" y="0"/>
                    </a:moveTo>
                    <a:cubicBezTo>
                      <a:pt x="32333" y="0"/>
                      <a:pt x="32035" y="461"/>
                      <a:pt x="31880" y="671"/>
                    </a:cubicBezTo>
                    <a:cubicBezTo>
                      <a:pt x="31577" y="1089"/>
                      <a:pt x="31101" y="3921"/>
                      <a:pt x="30735" y="5478"/>
                    </a:cubicBezTo>
                    <a:cubicBezTo>
                      <a:pt x="30479" y="6565"/>
                      <a:pt x="29529" y="8681"/>
                      <a:pt x="29529" y="8681"/>
                    </a:cubicBezTo>
                    <a:cubicBezTo>
                      <a:pt x="29529" y="8681"/>
                      <a:pt x="30365" y="6554"/>
                      <a:pt x="30177" y="4313"/>
                    </a:cubicBezTo>
                    <a:cubicBezTo>
                      <a:pt x="29995" y="2219"/>
                      <a:pt x="29421" y="1688"/>
                      <a:pt x="29099" y="1688"/>
                    </a:cubicBezTo>
                    <a:cubicBezTo>
                      <a:pt x="29077" y="1688"/>
                      <a:pt x="29057" y="1690"/>
                      <a:pt x="29037" y="1695"/>
                    </a:cubicBezTo>
                    <a:cubicBezTo>
                      <a:pt x="28735" y="1774"/>
                      <a:pt x="28923" y="3592"/>
                      <a:pt x="28656" y="4731"/>
                    </a:cubicBezTo>
                    <a:cubicBezTo>
                      <a:pt x="28390" y="5869"/>
                      <a:pt x="27862" y="7902"/>
                      <a:pt x="27862" y="7902"/>
                    </a:cubicBezTo>
                    <a:lnTo>
                      <a:pt x="20740" y="12846"/>
                    </a:lnTo>
                    <a:cubicBezTo>
                      <a:pt x="20056" y="13326"/>
                      <a:pt x="19491" y="13958"/>
                      <a:pt x="19094" y="14695"/>
                    </a:cubicBezTo>
                    <a:lnTo>
                      <a:pt x="11731" y="28338"/>
                    </a:lnTo>
                    <a:lnTo>
                      <a:pt x="9751" y="22136"/>
                    </a:lnTo>
                    <a:cubicBezTo>
                      <a:pt x="9751" y="22136"/>
                      <a:pt x="6966" y="22136"/>
                      <a:pt x="4103" y="25282"/>
                    </a:cubicBezTo>
                    <a:cubicBezTo>
                      <a:pt x="1245" y="28432"/>
                      <a:pt x="1" y="30721"/>
                      <a:pt x="1" y="30721"/>
                    </a:cubicBezTo>
                    <a:lnTo>
                      <a:pt x="10781" y="45121"/>
                    </a:lnTo>
                    <a:cubicBezTo>
                      <a:pt x="10781" y="45121"/>
                      <a:pt x="16696" y="36060"/>
                      <a:pt x="18315" y="30909"/>
                    </a:cubicBezTo>
                    <a:cubicBezTo>
                      <a:pt x="19935" y="25762"/>
                      <a:pt x="23080" y="17652"/>
                      <a:pt x="23080" y="17652"/>
                    </a:cubicBezTo>
                    <a:cubicBezTo>
                      <a:pt x="23080" y="17652"/>
                      <a:pt x="31274" y="14893"/>
                      <a:pt x="33286" y="13075"/>
                    </a:cubicBezTo>
                    <a:cubicBezTo>
                      <a:pt x="35297" y="11257"/>
                      <a:pt x="36248" y="4882"/>
                      <a:pt x="35715" y="3822"/>
                    </a:cubicBezTo>
                    <a:cubicBezTo>
                      <a:pt x="35591" y="3574"/>
                      <a:pt x="35464" y="3470"/>
                      <a:pt x="35338" y="3470"/>
                    </a:cubicBezTo>
                    <a:cubicBezTo>
                      <a:pt x="34922" y="3470"/>
                      <a:pt x="34524" y="4614"/>
                      <a:pt x="34352" y="5488"/>
                    </a:cubicBezTo>
                    <a:cubicBezTo>
                      <a:pt x="34121" y="6628"/>
                      <a:pt x="32758" y="9706"/>
                      <a:pt x="32758" y="9706"/>
                    </a:cubicBezTo>
                    <a:cubicBezTo>
                      <a:pt x="32758" y="9706"/>
                      <a:pt x="34424" y="5227"/>
                      <a:pt x="33740" y="2035"/>
                    </a:cubicBezTo>
                    <a:cubicBezTo>
                      <a:pt x="33403" y="450"/>
                      <a:pt x="33017" y="0"/>
                      <a:pt x="32677"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1518550" y="4545650"/>
                <a:ext cx="258025" cy="328950"/>
              </a:xfrm>
              <a:custGeom>
                <a:avLst/>
                <a:gdLst/>
                <a:ahLst/>
                <a:cxnLst/>
                <a:rect l="l" t="t" r="r" b="b"/>
                <a:pathLst>
                  <a:path w="10321" h="13158" extrusionOk="0">
                    <a:moveTo>
                      <a:pt x="1" y="0"/>
                    </a:moveTo>
                    <a:lnTo>
                      <a:pt x="1" y="0"/>
                    </a:lnTo>
                    <a:cubicBezTo>
                      <a:pt x="413" y="560"/>
                      <a:pt x="831" y="1119"/>
                      <a:pt x="1250" y="1672"/>
                    </a:cubicBezTo>
                    <a:lnTo>
                      <a:pt x="2519" y="3340"/>
                    </a:lnTo>
                    <a:lnTo>
                      <a:pt x="5080" y="6642"/>
                    </a:lnTo>
                    <a:cubicBezTo>
                      <a:pt x="5946" y="7734"/>
                      <a:pt x="6804" y="8831"/>
                      <a:pt x="7677" y="9917"/>
                    </a:cubicBezTo>
                    <a:cubicBezTo>
                      <a:pt x="8548" y="11005"/>
                      <a:pt x="9426" y="12087"/>
                      <a:pt x="10320" y="13158"/>
                    </a:cubicBezTo>
                    <a:cubicBezTo>
                      <a:pt x="9489" y="12034"/>
                      <a:pt x="8649" y="10927"/>
                      <a:pt x="7802" y="9818"/>
                    </a:cubicBezTo>
                    <a:cubicBezTo>
                      <a:pt x="6956" y="8711"/>
                      <a:pt x="6093" y="7619"/>
                      <a:pt x="5241" y="6516"/>
                    </a:cubicBezTo>
                    <a:lnTo>
                      <a:pt x="2639" y="3240"/>
                    </a:lnTo>
                    <a:lnTo>
                      <a:pt x="1327" y="1616"/>
                    </a:lnTo>
                    <a:cubicBezTo>
                      <a:pt x="883" y="1076"/>
                      <a:pt x="450" y="533"/>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1946375" y="4629125"/>
                <a:ext cx="60225" cy="182375"/>
              </a:xfrm>
              <a:custGeom>
                <a:avLst/>
                <a:gdLst/>
                <a:ahLst/>
                <a:cxnLst/>
                <a:rect l="l" t="t" r="r" b="b"/>
                <a:pathLst>
                  <a:path w="2409" h="7295" extrusionOk="0">
                    <a:moveTo>
                      <a:pt x="0" y="1"/>
                    </a:moveTo>
                    <a:lnTo>
                      <a:pt x="0" y="1"/>
                    </a:lnTo>
                    <a:cubicBezTo>
                      <a:pt x="157" y="622"/>
                      <a:pt x="339" y="1239"/>
                      <a:pt x="522" y="1851"/>
                    </a:cubicBezTo>
                    <a:cubicBezTo>
                      <a:pt x="705" y="2461"/>
                      <a:pt x="903" y="3073"/>
                      <a:pt x="1103" y="3679"/>
                    </a:cubicBezTo>
                    <a:cubicBezTo>
                      <a:pt x="1306" y="4285"/>
                      <a:pt x="1510" y="4897"/>
                      <a:pt x="1730" y="5497"/>
                    </a:cubicBezTo>
                    <a:lnTo>
                      <a:pt x="2058" y="6396"/>
                    </a:lnTo>
                    <a:cubicBezTo>
                      <a:pt x="2174" y="6699"/>
                      <a:pt x="2283" y="6997"/>
                      <a:pt x="2408" y="7294"/>
                    </a:cubicBezTo>
                    <a:cubicBezTo>
                      <a:pt x="2330" y="6981"/>
                      <a:pt x="2236" y="6679"/>
                      <a:pt x="2152" y="6365"/>
                    </a:cubicBezTo>
                    <a:lnTo>
                      <a:pt x="1881" y="5445"/>
                    </a:lnTo>
                    <a:cubicBezTo>
                      <a:pt x="1698" y="4834"/>
                      <a:pt x="1499" y="4222"/>
                      <a:pt x="1301" y="3616"/>
                    </a:cubicBezTo>
                    <a:cubicBezTo>
                      <a:pt x="1098" y="3011"/>
                      <a:pt x="893" y="2404"/>
                      <a:pt x="674" y="1803"/>
                    </a:cubicBezTo>
                    <a:cubicBezTo>
                      <a:pt x="459" y="1197"/>
                      <a:pt x="240" y="597"/>
                      <a:pt x="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431000" y="3958350"/>
                <a:ext cx="48500" cy="233575"/>
              </a:xfrm>
              <a:custGeom>
                <a:avLst/>
                <a:gdLst/>
                <a:ahLst/>
                <a:cxnLst/>
                <a:rect l="l" t="t" r="r" b="b"/>
                <a:pathLst>
                  <a:path w="1940" h="9343" extrusionOk="0">
                    <a:moveTo>
                      <a:pt x="1829" y="0"/>
                    </a:moveTo>
                    <a:lnTo>
                      <a:pt x="1829" y="0"/>
                    </a:lnTo>
                    <a:cubicBezTo>
                      <a:pt x="1834" y="804"/>
                      <a:pt x="1814" y="1604"/>
                      <a:pt x="1746" y="2398"/>
                    </a:cubicBezTo>
                    <a:cubicBezTo>
                      <a:pt x="1677" y="3198"/>
                      <a:pt x="1578" y="3987"/>
                      <a:pt x="1416" y="4771"/>
                    </a:cubicBezTo>
                    <a:cubicBezTo>
                      <a:pt x="1269" y="5555"/>
                      <a:pt x="1066" y="6328"/>
                      <a:pt x="830" y="7091"/>
                    </a:cubicBezTo>
                    <a:lnTo>
                      <a:pt x="642" y="7660"/>
                    </a:lnTo>
                    <a:lnTo>
                      <a:pt x="439" y="8224"/>
                    </a:lnTo>
                    <a:lnTo>
                      <a:pt x="225" y="8789"/>
                    </a:lnTo>
                    <a:cubicBezTo>
                      <a:pt x="147" y="8972"/>
                      <a:pt x="73" y="9160"/>
                      <a:pt x="0" y="9343"/>
                    </a:cubicBezTo>
                    <a:cubicBezTo>
                      <a:pt x="94" y="9165"/>
                      <a:pt x="188" y="8987"/>
                      <a:pt x="277" y="8810"/>
                    </a:cubicBezTo>
                    <a:lnTo>
                      <a:pt x="533" y="8266"/>
                    </a:lnTo>
                    <a:lnTo>
                      <a:pt x="768" y="7708"/>
                    </a:lnTo>
                    <a:lnTo>
                      <a:pt x="977" y="7143"/>
                    </a:lnTo>
                    <a:cubicBezTo>
                      <a:pt x="1249" y="6380"/>
                      <a:pt x="1452" y="5601"/>
                      <a:pt x="1614" y="4812"/>
                    </a:cubicBezTo>
                    <a:cubicBezTo>
                      <a:pt x="1761" y="4018"/>
                      <a:pt x="1871" y="3218"/>
                      <a:pt x="1903" y="2409"/>
                    </a:cubicBezTo>
                    <a:cubicBezTo>
                      <a:pt x="1939" y="1604"/>
                      <a:pt x="1923" y="799"/>
                      <a:pt x="18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293425" y="4191300"/>
                <a:ext cx="221325" cy="151775"/>
              </a:xfrm>
              <a:custGeom>
                <a:avLst/>
                <a:gdLst/>
                <a:ahLst/>
                <a:cxnLst/>
                <a:rect l="l" t="t" r="r" b="b"/>
                <a:pathLst>
                  <a:path w="8853" h="6071" extrusionOk="0">
                    <a:moveTo>
                      <a:pt x="8292" y="0"/>
                    </a:moveTo>
                    <a:cubicBezTo>
                      <a:pt x="8191" y="0"/>
                      <a:pt x="8091" y="11"/>
                      <a:pt x="7995" y="30"/>
                    </a:cubicBezTo>
                    <a:cubicBezTo>
                      <a:pt x="7756" y="76"/>
                      <a:pt x="7531" y="165"/>
                      <a:pt x="7322" y="265"/>
                    </a:cubicBezTo>
                    <a:cubicBezTo>
                      <a:pt x="6898" y="474"/>
                      <a:pt x="6502" y="698"/>
                      <a:pt x="6099" y="923"/>
                    </a:cubicBezTo>
                    <a:lnTo>
                      <a:pt x="3680" y="2266"/>
                    </a:lnTo>
                    <a:lnTo>
                      <a:pt x="3073" y="2601"/>
                    </a:lnTo>
                    <a:cubicBezTo>
                      <a:pt x="2885" y="2721"/>
                      <a:pt x="2665" y="2768"/>
                      <a:pt x="2441" y="2862"/>
                    </a:cubicBezTo>
                    <a:cubicBezTo>
                      <a:pt x="2013" y="3061"/>
                      <a:pt x="1626" y="3327"/>
                      <a:pt x="1286" y="3650"/>
                    </a:cubicBezTo>
                    <a:cubicBezTo>
                      <a:pt x="608" y="4294"/>
                      <a:pt x="147" y="5162"/>
                      <a:pt x="1" y="6071"/>
                    </a:cubicBezTo>
                    <a:cubicBezTo>
                      <a:pt x="200" y="5167"/>
                      <a:pt x="685" y="4346"/>
                      <a:pt x="1365" y="3734"/>
                    </a:cubicBezTo>
                    <a:cubicBezTo>
                      <a:pt x="1700" y="3431"/>
                      <a:pt x="2091" y="3180"/>
                      <a:pt x="2504" y="3003"/>
                    </a:cubicBezTo>
                    <a:cubicBezTo>
                      <a:pt x="2703" y="2924"/>
                      <a:pt x="2943" y="2878"/>
                      <a:pt x="3157" y="2753"/>
                    </a:cubicBezTo>
                    <a:lnTo>
                      <a:pt x="3763" y="2423"/>
                    </a:lnTo>
                    <a:lnTo>
                      <a:pt x="6193" y="1101"/>
                    </a:lnTo>
                    <a:cubicBezTo>
                      <a:pt x="6601" y="887"/>
                      <a:pt x="7003" y="647"/>
                      <a:pt x="7406" y="443"/>
                    </a:cubicBezTo>
                    <a:cubicBezTo>
                      <a:pt x="7690" y="304"/>
                      <a:pt x="8004" y="192"/>
                      <a:pt x="8310" y="192"/>
                    </a:cubicBezTo>
                    <a:cubicBezTo>
                      <a:pt x="8412" y="192"/>
                      <a:pt x="8513" y="204"/>
                      <a:pt x="8612" y="233"/>
                    </a:cubicBezTo>
                    <a:lnTo>
                      <a:pt x="8612" y="233"/>
                    </a:lnTo>
                    <a:cubicBezTo>
                      <a:pt x="8655" y="535"/>
                      <a:pt x="8572" y="852"/>
                      <a:pt x="8434" y="1132"/>
                    </a:cubicBezTo>
                    <a:cubicBezTo>
                      <a:pt x="8289" y="1436"/>
                      <a:pt x="8089" y="1718"/>
                      <a:pt x="7876" y="1989"/>
                    </a:cubicBezTo>
                    <a:cubicBezTo>
                      <a:pt x="7662" y="2261"/>
                      <a:pt x="7431" y="2517"/>
                      <a:pt x="7175" y="2748"/>
                    </a:cubicBezTo>
                    <a:cubicBezTo>
                      <a:pt x="6924" y="2982"/>
                      <a:pt x="6642" y="3186"/>
                      <a:pt x="6350" y="3368"/>
                    </a:cubicBezTo>
                    <a:lnTo>
                      <a:pt x="6340" y="3380"/>
                    </a:lnTo>
                    <a:lnTo>
                      <a:pt x="6333" y="3395"/>
                    </a:lnTo>
                    <a:cubicBezTo>
                      <a:pt x="6094" y="4058"/>
                      <a:pt x="5759" y="4691"/>
                      <a:pt x="5362" y="5281"/>
                    </a:cubicBezTo>
                    <a:cubicBezTo>
                      <a:pt x="5798" y="4720"/>
                      <a:pt x="6147" y="4097"/>
                      <a:pt x="6417" y="3443"/>
                    </a:cubicBezTo>
                    <a:lnTo>
                      <a:pt x="6417" y="3443"/>
                    </a:lnTo>
                    <a:cubicBezTo>
                      <a:pt x="6714" y="3268"/>
                      <a:pt x="6996" y="3067"/>
                      <a:pt x="7264" y="2842"/>
                    </a:cubicBezTo>
                    <a:cubicBezTo>
                      <a:pt x="7531" y="2611"/>
                      <a:pt x="7771" y="2355"/>
                      <a:pt x="7995" y="2089"/>
                    </a:cubicBezTo>
                    <a:cubicBezTo>
                      <a:pt x="8221" y="1817"/>
                      <a:pt x="8440" y="1535"/>
                      <a:pt x="8597" y="1211"/>
                    </a:cubicBezTo>
                    <a:cubicBezTo>
                      <a:pt x="8754" y="892"/>
                      <a:pt x="8853" y="515"/>
                      <a:pt x="8790" y="145"/>
                    </a:cubicBezTo>
                    <a:lnTo>
                      <a:pt x="8779" y="93"/>
                    </a:lnTo>
                    <a:lnTo>
                      <a:pt x="8727" y="71"/>
                    </a:lnTo>
                    <a:cubicBezTo>
                      <a:pt x="8588" y="22"/>
                      <a:pt x="8439" y="0"/>
                      <a:pt x="829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1529900" y="3812700"/>
                <a:ext cx="60125" cy="59950"/>
              </a:xfrm>
              <a:custGeom>
                <a:avLst/>
                <a:gdLst/>
                <a:ahLst/>
                <a:cxnLst/>
                <a:rect l="l" t="t" r="r" b="b"/>
                <a:pathLst>
                  <a:path w="2405" h="2398" extrusionOk="0">
                    <a:moveTo>
                      <a:pt x="1203" y="0"/>
                    </a:moveTo>
                    <a:cubicBezTo>
                      <a:pt x="539" y="0"/>
                      <a:pt x="1" y="533"/>
                      <a:pt x="1" y="1196"/>
                    </a:cubicBezTo>
                    <a:cubicBezTo>
                      <a:pt x="1" y="1860"/>
                      <a:pt x="539" y="2398"/>
                      <a:pt x="1203" y="2398"/>
                    </a:cubicBezTo>
                    <a:cubicBezTo>
                      <a:pt x="1867" y="2398"/>
                      <a:pt x="2405" y="1860"/>
                      <a:pt x="2405" y="1196"/>
                    </a:cubicBezTo>
                    <a:cubicBezTo>
                      <a:pt x="2405" y="533"/>
                      <a:pt x="1867" y="0"/>
                      <a:pt x="1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8" name="Google Shape;478;p35"/>
          <p:cNvGrpSpPr/>
          <p:nvPr/>
        </p:nvGrpSpPr>
        <p:grpSpPr>
          <a:xfrm>
            <a:off x="8132405" y="2773722"/>
            <a:ext cx="998401" cy="1321583"/>
            <a:chOff x="7947125" y="2587419"/>
            <a:chExt cx="1459750" cy="1972800"/>
          </a:xfrm>
        </p:grpSpPr>
        <p:sp>
          <p:nvSpPr>
            <p:cNvPr id="479" name="Google Shape;479;p35"/>
            <p:cNvSpPr/>
            <p:nvPr/>
          </p:nvSpPr>
          <p:spPr>
            <a:xfrm>
              <a:off x="7947125" y="2587419"/>
              <a:ext cx="1459750" cy="1972800"/>
            </a:xfrm>
            <a:custGeom>
              <a:avLst/>
              <a:gdLst/>
              <a:ahLst/>
              <a:cxnLst/>
              <a:rect l="l" t="t" r="r" b="b"/>
              <a:pathLst>
                <a:path w="58390" h="78912" extrusionOk="0">
                  <a:moveTo>
                    <a:pt x="19431" y="10911"/>
                  </a:moveTo>
                  <a:cubicBezTo>
                    <a:pt x="17367" y="16721"/>
                    <a:pt x="15589" y="31326"/>
                    <a:pt x="13716" y="36819"/>
                  </a:cubicBezTo>
                  <a:cubicBezTo>
                    <a:pt x="11843" y="42312"/>
                    <a:pt x="9970" y="40470"/>
                    <a:pt x="8192" y="43867"/>
                  </a:cubicBezTo>
                  <a:cubicBezTo>
                    <a:pt x="6414" y="47264"/>
                    <a:pt x="4413" y="53202"/>
                    <a:pt x="3048" y="57202"/>
                  </a:cubicBezTo>
                  <a:cubicBezTo>
                    <a:pt x="1683" y="61203"/>
                    <a:pt x="0" y="65457"/>
                    <a:pt x="0" y="67870"/>
                  </a:cubicBezTo>
                  <a:cubicBezTo>
                    <a:pt x="0" y="70283"/>
                    <a:pt x="1556" y="70982"/>
                    <a:pt x="3048" y="71680"/>
                  </a:cubicBezTo>
                  <a:cubicBezTo>
                    <a:pt x="4540" y="72379"/>
                    <a:pt x="7938" y="71109"/>
                    <a:pt x="8954" y="72061"/>
                  </a:cubicBezTo>
                  <a:cubicBezTo>
                    <a:pt x="9970" y="73014"/>
                    <a:pt x="8795" y="76316"/>
                    <a:pt x="9144" y="77395"/>
                  </a:cubicBezTo>
                  <a:cubicBezTo>
                    <a:pt x="9493" y="78475"/>
                    <a:pt x="10255" y="78316"/>
                    <a:pt x="11049" y="78538"/>
                  </a:cubicBezTo>
                  <a:cubicBezTo>
                    <a:pt x="11843" y="78760"/>
                    <a:pt x="7843" y="78761"/>
                    <a:pt x="13907" y="78729"/>
                  </a:cubicBezTo>
                  <a:cubicBezTo>
                    <a:pt x="19971" y="78697"/>
                    <a:pt x="41434" y="79332"/>
                    <a:pt x="47435" y="78348"/>
                  </a:cubicBezTo>
                  <a:cubicBezTo>
                    <a:pt x="53436" y="77364"/>
                    <a:pt x="49467" y="74252"/>
                    <a:pt x="49911" y="72823"/>
                  </a:cubicBezTo>
                  <a:cubicBezTo>
                    <a:pt x="50356" y="71394"/>
                    <a:pt x="49340" y="70696"/>
                    <a:pt x="50102" y="69775"/>
                  </a:cubicBezTo>
                  <a:cubicBezTo>
                    <a:pt x="50864" y="68854"/>
                    <a:pt x="53245" y="68283"/>
                    <a:pt x="54483" y="67299"/>
                  </a:cubicBezTo>
                  <a:cubicBezTo>
                    <a:pt x="55721" y="66315"/>
                    <a:pt x="56928" y="66378"/>
                    <a:pt x="57531" y="63870"/>
                  </a:cubicBezTo>
                  <a:cubicBezTo>
                    <a:pt x="58134" y="61362"/>
                    <a:pt x="58738" y="59425"/>
                    <a:pt x="58103" y="52249"/>
                  </a:cubicBezTo>
                  <a:cubicBezTo>
                    <a:pt x="57468" y="45074"/>
                    <a:pt x="55309" y="28596"/>
                    <a:pt x="53721" y="20817"/>
                  </a:cubicBezTo>
                  <a:cubicBezTo>
                    <a:pt x="52134" y="13038"/>
                    <a:pt x="51277" y="9006"/>
                    <a:pt x="48578" y="5577"/>
                  </a:cubicBezTo>
                  <a:cubicBezTo>
                    <a:pt x="45879" y="2148"/>
                    <a:pt x="41276" y="846"/>
                    <a:pt x="37529" y="243"/>
                  </a:cubicBezTo>
                  <a:cubicBezTo>
                    <a:pt x="33783" y="-360"/>
                    <a:pt x="29115" y="179"/>
                    <a:pt x="26099" y="1957"/>
                  </a:cubicBezTo>
                  <a:cubicBezTo>
                    <a:pt x="23083" y="3735"/>
                    <a:pt x="21495" y="5101"/>
                    <a:pt x="19431" y="10911"/>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480" name="Google Shape;480;p35"/>
            <p:cNvGrpSpPr/>
            <p:nvPr/>
          </p:nvGrpSpPr>
          <p:grpSpPr>
            <a:xfrm>
              <a:off x="7991788" y="2667075"/>
              <a:ext cx="1373875" cy="1835750"/>
              <a:chOff x="6042225" y="2667075"/>
              <a:chExt cx="1373875" cy="1835750"/>
            </a:xfrm>
          </p:grpSpPr>
          <p:sp>
            <p:nvSpPr>
              <p:cNvPr id="481" name="Google Shape;481;p35"/>
              <p:cNvSpPr/>
              <p:nvPr/>
            </p:nvSpPr>
            <p:spPr>
              <a:xfrm>
                <a:off x="6375325" y="2667600"/>
                <a:ext cx="1040775" cy="1615850"/>
              </a:xfrm>
              <a:custGeom>
                <a:avLst/>
                <a:gdLst/>
                <a:ahLst/>
                <a:cxnLst/>
                <a:rect l="l" t="t" r="r" b="b"/>
                <a:pathLst>
                  <a:path w="41631" h="64634" extrusionOk="0">
                    <a:moveTo>
                      <a:pt x="19659" y="1"/>
                    </a:moveTo>
                    <a:cubicBezTo>
                      <a:pt x="13318" y="1"/>
                      <a:pt x="7148" y="4105"/>
                      <a:pt x="5849" y="10293"/>
                    </a:cubicBezTo>
                    <a:cubicBezTo>
                      <a:pt x="3794" y="20075"/>
                      <a:pt x="1" y="37130"/>
                      <a:pt x="1" y="37130"/>
                    </a:cubicBezTo>
                    <a:lnTo>
                      <a:pt x="30794" y="64620"/>
                    </a:lnTo>
                    <a:cubicBezTo>
                      <a:pt x="30794" y="64620"/>
                      <a:pt x="30963" y="64633"/>
                      <a:pt x="31255" y="64633"/>
                    </a:cubicBezTo>
                    <a:cubicBezTo>
                      <a:pt x="32792" y="64633"/>
                      <a:pt x="37741" y="64261"/>
                      <a:pt x="39520" y="59599"/>
                    </a:cubicBezTo>
                    <a:cubicBezTo>
                      <a:pt x="41630" y="54049"/>
                      <a:pt x="38856" y="32109"/>
                      <a:pt x="34231" y="13079"/>
                    </a:cubicBezTo>
                    <a:cubicBezTo>
                      <a:pt x="31969" y="3768"/>
                      <a:pt x="25735" y="1"/>
                      <a:pt x="19659"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6405650" y="3175725"/>
                <a:ext cx="192700" cy="192725"/>
              </a:xfrm>
              <a:custGeom>
                <a:avLst/>
                <a:gdLst/>
                <a:ahLst/>
                <a:cxnLst/>
                <a:rect l="l" t="t" r="r" b="b"/>
                <a:pathLst>
                  <a:path w="7708" h="7709" extrusionOk="0">
                    <a:moveTo>
                      <a:pt x="3857" y="22"/>
                    </a:moveTo>
                    <a:cubicBezTo>
                      <a:pt x="4913" y="22"/>
                      <a:pt x="5873" y="451"/>
                      <a:pt x="6569" y="1146"/>
                    </a:cubicBezTo>
                    <a:cubicBezTo>
                      <a:pt x="7259" y="1840"/>
                      <a:pt x="7687" y="2796"/>
                      <a:pt x="7687" y="3857"/>
                    </a:cubicBezTo>
                    <a:cubicBezTo>
                      <a:pt x="7687" y="4913"/>
                      <a:pt x="7259" y="5875"/>
                      <a:pt x="6569" y="6564"/>
                    </a:cubicBezTo>
                    <a:cubicBezTo>
                      <a:pt x="5873" y="7259"/>
                      <a:pt x="4913" y="7687"/>
                      <a:pt x="3857" y="7687"/>
                    </a:cubicBezTo>
                    <a:cubicBezTo>
                      <a:pt x="2796" y="7687"/>
                      <a:pt x="1840" y="7259"/>
                      <a:pt x="1146" y="6564"/>
                    </a:cubicBezTo>
                    <a:cubicBezTo>
                      <a:pt x="450" y="5875"/>
                      <a:pt x="22" y="4913"/>
                      <a:pt x="22" y="3857"/>
                    </a:cubicBezTo>
                    <a:cubicBezTo>
                      <a:pt x="22" y="2796"/>
                      <a:pt x="450" y="1840"/>
                      <a:pt x="1146" y="1146"/>
                    </a:cubicBezTo>
                    <a:cubicBezTo>
                      <a:pt x="1840" y="451"/>
                      <a:pt x="2796" y="22"/>
                      <a:pt x="3857" y="22"/>
                    </a:cubicBezTo>
                    <a:close/>
                    <a:moveTo>
                      <a:pt x="3857" y="1"/>
                    </a:moveTo>
                    <a:cubicBezTo>
                      <a:pt x="1730" y="1"/>
                      <a:pt x="1" y="1725"/>
                      <a:pt x="1" y="3857"/>
                    </a:cubicBezTo>
                    <a:cubicBezTo>
                      <a:pt x="1" y="5984"/>
                      <a:pt x="1730" y="7708"/>
                      <a:pt x="3857" y="7708"/>
                    </a:cubicBezTo>
                    <a:cubicBezTo>
                      <a:pt x="5984" y="7708"/>
                      <a:pt x="7708" y="5984"/>
                      <a:pt x="7708" y="3857"/>
                    </a:cubicBezTo>
                    <a:cubicBezTo>
                      <a:pt x="7708" y="1725"/>
                      <a:pt x="5984" y="1"/>
                      <a:pt x="3857"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6816100" y="4024300"/>
                <a:ext cx="403400" cy="478525"/>
              </a:xfrm>
              <a:custGeom>
                <a:avLst/>
                <a:gdLst/>
                <a:ahLst/>
                <a:cxnLst/>
                <a:rect l="l" t="t" r="r" b="b"/>
                <a:pathLst>
                  <a:path w="16136" h="19141" extrusionOk="0">
                    <a:moveTo>
                      <a:pt x="16135" y="1"/>
                    </a:moveTo>
                    <a:lnTo>
                      <a:pt x="898" y="13764"/>
                    </a:lnTo>
                    <a:lnTo>
                      <a:pt x="1" y="19140"/>
                    </a:lnTo>
                    <a:lnTo>
                      <a:pt x="13752" y="19140"/>
                    </a:lnTo>
                    <a:lnTo>
                      <a:pt x="16135" y="1"/>
                    </a:ln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6518525" y="2730300"/>
                <a:ext cx="654475" cy="760925"/>
              </a:xfrm>
              <a:custGeom>
                <a:avLst/>
                <a:gdLst/>
                <a:ahLst/>
                <a:cxnLst/>
                <a:rect l="l" t="t" r="r" b="b"/>
                <a:pathLst>
                  <a:path w="26179" h="30437" extrusionOk="0">
                    <a:moveTo>
                      <a:pt x="10293" y="0"/>
                    </a:moveTo>
                    <a:lnTo>
                      <a:pt x="8653" y="512"/>
                    </a:lnTo>
                    <a:cubicBezTo>
                      <a:pt x="5325" y="1720"/>
                      <a:pt x="2822" y="4667"/>
                      <a:pt x="1521" y="7964"/>
                    </a:cubicBezTo>
                    <a:cubicBezTo>
                      <a:pt x="220" y="11260"/>
                      <a:pt x="0" y="14887"/>
                      <a:pt x="173" y="18430"/>
                    </a:cubicBezTo>
                    <a:cubicBezTo>
                      <a:pt x="277" y="20666"/>
                      <a:pt x="538" y="22928"/>
                      <a:pt x="1396" y="24997"/>
                    </a:cubicBezTo>
                    <a:cubicBezTo>
                      <a:pt x="2252" y="27066"/>
                      <a:pt x="3762" y="28937"/>
                      <a:pt x="5816" y="29830"/>
                    </a:cubicBezTo>
                    <a:cubicBezTo>
                      <a:pt x="6784" y="30249"/>
                      <a:pt x="7837" y="30436"/>
                      <a:pt x="8894" y="30436"/>
                    </a:cubicBezTo>
                    <a:cubicBezTo>
                      <a:pt x="9605" y="30436"/>
                      <a:pt x="10318" y="30352"/>
                      <a:pt x="11009" y="30196"/>
                    </a:cubicBezTo>
                    <a:cubicBezTo>
                      <a:pt x="12734" y="29815"/>
                      <a:pt x="14344" y="29021"/>
                      <a:pt x="15837" y="28086"/>
                    </a:cubicBezTo>
                    <a:cubicBezTo>
                      <a:pt x="20750" y="25029"/>
                      <a:pt x="22532" y="19752"/>
                      <a:pt x="23586" y="14067"/>
                    </a:cubicBezTo>
                    <a:cubicBezTo>
                      <a:pt x="23947" y="12107"/>
                      <a:pt x="26178" y="10477"/>
                      <a:pt x="25546" y="8591"/>
                    </a:cubicBezTo>
                    <a:cubicBezTo>
                      <a:pt x="24564" y="5654"/>
                      <a:pt x="22098" y="3386"/>
                      <a:pt x="19297" y="2059"/>
                    </a:cubicBezTo>
                    <a:cubicBezTo>
                      <a:pt x="16501" y="731"/>
                      <a:pt x="13382" y="246"/>
                      <a:pt x="1029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6549325" y="2705775"/>
                <a:ext cx="640250" cy="550775"/>
              </a:xfrm>
              <a:custGeom>
                <a:avLst/>
                <a:gdLst/>
                <a:ahLst/>
                <a:cxnLst/>
                <a:rect l="l" t="t" r="r" b="b"/>
                <a:pathLst>
                  <a:path w="25610" h="22031" extrusionOk="0">
                    <a:moveTo>
                      <a:pt x="11553" y="0"/>
                    </a:moveTo>
                    <a:cubicBezTo>
                      <a:pt x="9883" y="0"/>
                      <a:pt x="8225" y="288"/>
                      <a:pt x="6664" y="914"/>
                    </a:cubicBezTo>
                    <a:cubicBezTo>
                      <a:pt x="5566" y="1353"/>
                      <a:pt x="4527" y="1958"/>
                      <a:pt x="3675" y="2783"/>
                    </a:cubicBezTo>
                    <a:cubicBezTo>
                      <a:pt x="3027" y="3410"/>
                      <a:pt x="2504" y="4158"/>
                      <a:pt x="2029" y="4932"/>
                    </a:cubicBezTo>
                    <a:cubicBezTo>
                      <a:pt x="1214" y="6263"/>
                      <a:pt x="529" y="7680"/>
                      <a:pt x="1" y="9148"/>
                    </a:cubicBezTo>
                    <a:cubicBezTo>
                      <a:pt x="172" y="9161"/>
                      <a:pt x="343" y="9168"/>
                      <a:pt x="514" y="9168"/>
                    </a:cubicBezTo>
                    <a:cubicBezTo>
                      <a:pt x="2106" y="9168"/>
                      <a:pt x="3675" y="8588"/>
                      <a:pt x="5038" y="7758"/>
                    </a:cubicBezTo>
                    <a:cubicBezTo>
                      <a:pt x="6553" y="6834"/>
                      <a:pt x="7954" y="5605"/>
                      <a:pt x="9239" y="4389"/>
                    </a:cubicBezTo>
                    <a:cubicBezTo>
                      <a:pt x="9433" y="6123"/>
                      <a:pt x="10122" y="7806"/>
                      <a:pt x="11205" y="9174"/>
                    </a:cubicBezTo>
                    <a:cubicBezTo>
                      <a:pt x="11299" y="9294"/>
                      <a:pt x="11403" y="9420"/>
                      <a:pt x="11549" y="9472"/>
                    </a:cubicBezTo>
                    <a:cubicBezTo>
                      <a:pt x="11586" y="9486"/>
                      <a:pt x="11627" y="9493"/>
                      <a:pt x="11668" y="9493"/>
                    </a:cubicBezTo>
                    <a:cubicBezTo>
                      <a:pt x="11782" y="9493"/>
                      <a:pt x="11897" y="9440"/>
                      <a:pt x="11936" y="9336"/>
                    </a:cubicBezTo>
                    <a:cubicBezTo>
                      <a:pt x="11967" y="9258"/>
                      <a:pt x="11952" y="9174"/>
                      <a:pt x="11941" y="9091"/>
                    </a:cubicBezTo>
                    <a:cubicBezTo>
                      <a:pt x="11675" y="7606"/>
                      <a:pt x="11784" y="6275"/>
                      <a:pt x="11518" y="4790"/>
                    </a:cubicBezTo>
                    <a:lnTo>
                      <a:pt x="11518" y="4790"/>
                    </a:lnTo>
                    <a:cubicBezTo>
                      <a:pt x="12704" y="8489"/>
                      <a:pt x="15338" y="11631"/>
                      <a:pt x="18739" y="13512"/>
                    </a:cubicBezTo>
                    <a:cubicBezTo>
                      <a:pt x="17796" y="19311"/>
                      <a:pt x="21483" y="22031"/>
                      <a:pt x="23545" y="22031"/>
                    </a:cubicBezTo>
                    <a:cubicBezTo>
                      <a:pt x="24205" y="22031"/>
                      <a:pt x="24698" y="21752"/>
                      <a:pt x="24821" y="21208"/>
                    </a:cubicBezTo>
                    <a:cubicBezTo>
                      <a:pt x="25328" y="18961"/>
                      <a:pt x="25610" y="15042"/>
                      <a:pt x="25547" y="12743"/>
                    </a:cubicBezTo>
                    <a:cubicBezTo>
                      <a:pt x="25479" y="10397"/>
                      <a:pt x="25228" y="7956"/>
                      <a:pt x="23984" y="5966"/>
                    </a:cubicBezTo>
                    <a:cubicBezTo>
                      <a:pt x="23107" y="4560"/>
                      <a:pt x="21780" y="3479"/>
                      <a:pt x="20369" y="2607"/>
                    </a:cubicBezTo>
                    <a:cubicBezTo>
                      <a:pt x="17739" y="974"/>
                      <a:pt x="14626" y="0"/>
                      <a:pt x="11553"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7022725" y="3130925"/>
                <a:ext cx="130950" cy="155475"/>
              </a:xfrm>
              <a:custGeom>
                <a:avLst/>
                <a:gdLst/>
                <a:ahLst/>
                <a:cxnLst/>
                <a:rect l="l" t="t" r="r" b="b"/>
                <a:pathLst>
                  <a:path w="5238" h="6219" extrusionOk="0">
                    <a:moveTo>
                      <a:pt x="2941" y="1"/>
                    </a:moveTo>
                    <a:cubicBezTo>
                      <a:pt x="2821" y="1"/>
                      <a:pt x="2696" y="13"/>
                      <a:pt x="2567" y="37"/>
                    </a:cubicBezTo>
                    <a:cubicBezTo>
                      <a:pt x="1512" y="230"/>
                      <a:pt x="842" y="1281"/>
                      <a:pt x="471" y="2289"/>
                    </a:cubicBezTo>
                    <a:cubicBezTo>
                      <a:pt x="184" y="3068"/>
                      <a:pt x="1" y="3925"/>
                      <a:pt x="215" y="4730"/>
                    </a:cubicBezTo>
                    <a:cubicBezTo>
                      <a:pt x="432" y="5517"/>
                      <a:pt x="1135" y="6219"/>
                      <a:pt x="1951" y="6219"/>
                    </a:cubicBezTo>
                    <a:cubicBezTo>
                      <a:pt x="1963" y="6219"/>
                      <a:pt x="1975" y="6219"/>
                      <a:pt x="1987" y="6218"/>
                    </a:cubicBezTo>
                    <a:cubicBezTo>
                      <a:pt x="2352" y="6208"/>
                      <a:pt x="2708" y="6062"/>
                      <a:pt x="3022" y="5873"/>
                    </a:cubicBezTo>
                    <a:cubicBezTo>
                      <a:pt x="4035" y="5273"/>
                      <a:pt x="4773" y="4223"/>
                      <a:pt x="4986" y="3063"/>
                    </a:cubicBezTo>
                    <a:cubicBezTo>
                      <a:pt x="5237" y="1739"/>
                      <a:pt x="4413" y="1"/>
                      <a:pt x="2941"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7049125" y="3150775"/>
                <a:ext cx="87950" cy="114200"/>
              </a:xfrm>
              <a:custGeom>
                <a:avLst/>
                <a:gdLst/>
                <a:ahLst/>
                <a:cxnLst/>
                <a:rect l="l" t="t" r="r" b="b"/>
                <a:pathLst>
                  <a:path w="3518" h="4568" extrusionOk="0">
                    <a:moveTo>
                      <a:pt x="2143" y="1"/>
                    </a:moveTo>
                    <a:cubicBezTo>
                      <a:pt x="1930" y="1"/>
                      <a:pt x="1720" y="85"/>
                      <a:pt x="1537" y="200"/>
                    </a:cubicBezTo>
                    <a:cubicBezTo>
                      <a:pt x="837" y="634"/>
                      <a:pt x="519" y="1469"/>
                      <a:pt x="247" y="2248"/>
                    </a:cubicBezTo>
                    <a:cubicBezTo>
                      <a:pt x="225" y="2305"/>
                      <a:pt x="205" y="2373"/>
                      <a:pt x="220" y="2436"/>
                    </a:cubicBezTo>
                    <a:cubicBezTo>
                      <a:pt x="237" y="2494"/>
                      <a:pt x="273" y="2540"/>
                      <a:pt x="314" y="2583"/>
                    </a:cubicBezTo>
                    <a:cubicBezTo>
                      <a:pt x="513" y="2797"/>
                      <a:pt x="712" y="3017"/>
                      <a:pt x="910" y="3230"/>
                    </a:cubicBezTo>
                    <a:cubicBezTo>
                      <a:pt x="1009" y="3340"/>
                      <a:pt x="1119" y="3470"/>
                      <a:pt x="1088" y="3612"/>
                    </a:cubicBezTo>
                    <a:cubicBezTo>
                      <a:pt x="1072" y="3685"/>
                      <a:pt x="1020" y="3748"/>
                      <a:pt x="968" y="3805"/>
                    </a:cubicBezTo>
                    <a:cubicBezTo>
                      <a:pt x="707" y="4076"/>
                      <a:pt x="367" y="4276"/>
                      <a:pt x="1" y="4370"/>
                    </a:cubicBezTo>
                    <a:cubicBezTo>
                      <a:pt x="1" y="4370"/>
                      <a:pt x="346" y="4568"/>
                      <a:pt x="864" y="4568"/>
                    </a:cubicBezTo>
                    <a:cubicBezTo>
                      <a:pt x="1260" y="4568"/>
                      <a:pt x="1767" y="4447"/>
                      <a:pt x="2300" y="4030"/>
                    </a:cubicBezTo>
                    <a:cubicBezTo>
                      <a:pt x="3517" y="3063"/>
                      <a:pt x="3413" y="1370"/>
                      <a:pt x="3413" y="1370"/>
                    </a:cubicBezTo>
                    <a:cubicBezTo>
                      <a:pt x="3309" y="1056"/>
                      <a:pt x="3194" y="743"/>
                      <a:pt x="2996" y="477"/>
                    </a:cubicBezTo>
                    <a:cubicBezTo>
                      <a:pt x="2796" y="215"/>
                      <a:pt x="2494" y="12"/>
                      <a:pt x="2164"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7049125" y="3148300"/>
                <a:ext cx="85350" cy="111725"/>
              </a:xfrm>
              <a:custGeom>
                <a:avLst/>
                <a:gdLst/>
                <a:ahLst/>
                <a:cxnLst/>
                <a:rect l="l" t="t" r="r" b="b"/>
                <a:pathLst>
                  <a:path w="3414" h="4469" extrusionOk="0">
                    <a:moveTo>
                      <a:pt x="2120" y="0"/>
                    </a:moveTo>
                    <a:cubicBezTo>
                      <a:pt x="2112" y="0"/>
                      <a:pt x="2104" y="0"/>
                      <a:pt x="2096" y="0"/>
                    </a:cubicBezTo>
                    <a:cubicBezTo>
                      <a:pt x="1908" y="6"/>
                      <a:pt x="1725" y="63"/>
                      <a:pt x="1563" y="152"/>
                    </a:cubicBezTo>
                    <a:cubicBezTo>
                      <a:pt x="1402" y="236"/>
                      <a:pt x="1255" y="340"/>
                      <a:pt x="1124" y="466"/>
                    </a:cubicBezTo>
                    <a:cubicBezTo>
                      <a:pt x="864" y="717"/>
                      <a:pt x="669" y="1020"/>
                      <a:pt x="513" y="1334"/>
                    </a:cubicBezTo>
                    <a:cubicBezTo>
                      <a:pt x="362" y="1647"/>
                      <a:pt x="247" y="1971"/>
                      <a:pt x="136" y="2294"/>
                    </a:cubicBezTo>
                    <a:cubicBezTo>
                      <a:pt x="121" y="2337"/>
                      <a:pt x="105" y="2383"/>
                      <a:pt x="100" y="2441"/>
                    </a:cubicBezTo>
                    <a:cubicBezTo>
                      <a:pt x="90" y="2499"/>
                      <a:pt x="100" y="2583"/>
                      <a:pt x="136" y="2639"/>
                    </a:cubicBezTo>
                    <a:cubicBezTo>
                      <a:pt x="205" y="2749"/>
                      <a:pt x="262" y="2786"/>
                      <a:pt x="319" y="2853"/>
                    </a:cubicBezTo>
                    <a:lnTo>
                      <a:pt x="676" y="3220"/>
                    </a:lnTo>
                    <a:cubicBezTo>
                      <a:pt x="790" y="3345"/>
                      <a:pt x="931" y="3460"/>
                      <a:pt x="989" y="3580"/>
                    </a:cubicBezTo>
                    <a:cubicBezTo>
                      <a:pt x="1020" y="3642"/>
                      <a:pt x="1020" y="3695"/>
                      <a:pt x="989" y="3758"/>
                    </a:cubicBezTo>
                    <a:cubicBezTo>
                      <a:pt x="958" y="3815"/>
                      <a:pt x="900" y="3878"/>
                      <a:pt x="842" y="3936"/>
                    </a:cubicBezTo>
                    <a:cubicBezTo>
                      <a:pt x="618" y="4181"/>
                      <a:pt x="319" y="4358"/>
                      <a:pt x="1" y="4469"/>
                    </a:cubicBezTo>
                    <a:cubicBezTo>
                      <a:pt x="336" y="4416"/>
                      <a:pt x="659" y="4254"/>
                      <a:pt x="931" y="4030"/>
                    </a:cubicBezTo>
                    <a:cubicBezTo>
                      <a:pt x="994" y="3972"/>
                      <a:pt x="1062" y="3919"/>
                      <a:pt x="1119" y="3830"/>
                    </a:cubicBezTo>
                    <a:cubicBezTo>
                      <a:pt x="1177" y="3748"/>
                      <a:pt x="1187" y="3611"/>
                      <a:pt x="1146" y="3517"/>
                    </a:cubicBezTo>
                    <a:cubicBezTo>
                      <a:pt x="1108" y="3418"/>
                      <a:pt x="1045" y="3345"/>
                      <a:pt x="989" y="3277"/>
                    </a:cubicBezTo>
                    <a:lnTo>
                      <a:pt x="821" y="3084"/>
                    </a:lnTo>
                    <a:lnTo>
                      <a:pt x="487" y="2702"/>
                    </a:lnTo>
                    <a:cubicBezTo>
                      <a:pt x="435" y="2639"/>
                      <a:pt x="362" y="2566"/>
                      <a:pt x="341" y="2530"/>
                    </a:cubicBezTo>
                    <a:cubicBezTo>
                      <a:pt x="324" y="2499"/>
                      <a:pt x="336" y="2462"/>
                      <a:pt x="367" y="2378"/>
                    </a:cubicBezTo>
                    <a:cubicBezTo>
                      <a:pt x="481" y="2060"/>
                      <a:pt x="597" y="1741"/>
                      <a:pt x="748" y="1443"/>
                    </a:cubicBezTo>
                    <a:cubicBezTo>
                      <a:pt x="889" y="1145"/>
                      <a:pt x="1067" y="868"/>
                      <a:pt x="1291" y="644"/>
                    </a:cubicBezTo>
                    <a:cubicBezTo>
                      <a:pt x="1516" y="419"/>
                      <a:pt x="1804" y="231"/>
                      <a:pt x="2106" y="205"/>
                    </a:cubicBezTo>
                    <a:cubicBezTo>
                      <a:pt x="2127" y="203"/>
                      <a:pt x="2148" y="202"/>
                      <a:pt x="2168" y="202"/>
                    </a:cubicBezTo>
                    <a:cubicBezTo>
                      <a:pt x="2451" y="202"/>
                      <a:pt x="2728" y="367"/>
                      <a:pt x="2927" y="591"/>
                    </a:cubicBezTo>
                    <a:cubicBezTo>
                      <a:pt x="3146" y="837"/>
                      <a:pt x="3278" y="1155"/>
                      <a:pt x="3413" y="1469"/>
                    </a:cubicBezTo>
                    <a:cubicBezTo>
                      <a:pt x="3334" y="1140"/>
                      <a:pt x="3230" y="806"/>
                      <a:pt x="3027" y="513"/>
                    </a:cubicBezTo>
                    <a:cubicBezTo>
                      <a:pt x="2822" y="237"/>
                      <a:pt x="2501" y="0"/>
                      <a:pt x="21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6610475" y="3036025"/>
                <a:ext cx="42350" cy="59500"/>
              </a:xfrm>
              <a:custGeom>
                <a:avLst/>
                <a:gdLst/>
                <a:ahLst/>
                <a:cxnLst/>
                <a:rect l="l" t="t" r="r" b="b"/>
                <a:pathLst>
                  <a:path w="1694" h="2380" extrusionOk="0">
                    <a:moveTo>
                      <a:pt x="994" y="1"/>
                    </a:moveTo>
                    <a:cubicBezTo>
                      <a:pt x="618" y="1"/>
                      <a:pt x="242" y="446"/>
                      <a:pt x="126" y="1054"/>
                    </a:cubicBezTo>
                    <a:cubicBezTo>
                      <a:pt x="0" y="1706"/>
                      <a:pt x="226" y="2297"/>
                      <a:pt x="622" y="2371"/>
                    </a:cubicBezTo>
                    <a:cubicBezTo>
                      <a:pt x="651" y="2377"/>
                      <a:pt x="681" y="2379"/>
                      <a:pt x="710" y="2379"/>
                    </a:cubicBezTo>
                    <a:cubicBezTo>
                      <a:pt x="1080" y="2379"/>
                      <a:pt x="1452" y="1935"/>
                      <a:pt x="1568" y="1330"/>
                    </a:cubicBezTo>
                    <a:cubicBezTo>
                      <a:pt x="1693" y="678"/>
                      <a:pt x="1474" y="87"/>
                      <a:pt x="1078" y="8"/>
                    </a:cubicBezTo>
                    <a:cubicBezTo>
                      <a:pt x="1050" y="3"/>
                      <a:pt x="1022" y="1"/>
                      <a:pt x="99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6816100" y="3076800"/>
                <a:ext cx="42600" cy="59950"/>
              </a:xfrm>
              <a:custGeom>
                <a:avLst/>
                <a:gdLst/>
                <a:ahLst/>
                <a:cxnLst/>
                <a:rect l="l" t="t" r="r" b="b"/>
                <a:pathLst>
                  <a:path w="1704" h="2398" extrusionOk="0">
                    <a:moveTo>
                      <a:pt x="999" y="0"/>
                    </a:moveTo>
                    <a:cubicBezTo>
                      <a:pt x="622" y="0"/>
                      <a:pt x="243" y="450"/>
                      <a:pt x="126" y="1058"/>
                    </a:cubicBezTo>
                    <a:cubicBezTo>
                      <a:pt x="1" y="1717"/>
                      <a:pt x="220" y="2312"/>
                      <a:pt x="623" y="2390"/>
                    </a:cubicBezTo>
                    <a:cubicBezTo>
                      <a:pt x="650" y="2395"/>
                      <a:pt x="679" y="2398"/>
                      <a:pt x="707" y="2398"/>
                    </a:cubicBezTo>
                    <a:cubicBezTo>
                      <a:pt x="1082" y="2398"/>
                      <a:pt x="1461" y="1948"/>
                      <a:pt x="1578" y="1341"/>
                    </a:cubicBezTo>
                    <a:cubicBezTo>
                      <a:pt x="1704" y="682"/>
                      <a:pt x="1479" y="87"/>
                      <a:pt x="1082" y="8"/>
                    </a:cubicBezTo>
                    <a:cubicBezTo>
                      <a:pt x="1054" y="3"/>
                      <a:pt x="1026" y="0"/>
                      <a:pt x="99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572475" y="2955800"/>
                <a:ext cx="116675" cy="58900"/>
              </a:xfrm>
              <a:custGeom>
                <a:avLst/>
                <a:gdLst/>
                <a:ahLst/>
                <a:cxnLst/>
                <a:rect l="l" t="t" r="r" b="b"/>
                <a:pathLst>
                  <a:path w="4667" h="2356" extrusionOk="0">
                    <a:moveTo>
                      <a:pt x="3097" y="1"/>
                    </a:moveTo>
                    <a:cubicBezTo>
                      <a:pt x="2686" y="1"/>
                      <a:pt x="2282" y="128"/>
                      <a:pt x="1913" y="287"/>
                    </a:cubicBezTo>
                    <a:cubicBezTo>
                      <a:pt x="1458" y="470"/>
                      <a:pt x="1050" y="772"/>
                      <a:pt x="737" y="1133"/>
                    </a:cubicBezTo>
                    <a:cubicBezTo>
                      <a:pt x="429" y="1498"/>
                      <a:pt x="188" y="1906"/>
                      <a:pt x="0" y="2324"/>
                    </a:cubicBezTo>
                    <a:lnTo>
                      <a:pt x="58" y="2356"/>
                    </a:lnTo>
                    <a:cubicBezTo>
                      <a:pt x="329" y="1990"/>
                      <a:pt x="611" y="1635"/>
                      <a:pt x="956" y="1353"/>
                    </a:cubicBezTo>
                    <a:cubicBezTo>
                      <a:pt x="1124" y="1211"/>
                      <a:pt x="1301" y="1090"/>
                      <a:pt x="1489" y="991"/>
                    </a:cubicBezTo>
                    <a:cubicBezTo>
                      <a:pt x="1677" y="887"/>
                      <a:pt x="1876" y="808"/>
                      <a:pt x="2080" y="752"/>
                    </a:cubicBezTo>
                    <a:cubicBezTo>
                      <a:pt x="2284" y="694"/>
                      <a:pt x="2492" y="668"/>
                      <a:pt x="2702" y="658"/>
                    </a:cubicBezTo>
                    <a:cubicBezTo>
                      <a:pt x="2911" y="647"/>
                      <a:pt x="3114" y="647"/>
                      <a:pt x="3324" y="641"/>
                    </a:cubicBezTo>
                    <a:cubicBezTo>
                      <a:pt x="3374" y="639"/>
                      <a:pt x="3424" y="638"/>
                      <a:pt x="3475" y="638"/>
                    </a:cubicBezTo>
                    <a:cubicBezTo>
                      <a:pt x="3634" y="638"/>
                      <a:pt x="3793" y="648"/>
                      <a:pt x="3956" y="652"/>
                    </a:cubicBezTo>
                    <a:cubicBezTo>
                      <a:pt x="4175" y="673"/>
                      <a:pt x="4395" y="704"/>
                      <a:pt x="4635" y="731"/>
                    </a:cubicBezTo>
                    <a:lnTo>
                      <a:pt x="4667" y="678"/>
                    </a:lnTo>
                    <a:cubicBezTo>
                      <a:pt x="4337" y="302"/>
                      <a:pt x="3857" y="93"/>
                      <a:pt x="3365" y="19"/>
                    </a:cubicBezTo>
                    <a:cubicBezTo>
                      <a:pt x="3276" y="7"/>
                      <a:pt x="3186" y="1"/>
                      <a:pt x="309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6792850" y="2977725"/>
                <a:ext cx="106225" cy="73700"/>
              </a:xfrm>
              <a:custGeom>
                <a:avLst/>
                <a:gdLst/>
                <a:ahLst/>
                <a:cxnLst/>
                <a:rect l="l" t="t" r="r" b="b"/>
                <a:pathLst>
                  <a:path w="4249" h="2948" extrusionOk="0">
                    <a:moveTo>
                      <a:pt x="1251" y="0"/>
                    </a:moveTo>
                    <a:cubicBezTo>
                      <a:pt x="802" y="0"/>
                      <a:pt x="355" y="120"/>
                      <a:pt x="0" y="386"/>
                    </a:cubicBezTo>
                    <a:lnTo>
                      <a:pt x="21" y="449"/>
                    </a:lnTo>
                    <a:cubicBezTo>
                      <a:pt x="267" y="471"/>
                      <a:pt x="487" y="481"/>
                      <a:pt x="700" y="507"/>
                    </a:cubicBezTo>
                    <a:cubicBezTo>
                      <a:pt x="914" y="538"/>
                      <a:pt x="1124" y="565"/>
                      <a:pt x="1327" y="616"/>
                    </a:cubicBezTo>
                    <a:cubicBezTo>
                      <a:pt x="1526" y="664"/>
                      <a:pt x="1729" y="705"/>
                      <a:pt x="1929" y="758"/>
                    </a:cubicBezTo>
                    <a:cubicBezTo>
                      <a:pt x="2132" y="809"/>
                      <a:pt x="2336" y="878"/>
                      <a:pt x="2524" y="972"/>
                    </a:cubicBezTo>
                    <a:cubicBezTo>
                      <a:pt x="2713" y="1071"/>
                      <a:pt x="2889" y="1185"/>
                      <a:pt x="3051" y="1327"/>
                    </a:cubicBezTo>
                    <a:cubicBezTo>
                      <a:pt x="3219" y="1457"/>
                      <a:pt x="3371" y="1614"/>
                      <a:pt x="3506" y="1787"/>
                    </a:cubicBezTo>
                    <a:cubicBezTo>
                      <a:pt x="3784" y="2126"/>
                      <a:pt x="3998" y="2528"/>
                      <a:pt x="4191" y="2947"/>
                    </a:cubicBezTo>
                    <a:lnTo>
                      <a:pt x="4249" y="2926"/>
                    </a:lnTo>
                    <a:cubicBezTo>
                      <a:pt x="4143" y="2477"/>
                      <a:pt x="3992" y="2032"/>
                      <a:pt x="3762" y="1614"/>
                    </a:cubicBezTo>
                    <a:cubicBezTo>
                      <a:pt x="3528" y="1197"/>
                      <a:pt x="3188" y="820"/>
                      <a:pt x="2780" y="548"/>
                    </a:cubicBezTo>
                    <a:cubicBezTo>
                      <a:pt x="2378" y="271"/>
                      <a:pt x="1912" y="25"/>
                      <a:pt x="1411" y="5"/>
                    </a:cubicBezTo>
                    <a:cubicBezTo>
                      <a:pt x="1358" y="2"/>
                      <a:pt x="1304" y="0"/>
                      <a:pt x="125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6637000" y="3052800"/>
                <a:ext cx="88575" cy="174975"/>
              </a:xfrm>
              <a:custGeom>
                <a:avLst/>
                <a:gdLst/>
                <a:ahLst/>
                <a:cxnLst/>
                <a:rect l="l" t="t" r="r" b="b"/>
                <a:pathLst>
                  <a:path w="3543" h="6999" extrusionOk="0">
                    <a:moveTo>
                      <a:pt x="3449" y="1"/>
                    </a:moveTo>
                    <a:cubicBezTo>
                      <a:pt x="3303" y="1035"/>
                      <a:pt x="2927" y="2002"/>
                      <a:pt x="2368" y="2844"/>
                    </a:cubicBezTo>
                    <a:cubicBezTo>
                      <a:pt x="2091" y="3261"/>
                      <a:pt x="1761" y="3644"/>
                      <a:pt x="1396" y="3989"/>
                    </a:cubicBezTo>
                    <a:cubicBezTo>
                      <a:pt x="1030" y="4333"/>
                      <a:pt x="622" y="4631"/>
                      <a:pt x="178" y="4871"/>
                    </a:cubicBezTo>
                    <a:lnTo>
                      <a:pt x="0" y="4970"/>
                    </a:lnTo>
                    <a:lnTo>
                      <a:pt x="116" y="5122"/>
                    </a:lnTo>
                    <a:cubicBezTo>
                      <a:pt x="591" y="5764"/>
                      <a:pt x="1077" y="6396"/>
                      <a:pt x="1604" y="6998"/>
                    </a:cubicBezTo>
                    <a:cubicBezTo>
                      <a:pt x="1265" y="6346"/>
                      <a:pt x="889" y="5721"/>
                      <a:pt x="503" y="5098"/>
                    </a:cubicBezTo>
                    <a:lnTo>
                      <a:pt x="503" y="5098"/>
                    </a:lnTo>
                    <a:cubicBezTo>
                      <a:pt x="925" y="4883"/>
                      <a:pt x="1322" y="4610"/>
                      <a:pt x="1673" y="4291"/>
                    </a:cubicBezTo>
                    <a:cubicBezTo>
                      <a:pt x="2074" y="3931"/>
                      <a:pt x="2414" y="3507"/>
                      <a:pt x="2691" y="3048"/>
                    </a:cubicBezTo>
                    <a:cubicBezTo>
                      <a:pt x="3246" y="2133"/>
                      <a:pt x="3543" y="1047"/>
                      <a:pt x="3449"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6629425" y="3310175"/>
                <a:ext cx="66500" cy="38675"/>
              </a:xfrm>
              <a:custGeom>
                <a:avLst/>
                <a:gdLst/>
                <a:ahLst/>
                <a:cxnLst/>
                <a:rect l="l" t="t" r="r" b="b"/>
                <a:pathLst>
                  <a:path w="2660" h="1547" extrusionOk="0">
                    <a:moveTo>
                      <a:pt x="944" y="0"/>
                    </a:moveTo>
                    <a:cubicBezTo>
                      <a:pt x="522" y="0"/>
                      <a:pt x="191" y="152"/>
                      <a:pt x="110" y="418"/>
                    </a:cubicBezTo>
                    <a:cubicBezTo>
                      <a:pt x="1" y="794"/>
                      <a:pt x="460" y="1259"/>
                      <a:pt x="1130" y="1457"/>
                    </a:cubicBezTo>
                    <a:cubicBezTo>
                      <a:pt x="1334" y="1518"/>
                      <a:pt x="1534" y="1546"/>
                      <a:pt x="1718" y="1546"/>
                    </a:cubicBezTo>
                    <a:cubicBezTo>
                      <a:pt x="2141" y="1546"/>
                      <a:pt x="2474" y="1395"/>
                      <a:pt x="2550" y="1129"/>
                    </a:cubicBezTo>
                    <a:cubicBezTo>
                      <a:pt x="2660" y="753"/>
                      <a:pt x="2206" y="287"/>
                      <a:pt x="1531" y="89"/>
                    </a:cubicBezTo>
                    <a:cubicBezTo>
                      <a:pt x="1327" y="29"/>
                      <a:pt x="1127" y="0"/>
                      <a:pt x="94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6437525" y="3310425"/>
                <a:ext cx="642200" cy="609925"/>
              </a:xfrm>
              <a:custGeom>
                <a:avLst/>
                <a:gdLst/>
                <a:ahLst/>
                <a:cxnLst/>
                <a:rect l="l" t="t" r="r" b="b"/>
                <a:pathLst>
                  <a:path w="25688" h="24397" extrusionOk="0">
                    <a:moveTo>
                      <a:pt x="21957" y="0"/>
                    </a:moveTo>
                    <a:lnTo>
                      <a:pt x="13753" y="5711"/>
                    </a:lnTo>
                    <a:lnTo>
                      <a:pt x="12113" y="9839"/>
                    </a:lnTo>
                    <a:cubicBezTo>
                      <a:pt x="12113" y="9839"/>
                      <a:pt x="8309" y="9489"/>
                      <a:pt x="5879" y="9473"/>
                    </a:cubicBezTo>
                    <a:cubicBezTo>
                      <a:pt x="4912" y="10623"/>
                      <a:pt x="3308" y="12608"/>
                      <a:pt x="2295" y="14260"/>
                    </a:cubicBezTo>
                    <a:cubicBezTo>
                      <a:pt x="763" y="16747"/>
                      <a:pt x="1" y="18753"/>
                      <a:pt x="1" y="18753"/>
                    </a:cubicBezTo>
                    <a:lnTo>
                      <a:pt x="18430" y="24396"/>
                    </a:lnTo>
                    <a:cubicBezTo>
                      <a:pt x="18430" y="24396"/>
                      <a:pt x="20734" y="20603"/>
                      <a:pt x="22887" y="18534"/>
                    </a:cubicBezTo>
                    <a:cubicBezTo>
                      <a:pt x="24125" y="17342"/>
                      <a:pt x="24674" y="16852"/>
                      <a:pt x="25688" y="16005"/>
                    </a:cubicBezTo>
                    <a:cubicBezTo>
                      <a:pt x="23917" y="13701"/>
                      <a:pt x="21293" y="10999"/>
                      <a:pt x="21293" y="10999"/>
                    </a:cubicBezTo>
                    <a:lnTo>
                      <a:pt x="21957"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6243275" y="3545950"/>
                <a:ext cx="873950" cy="956875"/>
              </a:xfrm>
              <a:custGeom>
                <a:avLst/>
                <a:gdLst/>
                <a:ahLst/>
                <a:cxnLst/>
                <a:rect l="l" t="t" r="r" b="b"/>
                <a:pathLst>
                  <a:path w="34958" h="38275" extrusionOk="0">
                    <a:moveTo>
                      <a:pt x="10848" y="1"/>
                    </a:moveTo>
                    <a:cubicBezTo>
                      <a:pt x="10848" y="1"/>
                      <a:pt x="7959" y="3020"/>
                      <a:pt x="3977" y="9886"/>
                    </a:cubicBezTo>
                    <a:cubicBezTo>
                      <a:pt x="1" y="16757"/>
                      <a:pt x="2676" y="19579"/>
                      <a:pt x="3182" y="23122"/>
                    </a:cubicBezTo>
                    <a:cubicBezTo>
                      <a:pt x="3690" y="26669"/>
                      <a:pt x="1882" y="38274"/>
                      <a:pt x="1882" y="38274"/>
                    </a:cubicBezTo>
                    <a:lnTo>
                      <a:pt x="24151" y="38274"/>
                    </a:lnTo>
                    <a:cubicBezTo>
                      <a:pt x="25009" y="32997"/>
                      <a:pt x="26153" y="27766"/>
                      <a:pt x="27585" y="22615"/>
                    </a:cubicBezTo>
                    <a:cubicBezTo>
                      <a:pt x="29027" y="17442"/>
                      <a:pt x="30944" y="12086"/>
                      <a:pt x="34957" y="8553"/>
                    </a:cubicBezTo>
                    <a:cubicBezTo>
                      <a:pt x="34456" y="7880"/>
                      <a:pt x="33954" y="7222"/>
                      <a:pt x="33458" y="6584"/>
                    </a:cubicBezTo>
                    <a:cubicBezTo>
                      <a:pt x="28326" y="10696"/>
                      <a:pt x="26200" y="14975"/>
                      <a:pt x="26200" y="14975"/>
                    </a:cubicBezTo>
                    <a:lnTo>
                      <a:pt x="7771" y="9332"/>
                    </a:lnTo>
                    <a:cubicBezTo>
                      <a:pt x="7771" y="9332"/>
                      <a:pt x="8533" y="7326"/>
                      <a:pt x="10065" y="4839"/>
                    </a:cubicBezTo>
                    <a:cubicBezTo>
                      <a:pt x="11078" y="3187"/>
                      <a:pt x="12682" y="1202"/>
                      <a:pt x="13649" y="52"/>
                    </a:cubicBezTo>
                    <a:cubicBezTo>
                      <a:pt x="12092" y="37"/>
                      <a:pt x="10848" y="1"/>
                      <a:pt x="10848" y="1"/>
                    </a:cubicBez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6042225" y="3545950"/>
                <a:ext cx="936925" cy="926700"/>
              </a:xfrm>
              <a:custGeom>
                <a:avLst/>
                <a:gdLst/>
                <a:ahLst/>
                <a:cxnLst/>
                <a:rect l="l" t="t" r="r" b="b"/>
                <a:pathLst>
                  <a:path w="37477" h="37068" extrusionOk="0">
                    <a:moveTo>
                      <a:pt x="18890" y="1"/>
                    </a:moveTo>
                    <a:lnTo>
                      <a:pt x="18211" y="63"/>
                    </a:lnTo>
                    <a:cubicBezTo>
                      <a:pt x="14308" y="428"/>
                      <a:pt x="10817" y="2644"/>
                      <a:pt x="8827" y="6020"/>
                    </a:cubicBezTo>
                    <a:cubicBezTo>
                      <a:pt x="6705" y="9609"/>
                      <a:pt x="4730" y="14903"/>
                      <a:pt x="3555" y="18147"/>
                    </a:cubicBezTo>
                    <a:cubicBezTo>
                      <a:pt x="2289" y="21633"/>
                      <a:pt x="1182" y="25332"/>
                      <a:pt x="466" y="27840"/>
                    </a:cubicBezTo>
                    <a:cubicBezTo>
                      <a:pt x="1" y="29481"/>
                      <a:pt x="1114" y="31147"/>
                      <a:pt x="2802" y="31346"/>
                    </a:cubicBezTo>
                    <a:cubicBezTo>
                      <a:pt x="4649" y="31567"/>
                      <a:pt x="7194" y="31779"/>
                      <a:pt x="10145" y="31779"/>
                    </a:cubicBezTo>
                    <a:cubicBezTo>
                      <a:pt x="11725" y="31779"/>
                      <a:pt x="13423" y="31718"/>
                      <a:pt x="15191" y="31565"/>
                    </a:cubicBezTo>
                    <a:cubicBezTo>
                      <a:pt x="23007" y="30882"/>
                      <a:pt x="24047" y="30604"/>
                      <a:pt x="24047" y="30604"/>
                    </a:cubicBezTo>
                    <a:lnTo>
                      <a:pt x="35114" y="37068"/>
                    </a:lnTo>
                    <a:lnTo>
                      <a:pt x="37477" y="29502"/>
                    </a:lnTo>
                    <a:cubicBezTo>
                      <a:pt x="37477" y="29502"/>
                      <a:pt x="17113" y="19381"/>
                      <a:pt x="14841" y="19135"/>
                    </a:cubicBezTo>
                    <a:cubicBezTo>
                      <a:pt x="14678" y="19118"/>
                      <a:pt x="14517" y="19110"/>
                      <a:pt x="14357" y="19110"/>
                    </a:cubicBezTo>
                    <a:cubicBezTo>
                      <a:pt x="12294" y="19110"/>
                      <a:pt x="10556" y="20452"/>
                      <a:pt x="10556" y="20452"/>
                    </a:cubicBezTo>
                    <a:cubicBezTo>
                      <a:pt x="10556" y="20452"/>
                      <a:pt x="9276" y="15670"/>
                      <a:pt x="10911" y="12165"/>
                    </a:cubicBezTo>
                    <a:cubicBezTo>
                      <a:pt x="13069" y="7540"/>
                      <a:pt x="18890" y="1"/>
                      <a:pt x="18890"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6703100" y="4018300"/>
                <a:ext cx="368650" cy="231225"/>
              </a:xfrm>
              <a:custGeom>
                <a:avLst/>
                <a:gdLst/>
                <a:ahLst/>
                <a:cxnLst/>
                <a:rect l="l" t="t" r="r" b="b"/>
                <a:pathLst>
                  <a:path w="14746" h="9249" extrusionOk="0">
                    <a:moveTo>
                      <a:pt x="11135" y="1"/>
                    </a:moveTo>
                    <a:cubicBezTo>
                      <a:pt x="9289" y="1"/>
                      <a:pt x="7097" y="508"/>
                      <a:pt x="6578" y="946"/>
                    </a:cubicBezTo>
                    <a:cubicBezTo>
                      <a:pt x="5869" y="1548"/>
                      <a:pt x="5304" y="5445"/>
                      <a:pt x="5304" y="5445"/>
                    </a:cubicBezTo>
                    <a:lnTo>
                      <a:pt x="1" y="5742"/>
                    </a:lnTo>
                    <a:lnTo>
                      <a:pt x="8293" y="9249"/>
                    </a:lnTo>
                    <a:cubicBezTo>
                      <a:pt x="8293" y="9249"/>
                      <a:pt x="14746" y="873"/>
                      <a:pt x="12949" y="241"/>
                    </a:cubicBezTo>
                    <a:cubicBezTo>
                      <a:pt x="12461" y="71"/>
                      <a:pt x="11822" y="1"/>
                      <a:pt x="11135"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6197425" y="4057225"/>
                <a:ext cx="446000" cy="253850"/>
              </a:xfrm>
              <a:custGeom>
                <a:avLst/>
                <a:gdLst/>
                <a:ahLst/>
                <a:cxnLst/>
                <a:rect l="l" t="t" r="r" b="b"/>
                <a:pathLst>
                  <a:path w="17840" h="10154" extrusionOk="0">
                    <a:moveTo>
                      <a:pt x="4348" y="1"/>
                    </a:moveTo>
                    <a:lnTo>
                      <a:pt x="3193" y="973"/>
                    </a:lnTo>
                    <a:cubicBezTo>
                      <a:pt x="2812" y="1296"/>
                      <a:pt x="2421" y="1610"/>
                      <a:pt x="2049" y="1954"/>
                    </a:cubicBezTo>
                    <a:cubicBezTo>
                      <a:pt x="1683" y="2299"/>
                      <a:pt x="1343" y="2676"/>
                      <a:pt x="1020" y="3063"/>
                    </a:cubicBezTo>
                    <a:cubicBezTo>
                      <a:pt x="690" y="3444"/>
                      <a:pt x="383" y="3841"/>
                      <a:pt x="89" y="4254"/>
                    </a:cubicBezTo>
                    <a:lnTo>
                      <a:pt x="0" y="4373"/>
                    </a:lnTo>
                    <a:lnTo>
                      <a:pt x="152" y="4373"/>
                    </a:lnTo>
                    <a:cubicBezTo>
                      <a:pt x="1731" y="4332"/>
                      <a:pt x="3308" y="4269"/>
                      <a:pt x="4881" y="4217"/>
                    </a:cubicBezTo>
                    <a:cubicBezTo>
                      <a:pt x="6448" y="4171"/>
                      <a:pt x="8011" y="4108"/>
                      <a:pt x="9577" y="4046"/>
                    </a:cubicBezTo>
                    <a:lnTo>
                      <a:pt x="9577" y="4046"/>
                    </a:lnTo>
                    <a:cubicBezTo>
                      <a:pt x="10942" y="5068"/>
                      <a:pt x="12306" y="6090"/>
                      <a:pt x="13681" y="7101"/>
                    </a:cubicBezTo>
                    <a:lnTo>
                      <a:pt x="15755" y="8632"/>
                    </a:lnTo>
                    <a:lnTo>
                      <a:pt x="17839" y="10153"/>
                    </a:lnTo>
                    <a:lnTo>
                      <a:pt x="15807" y="8564"/>
                    </a:lnTo>
                    <a:lnTo>
                      <a:pt x="13763" y="6997"/>
                    </a:lnTo>
                    <a:cubicBezTo>
                      <a:pt x="12400" y="5947"/>
                      <a:pt x="11031" y="4906"/>
                      <a:pt x="9663" y="3872"/>
                    </a:cubicBezTo>
                    <a:lnTo>
                      <a:pt x="9636" y="3852"/>
                    </a:lnTo>
                    <a:lnTo>
                      <a:pt x="9600" y="3852"/>
                    </a:lnTo>
                    <a:cubicBezTo>
                      <a:pt x="8026" y="3903"/>
                      <a:pt x="6449" y="3961"/>
                      <a:pt x="4876" y="4024"/>
                    </a:cubicBezTo>
                    <a:cubicBezTo>
                      <a:pt x="3349" y="4089"/>
                      <a:pt x="1826" y="4141"/>
                      <a:pt x="300" y="4215"/>
                    </a:cubicBezTo>
                    <a:lnTo>
                      <a:pt x="300" y="4215"/>
                    </a:lnTo>
                    <a:cubicBezTo>
                      <a:pt x="557" y="3849"/>
                      <a:pt x="827" y="3489"/>
                      <a:pt x="1114" y="3141"/>
                    </a:cubicBezTo>
                    <a:cubicBezTo>
                      <a:pt x="1427" y="2750"/>
                      <a:pt x="1762" y="2378"/>
                      <a:pt x="2117" y="2022"/>
                    </a:cubicBezTo>
                    <a:cubicBezTo>
                      <a:pt x="2467" y="1672"/>
                      <a:pt x="2853" y="1349"/>
                      <a:pt x="3224" y="1009"/>
                    </a:cubicBezTo>
                    <a:lnTo>
                      <a:pt x="4348"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6858425" y="3759775"/>
                <a:ext cx="368650" cy="743050"/>
              </a:xfrm>
              <a:custGeom>
                <a:avLst/>
                <a:gdLst/>
                <a:ahLst/>
                <a:cxnLst/>
                <a:rect l="l" t="t" r="r" b="b"/>
                <a:pathLst>
                  <a:path w="14746" h="29722" extrusionOk="0">
                    <a:moveTo>
                      <a:pt x="10351" y="0"/>
                    </a:moveTo>
                    <a:cubicBezTo>
                      <a:pt x="6338" y="3533"/>
                      <a:pt x="4421" y="8889"/>
                      <a:pt x="2979" y="14062"/>
                    </a:cubicBezTo>
                    <a:cubicBezTo>
                      <a:pt x="1776" y="18383"/>
                      <a:pt x="794" y="22662"/>
                      <a:pt x="1" y="27073"/>
                    </a:cubicBezTo>
                    <a:lnTo>
                      <a:pt x="4441" y="29721"/>
                    </a:lnTo>
                    <a:lnTo>
                      <a:pt x="7320" y="29721"/>
                    </a:lnTo>
                    <a:cubicBezTo>
                      <a:pt x="8528" y="27705"/>
                      <a:pt x="10718" y="23436"/>
                      <a:pt x="11866" y="20708"/>
                    </a:cubicBezTo>
                    <a:cubicBezTo>
                      <a:pt x="14333" y="14861"/>
                      <a:pt x="14746" y="8826"/>
                      <a:pt x="14521" y="7556"/>
                    </a:cubicBezTo>
                    <a:cubicBezTo>
                      <a:pt x="14155" y="5455"/>
                      <a:pt x="12316" y="2650"/>
                      <a:pt x="10351"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6897625" y="4018550"/>
                <a:ext cx="241300" cy="278425"/>
              </a:xfrm>
              <a:custGeom>
                <a:avLst/>
                <a:gdLst/>
                <a:ahLst/>
                <a:cxnLst/>
                <a:rect l="l" t="t" r="r" b="b"/>
                <a:pathLst>
                  <a:path w="9652" h="11137" extrusionOk="0">
                    <a:moveTo>
                      <a:pt x="2852" y="1"/>
                    </a:moveTo>
                    <a:cubicBezTo>
                      <a:pt x="2751" y="1"/>
                      <a:pt x="2650" y="7"/>
                      <a:pt x="2550" y="21"/>
                    </a:cubicBezTo>
                    <a:cubicBezTo>
                      <a:pt x="2638" y="10"/>
                      <a:pt x="2727" y="5"/>
                      <a:pt x="2815" y="5"/>
                    </a:cubicBezTo>
                    <a:cubicBezTo>
                      <a:pt x="3082" y="5"/>
                      <a:pt x="3348" y="51"/>
                      <a:pt x="3610" y="106"/>
                    </a:cubicBezTo>
                    <a:cubicBezTo>
                      <a:pt x="3955" y="183"/>
                      <a:pt x="4305" y="262"/>
                      <a:pt x="4650" y="351"/>
                    </a:cubicBezTo>
                    <a:cubicBezTo>
                      <a:pt x="5340" y="528"/>
                      <a:pt x="6024" y="743"/>
                      <a:pt x="6667" y="1046"/>
                    </a:cubicBezTo>
                    <a:cubicBezTo>
                      <a:pt x="7310" y="1350"/>
                      <a:pt x="7911" y="1741"/>
                      <a:pt x="8422" y="2232"/>
                    </a:cubicBezTo>
                    <a:cubicBezTo>
                      <a:pt x="8679" y="2472"/>
                      <a:pt x="8904" y="2749"/>
                      <a:pt x="9097" y="3042"/>
                    </a:cubicBezTo>
                    <a:cubicBezTo>
                      <a:pt x="9196" y="3188"/>
                      <a:pt x="9285" y="3340"/>
                      <a:pt x="9363" y="3496"/>
                    </a:cubicBezTo>
                    <a:cubicBezTo>
                      <a:pt x="9432" y="3658"/>
                      <a:pt x="9526" y="3820"/>
                      <a:pt x="9520" y="3972"/>
                    </a:cubicBezTo>
                    <a:cubicBezTo>
                      <a:pt x="9520" y="4046"/>
                      <a:pt x="9483" y="4118"/>
                      <a:pt x="9437" y="4145"/>
                    </a:cubicBezTo>
                    <a:cubicBezTo>
                      <a:pt x="9417" y="4157"/>
                      <a:pt x="9392" y="4162"/>
                      <a:pt x="9364" y="4162"/>
                    </a:cubicBezTo>
                    <a:cubicBezTo>
                      <a:pt x="9323" y="4162"/>
                      <a:pt x="9274" y="4152"/>
                      <a:pt x="9227" y="4140"/>
                    </a:cubicBezTo>
                    <a:lnTo>
                      <a:pt x="8716" y="3977"/>
                    </a:lnTo>
                    <a:cubicBezTo>
                      <a:pt x="8376" y="3873"/>
                      <a:pt x="8041" y="3757"/>
                      <a:pt x="7707" y="3638"/>
                    </a:cubicBezTo>
                    <a:lnTo>
                      <a:pt x="5695" y="2901"/>
                    </a:lnTo>
                    <a:cubicBezTo>
                      <a:pt x="4360" y="2423"/>
                      <a:pt x="2966" y="2012"/>
                      <a:pt x="1522" y="1982"/>
                    </a:cubicBezTo>
                    <a:lnTo>
                      <a:pt x="1522" y="1982"/>
                    </a:lnTo>
                    <a:cubicBezTo>
                      <a:pt x="1521" y="1982"/>
                      <a:pt x="1521" y="1982"/>
                      <a:pt x="1520" y="1982"/>
                    </a:cubicBezTo>
                    <a:lnTo>
                      <a:pt x="1520" y="1982"/>
                    </a:lnTo>
                    <a:lnTo>
                      <a:pt x="1520" y="1982"/>
                    </a:lnTo>
                    <a:cubicBezTo>
                      <a:pt x="1513" y="1982"/>
                      <a:pt x="1507" y="1982"/>
                      <a:pt x="1500" y="1982"/>
                    </a:cubicBezTo>
                    <a:lnTo>
                      <a:pt x="596" y="1965"/>
                    </a:lnTo>
                    <a:lnTo>
                      <a:pt x="1479" y="2165"/>
                    </a:lnTo>
                    <a:cubicBezTo>
                      <a:pt x="1486" y="2166"/>
                      <a:pt x="1493" y="2168"/>
                      <a:pt x="1500" y="2169"/>
                    </a:cubicBezTo>
                    <a:lnTo>
                      <a:pt x="1500" y="2169"/>
                    </a:lnTo>
                    <a:lnTo>
                      <a:pt x="1500" y="2170"/>
                    </a:lnTo>
                    <a:cubicBezTo>
                      <a:pt x="1500" y="2170"/>
                      <a:pt x="1500" y="2170"/>
                      <a:pt x="1501" y="2170"/>
                    </a:cubicBezTo>
                    <a:lnTo>
                      <a:pt x="1501" y="2170"/>
                    </a:lnTo>
                    <a:cubicBezTo>
                      <a:pt x="2298" y="2353"/>
                      <a:pt x="3053" y="2690"/>
                      <a:pt x="3746" y="3125"/>
                    </a:cubicBezTo>
                    <a:cubicBezTo>
                      <a:pt x="4441" y="3580"/>
                      <a:pt x="5099" y="4097"/>
                      <a:pt x="5711" y="4651"/>
                    </a:cubicBezTo>
                    <a:cubicBezTo>
                      <a:pt x="6328" y="5211"/>
                      <a:pt x="6912" y="5811"/>
                      <a:pt x="7425" y="6460"/>
                    </a:cubicBezTo>
                    <a:cubicBezTo>
                      <a:pt x="7681" y="6783"/>
                      <a:pt x="7911" y="7123"/>
                      <a:pt x="8099" y="7488"/>
                    </a:cubicBezTo>
                    <a:cubicBezTo>
                      <a:pt x="8282" y="7854"/>
                      <a:pt x="8444" y="8240"/>
                      <a:pt x="8491" y="8638"/>
                    </a:cubicBezTo>
                    <a:cubicBezTo>
                      <a:pt x="8516" y="8831"/>
                      <a:pt x="8501" y="9031"/>
                      <a:pt x="8428" y="9207"/>
                    </a:cubicBezTo>
                    <a:cubicBezTo>
                      <a:pt x="8391" y="9301"/>
                      <a:pt x="8355" y="9354"/>
                      <a:pt x="8282" y="9390"/>
                    </a:cubicBezTo>
                    <a:cubicBezTo>
                      <a:pt x="8203" y="9427"/>
                      <a:pt x="8109" y="9443"/>
                      <a:pt x="8015" y="9443"/>
                    </a:cubicBezTo>
                    <a:cubicBezTo>
                      <a:pt x="7822" y="9438"/>
                      <a:pt x="7607" y="9412"/>
                      <a:pt x="7419" y="9364"/>
                    </a:cubicBezTo>
                    <a:cubicBezTo>
                      <a:pt x="7226" y="9313"/>
                      <a:pt x="7038" y="9229"/>
                      <a:pt x="6855" y="9135"/>
                    </a:cubicBezTo>
                    <a:cubicBezTo>
                      <a:pt x="6114" y="8768"/>
                      <a:pt x="5402" y="8330"/>
                      <a:pt x="4703" y="7876"/>
                    </a:cubicBezTo>
                    <a:cubicBezTo>
                      <a:pt x="3302" y="6971"/>
                      <a:pt x="1912" y="5999"/>
                      <a:pt x="334" y="5394"/>
                    </a:cubicBezTo>
                    <a:lnTo>
                      <a:pt x="0" y="5262"/>
                    </a:lnTo>
                    <a:lnTo>
                      <a:pt x="271" y="5503"/>
                    </a:lnTo>
                    <a:lnTo>
                      <a:pt x="1855" y="6899"/>
                    </a:lnTo>
                    <a:cubicBezTo>
                      <a:pt x="2383" y="7369"/>
                      <a:pt x="2926" y="7823"/>
                      <a:pt x="3427" y="8309"/>
                    </a:cubicBezTo>
                    <a:cubicBezTo>
                      <a:pt x="3934" y="8800"/>
                      <a:pt x="4421" y="9318"/>
                      <a:pt x="4797" y="9913"/>
                    </a:cubicBezTo>
                    <a:cubicBezTo>
                      <a:pt x="4974" y="10211"/>
                      <a:pt x="5147" y="10524"/>
                      <a:pt x="5224" y="10864"/>
                    </a:cubicBezTo>
                    <a:cubicBezTo>
                      <a:pt x="5231" y="10948"/>
                      <a:pt x="5178" y="11031"/>
                      <a:pt x="5099" y="11073"/>
                    </a:cubicBezTo>
                    <a:cubicBezTo>
                      <a:pt x="5026" y="11120"/>
                      <a:pt x="4937" y="11125"/>
                      <a:pt x="4848" y="11125"/>
                    </a:cubicBezTo>
                    <a:cubicBezTo>
                      <a:pt x="4676" y="11120"/>
                      <a:pt x="4498" y="11115"/>
                      <a:pt x="4322" y="11083"/>
                    </a:cubicBezTo>
                    <a:lnTo>
                      <a:pt x="4322" y="11083"/>
                    </a:lnTo>
                    <a:cubicBezTo>
                      <a:pt x="4498" y="11115"/>
                      <a:pt x="4671" y="11131"/>
                      <a:pt x="4848" y="11136"/>
                    </a:cubicBezTo>
                    <a:cubicBezTo>
                      <a:pt x="4937" y="11136"/>
                      <a:pt x="5031" y="11136"/>
                      <a:pt x="5110" y="11083"/>
                    </a:cubicBezTo>
                    <a:cubicBezTo>
                      <a:pt x="5188" y="11042"/>
                      <a:pt x="5251" y="10958"/>
                      <a:pt x="5246" y="10864"/>
                    </a:cubicBezTo>
                    <a:cubicBezTo>
                      <a:pt x="5173" y="10514"/>
                      <a:pt x="5005" y="10196"/>
                      <a:pt x="4828" y="9892"/>
                    </a:cubicBezTo>
                    <a:cubicBezTo>
                      <a:pt x="4457" y="9286"/>
                      <a:pt x="3982" y="8758"/>
                      <a:pt x="3485" y="8257"/>
                    </a:cubicBezTo>
                    <a:cubicBezTo>
                      <a:pt x="2983" y="7760"/>
                      <a:pt x="2450" y="7290"/>
                      <a:pt x="1928" y="6820"/>
                    </a:cubicBezTo>
                    <a:lnTo>
                      <a:pt x="637" y="5658"/>
                    </a:lnTo>
                    <a:lnTo>
                      <a:pt x="637" y="5658"/>
                    </a:lnTo>
                    <a:cubicBezTo>
                      <a:pt x="2051" y="6273"/>
                      <a:pt x="3313" y="7176"/>
                      <a:pt x="4604" y="8021"/>
                    </a:cubicBezTo>
                    <a:cubicBezTo>
                      <a:pt x="5303" y="8481"/>
                      <a:pt x="6019" y="8925"/>
                      <a:pt x="6772" y="9301"/>
                    </a:cubicBezTo>
                    <a:cubicBezTo>
                      <a:pt x="6965" y="9395"/>
                      <a:pt x="7158" y="9484"/>
                      <a:pt x="7373" y="9542"/>
                    </a:cubicBezTo>
                    <a:cubicBezTo>
                      <a:pt x="7587" y="9600"/>
                      <a:pt x="7790" y="9626"/>
                      <a:pt x="8015" y="9631"/>
                    </a:cubicBezTo>
                    <a:cubicBezTo>
                      <a:pt x="8130" y="9631"/>
                      <a:pt x="8245" y="9615"/>
                      <a:pt x="8360" y="9563"/>
                    </a:cubicBezTo>
                    <a:cubicBezTo>
                      <a:pt x="8417" y="9532"/>
                      <a:pt x="8475" y="9495"/>
                      <a:pt x="8516" y="9438"/>
                    </a:cubicBezTo>
                    <a:cubicBezTo>
                      <a:pt x="8559" y="9385"/>
                      <a:pt x="8585" y="9333"/>
                      <a:pt x="8605" y="9281"/>
                    </a:cubicBezTo>
                    <a:cubicBezTo>
                      <a:pt x="8694" y="9067"/>
                      <a:pt x="8704" y="8836"/>
                      <a:pt x="8684" y="8617"/>
                    </a:cubicBezTo>
                    <a:cubicBezTo>
                      <a:pt x="8632" y="8178"/>
                      <a:pt x="8465" y="7781"/>
                      <a:pt x="8277" y="7400"/>
                    </a:cubicBezTo>
                    <a:cubicBezTo>
                      <a:pt x="8084" y="7018"/>
                      <a:pt x="7843" y="6668"/>
                      <a:pt x="7587" y="6334"/>
                    </a:cubicBezTo>
                    <a:cubicBezTo>
                      <a:pt x="7059" y="5670"/>
                      <a:pt x="6473" y="5064"/>
                      <a:pt x="5851" y="4500"/>
                    </a:cubicBezTo>
                    <a:cubicBezTo>
                      <a:pt x="5224" y="3940"/>
                      <a:pt x="4561" y="3424"/>
                      <a:pt x="3851" y="2963"/>
                    </a:cubicBezTo>
                    <a:cubicBezTo>
                      <a:pt x="3376" y="2666"/>
                      <a:pt x="2869" y="2413"/>
                      <a:pt x="2340" y="2223"/>
                    </a:cubicBezTo>
                    <a:lnTo>
                      <a:pt x="2340" y="2223"/>
                    </a:lnTo>
                    <a:cubicBezTo>
                      <a:pt x="3463" y="2349"/>
                      <a:pt x="4562" y="2686"/>
                      <a:pt x="5638" y="3063"/>
                    </a:cubicBezTo>
                    <a:lnTo>
                      <a:pt x="7655" y="3779"/>
                    </a:lnTo>
                    <a:cubicBezTo>
                      <a:pt x="7995" y="3899"/>
                      <a:pt x="8334" y="4008"/>
                      <a:pt x="8679" y="4113"/>
                    </a:cubicBezTo>
                    <a:lnTo>
                      <a:pt x="9191" y="4270"/>
                    </a:lnTo>
                    <a:cubicBezTo>
                      <a:pt x="9242" y="4282"/>
                      <a:pt x="9301" y="4297"/>
                      <a:pt x="9363" y="4297"/>
                    </a:cubicBezTo>
                    <a:cubicBezTo>
                      <a:pt x="9408" y="4297"/>
                      <a:pt x="9456" y="4289"/>
                      <a:pt x="9504" y="4265"/>
                    </a:cubicBezTo>
                    <a:cubicBezTo>
                      <a:pt x="9609" y="4196"/>
                      <a:pt x="9645" y="4077"/>
                      <a:pt x="9651" y="3977"/>
                    </a:cubicBezTo>
                    <a:cubicBezTo>
                      <a:pt x="9645" y="3769"/>
                      <a:pt x="9546" y="3607"/>
                      <a:pt x="9473" y="3444"/>
                    </a:cubicBezTo>
                    <a:cubicBezTo>
                      <a:pt x="9389" y="3282"/>
                      <a:pt x="9300" y="3125"/>
                      <a:pt x="9196" y="2973"/>
                    </a:cubicBezTo>
                    <a:cubicBezTo>
                      <a:pt x="8998" y="2676"/>
                      <a:pt x="8762" y="2399"/>
                      <a:pt x="8496" y="2153"/>
                    </a:cubicBezTo>
                    <a:cubicBezTo>
                      <a:pt x="7973" y="1652"/>
                      <a:pt x="7351" y="1271"/>
                      <a:pt x="6698" y="978"/>
                    </a:cubicBezTo>
                    <a:cubicBezTo>
                      <a:pt x="6046" y="685"/>
                      <a:pt x="5356" y="477"/>
                      <a:pt x="4660" y="315"/>
                    </a:cubicBezTo>
                    <a:cubicBezTo>
                      <a:pt x="4310" y="231"/>
                      <a:pt x="3960" y="158"/>
                      <a:pt x="3610" y="89"/>
                    </a:cubicBezTo>
                    <a:cubicBezTo>
                      <a:pt x="3360" y="41"/>
                      <a:pt x="3106" y="1"/>
                      <a:pt x="28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6726625" y="4160550"/>
                <a:ext cx="279050" cy="135100"/>
              </a:xfrm>
              <a:custGeom>
                <a:avLst/>
                <a:gdLst/>
                <a:ahLst/>
                <a:cxnLst/>
                <a:rect l="l" t="t" r="r" b="b"/>
                <a:pathLst>
                  <a:path w="11162" h="5404" extrusionOk="0">
                    <a:moveTo>
                      <a:pt x="1" y="1"/>
                    </a:moveTo>
                    <a:lnTo>
                      <a:pt x="1" y="1"/>
                    </a:lnTo>
                    <a:cubicBezTo>
                      <a:pt x="915" y="486"/>
                      <a:pt x="1834" y="957"/>
                      <a:pt x="2759" y="1422"/>
                    </a:cubicBezTo>
                    <a:cubicBezTo>
                      <a:pt x="3679" y="1887"/>
                      <a:pt x="4609" y="2336"/>
                      <a:pt x="5538" y="2796"/>
                    </a:cubicBezTo>
                    <a:cubicBezTo>
                      <a:pt x="6469" y="3240"/>
                      <a:pt x="7399" y="3689"/>
                      <a:pt x="8340" y="4123"/>
                    </a:cubicBezTo>
                    <a:lnTo>
                      <a:pt x="9744" y="4776"/>
                    </a:lnTo>
                    <a:cubicBezTo>
                      <a:pt x="10221" y="4986"/>
                      <a:pt x="10691" y="5200"/>
                      <a:pt x="11161" y="5403"/>
                    </a:cubicBezTo>
                    <a:cubicBezTo>
                      <a:pt x="10706" y="5158"/>
                      <a:pt x="10246" y="4923"/>
                      <a:pt x="9792" y="4682"/>
                    </a:cubicBezTo>
                    <a:lnTo>
                      <a:pt x="8408" y="3983"/>
                    </a:lnTo>
                    <a:cubicBezTo>
                      <a:pt x="7482" y="3517"/>
                      <a:pt x="6553" y="3068"/>
                      <a:pt x="5627" y="2608"/>
                    </a:cubicBezTo>
                    <a:cubicBezTo>
                      <a:pt x="4692" y="2169"/>
                      <a:pt x="3763" y="1714"/>
                      <a:pt x="2827" y="1281"/>
                    </a:cubicBezTo>
                    <a:cubicBezTo>
                      <a:pt x="1887" y="842"/>
                      <a:pt x="951" y="414"/>
                      <a:pt x="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6913425" y="4111550"/>
                <a:ext cx="190850" cy="146100"/>
              </a:xfrm>
              <a:custGeom>
                <a:avLst/>
                <a:gdLst/>
                <a:ahLst/>
                <a:cxnLst/>
                <a:rect l="l" t="t" r="r" b="b"/>
                <a:pathLst>
                  <a:path w="7634" h="5844" extrusionOk="0">
                    <a:moveTo>
                      <a:pt x="0" y="1"/>
                    </a:moveTo>
                    <a:lnTo>
                      <a:pt x="0" y="1"/>
                    </a:lnTo>
                    <a:cubicBezTo>
                      <a:pt x="726" y="362"/>
                      <a:pt x="1452" y="727"/>
                      <a:pt x="2153" y="1135"/>
                    </a:cubicBezTo>
                    <a:cubicBezTo>
                      <a:pt x="2858" y="1537"/>
                      <a:pt x="3548" y="1966"/>
                      <a:pt x="4196" y="2446"/>
                    </a:cubicBezTo>
                    <a:cubicBezTo>
                      <a:pt x="4849" y="2917"/>
                      <a:pt x="5465" y="3439"/>
                      <a:pt x="6046" y="4004"/>
                    </a:cubicBezTo>
                    <a:cubicBezTo>
                      <a:pt x="6338" y="4286"/>
                      <a:pt x="6615" y="4583"/>
                      <a:pt x="6876" y="4892"/>
                    </a:cubicBezTo>
                    <a:cubicBezTo>
                      <a:pt x="7143" y="5195"/>
                      <a:pt x="7394" y="5514"/>
                      <a:pt x="7633" y="5843"/>
                    </a:cubicBezTo>
                    <a:cubicBezTo>
                      <a:pt x="7430" y="5487"/>
                      <a:pt x="7201" y="5154"/>
                      <a:pt x="6955" y="4829"/>
                    </a:cubicBezTo>
                    <a:cubicBezTo>
                      <a:pt x="6704" y="4505"/>
                      <a:pt x="6437" y="4192"/>
                      <a:pt x="6160" y="3893"/>
                    </a:cubicBezTo>
                    <a:cubicBezTo>
                      <a:pt x="5596" y="3298"/>
                      <a:pt x="4969" y="2771"/>
                      <a:pt x="4317" y="2279"/>
                    </a:cubicBezTo>
                    <a:cubicBezTo>
                      <a:pt x="3647" y="1804"/>
                      <a:pt x="2952" y="1370"/>
                      <a:pt x="2231" y="994"/>
                    </a:cubicBezTo>
                    <a:cubicBezTo>
                      <a:pt x="1505" y="618"/>
                      <a:pt x="763" y="283"/>
                      <a:pt x="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6753125" y="3391925"/>
                <a:ext cx="192450" cy="125425"/>
              </a:xfrm>
              <a:custGeom>
                <a:avLst/>
                <a:gdLst/>
                <a:ahLst/>
                <a:cxnLst/>
                <a:rect l="l" t="t" r="r" b="b"/>
                <a:pathLst>
                  <a:path w="7698" h="5017" extrusionOk="0">
                    <a:moveTo>
                      <a:pt x="7697" y="1"/>
                    </a:moveTo>
                    <a:cubicBezTo>
                      <a:pt x="7697" y="1"/>
                      <a:pt x="7683" y="28"/>
                      <a:pt x="7655" y="77"/>
                    </a:cubicBezTo>
                    <a:lnTo>
                      <a:pt x="7655" y="77"/>
                    </a:lnTo>
                    <a:cubicBezTo>
                      <a:pt x="7686" y="27"/>
                      <a:pt x="7697" y="1"/>
                      <a:pt x="7697" y="1"/>
                    </a:cubicBezTo>
                    <a:close/>
                    <a:moveTo>
                      <a:pt x="7655" y="77"/>
                    </a:moveTo>
                    <a:cubicBezTo>
                      <a:pt x="7508" y="315"/>
                      <a:pt x="6922" y="1098"/>
                      <a:pt x="5006" y="2321"/>
                    </a:cubicBezTo>
                    <a:cubicBezTo>
                      <a:pt x="2577" y="3873"/>
                      <a:pt x="434" y="3972"/>
                      <a:pt x="434" y="3972"/>
                    </a:cubicBezTo>
                    <a:lnTo>
                      <a:pt x="0" y="5017"/>
                    </a:lnTo>
                    <a:cubicBezTo>
                      <a:pt x="0" y="5017"/>
                      <a:pt x="2007" y="4641"/>
                      <a:pt x="4249" y="3345"/>
                    </a:cubicBezTo>
                    <a:cubicBezTo>
                      <a:pt x="6405" y="2097"/>
                      <a:pt x="7440" y="449"/>
                      <a:pt x="7655" y="77"/>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6849925" y="2667075"/>
                <a:ext cx="396625" cy="365775"/>
              </a:xfrm>
              <a:custGeom>
                <a:avLst/>
                <a:gdLst/>
                <a:ahLst/>
                <a:cxnLst/>
                <a:rect l="l" t="t" r="r" b="b"/>
                <a:pathLst>
                  <a:path w="15865" h="14631" extrusionOk="0">
                    <a:moveTo>
                      <a:pt x="1" y="0"/>
                    </a:moveTo>
                    <a:cubicBezTo>
                      <a:pt x="1" y="11"/>
                      <a:pt x="1" y="26"/>
                      <a:pt x="6" y="36"/>
                    </a:cubicBezTo>
                    <a:cubicBezTo>
                      <a:pt x="6" y="26"/>
                      <a:pt x="1" y="11"/>
                      <a:pt x="1" y="0"/>
                    </a:cubicBezTo>
                    <a:close/>
                    <a:moveTo>
                      <a:pt x="15608" y="14615"/>
                    </a:moveTo>
                    <a:lnTo>
                      <a:pt x="15608" y="14615"/>
                    </a:lnTo>
                    <a:cubicBezTo>
                      <a:pt x="15614" y="14621"/>
                      <a:pt x="15614" y="14626"/>
                      <a:pt x="15614" y="14631"/>
                    </a:cubicBezTo>
                    <a:lnTo>
                      <a:pt x="15864" y="14631"/>
                    </a:lnTo>
                    <a:cubicBezTo>
                      <a:pt x="15780" y="14626"/>
                      <a:pt x="15698" y="14621"/>
                      <a:pt x="15608" y="14615"/>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6850050" y="2667975"/>
                <a:ext cx="390225" cy="364875"/>
              </a:xfrm>
              <a:custGeom>
                <a:avLst/>
                <a:gdLst/>
                <a:ahLst/>
                <a:cxnLst/>
                <a:rect l="l" t="t" r="r" b="b"/>
                <a:pathLst>
                  <a:path w="15609" h="14595" extrusionOk="0">
                    <a:moveTo>
                      <a:pt x="1" y="0"/>
                    </a:moveTo>
                    <a:cubicBezTo>
                      <a:pt x="42" y="513"/>
                      <a:pt x="121" y="1025"/>
                      <a:pt x="220" y="1532"/>
                    </a:cubicBezTo>
                    <a:lnTo>
                      <a:pt x="283" y="1532"/>
                    </a:lnTo>
                    <a:cubicBezTo>
                      <a:pt x="162" y="1025"/>
                      <a:pt x="68" y="513"/>
                      <a:pt x="1" y="0"/>
                    </a:cubicBezTo>
                    <a:close/>
                    <a:moveTo>
                      <a:pt x="13518" y="14308"/>
                    </a:moveTo>
                    <a:lnTo>
                      <a:pt x="13518" y="14390"/>
                    </a:lnTo>
                    <a:cubicBezTo>
                      <a:pt x="14213" y="14506"/>
                      <a:pt x="14909" y="14574"/>
                      <a:pt x="15609" y="14595"/>
                    </a:cubicBezTo>
                    <a:cubicBezTo>
                      <a:pt x="15609" y="14590"/>
                      <a:pt x="15609" y="14585"/>
                      <a:pt x="15603" y="14579"/>
                    </a:cubicBezTo>
                    <a:cubicBezTo>
                      <a:pt x="14902" y="14532"/>
                      <a:pt x="14208" y="14443"/>
                      <a:pt x="13518" y="14308"/>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6855550" y="2706250"/>
                <a:ext cx="332450" cy="321500"/>
              </a:xfrm>
              <a:custGeom>
                <a:avLst/>
                <a:gdLst/>
                <a:ahLst/>
                <a:cxnLst/>
                <a:rect l="l" t="t" r="r" b="b"/>
                <a:pathLst>
                  <a:path w="13298" h="12860" extrusionOk="0">
                    <a:moveTo>
                      <a:pt x="0" y="1"/>
                    </a:moveTo>
                    <a:cubicBezTo>
                      <a:pt x="89" y="444"/>
                      <a:pt x="193" y="890"/>
                      <a:pt x="319" y="1329"/>
                    </a:cubicBezTo>
                    <a:cubicBezTo>
                      <a:pt x="591" y="2269"/>
                      <a:pt x="951" y="3188"/>
                      <a:pt x="1390" y="4071"/>
                    </a:cubicBezTo>
                    <a:cubicBezTo>
                      <a:pt x="2262" y="5837"/>
                      <a:pt x="3465" y="7442"/>
                      <a:pt x="4907" y="8784"/>
                    </a:cubicBezTo>
                    <a:cubicBezTo>
                      <a:pt x="6364" y="10117"/>
                      <a:pt x="8062" y="11183"/>
                      <a:pt x="9892" y="11914"/>
                    </a:cubicBezTo>
                    <a:cubicBezTo>
                      <a:pt x="10806" y="12275"/>
                      <a:pt x="11752" y="12562"/>
                      <a:pt x="12719" y="12755"/>
                    </a:cubicBezTo>
                    <a:cubicBezTo>
                      <a:pt x="12912" y="12797"/>
                      <a:pt x="13105" y="12828"/>
                      <a:pt x="13298" y="12859"/>
                    </a:cubicBezTo>
                    <a:lnTo>
                      <a:pt x="13298" y="12777"/>
                    </a:lnTo>
                    <a:cubicBezTo>
                      <a:pt x="13110" y="12740"/>
                      <a:pt x="12922" y="12703"/>
                      <a:pt x="12739" y="12661"/>
                    </a:cubicBezTo>
                    <a:cubicBezTo>
                      <a:pt x="11783" y="12442"/>
                      <a:pt x="10853" y="12145"/>
                      <a:pt x="9948" y="11768"/>
                    </a:cubicBezTo>
                    <a:cubicBezTo>
                      <a:pt x="8151" y="11016"/>
                      <a:pt x="6475" y="9960"/>
                      <a:pt x="5048" y="8633"/>
                    </a:cubicBezTo>
                    <a:cubicBezTo>
                      <a:pt x="3611" y="7322"/>
                      <a:pt x="2424" y="5733"/>
                      <a:pt x="1531" y="4003"/>
                    </a:cubicBezTo>
                    <a:cubicBezTo>
                      <a:pt x="878" y="2739"/>
                      <a:pt x="381" y="1391"/>
                      <a:pt x="63"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6952600" y="2682350"/>
                <a:ext cx="237100" cy="197675"/>
              </a:xfrm>
              <a:custGeom>
                <a:avLst/>
                <a:gdLst/>
                <a:ahLst/>
                <a:cxnLst/>
                <a:rect l="l" t="t" r="r" b="b"/>
                <a:pathLst>
                  <a:path w="9484" h="7907" extrusionOk="0">
                    <a:moveTo>
                      <a:pt x="1" y="1"/>
                    </a:moveTo>
                    <a:lnTo>
                      <a:pt x="225" y="790"/>
                    </a:lnTo>
                    <a:lnTo>
                      <a:pt x="524" y="1557"/>
                    </a:lnTo>
                    <a:lnTo>
                      <a:pt x="664" y="1846"/>
                    </a:lnTo>
                    <a:cubicBezTo>
                      <a:pt x="717" y="1861"/>
                      <a:pt x="763" y="1877"/>
                      <a:pt x="811" y="1897"/>
                    </a:cubicBezTo>
                    <a:cubicBezTo>
                      <a:pt x="486" y="1291"/>
                      <a:pt x="210" y="659"/>
                      <a:pt x="1" y="1"/>
                    </a:cubicBezTo>
                    <a:close/>
                    <a:moveTo>
                      <a:pt x="8282" y="7682"/>
                    </a:moveTo>
                    <a:cubicBezTo>
                      <a:pt x="8292" y="7708"/>
                      <a:pt x="8309" y="7733"/>
                      <a:pt x="8319" y="7760"/>
                    </a:cubicBezTo>
                    <a:lnTo>
                      <a:pt x="8669" y="7822"/>
                    </a:lnTo>
                    <a:lnTo>
                      <a:pt x="9484" y="7906"/>
                    </a:lnTo>
                    <a:cubicBezTo>
                      <a:pt x="9082" y="7854"/>
                      <a:pt x="8680" y="7776"/>
                      <a:pt x="8282" y="7682"/>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6969200" y="2728475"/>
                <a:ext cx="191375" cy="147875"/>
              </a:xfrm>
              <a:custGeom>
                <a:avLst/>
                <a:gdLst/>
                <a:ahLst/>
                <a:cxnLst/>
                <a:rect l="l" t="t" r="r" b="b"/>
                <a:pathLst>
                  <a:path w="7655" h="5915" extrusionOk="0">
                    <a:moveTo>
                      <a:pt x="0" y="1"/>
                    </a:moveTo>
                    <a:lnTo>
                      <a:pt x="225" y="450"/>
                    </a:lnTo>
                    <a:lnTo>
                      <a:pt x="643" y="1154"/>
                    </a:lnTo>
                    <a:cubicBezTo>
                      <a:pt x="1239" y="2080"/>
                      <a:pt x="1985" y="2905"/>
                      <a:pt x="2827" y="3616"/>
                    </a:cubicBezTo>
                    <a:cubicBezTo>
                      <a:pt x="3673" y="4311"/>
                      <a:pt x="4619" y="4896"/>
                      <a:pt x="5638" y="5319"/>
                    </a:cubicBezTo>
                    <a:lnTo>
                      <a:pt x="6412" y="5601"/>
                    </a:lnTo>
                    <a:lnTo>
                      <a:pt x="7201" y="5826"/>
                    </a:lnTo>
                    <a:lnTo>
                      <a:pt x="7655" y="5915"/>
                    </a:lnTo>
                    <a:cubicBezTo>
                      <a:pt x="7645" y="5888"/>
                      <a:pt x="7628" y="5863"/>
                      <a:pt x="7618" y="5837"/>
                    </a:cubicBezTo>
                    <a:cubicBezTo>
                      <a:pt x="6960" y="5669"/>
                      <a:pt x="6318" y="5449"/>
                      <a:pt x="5701" y="5174"/>
                    </a:cubicBezTo>
                    <a:cubicBezTo>
                      <a:pt x="4713" y="4728"/>
                      <a:pt x="3783" y="4154"/>
                      <a:pt x="2957" y="3454"/>
                    </a:cubicBezTo>
                    <a:cubicBezTo>
                      <a:pt x="2122" y="2770"/>
                      <a:pt x="1390" y="1959"/>
                      <a:pt x="774" y="1072"/>
                    </a:cubicBezTo>
                    <a:cubicBezTo>
                      <a:pt x="549" y="742"/>
                      <a:pt x="340" y="402"/>
                      <a:pt x="147" y="52"/>
                    </a:cubicBezTo>
                    <a:cubicBezTo>
                      <a:pt x="99" y="32"/>
                      <a:pt x="53" y="16"/>
                      <a:pt x="0"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6539550" y="2863800"/>
                <a:ext cx="1975" cy="675"/>
              </a:xfrm>
              <a:custGeom>
                <a:avLst/>
                <a:gdLst/>
                <a:ahLst/>
                <a:cxnLst/>
                <a:rect l="l" t="t" r="r" b="b"/>
                <a:pathLst>
                  <a:path w="79" h="27" extrusionOk="0">
                    <a:moveTo>
                      <a:pt x="1" y="0"/>
                    </a:moveTo>
                    <a:lnTo>
                      <a:pt x="1" y="0"/>
                    </a:lnTo>
                    <a:cubicBezTo>
                      <a:pt x="27" y="5"/>
                      <a:pt x="53" y="16"/>
                      <a:pt x="73" y="26"/>
                    </a:cubicBezTo>
                    <a:cubicBezTo>
                      <a:pt x="78" y="21"/>
                      <a:pt x="78" y="21"/>
                      <a:pt x="78" y="16"/>
                    </a:cubicBezTo>
                    <a:cubicBezTo>
                      <a:pt x="53" y="11"/>
                      <a:pt x="27" y="5"/>
                      <a:pt x="1" y="0"/>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6541375" y="2691225"/>
                <a:ext cx="213750" cy="175725"/>
              </a:xfrm>
              <a:custGeom>
                <a:avLst/>
                <a:gdLst/>
                <a:ahLst/>
                <a:cxnLst/>
                <a:rect l="l" t="t" r="r" b="b"/>
                <a:pathLst>
                  <a:path w="8550" h="7029" extrusionOk="0">
                    <a:moveTo>
                      <a:pt x="8549" y="1"/>
                    </a:moveTo>
                    <a:cubicBezTo>
                      <a:pt x="8465" y="237"/>
                      <a:pt x="8397" y="476"/>
                      <a:pt x="8303" y="707"/>
                    </a:cubicBezTo>
                    <a:cubicBezTo>
                      <a:pt x="8246" y="837"/>
                      <a:pt x="8194" y="968"/>
                      <a:pt x="8142" y="1098"/>
                    </a:cubicBezTo>
                    <a:cubicBezTo>
                      <a:pt x="8173" y="1088"/>
                      <a:pt x="8204" y="1083"/>
                      <a:pt x="8236" y="1072"/>
                    </a:cubicBezTo>
                    <a:cubicBezTo>
                      <a:pt x="8361" y="722"/>
                      <a:pt x="8465" y="362"/>
                      <a:pt x="8549" y="1"/>
                    </a:cubicBezTo>
                    <a:close/>
                    <a:moveTo>
                      <a:pt x="1611" y="6809"/>
                    </a:moveTo>
                    <a:lnTo>
                      <a:pt x="1611" y="6809"/>
                    </a:lnTo>
                    <a:cubicBezTo>
                      <a:pt x="1537" y="6825"/>
                      <a:pt x="1464" y="6845"/>
                      <a:pt x="1391" y="6862"/>
                    </a:cubicBezTo>
                    <a:cubicBezTo>
                      <a:pt x="1114" y="6934"/>
                      <a:pt x="827" y="6977"/>
                      <a:pt x="538" y="6977"/>
                    </a:cubicBezTo>
                    <a:cubicBezTo>
                      <a:pt x="362" y="6977"/>
                      <a:pt x="183" y="6961"/>
                      <a:pt x="5" y="6919"/>
                    </a:cubicBezTo>
                    <a:cubicBezTo>
                      <a:pt x="5" y="6924"/>
                      <a:pt x="5" y="6924"/>
                      <a:pt x="0" y="6929"/>
                    </a:cubicBezTo>
                    <a:cubicBezTo>
                      <a:pt x="231" y="7002"/>
                      <a:pt x="471" y="7028"/>
                      <a:pt x="711" y="7028"/>
                    </a:cubicBezTo>
                    <a:cubicBezTo>
                      <a:pt x="946" y="7028"/>
                      <a:pt x="1182" y="7002"/>
                      <a:pt x="1411" y="6961"/>
                    </a:cubicBezTo>
                    <a:cubicBezTo>
                      <a:pt x="1459" y="6956"/>
                      <a:pt x="1500" y="6946"/>
                      <a:pt x="1542" y="6934"/>
                    </a:cubicBezTo>
                    <a:cubicBezTo>
                      <a:pt x="1563" y="6893"/>
                      <a:pt x="1589" y="6852"/>
                      <a:pt x="1611" y="6809"/>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6579900" y="2718000"/>
                <a:ext cx="167375" cy="146600"/>
              </a:xfrm>
              <a:custGeom>
                <a:avLst/>
                <a:gdLst/>
                <a:ahLst/>
                <a:cxnLst/>
                <a:rect l="l" t="t" r="r" b="b"/>
                <a:pathLst>
                  <a:path w="6695" h="5864" extrusionOk="0">
                    <a:moveTo>
                      <a:pt x="6695" y="1"/>
                    </a:moveTo>
                    <a:lnTo>
                      <a:pt x="6695" y="1"/>
                    </a:lnTo>
                    <a:cubicBezTo>
                      <a:pt x="6663" y="12"/>
                      <a:pt x="6632" y="17"/>
                      <a:pt x="6601" y="27"/>
                    </a:cubicBezTo>
                    <a:cubicBezTo>
                      <a:pt x="6559" y="126"/>
                      <a:pt x="6517" y="220"/>
                      <a:pt x="6465" y="314"/>
                    </a:cubicBezTo>
                    <a:lnTo>
                      <a:pt x="6302" y="649"/>
                    </a:lnTo>
                    <a:cubicBezTo>
                      <a:pt x="6246" y="758"/>
                      <a:pt x="6183" y="864"/>
                      <a:pt x="6125" y="973"/>
                    </a:cubicBezTo>
                    <a:cubicBezTo>
                      <a:pt x="6005" y="1192"/>
                      <a:pt x="5870" y="1397"/>
                      <a:pt x="5733" y="1600"/>
                    </a:cubicBezTo>
                    <a:cubicBezTo>
                      <a:pt x="5190" y="2420"/>
                      <a:pt x="4521" y="3162"/>
                      <a:pt x="3758" y="3784"/>
                    </a:cubicBezTo>
                    <a:cubicBezTo>
                      <a:pt x="3010" y="4416"/>
                      <a:pt x="2164" y="4944"/>
                      <a:pt x="1255" y="5325"/>
                    </a:cubicBezTo>
                    <a:cubicBezTo>
                      <a:pt x="868" y="5482"/>
                      <a:pt x="471" y="5624"/>
                      <a:pt x="70" y="5738"/>
                    </a:cubicBezTo>
                    <a:cubicBezTo>
                      <a:pt x="48" y="5781"/>
                      <a:pt x="22" y="5822"/>
                      <a:pt x="1" y="5863"/>
                    </a:cubicBezTo>
                    <a:cubicBezTo>
                      <a:pt x="451" y="5764"/>
                      <a:pt x="885" y="5629"/>
                      <a:pt x="1312" y="5472"/>
                    </a:cubicBezTo>
                    <a:cubicBezTo>
                      <a:pt x="2253" y="5111"/>
                      <a:pt x="3116" y="4573"/>
                      <a:pt x="3894" y="3941"/>
                    </a:cubicBezTo>
                    <a:cubicBezTo>
                      <a:pt x="4657" y="3298"/>
                      <a:pt x="5342" y="2540"/>
                      <a:pt x="5863" y="1689"/>
                    </a:cubicBezTo>
                    <a:cubicBezTo>
                      <a:pt x="5995" y="1474"/>
                      <a:pt x="6130" y="1260"/>
                      <a:pt x="6239" y="1035"/>
                    </a:cubicBezTo>
                    <a:cubicBezTo>
                      <a:pt x="6292" y="921"/>
                      <a:pt x="6355" y="811"/>
                      <a:pt x="6408" y="702"/>
                    </a:cubicBezTo>
                    <a:lnTo>
                      <a:pt x="6559" y="357"/>
                    </a:lnTo>
                    <a:cubicBezTo>
                      <a:pt x="6606" y="237"/>
                      <a:pt x="6653" y="121"/>
                      <a:pt x="6695"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7190350" y="3119425"/>
                <a:ext cx="146700" cy="1101900"/>
              </a:xfrm>
              <a:custGeom>
                <a:avLst/>
                <a:gdLst/>
                <a:ahLst/>
                <a:cxnLst/>
                <a:rect l="l" t="t" r="r" b="b"/>
                <a:pathLst>
                  <a:path w="5868" h="44076" extrusionOk="0">
                    <a:moveTo>
                      <a:pt x="0" y="1"/>
                    </a:moveTo>
                    <a:lnTo>
                      <a:pt x="0" y="1"/>
                    </a:lnTo>
                    <a:cubicBezTo>
                      <a:pt x="89" y="1898"/>
                      <a:pt x="241" y="3789"/>
                      <a:pt x="460" y="5675"/>
                    </a:cubicBezTo>
                    <a:cubicBezTo>
                      <a:pt x="680" y="7562"/>
                      <a:pt x="967" y="9443"/>
                      <a:pt x="1317" y="11308"/>
                    </a:cubicBezTo>
                    <a:cubicBezTo>
                      <a:pt x="1662" y="13174"/>
                      <a:pt x="2091" y="15029"/>
                      <a:pt x="2566" y="16867"/>
                    </a:cubicBezTo>
                    <a:cubicBezTo>
                      <a:pt x="3041" y="18702"/>
                      <a:pt x="3554" y="20530"/>
                      <a:pt x="4024" y="22370"/>
                    </a:cubicBezTo>
                    <a:cubicBezTo>
                      <a:pt x="4500" y="24204"/>
                      <a:pt x="4933" y="26048"/>
                      <a:pt x="5226" y="27919"/>
                    </a:cubicBezTo>
                    <a:cubicBezTo>
                      <a:pt x="5518" y="29790"/>
                      <a:pt x="5680" y="31681"/>
                      <a:pt x="5607" y="33572"/>
                    </a:cubicBezTo>
                    <a:cubicBezTo>
                      <a:pt x="5544" y="35465"/>
                      <a:pt x="5226" y="37346"/>
                      <a:pt x="4671" y="39153"/>
                    </a:cubicBezTo>
                    <a:cubicBezTo>
                      <a:pt x="4394" y="40057"/>
                      <a:pt x="4081" y="40956"/>
                      <a:pt x="3648" y="41798"/>
                    </a:cubicBezTo>
                    <a:cubicBezTo>
                      <a:pt x="3224" y="42644"/>
                      <a:pt x="2676" y="43433"/>
                      <a:pt x="1970" y="44075"/>
                    </a:cubicBezTo>
                    <a:cubicBezTo>
                      <a:pt x="2686" y="43448"/>
                      <a:pt x="3251" y="42659"/>
                      <a:pt x="3694" y="41823"/>
                    </a:cubicBezTo>
                    <a:cubicBezTo>
                      <a:pt x="4138" y="40983"/>
                      <a:pt x="4478" y="40088"/>
                      <a:pt x="4770" y="39184"/>
                    </a:cubicBezTo>
                    <a:cubicBezTo>
                      <a:pt x="5346" y="37371"/>
                      <a:pt x="5686" y="35480"/>
                      <a:pt x="5764" y="33577"/>
                    </a:cubicBezTo>
                    <a:cubicBezTo>
                      <a:pt x="5868" y="31676"/>
                      <a:pt x="5696" y="29769"/>
                      <a:pt x="5409" y="27893"/>
                    </a:cubicBezTo>
                    <a:cubicBezTo>
                      <a:pt x="5122" y="26012"/>
                      <a:pt x="4698" y="24157"/>
                      <a:pt x="4222" y="22317"/>
                    </a:cubicBezTo>
                    <a:cubicBezTo>
                      <a:pt x="3747" y="20479"/>
                      <a:pt x="3229" y="18654"/>
                      <a:pt x="2749" y="16821"/>
                    </a:cubicBezTo>
                    <a:cubicBezTo>
                      <a:pt x="2262" y="14986"/>
                      <a:pt x="1840" y="13137"/>
                      <a:pt x="1474" y="11277"/>
                    </a:cubicBezTo>
                    <a:cubicBezTo>
                      <a:pt x="1102" y="9417"/>
                      <a:pt x="800" y="7546"/>
                      <a:pt x="559" y="5665"/>
                    </a:cubicBezTo>
                    <a:cubicBezTo>
                      <a:pt x="309" y="3784"/>
                      <a:pt x="125" y="1898"/>
                      <a:pt x="0"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7066000" y="3302575"/>
                <a:ext cx="66125" cy="447325"/>
              </a:xfrm>
              <a:custGeom>
                <a:avLst/>
                <a:gdLst/>
                <a:ahLst/>
                <a:cxnLst/>
                <a:rect l="l" t="t" r="r" b="b"/>
                <a:pathLst>
                  <a:path w="2645" h="17893" extrusionOk="0">
                    <a:moveTo>
                      <a:pt x="1" y="1"/>
                    </a:moveTo>
                    <a:lnTo>
                      <a:pt x="1" y="1"/>
                    </a:lnTo>
                    <a:cubicBezTo>
                      <a:pt x="261" y="1500"/>
                      <a:pt x="621" y="2974"/>
                      <a:pt x="982" y="4452"/>
                    </a:cubicBezTo>
                    <a:cubicBezTo>
                      <a:pt x="1337" y="5926"/>
                      <a:pt x="1709" y="7394"/>
                      <a:pt x="1981" y="8889"/>
                    </a:cubicBezTo>
                    <a:cubicBezTo>
                      <a:pt x="2268" y="10373"/>
                      <a:pt x="2451" y="11878"/>
                      <a:pt x="2487" y="13393"/>
                    </a:cubicBezTo>
                    <a:cubicBezTo>
                      <a:pt x="2519" y="14902"/>
                      <a:pt x="2377" y="16424"/>
                      <a:pt x="2001" y="17892"/>
                    </a:cubicBezTo>
                    <a:cubicBezTo>
                      <a:pt x="2231" y="17171"/>
                      <a:pt x="2388" y="16424"/>
                      <a:pt x="2497" y="15671"/>
                    </a:cubicBezTo>
                    <a:cubicBezTo>
                      <a:pt x="2596" y="14914"/>
                      <a:pt x="2644" y="14150"/>
                      <a:pt x="2644" y="13388"/>
                    </a:cubicBezTo>
                    <a:cubicBezTo>
                      <a:pt x="2644" y="11861"/>
                      <a:pt x="2456" y="10346"/>
                      <a:pt x="2184" y="8847"/>
                    </a:cubicBezTo>
                    <a:cubicBezTo>
                      <a:pt x="1892" y="7353"/>
                      <a:pt x="1525" y="5880"/>
                      <a:pt x="1134" y="4411"/>
                    </a:cubicBezTo>
                    <a:cubicBezTo>
                      <a:pt x="742" y="2943"/>
                      <a:pt x="345" y="1479"/>
                      <a:pt x="1"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6477375" y="3253850"/>
                <a:ext cx="49800" cy="296050"/>
              </a:xfrm>
              <a:custGeom>
                <a:avLst/>
                <a:gdLst/>
                <a:ahLst/>
                <a:cxnLst/>
                <a:rect l="l" t="t" r="r" b="b"/>
                <a:pathLst>
                  <a:path w="1992" h="11842" extrusionOk="0">
                    <a:moveTo>
                      <a:pt x="1991" y="1"/>
                    </a:moveTo>
                    <a:cubicBezTo>
                      <a:pt x="1861" y="1004"/>
                      <a:pt x="1662" y="1997"/>
                      <a:pt x="1432" y="2979"/>
                    </a:cubicBezTo>
                    <a:cubicBezTo>
                      <a:pt x="1306" y="3507"/>
                      <a:pt x="1181" y="4035"/>
                      <a:pt x="1051" y="4562"/>
                    </a:cubicBezTo>
                    <a:cubicBezTo>
                      <a:pt x="1118" y="4562"/>
                      <a:pt x="1181" y="4557"/>
                      <a:pt x="1249" y="4557"/>
                    </a:cubicBezTo>
                    <a:cubicBezTo>
                      <a:pt x="1369" y="4045"/>
                      <a:pt x="1484" y="3533"/>
                      <a:pt x="1588" y="3016"/>
                    </a:cubicBezTo>
                    <a:cubicBezTo>
                      <a:pt x="1782" y="2022"/>
                      <a:pt x="1945" y="1014"/>
                      <a:pt x="1991" y="1"/>
                    </a:cubicBezTo>
                    <a:close/>
                    <a:moveTo>
                      <a:pt x="1244" y="4578"/>
                    </a:moveTo>
                    <a:cubicBezTo>
                      <a:pt x="1176" y="4578"/>
                      <a:pt x="1113" y="4583"/>
                      <a:pt x="1045" y="4583"/>
                    </a:cubicBezTo>
                    <a:cubicBezTo>
                      <a:pt x="935" y="5032"/>
                      <a:pt x="826" y="5482"/>
                      <a:pt x="716" y="5931"/>
                    </a:cubicBezTo>
                    <a:cubicBezTo>
                      <a:pt x="491" y="6919"/>
                      <a:pt x="272" y="7911"/>
                      <a:pt x="141" y="8920"/>
                    </a:cubicBezTo>
                    <a:lnTo>
                      <a:pt x="57" y="9678"/>
                    </a:lnTo>
                    <a:lnTo>
                      <a:pt x="6" y="10436"/>
                    </a:lnTo>
                    <a:lnTo>
                      <a:pt x="1" y="11198"/>
                    </a:lnTo>
                    <a:cubicBezTo>
                      <a:pt x="11" y="11413"/>
                      <a:pt x="21" y="11627"/>
                      <a:pt x="32" y="11842"/>
                    </a:cubicBezTo>
                    <a:lnTo>
                      <a:pt x="42" y="11842"/>
                    </a:lnTo>
                    <a:cubicBezTo>
                      <a:pt x="42" y="10870"/>
                      <a:pt x="141" y="9898"/>
                      <a:pt x="298" y="8941"/>
                    </a:cubicBezTo>
                    <a:cubicBezTo>
                      <a:pt x="460" y="7948"/>
                      <a:pt x="674" y="6961"/>
                      <a:pt x="915" y="5979"/>
                    </a:cubicBezTo>
                    <a:cubicBezTo>
                      <a:pt x="1024" y="5509"/>
                      <a:pt x="1135" y="5043"/>
                      <a:pt x="1244" y="4578"/>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6503500" y="3367750"/>
                <a:ext cx="5100" cy="700"/>
              </a:xfrm>
              <a:custGeom>
                <a:avLst/>
                <a:gdLst/>
                <a:ahLst/>
                <a:cxnLst/>
                <a:rect l="l" t="t" r="r" b="b"/>
                <a:pathLst>
                  <a:path w="204" h="28" extrusionOk="0">
                    <a:moveTo>
                      <a:pt x="204" y="1"/>
                    </a:moveTo>
                    <a:cubicBezTo>
                      <a:pt x="136" y="1"/>
                      <a:pt x="73" y="6"/>
                      <a:pt x="6" y="6"/>
                    </a:cubicBezTo>
                    <a:cubicBezTo>
                      <a:pt x="6" y="12"/>
                      <a:pt x="6" y="22"/>
                      <a:pt x="0" y="27"/>
                    </a:cubicBezTo>
                    <a:cubicBezTo>
                      <a:pt x="68" y="27"/>
                      <a:pt x="131" y="22"/>
                      <a:pt x="199" y="22"/>
                    </a:cubicBezTo>
                    <a:cubicBezTo>
                      <a:pt x="199" y="12"/>
                      <a:pt x="204" y="6"/>
                      <a:pt x="20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6478175" y="3549875"/>
                <a:ext cx="275" cy="2875"/>
              </a:xfrm>
              <a:custGeom>
                <a:avLst/>
                <a:gdLst/>
                <a:ahLst/>
                <a:cxnLst/>
                <a:rect l="l" t="t" r="r" b="b"/>
                <a:pathLst>
                  <a:path w="11" h="115" extrusionOk="0">
                    <a:moveTo>
                      <a:pt x="0" y="1"/>
                    </a:moveTo>
                    <a:cubicBezTo>
                      <a:pt x="5" y="42"/>
                      <a:pt x="5" y="78"/>
                      <a:pt x="10" y="115"/>
                    </a:cubicBezTo>
                    <a:lnTo>
                      <a:pt x="10" y="1"/>
                    </a:lnTo>
                    <a:close/>
                  </a:path>
                </a:pathLst>
              </a:custGeom>
              <a:solidFill>
                <a:srgbClr val="BB9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6597025" y="3447700"/>
                <a:ext cx="13750" cy="99700"/>
              </a:xfrm>
              <a:custGeom>
                <a:avLst/>
                <a:gdLst/>
                <a:ahLst/>
                <a:cxnLst/>
                <a:rect l="l" t="t" r="r" b="b"/>
                <a:pathLst>
                  <a:path w="550" h="3988" extrusionOk="0">
                    <a:moveTo>
                      <a:pt x="550" y="1"/>
                    </a:moveTo>
                    <a:lnTo>
                      <a:pt x="550" y="1"/>
                    </a:lnTo>
                    <a:cubicBezTo>
                      <a:pt x="335" y="664"/>
                      <a:pt x="205" y="1349"/>
                      <a:pt x="116" y="2033"/>
                    </a:cubicBezTo>
                    <a:cubicBezTo>
                      <a:pt x="37" y="2682"/>
                      <a:pt x="0" y="3335"/>
                      <a:pt x="37" y="3987"/>
                    </a:cubicBezTo>
                    <a:lnTo>
                      <a:pt x="63" y="3987"/>
                    </a:lnTo>
                    <a:cubicBezTo>
                      <a:pt x="168" y="3345"/>
                      <a:pt x="241" y="2702"/>
                      <a:pt x="319" y="2060"/>
                    </a:cubicBezTo>
                    <a:cubicBezTo>
                      <a:pt x="403" y="1375"/>
                      <a:pt x="492" y="695"/>
                      <a:pt x="550"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6597925" y="3547375"/>
                <a:ext cx="675" cy="3150"/>
              </a:xfrm>
              <a:custGeom>
                <a:avLst/>
                <a:gdLst/>
                <a:ahLst/>
                <a:cxnLst/>
                <a:rect l="l" t="t" r="r" b="b"/>
                <a:pathLst>
                  <a:path w="27" h="126" extrusionOk="0">
                    <a:moveTo>
                      <a:pt x="1" y="0"/>
                    </a:moveTo>
                    <a:cubicBezTo>
                      <a:pt x="1" y="43"/>
                      <a:pt x="7" y="84"/>
                      <a:pt x="7" y="126"/>
                    </a:cubicBezTo>
                    <a:cubicBezTo>
                      <a:pt x="17" y="84"/>
                      <a:pt x="22" y="43"/>
                      <a:pt x="27" y="0"/>
                    </a:cubicBezTo>
                    <a:close/>
                  </a:path>
                </a:pathLst>
              </a:custGeom>
              <a:solidFill>
                <a:srgbClr val="BB9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6923975" y="3259725"/>
                <a:ext cx="198725" cy="198850"/>
              </a:xfrm>
              <a:custGeom>
                <a:avLst/>
                <a:gdLst/>
                <a:ahLst/>
                <a:cxnLst/>
                <a:rect l="l" t="t" r="r" b="b"/>
                <a:pathLst>
                  <a:path w="7949" h="7954" extrusionOk="0">
                    <a:moveTo>
                      <a:pt x="3972" y="0"/>
                    </a:moveTo>
                    <a:cubicBezTo>
                      <a:pt x="1783" y="0"/>
                      <a:pt x="1" y="1787"/>
                      <a:pt x="1" y="3977"/>
                    </a:cubicBezTo>
                    <a:cubicBezTo>
                      <a:pt x="1" y="6171"/>
                      <a:pt x="1783" y="7953"/>
                      <a:pt x="3972" y="7953"/>
                    </a:cubicBezTo>
                    <a:cubicBezTo>
                      <a:pt x="6167" y="7953"/>
                      <a:pt x="7949" y="6171"/>
                      <a:pt x="7949" y="3977"/>
                    </a:cubicBezTo>
                    <a:cubicBezTo>
                      <a:pt x="7949" y="2802"/>
                      <a:pt x="7431" y="1693"/>
                      <a:pt x="6533" y="936"/>
                    </a:cubicBezTo>
                    <a:lnTo>
                      <a:pt x="6225" y="1030"/>
                    </a:lnTo>
                    <a:lnTo>
                      <a:pt x="6360" y="1135"/>
                    </a:lnTo>
                    <a:cubicBezTo>
                      <a:pt x="7201" y="1845"/>
                      <a:pt x="7688" y="2880"/>
                      <a:pt x="7688" y="3977"/>
                    </a:cubicBezTo>
                    <a:cubicBezTo>
                      <a:pt x="7688" y="6026"/>
                      <a:pt x="6020" y="7693"/>
                      <a:pt x="3972" y="7693"/>
                    </a:cubicBezTo>
                    <a:cubicBezTo>
                      <a:pt x="1929" y="7693"/>
                      <a:pt x="263" y="6026"/>
                      <a:pt x="263" y="3977"/>
                    </a:cubicBezTo>
                    <a:cubicBezTo>
                      <a:pt x="263" y="1929"/>
                      <a:pt x="1929" y="267"/>
                      <a:pt x="3972" y="267"/>
                    </a:cubicBezTo>
                    <a:cubicBezTo>
                      <a:pt x="4380" y="267"/>
                      <a:pt x="4777" y="330"/>
                      <a:pt x="5159" y="461"/>
                    </a:cubicBezTo>
                    <a:lnTo>
                      <a:pt x="5243" y="210"/>
                    </a:lnTo>
                    <a:cubicBezTo>
                      <a:pt x="4835" y="74"/>
                      <a:pt x="4406" y="0"/>
                      <a:pt x="3972"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6400175" y="3545675"/>
                <a:ext cx="697975" cy="415700"/>
              </a:xfrm>
              <a:custGeom>
                <a:avLst/>
                <a:gdLst/>
                <a:ahLst/>
                <a:cxnLst/>
                <a:rect l="l" t="t" r="r" b="b"/>
                <a:pathLst>
                  <a:path w="27919" h="16628" extrusionOk="0">
                    <a:moveTo>
                      <a:pt x="6229" y="0"/>
                    </a:moveTo>
                    <a:cubicBezTo>
                      <a:pt x="6229" y="0"/>
                      <a:pt x="4196" y="2687"/>
                      <a:pt x="3104" y="4312"/>
                    </a:cubicBezTo>
                    <a:cubicBezTo>
                      <a:pt x="1484" y="6721"/>
                      <a:pt x="5" y="9907"/>
                      <a:pt x="5" y="9907"/>
                    </a:cubicBezTo>
                    <a:lnTo>
                      <a:pt x="0" y="9924"/>
                    </a:lnTo>
                    <a:lnTo>
                      <a:pt x="20556" y="16628"/>
                    </a:lnTo>
                    <a:lnTo>
                      <a:pt x="20561" y="16622"/>
                    </a:lnTo>
                    <a:cubicBezTo>
                      <a:pt x="20561" y="16622"/>
                      <a:pt x="20566" y="16606"/>
                      <a:pt x="20583" y="16580"/>
                    </a:cubicBezTo>
                    <a:cubicBezTo>
                      <a:pt x="20802" y="16146"/>
                      <a:pt x="22621" y="12609"/>
                      <a:pt x="24715" y="10336"/>
                    </a:cubicBezTo>
                    <a:cubicBezTo>
                      <a:pt x="25833" y="9119"/>
                      <a:pt x="26634" y="8424"/>
                      <a:pt x="27155" y="8031"/>
                    </a:cubicBezTo>
                    <a:cubicBezTo>
                      <a:pt x="27417" y="7838"/>
                      <a:pt x="27610" y="7718"/>
                      <a:pt x="27736" y="7650"/>
                    </a:cubicBezTo>
                    <a:cubicBezTo>
                      <a:pt x="27799" y="7614"/>
                      <a:pt x="27845" y="7592"/>
                      <a:pt x="27871" y="7577"/>
                    </a:cubicBezTo>
                    <a:cubicBezTo>
                      <a:pt x="27888" y="7572"/>
                      <a:pt x="27903" y="7567"/>
                      <a:pt x="27908" y="7561"/>
                    </a:cubicBezTo>
                    <a:cubicBezTo>
                      <a:pt x="27913" y="7561"/>
                      <a:pt x="27913" y="7561"/>
                      <a:pt x="27919" y="7556"/>
                    </a:cubicBezTo>
                    <a:lnTo>
                      <a:pt x="27913" y="7536"/>
                    </a:lnTo>
                    <a:cubicBezTo>
                      <a:pt x="27908" y="7541"/>
                      <a:pt x="26941" y="7891"/>
                      <a:pt x="24700" y="10320"/>
                    </a:cubicBezTo>
                    <a:cubicBezTo>
                      <a:pt x="22520" y="12683"/>
                      <a:pt x="20651" y="16399"/>
                      <a:pt x="20545" y="16603"/>
                    </a:cubicBezTo>
                    <a:lnTo>
                      <a:pt x="20545" y="16603"/>
                    </a:lnTo>
                    <a:lnTo>
                      <a:pt x="28" y="9906"/>
                    </a:lnTo>
                    <a:lnTo>
                      <a:pt x="28" y="9906"/>
                    </a:lnTo>
                    <a:cubicBezTo>
                      <a:pt x="31" y="9900"/>
                      <a:pt x="35" y="9892"/>
                      <a:pt x="42" y="9881"/>
                    </a:cubicBezTo>
                    <a:cubicBezTo>
                      <a:pt x="210" y="9521"/>
                      <a:pt x="1604" y="6579"/>
                      <a:pt x="3125" y="4322"/>
                    </a:cubicBezTo>
                    <a:cubicBezTo>
                      <a:pt x="3668" y="3512"/>
                      <a:pt x="4452" y="2436"/>
                      <a:pt x="5095" y="1563"/>
                    </a:cubicBezTo>
                    <a:cubicBezTo>
                      <a:pt x="5419" y="1124"/>
                      <a:pt x="5706" y="738"/>
                      <a:pt x="5910" y="461"/>
                    </a:cubicBezTo>
                    <a:cubicBezTo>
                      <a:pt x="6015" y="319"/>
                      <a:pt x="6099" y="210"/>
                      <a:pt x="6155" y="131"/>
                    </a:cubicBezTo>
                    <a:cubicBezTo>
                      <a:pt x="6186" y="95"/>
                      <a:pt x="6208" y="63"/>
                      <a:pt x="6224" y="48"/>
                    </a:cubicBezTo>
                    <a:cubicBezTo>
                      <a:pt x="6239" y="27"/>
                      <a:pt x="6249" y="17"/>
                      <a:pt x="6249" y="17"/>
                    </a:cubicBezTo>
                    <a:lnTo>
                      <a:pt x="6229" y="0"/>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2" name="Google Shape;522;p35"/>
          <p:cNvGrpSpPr/>
          <p:nvPr/>
        </p:nvGrpSpPr>
        <p:grpSpPr>
          <a:xfrm>
            <a:off x="715099" y="4214789"/>
            <a:ext cx="496556" cy="302273"/>
            <a:chOff x="267324" y="3231764"/>
            <a:chExt cx="496556" cy="302273"/>
          </a:xfrm>
        </p:grpSpPr>
        <p:sp>
          <p:nvSpPr>
            <p:cNvPr id="523" name="Google Shape;523;p35"/>
            <p:cNvSpPr/>
            <p:nvPr/>
          </p:nvSpPr>
          <p:spPr>
            <a:xfrm flipH="1">
              <a:off x="267324" y="3390095"/>
              <a:ext cx="331116" cy="143943"/>
            </a:xfrm>
            <a:custGeom>
              <a:avLst/>
              <a:gdLst/>
              <a:ahLst/>
              <a:cxnLst/>
              <a:rect l="l" t="t" r="r" b="b"/>
              <a:pathLst>
                <a:path w="9873" h="4292" extrusionOk="0">
                  <a:moveTo>
                    <a:pt x="0" y="0"/>
                  </a:moveTo>
                  <a:lnTo>
                    <a:pt x="0" y="4292"/>
                  </a:lnTo>
                  <a:lnTo>
                    <a:pt x="9873" y="4292"/>
                  </a:lnTo>
                  <a:lnTo>
                    <a:pt x="9873"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flipH="1">
              <a:off x="432966" y="3231764"/>
              <a:ext cx="330915" cy="144144"/>
            </a:xfrm>
            <a:custGeom>
              <a:avLst/>
              <a:gdLst/>
              <a:ahLst/>
              <a:cxnLst/>
              <a:rect l="l" t="t" r="r" b="b"/>
              <a:pathLst>
                <a:path w="9867" h="4298" extrusionOk="0">
                  <a:moveTo>
                    <a:pt x="0" y="1"/>
                  </a:moveTo>
                  <a:lnTo>
                    <a:pt x="0" y="4297"/>
                  </a:lnTo>
                  <a:lnTo>
                    <a:pt x="9867" y="4297"/>
                  </a:lnTo>
                  <a:lnTo>
                    <a:pt x="9867"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35"/>
          <p:cNvGrpSpPr/>
          <p:nvPr/>
        </p:nvGrpSpPr>
        <p:grpSpPr>
          <a:xfrm>
            <a:off x="7575412" y="1954562"/>
            <a:ext cx="853496" cy="472543"/>
            <a:chOff x="2975612" y="3769337"/>
            <a:chExt cx="853496" cy="472543"/>
          </a:xfrm>
        </p:grpSpPr>
        <p:sp>
          <p:nvSpPr>
            <p:cNvPr id="526" name="Google Shape;526;p35"/>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35"/>
          <p:cNvGrpSpPr/>
          <p:nvPr/>
        </p:nvGrpSpPr>
        <p:grpSpPr>
          <a:xfrm>
            <a:off x="2136180" y="535004"/>
            <a:ext cx="853529" cy="472376"/>
            <a:chOff x="841855" y="1120679"/>
            <a:chExt cx="853529" cy="472376"/>
          </a:xfrm>
        </p:grpSpPr>
        <p:sp>
          <p:nvSpPr>
            <p:cNvPr id="531" name="Google Shape;531;p35"/>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35"/>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7953450" y="89297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7428930E-44FA-AF74-1A17-11B9F975DEFC}"/>
              </a:ext>
            </a:extLst>
          </p:cNvPr>
          <p:cNvSpPr txBox="1"/>
          <p:nvPr/>
        </p:nvSpPr>
        <p:spPr>
          <a:xfrm>
            <a:off x="1035196" y="199722"/>
            <a:ext cx="4120563" cy="598177"/>
          </a:xfrm>
          <a:prstGeom prst="rect">
            <a:avLst/>
          </a:prstGeom>
          <a:noFill/>
        </p:spPr>
        <p:txBody>
          <a:bodyPr wrap="square" rtlCol="0">
            <a:spAutoFit/>
          </a:bodyPr>
          <a:lstStyle/>
          <a:p>
            <a:pPr algn="ctr">
              <a:lnSpc>
                <a:spcPct val="150000"/>
              </a:lnSpc>
            </a:pPr>
            <a:r>
              <a:rPr lang="en-US" sz="2500" b="1">
                <a:solidFill>
                  <a:srgbClr val="000000"/>
                </a:solidFill>
                <a:effectLst/>
                <a:latin typeface="+mj-lt"/>
                <a:ea typeface="Times New Roman" panose="02020603050405020304" pitchFamily="18" charset="0"/>
              </a:rPr>
              <a:t>I. Trao đổi khí ở sinh vật </a:t>
            </a:r>
            <a:endParaRPr lang="en-US" sz="2500">
              <a:effectLst/>
              <a:latin typeface="+mj-lt"/>
              <a:ea typeface="Calibri" panose="020F0502020204030204" pitchFamily="34" charset="0"/>
            </a:endParaRPr>
          </a:p>
        </p:txBody>
      </p:sp>
      <p:sp>
        <p:nvSpPr>
          <p:cNvPr id="10" name="TextBox 9">
            <a:extLst>
              <a:ext uri="{FF2B5EF4-FFF2-40B4-BE49-F238E27FC236}">
                <a16:creationId xmlns:a16="http://schemas.microsoft.com/office/drawing/2014/main" id="{ED5A9B83-1248-65AF-8A98-EE6A2A76AD6B}"/>
              </a:ext>
            </a:extLst>
          </p:cNvPr>
          <p:cNvSpPr txBox="1"/>
          <p:nvPr/>
        </p:nvSpPr>
        <p:spPr>
          <a:xfrm>
            <a:off x="1625655" y="641188"/>
            <a:ext cx="6262050" cy="456535"/>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rPr>
              <a:t>1. Tìm hiểu khái niệm trao đổi khí ở sinh vật </a:t>
            </a:r>
            <a:endParaRPr lang="en-US" sz="1800">
              <a:effectLst/>
              <a:latin typeface="+mj-lt"/>
              <a:ea typeface="Calibri" panose="020F0502020204030204" pitchFamily="34" charset="0"/>
            </a:endParaRPr>
          </a:p>
        </p:txBody>
      </p:sp>
      <p:sp>
        <p:nvSpPr>
          <p:cNvPr id="3" name="Line Callout 1 (Border and Accent Bar) 3">
            <a:extLst>
              <a:ext uri="{FF2B5EF4-FFF2-40B4-BE49-F238E27FC236}">
                <a16:creationId xmlns:a16="http://schemas.microsoft.com/office/drawing/2014/main" id="{869C4C21-0CB7-1871-9A7C-EED12C0CDBF4}"/>
              </a:ext>
            </a:extLst>
          </p:cNvPr>
          <p:cNvSpPr/>
          <p:nvPr/>
        </p:nvSpPr>
        <p:spPr>
          <a:xfrm>
            <a:off x="387480" y="1302665"/>
            <a:ext cx="2362808"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a:solidFill>
                  <a:schemeClr val="tx1">
                    <a:lumMod val="50000"/>
                  </a:schemeClr>
                </a:solidFill>
              </a:rPr>
              <a:t>Thảo luận nhóm đôi</a:t>
            </a:r>
            <a:endParaRPr lang="en-US" sz="1800" b="1" dirty="0">
              <a:solidFill>
                <a:schemeClr val="tx1">
                  <a:lumMod val="50000"/>
                </a:schemeClr>
              </a:solidFill>
            </a:endParaRPr>
          </a:p>
        </p:txBody>
      </p:sp>
      <p:sp>
        <p:nvSpPr>
          <p:cNvPr id="4" name="TextBox 3">
            <a:extLst>
              <a:ext uri="{FF2B5EF4-FFF2-40B4-BE49-F238E27FC236}">
                <a16:creationId xmlns:a16="http://schemas.microsoft.com/office/drawing/2014/main" id="{4C507D71-4004-92AE-D913-DA2B07BADA0E}"/>
              </a:ext>
            </a:extLst>
          </p:cNvPr>
          <p:cNvSpPr txBox="1"/>
          <p:nvPr/>
        </p:nvSpPr>
        <p:spPr>
          <a:xfrm>
            <a:off x="277968" y="2071520"/>
            <a:ext cx="6877112" cy="2534027"/>
          </a:xfrm>
          <a:prstGeom prst="rect">
            <a:avLst/>
          </a:prstGeom>
          <a:noFill/>
        </p:spPr>
        <p:txBody>
          <a:bodyPr wrap="square" rtlCol="0">
            <a:spAutoFit/>
          </a:bodyPr>
          <a:lstStyle/>
          <a:p>
            <a:pPr algn="just">
              <a:lnSpc>
                <a:spcPct val="150000"/>
              </a:lnSpc>
            </a:pPr>
            <a:r>
              <a:rPr lang="en-US" sz="1800" b="1"/>
              <a:t>C1:</a:t>
            </a:r>
            <a:r>
              <a:rPr lang="en-US" sz="1800"/>
              <a:t> Quá trình trao đổi khí ở thực vật, động vật diễn ra vào thời gian nào trong ngày?</a:t>
            </a:r>
          </a:p>
          <a:p>
            <a:pPr algn="just">
              <a:lnSpc>
                <a:spcPct val="150000"/>
              </a:lnSpc>
            </a:pPr>
            <a:r>
              <a:rPr lang="en-US" sz="1800" b="1"/>
              <a:t>C2:</a:t>
            </a:r>
            <a:r>
              <a:rPr lang="en-US" sz="1800"/>
              <a:t> Hãy cho biết cơ chế chung của sự trao đổi khí giữa cơ thể với môi trường ngoài?</a:t>
            </a:r>
          </a:p>
          <a:p>
            <a:pPr algn="just">
              <a:lnSpc>
                <a:spcPct val="150000"/>
              </a:lnSpc>
            </a:pPr>
            <a:r>
              <a:rPr lang="en-US" sz="1800" b="1"/>
              <a:t>C3: </a:t>
            </a:r>
            <a:r>
              <a:rPr lang="en-US" sz="1800"/>
              <a:t>Nêu vai trò của sự trao đổi khí ở cơ thể sinh vật.</a:t>
            </a:r>
          </a:p>
          <a:p>
            <a:pPr algn="just">
              <a:lnSpc>
                <a:spcPct val="150000"/>
              </a:lnSpc>
            </a:pPr>
            <a:r>
              <a:rPr lang="en-US" sz="1800" b="1"/>
              <a:t>C4: </a:t>
            </a:r>
            <a:r>
              <a:rPr lang="en-US" sz="1800"/>
              <a:t>Cho biết mối liên quan giữa sự trao đổi khí và hô hấp tế bào.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1)">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1)">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heel(1)">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heel(1)">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2" name="Google Shape;542;p36"/>
          <p:cNvGrpSpPr/>
          <p:nvPr/>
        </p:nvGrpSpPr>
        <p:grpSpPr>
          <a:xfrm>
            <a:off x="115258" y="1416945"/>
            <a:ext cx="688022" cy="314213"/>
            <a:chOff x="222921" y="2366932"/>
            <a:chExt cx="688022" cy="314213"/>
          </a:xfrm>
        </p:grpSpPr>
        <p:sp>
          <p:nvSpPr>
            <p:cNvPr id="543" name="Google Shape;543;p36"/>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36"/>
          <p:cNvGrpSpPr/>
          <p:nvPr/>
        </p:nvGrpSpPr>
        <p:grpSpPr>
          <a:xfrm>
            <a:off x="7975512" y="1870537"/>
            <a:ext cx="853496" cy="472543"/>
            <a:chOff x="2975612" y="3769337"/>
            <a:chExt cx="853496" cy="472543"/>
          </a:xfrm>
        </p:grpSpPr>
        <p:sp>
          <p:nvSpPr>
            <p:cNvPr id="547" name="Google Shape;547;p36"/>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159861" y="191385"/>
            <a:ext cx="3063008" cy="4848693"/>
          </a:xfrm>
          <a:prstGeom prst="round2DiagRect">
            <a:avLst>
              <a:gd name="adj1" fmla="val 13828"/>
              <a:gd name="adj2" fmla="val 0"/>
            </a:avLst>
          </a:prstGeom>
          <a:solidFill>
            <a:schemeClr val="tx2">
              <a:lumMod val="40000"/>
              <a:lumOff val="60000"/>
            </a:schemeClr>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8419500" y="684925"/>
            <a:ext cx="409500" cy="409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8088800" y="2754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1;p36">
            <a:extLst>
              <a:ext uri="{FF2B5EF4-FFF2-40B4-BE49-F238E27FC236}">
                <a16:creationId xmlns:a16="http://schemas.microsoft.com/office/drawing/2014/main" id="{0B802E40-6939-E3D0-2CFF-B1DAF50CEA35}"/>
              </a:ext>
            </a:extLst>
          </p:cNvPr>
          <p:cNvSpPr/>
          <p:nvPr/>
        </p:nvSpPr>
        <p:spPr>
          <a:xfrm>
            <a:off x="3436773" y="147403"/>
            <a:ext cx="5547366" cy="4848694"/>
          </a:xfrm>
          <a:prstGeom prst="round2DiagRect">
            <a:avLst>
              <a:gd name="adj1" fmla="val 13828"/>
              <a:gd name="adj2" fmla="val 0"/>
            </a:avLst>
          </a:prstGeom>
          <a:solidFill>
            <a:schemeClr val="tx2">
              <a:lumMod val="40000"/>
              <a:lumOff val="60000"/>
            </a:schemeClr>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28D8FEE7-F854-39DB-E41E-033F336C10DA}"/>
              </a:ext>
            </a:extLst>
          </p:cNvPr>
          <p:cNvSpPr txBox="1"/>
          <p:nvPr/>
        </p:nvSpPr>
        <p:spPr>
          <a:xfrm>
            <a:off x="254111" y="691352"/>
            <a:ext cx="2874508" cy="4121898"/>
          </a:xfrm>
          <a:prstGeom prst="rect">
            <a:avLst/>
          </a:prstGeom>
          <a:noFill/>
        </p:spPr>
        <p:txBody>
          <a:bodyPr wrap="square" rtlCol="0">
            <a:spAutoFit/>
          </a:bodyPr>
          <a:lstStyle/>
          <a:p>
            <a:pPr marL="0" marR="0" algn="just">
              <a:lnSpc>
                <a:spcPct val="150000"/>
              </a:lnSpc>
              <a:spcBef>
                <a:spcPts val="0"/>
              </a:spcBef>
              <a:spcAft>
                <a:spcPts val="600"/>
              </a:spcAft>
            </a:pPr>
            <a:r>
              <a:rPr lang="en-US" sz="1700" b="1">
                <a:effectLst/>
                <a:latin typeface="+mj-lt"/>
                <a:ea typeface="Times New Roman" panose="02020603050405020304" pitchFamily="18" charset="0"/>
              </a:rPr>
              <a:t>C1</a:t>
            </a:r>
            <a:r>
              <a:rPr lang="en-US" sz="1700">
                <a:effectLst/>
                <a:latin typeface="+mj-lt"/>
                <a:ea typeface="Times New Roman" panose="02020603050405020304" pitchFamily="18" charset="0"/>
              </a:rPr>
              <a:t>. Quá trình trao đổi khí diễn ra suốt cả ngày, đêm.</a:t>
            </a:r>
            <a:endParaRPr lang="en-US" sz="1700">
              <a:effectLst/>
              <a:latin typeface="+mj-lt"/>
              <a:ea typeface="Calibri" panose="020F0502020204030204" pitchFamily="34" charset="0"/>
            </a:endParaRPr>
          </a:p>
          <a:p>
            <a:pPr marL="0" marR="0" algn="just">
              <a:lnSpc>
                <a:spcPct val="150000"/>
              </a:lnSpc>
              <a:spcBef>
                <a:spcPts val="0"/>
              </a:spcBef>
              <a:spcAft>
                <a:spcPts val="600"/>
              </a:spcAft>
            </a:pPr>
            <a:r>
              <a:rPr lang="en-US" sz="1700" b="1">
                <a:effectLst/>
                <a:latin typeface="+mj-lt"/>
                <a:ea typeface="Times New Roman" panose="02020603050405020304" pitchFamily="18" charset="0"/>
              </a:rPr>
              <a:t>C2</a:t>
            </a:r>
            <a:r>
              <a:rPr lang="en-US" sz="1700">
                <a:effectLst/>
                <a:latin typeface="+mj-lt"/>
                <a:ea typeface="Times New Roman" panose="02020603050405020304" pitchFamily="18" charset="0"/>
              </a:rPr>
              <a:t>. Cơ chế chung: khuếch tán. Các phân tử khí di chuyển từ nơi có nồng độ cao đến nơi có nồng độ thấp.</a:t>
            </a:r>
          </a:p>
          <a:p>
            <a:pPr algn="just">
              <a:lnSpc>
                <a:spcPct val="150000"/>
              </a:lnSpc>
              <a:spcAft>
                <a:spcPts val="600"/>
              </a:spcAft>
            </a:pPr>
            <a:r>
              <a:rPr lang="en-US" sz="1700" b="1">
                <a:effectLst/>
                <a:latin typeface="+mj-lt"/>
                <a:ea typeface="Times New Roman" panose="02020603050405020304" pitchFamily="18" charset="0"/>
              </a:rPr>
              <a:t>C4</a:t>
            </a:r>
            <a:r>
              <a:rPr lang="en-US" sz="1700">
                <a:effectLst/>
                <a:latin typeface="+mj-lt"/>
                <a:ea typeface="Times New Roman" panose="02020603050405020304" pitchFamily="18" charset="0"/>
              </a:rPr>
              <a:t>. Sự trao đổi khí ở cơ thể giúp sự trao đổi khí ở các tế bào diễn ra.</a:t>
            </a:r>
            <a:endParaRPr lang="en-US" sz="1700">
              <a:effectLst/>
              <a:latin typeface="+mj-lt"/>
              <a:ea typeface="Calibri" panose="020F0502020204030204" pitchFamily="34" charset="0"/>
            </a:endParaRPr>
          </a:p>
        </p:txBody>
      </p:sp>
      <p:sp>
        <p:nvSpPr>
          <p:cNvPr id="13" name="TextBox 12">
            <a:extLst>
              <a:ext uri="{FF2B5EF4-FFF2-40B4-BE49-F238E27FC236}">
                <a16:creationId xmlns:a16="http://schemas.microsoft.com/office/drawing/2014/main" id="{FD560DF9-ED3B-31FB-74F1-7F6824958EE6}"/>
              </a:ext>
            </a:extLst>
          </p:cNvPr>
          <p:cNvSpPr txBox="1"/>
          <p:nvPr/>
        </p:nvSpPr>
        <p:spPr>
          <a:xfrm>
            <a:off x="3554173" y="275425"/>
            <a:ext cx="5429966" cy="4822089"/>
          </a:xfrm>
          <a:prstGeom prst="rect">
            <a:avLst/>
          </a:prstGeom>
          <a:noFill/>
        </p:spPr>
        <p:txBody>
          <a:bodyPr wrap="square" rtlCol="0">
            <a:spAutoFit/>
          </a:bodyPr>
          <a:lstStyle/>
          <a:p>
            <a:pPr marL="0" marR="0" algn="just">
              <a:lnSpc>
                <a:spcPct val="150000"/>
              </a:lnSpc>
              <a:spcBef>
                <a:spcPts val="0"/>
              </a:spcBef>
              <a:spcAft>
                <a:spcPts val="600"/>
              </a:spcAft>
            </a:pPr>
            <a:r>
              <a:rPr lang="en-US" sz="1700" b="1">
                <a:effectLst/>
                <a:latin typeface="+mj-lt"/>
                <a:ea typeface="Times New Roman" panose="02020603050405020304" pitchFamily="18" charset="0"/>
              </a:rPr>
              <a:t>C3</a:t>
            </a:r>
            <a:r>
              <a:rPr lang="en-US" sz="1700">
                <a:effectLst/>
                <a:latin typeface="+mj-lt"/>
                <a:ea typeface="Times New Roman" panose="02020603050405020304" pitchFamily="18" charset="0"/>
              </a:rPr>
              <a:t>. Vai trò của sự trao đổi khí: giúp cơ thể trao đổi khí với môi trường bên ngoài.</a:t>
            </a:r>
            <a:endParaRPr lang="en-US" sz="1700">
              <a:effectLst/>
              <a:latin typeface="+mj-lt"/>
              <a:ea typeface="Calibri" panose="020F0502020204030204" pitchFamily="34" charset="0"/>
            </a:endParaRPr>
          </a:p>
          <a:p>
            <a:pPr marL="342900" marR="0" lvl="0" indent="-342900" algn="just">
              <a:lnSpc>
                <a:spcPct val="150000"/>
              </a:lnSpc>
              <a:spcBef>
                <a:spcPts val="0"/>
              </a:spcBef>
              <a:spcAft>
                <a:spcPts val="1000"/>
              </a:spcAft>
              <a:buFont typeface="Arial" panose="020B0604020202020204" pitchFamily="34" charset="0"/>
              <a:buChar char="●"/>
            </a:pPr>
            <a:r>
              <a:rPr lang="en-US" sz="1700">
                <a:solidFill>
                  <a:srgbClr val="000000"/>
                </a:solidFill>
                <a:effectLst/>
                <a:latin typeface="+mj-lt"/>
                <a:ea typeface="Times New Roman" panose="02020603050405020304" pitchFamily="18" charset="0"/>
                <a:cs typeface="Noto Sans Symbols"/>
              </a:rPr>
              <a:t>Động vật: sự trao đổi khí diễn ra trong quá trình hô hấp, cơ thể lấy vào khí oxygen và thải ra môi trường khí carbon dioxide.</a:t>
            </a:r>
            <a:endParaRPr lang="en-US" sz="1700">
              <a:effectLst/>
              <a:latin typeface="+mj-lt"/>
              <a:ea typeface="Noto Sans Symbols"/>
              <a:cs typeface="Noto Sans Symbols"/>
            </a:endParaRPr>
          </a:p>
          <a:p>
            <a:pPr marL="342900" marR="0" lvl="0" indent="-342900" algn="just">
              <a:lnSpc>
                <a:spcPct val="150000"/>
              </a:lnSpc>
              <a:spcBef>
                <a:spcPts val="0"/>
              </a:spcBef>
              <a:spcAft>
                <a:spcPts val="1000"/>
              </a:spcAft>
              <a:buFont typeface="Arial" panose="020B0604020202020204" pitchFamily="34" charset="0"/>
              <a:buChar char="●"/>
            </a:pPr>
            <a:r>
              <a:rPr lang="en-US" sz="1700">
                <a:solidFill>
                  <a:srgbClr val="000000"/>
                </a:solidFill>
                <a:effectLst/>
                <a:latin typeface="+mj-lt"/>
                <a:ea typeface="Times New Roman" panose="02020603050405020304" pitchFamily="18" charset="0"/>
                <a:cs typeface="Noto Sans Symbols"/>
              </a:rPr>
              <a:t>Thực vật: trao đổi khí thực hiện trong cả quá trình quang hợp và hô hấp. </a:t>
            </a:r>
            <a:endParaRPr lang="en-US" sz="1700">
              <a:effectLst/>
              <a:latin typeface="+mj-lt"/>
              <a:ea typeface="Noto Sans Symbols"/>
              <a:cs typeface="Noto Sans Symbols"/>
            </a:endParaRPr>
          </a:p>
          <a:p>
            <a:pPr marL="342900" marR="0" lvl="0" indent="-342900" algn="just">
              <a:lnSpc>
                <a:spcPct val="150000"/>
              </a:lnSpc>
              <a:spcBef>
                <a:spcPts val="0"/>
              </a:spcBef>
              <a:spcAft>
                <a:spcPts val="1000"/>
              </a:spcAft>
              <a:buFont typeface="Courier New" panose="02070309020205020404" pitchFamily="49" charset="0"/>
              <a:buChar char="o"/>
            </a:pPr>
            <a:r>
              <a:rPr lang="en-US" sz="1700">
                <a:solidFill>
                  <a:srgbClr val="000000"/>
                </a:solidFill>
                <a:effectLst/>
                <a:latin typeface="+mj-lt"/>
                <a:ea typeface="Times New Roman" panose="02020603050405020304" pitchFamily="18" charset="0"/>
                <a:cs typeface="Courier New" panose="02070309020205020404" pitchFamily="49" charset="0"/>
              </a:rPr>
              <a:t>Quang hợp: cây lấy vào khí carbon dioxide và thải ra môi trường khí oxygen. </a:t>
            </a:r>
            <a:endParaRPr lang="en-US" sz="1700">
              <a:effectLst/>
              <a:latin typeface="+mj-lt"/>
              <a:ea typeface="Courier New" panose="02070309020205020404" pitchFamily="49" charset="0"/>
              <a:cs typeface="Courier New" panose="02070309020205020404" pitchFamily="49" charset="0"/>
            </a:endParaRPr>
          </a:p>
          <a:p>
            <a:pPr marL="342900" marR="0" lvl="0" indent="-342900" algn="just">
              <a:lnSpc>
                <a:spcPct val="150000"/>
              </a:lnSpc>
              <a:spcBef>
                <a:spcPts val="0"/>
              </a:spcBef>
              <a:spcAft>
                <a:spcPts val="600"/>
              </a:spcAft>
              <a:buFont typeface="Courier New" panose="02070309020205020404" pitchFamily="49" charset="0"/>
              <a:buChar char="o"/>
            </a:pPr>
            <a:r>
              <a:rPr lang="en-US" sz="1700">
                <a:solidFill>
                  <a:srgbClr val="000000"/>
                </a:solidFill>
                <a:effectLst/>
                <a:latin typeface="+mj-lt"/>
                <a:ea typeface="Times New Roman" panose="02020603050405020304" pitchFamily="18" charset="0"/>
                <a:cs typeface="Courier New" panose="02070309020205020404" pitchFamily="49" charset="0"/>
              </a:rPr>
              <a:t>Hô hấp: cây lấy vào khí oxygen và thải ra môi trường khí carbon dioxide. </a:t>
            </a:r>
            <a:endParaRPr lang="en-US" sz="1700">
              <a:effectLst/>
              <a:latin typeface="+mj-lt"/>
              <a:ea typeface="Courier New" panose="02070309020205020404" pitchFamily="49" charset="0"/>
              <a:cs typeface="Courier New" panose="02070309020205020404" pitchFamily="49"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2" dur="500"/>
                                        <p:tgtEl>
                                          <p:spTgt spid="13">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5" dur="500"/>
                                        <p:tgtEl>
                                          <p:spTgt spid="13">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8" dur="500"/>
                                        <p:tgtEl>
                                          <p:spTgt spid="13">
                                            <p:txEl>
                                              <p:pRg st="2" end="2"/>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1" dur="500"/>
                                        <p:tgtEl>
                                          <p:spTgt spid="13">
                                            <p:txEl>
                                              <p:pRg st="3" end="3"/>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8"/>
          <p:cNvSpPr/>
          <p:nvPr/>
        </p:nvSpPr>
        <p:spPr>
          <a:xfrm>
            <a:off x="330547" y="324200"/>
            <a:ext cx="8303100" cy="4495100"/>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349500" y="1645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8224150" y="32420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8" name="Table 28">
            <a:extLst>
              <a:ext uri="{FF2B5EF4-FFF2-40B4-BE49-F238E27FC236}">
                <a16:creationId xmlns:a16="http://schemas.microsoft.com/office/drawing/2014/main" id="{A0FAE4EF-D8D2-C5C8-02AF-6B7B6D3BB407}"/>
              </a:ext>
            </a:extLst>
          </p:cNvPr>
          <p:cNvGraphicFramePr>
            <a:graphicFrameLocks noGrp="1"/>
          </p:cNvGraphicFramePr>
          <p:nvPr>
            <p:extLst>
              <p:ext uri="{D42A27DB-BD31-4B8C-83A1-F6EECF244321}">
                <p14:modId xmlns:p14="http://schemas.microsoft.com/office/powerpoint/2010/main" val="2837629300"/>
              </p:ext>
            </p:extLst>
          </p:nvPr>
        </p:nvGraphicFramePr>
        <p:xfrm>
          <a:off x="879432" y="881473"/>
          <a:ext cx="7205330" cy="3830640"/>
        </p:xfrm>
        <a:graphic>
          <a:graphicData uri="http://schemas.openxmlformats.org/drawingml/2006/table">
            <a:tbl>
              <a:tblPr firstRow="1" bandRow="1">
                <a:tableStyleId>{8F3C21A3-E813-41E4-8DE9-861D843D7636}</a:tableStyleId>
              </a:tblPr>
              <a:tblGrid>
                <a:gridCol w="536883">
                  <a:extLst>
                    <a:ext uri="{9D8B030D-6E8A-4147-A177-3AD203B41FA5}">
                      <a16:colId xmlns:a16="http://schemas.microsoft.com/office/drawing/2014/main" val="3005258050"/>
                    </a:ext>
                  </a:extLst>
                </a:gridCol>
                <a:gridCol w="2227582">
                  <a:extLst>
                    <a:ext uri="{9D8B030D-6E8A-4147-A177-3AD203B41FA5}">
                      <a16:colId xmlns:a16="http://schemas.microsoft.com/office/drawing/2014/main" val="283694058"/>
                    </a:ext>
                  </a:extLst>
                </a:gridCol>
                <a:gridCol w="2239925">
                  <a:extLst>
                    <a:ext uri="{9D8B030D-6E8A-4147-A177-3AD203B41FA5}">
                      <a16:colId xmlns:a16="http://schemas.microsoft.com/office/drawing/2014/main" val="1969356206"/>
                    </a:ext>
                  </a:extLst>
                </a:gridCol>
                <a:gridCol w="2200940">
                  <a:extLst>
                    <a:ext uri="{9D8B030D-6E8A-4147-A177-3AD203B41FA5}">
                      <a16:colId xmlns:a16="http://schemas.microsoft.com/office/drawing/2014/main" val="111486847"/>
                    </a:ext>
                  </a:extLst>
                </a:gridCol>
              </a:tblGrid>
              <a:tr h="370840">
                <a:tc gridSpan="4">
                  <a:txBody>
                    <a:bodyPr/>
                    <a:lstStyle/>
                    <a:p>
                      <a:pPr algn="ctr"/>
                      <a:r>
                        <a:rPr lang="en-US" sz="1800" b="1" i="0" u="none" strike="noStrike" cap="none">
                          <a:solidFill>
                            <a:srgbClr val="000000"/>
                          </a:solidFill>
                          <a:effectLst/>
                          <a:latin typeface="Arial"/>
                          <a:ea typeface="Arial"/>
                          <a:cs typeface="Arial"/>
                          <a:sym typeface="Arial"/>
                        </a:rPr>
                        <a:t>Hoạt động 1: Tìm hiểu khái niệm trao đổi khí ở sinh vật</a:t>
                      </a:r>
                      <a:endParaRPr lang="en-US" sz="180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8678371"/>
                  </a:ext>
                </a:extLst>
              </a:tr>
              <a:tr h="370840">
                <a:tc gridSpan="2">
                  <a:txBody>
                    <a:bodyPr/>
                    <a:lstStyle/>
                    <a:p>
                      <a:pPr algn="ctr">
                        <a:lnSpc>
                          <a:spcPct val="150000"/>
                        </a:lnSpc>
                      </a:pPr>
                      <a:r>
                        <a:rPr lang="en-US" sz="1400"/>
                        <a:t>Nội dung</a:t>
                      </a:r>
                    </a:p>
                  </a:txBody>
                  <a:tcPr anchor="ctr"/>
                </a:tc>
                <a:tc hMerge="1">
                  <a:txBody>
                    <a:bodyPr/>
                    <a:lstStyle/>
                    <a:p>
                      <a:endParaRPr lang="en-US"/>
                    </a:p>
                  </a:txBody>
                  <a:tcPr/>
                </a:tc>
                <a:tc>
                  <a:txBody>
                    <a:bodyPr/>
                    <a:lstStyle/>
                    <a:p>
                      <a:pPr algn="ctr"/>
                      <a:r>
                        <a:rPr lang="en-US"/>
                        <a:t>Thực vật </a:t>
                      </a:r>
                    </a:p>
                  </a:txBody>
                  <a:tcPr anchor="ctr"/>
                </a:tc>
                <a:tc>
                  <a:txBody>
                    <a:bodyPr/>
                    <a:lstStyle/>
                    <a:p>
                      <a:pPr algn="ctr"/>
                      <a:r>
                        <a:rPr lang="en-US"/>
                        <a:t>Động vật</a:t>
                      </a:r>
                    </a:p>
                  </a:txBody>
                  <a:tcPr anchor="ctr"/>
                </a:tc>
                <a:extLst>
                  <a:ext uri="{0D108BD9-81ED-4DB2-BD59-A6C34878D82A}">
                    <a16:rowId xmlns:a16="http://schemas.microsoft.com/office/drawing/2014/main" val="2644396344"/>
                  </a:ext>
                </a:extLst>
              </a:tr>
              <a:tr h="370840">
                <a:tc>
                  <a:txBody>
                    <a:bodyPr/>
                    <a:lstStyle/>
                    <a:p>
                      <a:pPr algn="ctr">
                        <a:lnSpc>
                          <a:spcPct val="150000"/>
                        </a:lnSpc>
                      </a:pPr>
                      <a:r>
                        <a:rPr lang="en-US" sz="1400"/>
                        <a:t>1</a:t>
                      </a:r>
                    </a:p>
                  </a:txBody>
                  <a:tcPr anchor="ctr"/>
                </a:tc>
                <a:tc>
                  <a:txBody>
                    <a:bodyPr/>
                    <a:lstStyle/>
                    <a:p>
                      <a:pPr algn="ctr">
                        <a:lnSpc>
                          <a:spcPct val="150000"/>
                        </a:lnSpc>
                      </a:pPr>
                      <a:r>
                        <a:rPr lang="en-US" sz="1400"/>
                        <a:t>Thời gian diễn ra quá trình trao đổi khí</a:t>
                      </a:r>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906780647"/>
                  </a:ext>
                </a:extLst>
              </a:tr>
              <a:tr h="370840">
                <a:tc>
                  <a:txBody>
                    <a:bodyPr/>
                    <a:lstStyle/>
                    <a:p>
                      <a:pPr algn="ctr">
                        <a:lnSpc>
                          <a:spcPct val="150000"/>
                        </a:lnSpc>
                      </a:pPr>
                      <a:r>
                        <a:rPr lang="en-US" sz="1400"/>
                        <a:t>2</a:t>
                      </a:r>
                    </a:p>
                  </a:txBody>
                  <a:tcPr anchor="ctr"/>
                </a:tc>
                <a:tc>
                  <a:txBody>
                    <a:bodyPr/>
                    <a:lstStyle/>
                    <a:p>
                      <a:pPr algn="ctr">
                        <a:lnSpc>
                          <a:spcPct val="150000"/>
                        </a:lnSpc>
                      </a:pPr>
                      <a:r>
                        <a:rPr lang="en-US" sz="1400" b="0" i="0" u="none" strike="noStrike" cap="none">
                          <a:solidFill>
                            <a:srgbClr val="000000"/>
                          </a:solidFill>
                          <a:effectLst/>
                          <a:latin typeface="Arial"/>
                          <a:ea typeface="Arial"/>
                          <a:cs typeface="Arial"/>
                          <a:sym typeface="Arial"/>
                        </a:rPr>
                        <a:t>Cơ chế chung của trao đổi khí giữa cơ thể với môi trường ngoài </a:t>
                      </a:r>
                      <a:endParaRPr lang="en-US" sz="140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871847593"/>
                  </a:ext>
                </a:extLst>
              </a:tr>
              <a:tr h="370840">
                <a:tc>
                  <a:txBody>
                    <a:bodyPr/>
                    <a:lstStyle/>
                    <a:p>
                      <a:pPr algn="ctr">
                        <a:lnSpc>
                          <a:spcPct val="150000"/>
                        </a:lnSpc>
                      </a:pPr>
                      <a:r>
                        <a:rPr lang="en-US" sz="1400"/>
                        <a:t>3</a:t>
                      </a:r>
                    </a:p>
                  </a:txBody>
                  <a:tcPr anchor="ctr"/>
                </a:tc>
                <a:tc>
                  <a:txBody>
                    <a:bodyPr/>
                    <a:lstStyle/>
                    <a:p>
                      <a:pPr algn="ctr">
                        <a:lnSpc>
                          <a:spcPct val="150000"/>
                        </a:lnSpc>
                      </a:pPr>
                      <a:r>
                        <a:rPr lang="en-US" sz="1400" b="0" i="0" u="none" strike="noStrike" cap="none">
                          <a:solidFill>
                            <a:srgbClr val="000000"/>
                          </a:solidFill>
                          <a:effectLst/>
                          <a:latin typeface="Arial"/>
                          <a:ea typeface="Arial"/>
                          <a:cs typeface="Arial"/>
                          <a:sym typeface="Arial"/>
                        </a:rPr>
                        <a:t>Vai trò của sự trao đổi khí đối với cơ thể sinh vật </a:t>
                      </a:r>
                      <a:endParaRPr lang="en-US" sz="140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815395324"/>
                  </a:ext>
                </a:extLst>
              </a:tr>
              <a:tr h="370840">
                <a:tc>
                  <a:txBody>
                    <a:bodyPr/>
                    <a:lstStyle/>
                    <a:p>
                      <a:pPr algn="ctr">
                        <a:lnSpc>
                          <a:spcPct val="150000"/>
                        </a:lnSpc>
                      </a:pPr>
                      <a:r>
                        <a:rPr lang="en-US" sz="1400"/>
                        <a:t>4</a:t>
                      </a:r>
                    </a:p>
                  </a:txBody>
                  <a:tcPr anchor="ctr"/>
                </a:tc>
                <a:tc>
                  <a:txBody>
                    <a:bodyPr/>
                    <a:lstStyle/>
                    <a:p>
                      <a:pPr algn="ctr">
                        <a:lnSpc>
                          <a:spcPct val="150000"/>
                        </a:lnSpc>
                      </a:pPr>
                      <a:r>
                        <a:rPr lang="en-US" sz="1400" b="0" i="0" u="none" strike="noStrike" cap="none">
                          <a:solidFill>
                            <a:srgbClr val="000000"/>
                          </a:solidFill>
                          <a:effectLst/>
                          <a:latin typeface="Arial"/>
                          <a:ea typeface="Arial"/>
                          <a:cs typeface="Arial"/>
                          <a:sym typeface="Arial"/>
                        </a:rPr>
                        <a:t>Mối liên hệ giữa trao đổi khí và hô hấp tế bào </a:t>
                      </a:r>
                      <a:endParaRPr lang="en-US" sz="140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096582925"/>
                  </a:ext>
                </a:extLst>
              </a:tr>
            </a:tbl>
          </a:graphicData>
        </a:graphic>
      </p:graphicFrame>
      <p:sp>
        <p:nvSpPr>
          <p:cNvPr id="33" name="TextBox 32">
            <a:extLst>
              <a:ext uri="{FF2B5EF4-FFF2-40B4-BE49-F238E27FC236}">
                <a16:creationId xmlns:a16="http://schemas.microsoft.com/office/drawing/2014/main" id="{98AC8BA2-F7A2-02C0-CFDF-EFF06ACA669D}"/>
              </a:ext>
            </a:extLst>
          </p:cNvPr>
          <p:cNvSpPr txBox="1"/>
          <p:nvPr/>
        </p:nvSpPr>
        <p:spPr>
          <a:xfrm>
            <a:off x="2214633" y="354889"/>
            <a:ext cx="4125432" cy="456535"/>
          </a:xfrm>
          <a:prstGeom prst="rect">
            <a:avLst/>
          </a:prstGeom>
          <a:noFill/>
        </p:spPr>
        <p:txBody>
          <a:bodyPr wrap="square" rtlCol="0">
            <a:spAutoFit/>
          </a:bodyPr>
          <a:lstStyle/>
          <a:p>
            <a:pPr algn="ctr">
              <a:lnSpc>
                <a:spcPct val="150000"/>
              </a:lnSpc>
            </a:pPr>
            <a:r>
              <a:rPr lang="en-US" sz="1800">
                <a:latin typeface="+mj-lt"/>
                <a:ea typeface="Times New Roman" panose="02020603050405020304" pitchFamily="18" charset="0"/>
              </a:rPr>
              <a:t>H</a:t>
            </a:r>
            <a:r>
              <a:rPr lang="en-US" sz="1800">
                <a:solidFill>
                  <a:srgbClr val="000000"/>
                </a:solidFill>
                <a:effectLst/>
                <a:latin typeface="+mj-lt"/>
                <a:ea typeface="Times New Roman" panose="02020603050405020304" pitchFamily="18" charset="0"/>
              </a:rPr>
              <a:t>oàn thành phiếu học tập </a:t>
            </a:r>
            <a:endParaRPr lang="en-US" sz="1800">
              <a:effectLst/>
              <a:latin typeface="+mj-lt"/>
              <a:ea typeface="Calibri" panose="020F0502020204030204" pitchFamily="34" charset="0"/>
            </a:endParaRPr>
          </a:p>
        </p:txBody>
      </p:sp>
      <p:pic>
        <p:nvPicPr>
          <p:cNvPr id="35" name="Picture 7">
            <a:extLst>
              <a:ext uri="{FF2B5EF4-FFF2-40B4-BE49-F238E27FC236}">
                <a16:creationId xmlns:a16="http://schemas.microsoft.com/office/drawing/2014/main" id="{59E064B5-B97F-EB15-AE04-16269E9226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116945">
            <a:off x="2634903" y="425696"/>
            <a:ext cx="394328" cy="36493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heel(1)">
                                      <p:cBhvr>
                                        <p:cTn id="1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pSp>
        <p:nvGrpSpPr>
          <p:cNvPr id="563" name="Google Shape;563;p37"/>
          <p:cNvGrpSpPr/>
          <p:nvPr/>
        </p:nvGrpSpPr>
        <p:grpSpPr>
          <a:xfrm>
            <a:off x="7823112" y="2474474"/>
            <a:ext cx="853496" cy="472543"/>
            <a:chOff x="2975612" y="3769337"/>
            <a:chExt cx="853496" cy="472543"/>
          </a:xfrm>
        </p:grpSpPr>
        <p:sp>
          <p:nvSpPr>
            <p:cNvPr id="564" name="Google Shape;564;p37"/>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37"/>
          <p:cNvGrpSpPr/>
          <p:nvPr/>
        </p:nvGrpSpPr>
        <p:grpSpPr>
          <a:xfrm>
            <a:off x="493408" y="2296420"/>
            <a:ext cx="688022" cy="314213"/>
            <a:chOff x="222921" y="2366932"/>
            <a:chExt cx="688022" cy="314213"/>
          </a:xfrm>
        </p:grpSpPr>
        <p:sp>
          <p:nvSpPr>
            <p:cNvPr id="569" name="Google Shape;569;p37"/>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37"/>
          <p:cNvGrpSpPr/>
          <p:nvPr/>
        </p:nvGrpSpPr>
        <p:grpSpPr>
          <a:xfrm>
            <a:off x="410974" y="4457364"/>
            <a:ext cx="496556" cy="302273"/>
            <a:chOff x="267324" y="3231764"/>
            <a:chExt cx="496556" cy="302273"/>
          </a:xfrm>
        </p:grpSpPr>
        <p:sp>
          <p:nvSpPr>
            <p:cNvPr id="590" name="Google Shape;590;p37"/>
            <p:cNvSpPr/>
            <p:nvPr/>
          </p:nvSpPr>
          <p:spPr>
            <a:xfrm flipH="1">
              <a:off x="267324" y="3390095"/>
              <a:ext cx="331116" cy="143943"/>
            </a:xfrm>
            <a:custGeom>
              <a:avLst/>
              <a:gdLst/>
              <a:ahLst/>
              <a:cxnLst/>
              <a:rect l="l" t="t" r="r" b="b"/>
              <a:pathLst>
                <a:path w="9873" h="4292" extrusionOk="0">
                  <a:moveTo>
                    <a:pt x="0" y="0"/>
                  </a:moveTo>
                  <a:lnTo>
                    <a:pt x="0" y="4292"/>
                  </a:lnTo>
                  <a:lnTo>
                    <a:pt x="9873" y="4292"/>
                  </a:lnTo>
                  <a:lnTo>
                    <a:pt x="9873"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flipH="1">
              <a:off x="432966" y="3231764"/>
              <a:ext cx="330915" cy="144144"/>
            </a:xfrm>
            <a:custGeom>
              <a:avLst/>
              <a:gdLst/>
              <a:ahLst/>
              <a:cxnLst/>
              <a:rect l="l" t="t" r="r" b="b"/>
              <a:pathLst>
                <a:path w="9867" h="4298" extrusionOk="0">
                  <a:moveTo>
                    <a:pt x="0" y="1"/>
                  </a:moveTo>
                  <a:lnTo>
                    <a:pt x="0" y="4297"/>
                  </a:lnTo>
                  <a:lnTo>
                    <a:pt x="9867" y="4297"/>
                  </a:lnTo>
                  <a:lnTo>
                    <a:pt x="9867"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7"/>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7953450" y="89297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558050" y="1535725"/>
            <a:ext cx="314100" cy="3141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tangle: Rounded Corners 11">
            <a:extLst>
              <a:ext uri="{FF2B5EF4-FFF2-40B4-BE49-F238E27FC236}">
                <a16:creationId xmlns:a16="http://schemas.microsoft.com/office/drawing/2014/main" id="{A4AC9B4D-7965-6705-E52D-7EC8B6B329EE}"/>
              </a:ext>
            </a:extLst>
          </p:cNvPr>
          <p:cNvSpPr/>
          <p:nvPr/>
        </p:nvSpPr>
        <p:spPr>
          <a:xfrm>
            <a:off x="742073" y="471818"/>
            <a:ext cx="7761497" cy="4277629"/>
          </a:xfrm>
          <a:prstGeom prst="roundRect">
            <a:avLst/>
          </a:prstGeom>
          <a:solidFill>
            <a:schemeClr val="tx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939AF0-A796-B185-9DE5-28A870637E5F}"/>
              </a:ext>
            </a:extLst>
          </p:cNvPr>
          <p:cNvSpPr txBox="1"/>
          <p:nvPr/>
        </p:nvSpPr>
        <p:spPr>
          <a:xfrm>
            <a:off x="3138094" y="507573"/>
            <a:ext cx="2431312" cy="496996"/>
          </a:xfrm>
          <a:prstGeom prst="rect">
            <a:avLst/>
          </a:prstGeom>
          <a:noFill/>
        </p:spPr>
        <p:txBody>
          <a:bodyPr wrap="square" rtlCol="0">
            <a:spAutoFit/>
          </a:bodyPr>
          <a:lstStyle/>
          <a:p>
            <a:pPr algn="ctr">
              <a:lnSpc>
                <a:spcPct val="150000"/>
              </a:lnSpc>
            </a:pPr>
            <a:r>
              <a:rPr lang="en-US" sz="2000" b="1"/>
              <a:t>Luyện tập</a:t>
            </a:r>
          </a:p>
        </p:txBody>
      </p:sp>
      <p:sp>
        <p:nvSpPr>
          <p:cNvPr id="14" name="TextBox 13">
            <a:extLst>
              <a:ext uri="{FF2B5EF4-FFF2-40B4-BE49-F238E27FC236}">
                <a16:creationId xmlns:a16="http://schemas.microsoft.com/office/drawing/2014/main" id="{1130E316-70AD-797D-E211-1FB91A14751F}"/>
              </a:ext>
            </a:extLst>
          </p:cNvPr>
          <p:cNvSpPr txBox="1"/>
          <p:nvPr/>
        </p:nvSpPr>
        <p:spPr>
          <a:xfrm>
            <a:off x="1102327" y="1056343"/>
            <a:ext cx="7137991" cy="872034"/>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rPr>
              <a:t>Hoàn thành bảng thông tin về sự trao đổi khí ở động vật, thực vật trong bảng sau:</a:t>
            </a:r>
            <a:endParaRPr lang="en-US">
              <a:latin typeface="+mj-lt"/>
            </a:endParaRPr>
          </a:p>
        </p:txBody>
      </p:sp>
      <p:graphicFrame>
        <p:nvGraphicFramePr>
          <p:cNvPr id="16" name="Table 16">
            <a:extLst>
              <a:ext uri="{FF2B5EF4-FFF2-40B4-BE49-F238E27FC236}">
                <a16:creationId xmlns:a16="http://schemas.microsoft.com/office/drawing/2014/main" id="{F573BEBA-9D28-02C4-EFC6-1C6B51E114A8}"/>
              </a:ext>
            </a:extLst>
          </p:cNvPr>
          <p:cNvGraphicFramePr>
            <a:graphicFrameLocks noGrp="1"/>
          </p:cNvGraphicFramePr>
          <p:nvPr>
            <p:extLst>
              <p:ext uri="{D42A27DB-BD31-4B8C-83A1-F6EECF244321}">
                <p14:modId xmlns:p14="http://schemas.microsoft.com/office/powerpoint/2010/main" val="928642727"/>
              </p:ext>
            </p:extLst>
          </p:nvPr>
        </p:nvGraphicFramePr>
        <p:xfrm>
          <a:off x="1304260" y="2296420"/>
          <a:ext cx="6797415" cy="1728216"/>
        </p:xfrm>
        <a:graphic>
          <a:graphicData uri="http://schemas.openxmlformats.org/drawingml/2006/table">
            <a:tbl>
              <a:tblPr firstRow="1" bandRow="1">
                <a:tableStyleId>{8F3C21A3-E813-41E4-8DE9-861D843D7636}</a:tableStyleId>
              </a:tblPr>
              <a:tblGrid>
                <a:gridCol w="1340701">
                  <a:extLst>
                    <a:ext uri="{9D8B030D-6E8A-4147-A177-3AD203B41FA5}">
                      <a16:colId xmlns:a16="http://schemas.microsoft.com/office/drawing/2014/main" val="1670624687"/>
                    </a:ext>
                  </a:extLst>
                </a:gridCol>
                <a:gridCol w="1346790">
                  <a:extLst>
                    <a:ext uri="{9D8B030D-6E8A-4147-A177-3AD203B41FA5}">
                      <a16:colId xmlns:a16="http://schemas.microsoft.com/office/drawing/2014/main" val="3181994631"/>
                    </a:ext>
                  </a:extLst>
                </a:gridCol>
                <a:gridCol w="1975641">
                  <a:extLst>
                    <a:ext uri="{9D8B030D-6E8A-4147-A177-3AD203B41FA5}">
                      <a16:colId xmlns:a16="http://schemas.microsoft.com/office/drawing/2014/main" val="3410695948"/>
                    </a:ext>
                  </a:extLst>
                </a:gridCol>
                <a:gridCol w="2134283">
                  <a:extLst>
                    <a:ext uri="{9D8B030D-6E8A-4147-A177-3AD203B41FA5}">
                      <a16:colId xmlns:a16="http://schemas.microsoft.com/office/drawing/2014/main" val="1569469675"/>
                    </a:ext>
                  </a:extLst>
                </a:gridCol>
              </a:tblGrid>
              <a:tr h="370840">
                <a:tc gridSpan="2">
                  <a:txBody>
                    <a:bodyPr/>
                    <a:lstStyle/>
                    <a:p>
                      <a:pPr algn="ctr">
                        <a:lnSpc>
                          <a:spcPct val="150000"/>
                        </a:lnSpc>
                      </a:pPr>
                      <a:r>
                        <a:rPr lang="en-US" sz="1700"/>
                        <a:t>Trao đổi khí </a:t>
                      </a:r>
                    </a:p>
                  </a:txBody>
                  <a:tcPr anchor="ctr">
                    <a:solidFill>
                      <a:srgbClr val="92D050"/>
                    </a:solidFill>
                  </a:tcPr>
                </a:tc>
                <a:tc hMerge="1">
                  <a:txBody>
                    <a:bodyPr/>
                    <a:lstStyle/>
                    <a:p>
                      <a:endParaRPr lang="en-US"/>
                    </a:p>
                  </a:txBody>
                  <a:tcPr/>
                </a:tc>
                <a:tc>
                  <a:txBody>
                    <a:bodyPr/>
                    <a:lstStyle/>
                    <a:p>
                      <a:pPr algn="ctr">
                        <a:lnSpc>
                          <a:spcPct val="150000"/>
                        </a:lnSpc>
                      </a:pPr>
                      <a:r>
                        <a:rPr lang="en-US" sz="1700"/>
                        <a:t>Khí lấy vào </a:t>
                      </a:r>
                    </a:p>
                  </a:txBody>
                  <a:tcPr anchor="ctr">
                    <a:solidFill>
                      <a:srgbClr val="92D050"/>
                    </a:solidFill>
                  </a:tcPr>
                </a:tc>
                <a:tc>
                  <a:txBody>
                    <a:bodyPr/>
                    <a:lstStyle/>
                    <a:p>
                      <a:pPr algn="ctr">
                        <a:lnSpc>
                          <a:spcPct val="150000"/>
                        </a:lnSpc>
                      </a:pPr>
                      <a:r>
                        <a:rPr lang="en-US" sz="1700"/>
                        <a:t>Khí thải ra</a:t>
                      </a:r>
                    </a:p>
                  </a:txBody>
                  <a:tcPr anchor="ctr">
                    <a:solidFill>
                      <a:srgbClr val="92D050"/>
                    </a:solidFill>
                  </a:tcPr>
                </a:tc>
                <a:extLst>
                  <a:ext uri="{0D108BD9-81ED-4DB2-BD59-A6C34878D82A}">
                    <a16:rowId xmlns:a16="http://schemas.microsoft.com/office/drawing/2014/main" val="4177264958"/>
                  </a:ext>
                </a:extLst>
              </a:tr>
              <a:tr h="370840">
                <a:tc>
                  <a:txBody>
                    <a:bodyPr/>
                    <a:lstStyle/>
                    <a:p>
                      <a:pPr algn="ctr">
                        <a:lnSpc>
                          <a:spcPct val="150000"/>
                        </a:lnSpc>
                      </a:pPr>
                      <a:r>
                        <a:rPr lang="en-US" sz="1700"/>
                        <a:t>Ở động vật</a:t>
                      </a:r>
                    </a:p>
                  </a:txBody>
                  <a:tcPr anchor="ctr">
                    <a:solidFill>
                      <a:schemeClr val="accent2">
                        <a:lumMod val="60000"/>
                        <a:lumOff val="40000"/>
                      </a:schemeClr>
                    </a:solidFill>
                  </a:tcPr>
                </a:tc>
                <a:tc>
                  <a:txBody>
                    <a:bodyPr/>
                    <a:lstStyle/>
                    <a:p>
                      <a:pPr algn="ctr">
                        <a:lnSpc>
                          <a:spcPct val="150000"/>
                        </a:lnSpc>
                      </a:pPr>
                      <a:r>
                        <a:rPr lang="en-US" sz="1700"/>
                        <a:t>Hô hấp </a:t>
                      </a:r>
                    </a:p>
                  </a:txBody>
                  <a:tcPr anchor="ctr"/>
                </a:tc>
                <a:tc>
                  <a:txBody>
                    <a:bodyPr/>
                    <a:lstStyle/>
                    <a:p>
                      <a:pPr algn="ctr">
                        <a:lnSpc>
                          <a:spcPct val="150000"/>
                        </a:lnSpc>
                      </a:pPr>
                      <a:r>
                        <a:rPr lang="en-US" sz="1700"/>
                        <a:t>?</a:t>
                      </a:r>
                    </a:p>
                  </a:txBody>
                  <a:tcPr anchor="ctr"/>
                </a:tc>
                <a:tc>
                  <a:txBody>
                    <a:bodyPr/>
                    <a:lstStyle/>
                    <a:p>
                      <a:pPr algn="ctr">
                        <a:lnSpc>
                          <a:spcPct val="150000"/>
                        </a:lnSpc>
                      </a:pPr>
                      <a:r>
                        <a:rPr lang="en-US" sz="1700"/>
                        <a:t>?</a:t>
                      </a:r>
                    </a:p>
                  </a:txBody>
                  <a:tcPr anchor="ctr"/>
                </a:tc>
                <a:extLst>
                  <a:ext uri="{0D108BD9-81ED-4DB2-BD59-A6C34878D82A}">
                    <a16:rowId xmlns:a16="http://schemas.microsoft.com/office/drawing/2014/main" val="351940849"/>
                  </a:ext>
                </a:extLst>
              </a:tr>
              <a:tr h="411480">
                <a:tc rowSpan="2">
                  <a:txBody>
                    <a:bodyPr/>
                    <a:lstStyle/>
                    <a:p>
                      <a:pPr algn="ctr">
                        <a:lnSpc>
                          <a:spcPct val="150000"/>
                        </a:lnSpc>
                      </a:pPr>
                      <a:r>
                        <a:rPr lang="en-US" sz="1700"/>
                        <a:t>Ở thực vật</a:t>
                      </a:r>
                    </a:p>
                  </a:txBody>
                  <a:tcPr anchor="ctr">
                    <a:solidFill>
                      <a:schemeClr val="accent2">
                        <a:lumMod val="60000"/>
                        <a:lumOff val="40000"/>
                      </a:schemeClr>
                    </a:solidFill>
                  </a:tcPr>
                </a:tc>
                <a:tc>
                  <a:txBody>
                    <a:bodyPr/>
                    <a:lstStyle/>
                    <a:p>
                      <a:pPr algn="ctr">
                        <a:lnSpc>
                          <a:spcPct val="150000"/>
                        </a:lnSpc>
                      </a:pPr>
                      <a:r>
                        <a:rPr lang="en-US" sz="1700"/>
                        <a:t>Quang hợp</a:t>
                      </a:r>
                    </a:p>
                  </a:txBody>
                  <a:tcPr anchor="ctr">
                    <a:solidFill>
                      <a:schemeClr val="accent3">
                        <a:lumMod val="75000"/>
                      </a:schemeClr>
                    </a:solidFill>
                  </a:tcPr>
                </a:tc>
                <a:tc>
                  <a:txBody>
                    <a:bodyPr/>
                    <a:lstStyle/>
                    <a:p>
                      <a:pPr algn="ctr">
                        <a:lnSpc>
                          <a:spcPct val="150000"/>
                        </a:lnSpc>
                      </a:pPr>
                      <a:r>
                        <a:rPr lang="en-US" sz="1700"/>
                        <a:t>?</a:t>
                      </a:r>
                    </a:p>
                  </a:txBody>
                  <a:tcPr anchor="ctr">
                    <a:solidFill>
                      <a:schemeClr val="accent3">
                        <a:lumMod val="75000"/>
                      </a:schemeClr>
                    </a:solidFill>
                  </a:tcPr>
                </a:tc>
                <a:tc>
                  <a:txBody>
                    <a:bodyPr/>
                    <a:lstStyle/>
                    <a:p>
                      <a:pPr algn="ctr">
                        <a:lnSpc>
                          <a:spcPct val="150000"/>
                        </a:lnSpc>
                      </a:pPr>
                      <a:r>
                        <a:rPr lang="en-US" sz="1700"/>
                        <a:t>?</a:t>
                      </a:r>
                    </a:p>
                  </a:txBody>
                  <a:tcPr anchor="ctr">
                    <a:solidFill>
                      <a:schemeClr val="accent3">
                        <a:lumMod val="75000"/>
                      </a:schemeClr>
                    </a:solidFill>
                  </a:tcPr>
                </a:tc>
                <a:extLst>
                  <a:ext uri="{0D108BD9-81ED-4DB2-BD59-A6C34878D82A}">
                    <a16:rowId xmlns:a16="http://schemas.microsoft.com/office/drawing/2014/main" val="3715010992"/>
                  </a:ext>
                </a:extLst>
              </a:tr>
              <a:tr h="411480">
                <a:tc vMerge="1">
                  <a:txBody>
                    <a:bodyPr/>
                    <a:lstStyle/>
                    <a:p>
                      <a:endParaRPr lang="en-US"/>
                    </a:p>
                  </a:txBody>
                  <a:tcPr/>
                </a:tc>
                <a:tc>
                  <a:txBody>
                    <a:bodyPr/>
                    <a:lstStyle/>
                    <a:p>
                      <a:pPr algn="ctr">
                        <a:lnSpc>
                          <a:spcPct val="150000"/>
                        </a:lnSpc>
                      </a:pPr>
                      <a:r>
                        <a:rPr lang="en-US" sz="1700"/>
                        <a:t>Hô hấp</a:t>
                      </a:r>
                    </a:p>
                  </a:txBody>
                  <a:tcPr anchor="ctr"/>
                </a:tc>
                <a:tc>
                  <a:txBody>
                    <a:bodyPr/>
                    <a:lstStyle/>
                    <a:p>
                      <a:pPr algn="ctr">
                        <a:lnSpc>
                          <a:spcPct val="150000"/>
                        </a:lnSpc>
                      </a:pPr>
                      <a:r>
                        <a:rPr lang="en-US" sz="1700"/>
                        <a:t>?</a:t>
                      </a:r>
                    </a:p>
                  </a:txBody>
                  <a:tcPr anchor="ctr"/>
                </a:tc>
                <a:tc>
                  <a:txBody>
                    <a:bodyPr/>
                    <a:lstStyle/>
                    <a:p>
                      <a:pPr algn="ctr">
                        <a:lnSpc>
                          <a:spcPct val="150000"/>
                        </a:lnSpc>
                      </a:pPr>
                      <a:r>
                        <a:rPr lang="en-US" sz="1700"/>
                        <a:t>?</a:t>
                      </a:r>
                    </a:p>
                  </a:txBody>
                  <a:tcPr anchor="ctr"/>
                </a:tc>
                <a:extLst>
                  <a:ext uri="{0D108BD9-81ED-4DB2-BD59-A6C34878D82A}">
                    <a16:rowId xmlns:a16="http://schemas.microsoft.com/office/drawing/2014/main" val="1026565162"/>
                  </a:ext>
                </a:extLst>
              </a:tr>
            </a:tbl>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39"/>
          <p:cNvSpPr/>
          <p:nvPr/>
        </p:nvSpPr>
        <p:spPr>
          <a:xfrm>
            <a:off x="715100" y="1124700"/>
            <a:ext cx="7713900" cy="2894100"/>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grpSp>
        <p:nvGrpSpPr>
          <p:cNvPr id="684" name="Google Shape;684;p39"/>
          <p:cNvGrpSpPr/>
          <p:nvPr/>
        </p:nvGrpSpPr>
        <p:grpSpPr>
          <a:xfrm>
            <a:off x="7387148" y="2183517"/>
            <a:ext cx="1998421" cy="3174600"/>
            <a:chOff x="7387148" y="2183517"/>
            <a:chExt cx="1998421" cy="3174600"/>
          </a:xfrm>
        </p:grpSpPr>
        <p:sp>
          <p:nvSpPr>
            <p:cNvPr id="685" name="Google Shape;685;p39"/>
            <p:cNvSpPr/>
            <p:nvPr/>
          </p:nvSpPr>
          <p:spPr>
            <a:xfrm>
              <a:off x="7387148" y="2183517"/>
              <a:ext cx="1993500" cy="3174600"/>
            </a:xfrm>
            <a:custGeom>
              <a:avLst/>
              <a:gdLst/>
              <a:ahLst/>
              <a:cxnLst/>
              <a:rect l="l" t="t" r="r" b="b"/>
              <a:pathLst>
                <a:path w="79740" h="126984" extrusionOk="0">
                  <a:moveTo>
                    <a:pt x="52435" y="1032"/>
                  </a:moveTo>
                  <a:cubicBezTo>
                    <a:pt x="50752" y="1477"/>
                    <a:pt x="49419" y="2460"/>
                    <a:pt x="47482" y="2746"/>
                  </a:cubicBezTo>
                  <a:cubicBezTo>
                    <a:pt x="45545" y="3032"/>
                    <a:pt x="42814" y="2556"/>
                    <a:pt x="40814" y="2746"/>
                  </a:cubicBezTo>
                  <a:cubicBezTo>
                    <a:pt x="38814" y="2937"/>
                    <a:pt x="36782" y="2556"/>
                    <a:pt x="35480" y="3889"/>
                  </a:cubicBezTo>
                  <a:cubicBezTo>
                    <a:pt x="34178" y="5223"/>
                    <a:pt x="33734" y="8556"/>
                    <a:pt x="33004" y="10747"/>
                  </a:cubicBezTo>
                  <a:cubicBezTo>
                    <a:pt x="32274" y="12938"/>
                    <a:pt x="31258" y="15097"/>
                    <a:pt x="31099" y="17034"/>
                  </a:cubicBezTo>
                  <a:cubicBezTo>
                    <a:pt x="30940" y="18971"/>
                    <a:pt x="31543" y="21130"/>
                    <a:pt x="32051" y="22368"/>
                  </a:cubicBezTo>
                  <a:cubicBezTo>
                    <a:pt x="32559" y="23606"/>
                    <a:pt x="34020" y="23638"/>
                    <a:pt x="34147" y="24463"/>
                  </a:cubicBezTo>
                  <a:cubicBezTo>
                    <a:pt x="34274" y="25289"/>
                    <a:pt x="34020" y="26178"/>
                    <a:pt x="32813" y="27321"/>
                  </a:cubicBezTo>
                  <a:cubicBezTo>
                    <a:pt x="31607" y="28464"/>
                    <a:pt x="28210" y="30210"/>
                    <a:pt x="26908" y="31321"/>
                  </a:cubicBezTo>
                  <a:cubicBezTo>
                    <a:pt x="25606" y="32432"/>
                    <a:pt x="24844" y="32940"/>
                    <a:pt x="25003" y="33988"/>
                  </a:cubicBezTo>
                  <a:cubicBezTo>
                    <a:pt x="25162" y="35036"/>
                    <a:pt x="27289" y="36497"/>
                    <a:pt x="27860" y="37608"/>
                  </a:cubicBezTo>
                  <a:cubicBezTo>
                    <a:pt x="28432" y="38719"/>
                    <a:pt x="28178" y="38878"/>
                    <a:pt x="28432" y="40656"/>
                  </a:cubicBezTo>
                  <a:cubicBezTo>
                    <a:pt x="28686" y="42434"/>
                    <a:pt x="28876" y="46403"/>
                    <a:pt x="29384" y="48276"/>
                  </a:cubicBezTo>
                  <a:cubicBezTo>
                    <a:pt x="29892" y="50149"/>
                    <a:pt x="30274" y="51038"/>
                    <a:pt x="31480" y="51895"/>
                  </a:cubicBezTo>
                  <a:cubicBezTo>
                    <a:pt x="32687" y="52752"/>
                    <a:pt x="35258" y="52911"/>
                    <a:pt x="36623" y="53419"/>
                  </a:cubicBezTo>
                  <a:cubicBezTo>
                    <a:pt x="37988" y="53927"/>
                    <a:pt x="39036" y="53768"/>
                    <a:pt x="39671" y="54943"/>
                  </a:cubicBezTo>
                  <a:cubicBezTo>
                    <a:pt x="40306" y="56118"/>
                    <a:pt x="41354" y="58817"/>
                    <a:pt x="40433" y="60468"/>
                  </a:cubicBezTo>
                  <a:cubicBezTo>
                    <a:pt x="39512" y="62119"/>
                    <a:pt x="36274" y="63008"/>
                    <a:pt x="34147" y="64849"/>
                  </a:cubicBezTo>
                  <a:cubicBezTo>
                    <a:pt x="32020" y="66691"/>
                    <a:pt x="30147" y="68056"/>
                    <a:pt x="27670" y="71517"/>
                  </a:cubicBezTo>
                  <a:cubicBezTo>
                    <a:pt x="25194" y="74978"/>
                    <a:pt x="21796" y="79550"/>
                    <a:pt x="19288" y="85614"/>
                  </a:cubicBezTo>
                  <a:cubicBezTo>
                    <a:pt x="16780" y="91678"/>
                    <a:pt x="14017" y="103235"/>
                    <a:pt x="12620" y="107902"/>
                  </a:cubicBezTo>
                  <a:cubicBezTo>
                    <a:pt x="11223" y="112569"/>
                    <a:pt x="12779" y="111363"/>
                    <a:pt x="10906" y="113617"/>
                  </a:cubicBezTo>
                  <a:cubicBezTo>
                    <a:pt x="9033" y="115871"/>
                    <a:pt x="3159" y="119555"/>
                    <a:pt x="1381" y="121428"/>
                  </a:cubicBezTo>
                  <a:cubicBezTo>
                    <a:pt x="-397" y="123301"/>
                    <a:pt x="79" y="123968"/>
                    <a:pt x="238" y="124857"/>
                  </a:cubicBezTo>
                  <a:cubicBezTo>
                    <a:pt x="397" y="125746"/>
                    <a:pt x="396" y="126476"/>
                    <a:pt x="2333" y="126762"/>
                  </a:cubicBezTo>
                  <a:cubicBezTo>
                    <a:pt x="4270" y="127048"/>
                    <a:pt x="1031" y="127079"/>
                    <a:pt x="11858" y="126571"/>
                  </a:cubicBezTo>
                  <a:cubicBezTo>
                    <a:pt x="22685" y="126063"/>
                    <a:pt x="56880" y="125143"/>
                    <a:pt x="67294" y="123714"/>
                  </a:cubicBezTo>
                  <a:cubicBezTo>
                    <a:pt x="77708" y="122285"/>
                    <a:pt x="72278" y="123365"/>
                    <a:pt x="74342" y="117999"/>
                  </a:cubicBezTo>
                  <a:cubicBezTo>
                    <a:pt x="76406" y="112633"/>
                    <a:pt x="79422" y="98568"/>
                    <a:pt x="79676" y="91519"/>
                  </a:cubicBezTo>
                  <a:cubicBezTo>
                    <a:pt x="79930" y="84471"/>
                    <a:pt x="78184" y="80979"/>
                    <a:pt x="75866" y="75708"/>
                  </a:cubicBezTo>
                  <a:cubicBezTo>
                    <a:pt x="73548" y="70438"/>
                    <a:pt x="67866" y="63325"/>
                    <a:pt x="65770" y="59896"/>
                  </a:cubicBezTo>
                  <a:cubicBezTo>
                    <a:pt x="63675" y="56467"/>
                    <a:pt x="63071" y="56341"/>
                    <a:pt x="63293" y="55134"/>
                  </a:cubicBezTo>
                  <a:cubicBezTo>
                    <a:pt x="63515" y="53928"/>
                    <a:pt x="65928" y="53768"/>
                    <a:pt x="67103" y="52657"/>
                  </a:cubicBezTo>
                  <a:cubicBezTo>
                    <a:pt x="68278" y="51546"/>
                    <a:pt x="69136" y="49927"/>
                    <a:pt x="70342" y="48466"/>
                  </a:cubicBezTo>
                  <a:cubicBezTo>
                    <a:pt x="71549" y="47006"/>
                    <a:pt x="72945" y="45736"/>
                    <a:pt x="74342" y="43894"/>
                  </a:cubicBezTo>
                  <a:cubicBezTo>
                    <a:pt x="75739" y="42053"/>
                    <a:pt x="78057" y="39608"/>
                    <a:pt x="78724" y="37417"/>
                  </a:cubicBezTo>
                  <a:cubicBezTo>
                    <a:pt x="79391" y="35226"/>
                    <a:pt x="78216" y="32560"/>
                    <a:pt x="78343" y="30750"/>
                  </a:cubicBezTo>
                  <a:cubicBezTo>
                    <a:pt x="78470" y="28940"/>
                    <a:pt x="79486" y="28591"/>
                    <a:pt x="79486" y="26559"/>
                  </a:cubicBezTo>
                  <a:cubicBezTo>
                    <a:pt x="79486" y="24527"/>
                    <a:pt x="79169" y="20368"/>
                    <a:pt x="78343" y="18558"/>
                  </a:cubicBezTo>
                  <a:cubicBezTo>
                    <a:pt x="77518" y="16748"/>
                    <a:pt x="75263" y="17002"/>
                    <a:pt x="74533" y="15700"/>
                  </a:cubicBezTo>
                  <a:cubicBezTo>
                    <a:pt x="73803" y="14398"/>
                    <a:pt x="74914" y="12271"/>
                    <a:pt x="73961" y="10747"/>
                  </a:cubicBezTo>
                  <a:cubicBezTo>
                    <a:pt x="73009" y="9223"/>
                    <a:pt x="70437" y="7413"/>
                    <a:pt x="68818" y="6556"/>
                  </a:cubicBezTo>
                  <a:cubicBezTo>
                    <a:pt x="67199" y="5699"/>
                    <a:pt x="65580" y="6366"/>
                    <a:pt x="64246" y="5604"/>
                  </a:cubicBezTo>
                  <a:cubicBezTo>
                    <a:pt x="62913" y="4842"/>
                    <a:pt x="61928" y="2905"/>
                    <a:pt x="60817" y="1984"/>
                  </a:cubicBezTo>
                  <a:cubicBezTo>
                    <a:pt x="59706" y="1063"/>
                    <a:pt x="58975" y="238"/>
                    <a:pt x="57578" y="79"/>
                  </a:cubicBezTo>
                  <a:cubicBezTo>
                    <a:pt x="56181" y="-80"/>
                    <a:pt x="54118" y="588"/>
                    <a:pt x="52435" y="1032"/>
                  </a:cubicBezTo>
                  <a:close/>
                </a:path>
              </a:pathLst>
            </a:custGeom>
            <a:solidFill>
              <a:schemeClr val="lt1"/>
            </a:solidFill>
            <a:ln>
              <a:noFill/>
            </a:ln>
            <a:effectLst>
              <a:outerShdw blurRad="71438" dist="57150" dir="2640000" algn="bl" rotWithShape="0">
                <a:srgbClr val="000000">
                  <a:alpha val="15000"/>
                </a:srgbClr>
              </a:outerShdw>
            </a:effectLst>
          </p:spPr>
        </p:sp>
        <p:grpSp>
          <p:nvGrpSpPr>
            <p:cNvPr id="686" name="Google Shape;686;p39"/>
            <p:cNvGrpSpPr/>
            <p:nvPr/>
          </p:nvGrpSpPr>
          <p:grpSpPr>
            <a:xfrm flipH="1">
              <a:off x="7455313" y="2252025"/>
              <a:ext cx="1930257" cy="3035294"/>
              <a:chOff x="3238900" y="3785275"/>
              <a:chExt cx="664300" cy="1044600"/>
            </a:xfrm>
          </p:grpSpPr>
          <p:sp>
            <p:nvSpPr>
              <p:cNvPr id="687" name="Google Shape;687;p39"/>
              <p:cNvSpPr/>
              <p:nvPr/>
            </p:nvSpPr>
            <p:spPr>
              <a:xfrm>
                <a:off x="3400075" y="3915000"/>
                <a:ext cx="291050" cy="448950"/>
              </a:xfrm>
              <a:custGeom>
                <a:avLst/>
                <a:gdLst/>
                <a:ahLst/>
                <a:cxnLst/>
                <a:rect l="l" t="t" r="r" b="b"/>
                <a:pathLst>
                  <a:path w="11642" h="17958" extrusionOk="0">
                    <a:moveTo>
                      <a:pt x="7244" y="0"/>
                    </a:moveTo>
                    <a:lnTo>
                      <a:pt x="3639" y="1216"/>
                    </a:lnTo>
                    <a:lnTo>
                      <a:pt x="860" y="5181"/>
                    </a:lnTo>
                    <a:lnTo>
                      <a:pt x="960" y="11368"/>
                    </a:lnTo>
                    <a:lnTo>
                      <a:pt x="0" y="13883"/>
                    </a:lnTo>
                    <a:lnTo>
                      <a:pt x="3287" y="17958"/>
                    </a:lnTo>
                    <a:lnTo>
                      <a:pt x="6104" y="16298"/>
                    </a:lnTo>
                    <a:lnTo>
                      <a:pt x="6682" y="11858"/>
                    </a:lnTo>
                    <a:cubicBezTo>
                      <a:pt x="7433" y="11750"/>
                      <a:pt x="7965" y="11649"/>
                      <a:pt x="8694" y="11440"/>
                    </a:cubicBezTo>
                    <a:cubicBezTo>
                      <a:pt x="9051" y="11339"/>
                      <a:pt x="9416" y="11218"/>
                      <a:pt x="9692" y="10974"/>
                    </a:cubicBezTo>
                    <a:cubicBezTo>
                      <a:pt x="9981" y="10715"/>
                      <a:pt x="10149" y="10345"/>
                      <a:pt x="10246" y="9968"/>
                    </a:cubicBezTo>
                    <a:cubicBezTo>
                      <a:pt x="10560" y="8790"/>
                      <a:pt x="10308" y="7638"/>
                      <a:pt x="10035" y="6447"/>
                    </a:cubicBezTo>
                    <a:cubicBezTo>
                      <a:pt x="10623" y="6191"/>
                      <a:pt x="11076" y="5911"/>
                      <a:pt x="11641" y="5605"/>
                    </a:cubicBezTo>
                    <a:cubicBezTo>
                      <a:pt x="10749" y="4858"/>
                      <a:pt x="9809" y="4154"/>
                      <a:pt x="8883" y="3442"/>
                    </a:cubicBezTo>
                    <a:cubicBezTo>
                      <a:pt x="8724" y="2159"/>
                      <a:pt x="8137" y="935"/>
                      <a:pt x="7244" y="0"/>
                    </a:cubicBezTo>
                    <a:close/>
                  </a:path>
                </a:pathLst>
              </a:custGeom>
              <a:solidFill>
                <a:srgbClr val="F07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3304600" y="3845750"/>
                <a:ext cx="324075" cy="367200"/>
              </a:xfrm>
              <a:custGeom>
                <a:avLst/>
                <a:gdLst/>
                <a:ahLst/>
                <a:cxnLst/>
                <a:rect l="l" t="t" r="r" b="b"/>
                <a:pathLst>
                  <a:path w="12963" h="14688" extrusionOk="0">
                    <a:moveTo>
                      <a:pt x="8606" y="0"/>
                    </a:moveTo>
                    <a:cubicBezTo>
                      <a:pt x="8475" y="0"/>
                      <a:pt x="8350" y="2"/>
                      <a:pt x="8234" y="4"/>
                    </a:cubicBezTo>
                    <a:cubicBezTo>
                      <a:pt x="7027" y="21"/>
                      <a:pt x="3279" y="1211"/>
                      <a:pt x="1879" y="2581"/>
                    </a:cubicBezTo>
                    <a:cubicBezTo>
                      <a:pt x="1192" y="3256"/>
                      <a:pt x="617" y="4070"/>
                      <a:pt x="316" y="4988"/>
                    </a:cubicBezTo>
                    <a:cubicBezTo>
                      <a:pt x="68" y="5721"/>
                      <a:pt x="1" y="6526"/>
                      <a:pt x="194" y="7276"/>
                    </a:cubicBezTo>
                    <a:cubicBezTo>
                      <a:pt x="479" y="8362"/>
                      <a:pt x="2395" y="11103"/>
                      <a:pt x="3158" y="11925"/>
                    </a:cubicBezTo>
                    <a:cubicBezTo>
                      <a:pt x="3602" y="12407"/>
                      <a:pt x="3996" y="12864"/>
                      <a:pt x="4440" y="13342"/>
                    </a:cubicBezTo>
                    <a:cubicBezTo>
                      <a:pt x="4516" y="13723"/>
                      <a:pt x="4369" y="14138"/>
                      <a:pt x="4075" y="14390"/>
                    </a:cubicBezTo>
                    <a:cubicBezTo>
                      <a:pt x="4327" y="14373"/>
                      <a:pt x="4574" y="14285"/>
                      <a:pt x="4779" y="14138"/>
                    </a:cubicBezTo>
                    <a:lnTo>
                      <a:pt x="4779" y="14138"/>
                    </a:lnTo>
                    <a:cubicBezTo>
                      <a:pt x="4649" y="14348"/>
                      <a:pt x="4486" y="14533"/>
                      <a:pt x="4293" y="14688"/>
                    </a:cubicBezTo>
                    <a:cubicBezTo>
                      <a:pt x="5098" y="14628"/>
                      <a:pt x="5878" y="14268"/>
                      <a:pt x="6444" y="13694"/>
                    </a:cubicBezTo>
                    <a:cubicBezTo>
                      <a:pt x="7010" y="13115"/>
                      <a:pt x="7203" y="12210"/>
                      <a:pt x="7244" y="11405"/>
                    </a:cubicBezTo>
                    <a:cubicBezTo>
                      <a:pt x="6205" y="11296"/>
                      <a:pt x="5329" y="10726"/>
                      <a:pt x="5036" y="9720"/>
                    </a:cubicBezTo>
                    <a:cubicBezTo>
                      <a:pt x="4943" y="9402"/>
                      <a:pt x="4918" y="9045"/>
                      <a:pt x="5073" y="8752"/>
                    </a:cubicBezTo>
                    <a:cubicBezTo>
                      <a:pt x="5243" y="8428"/>
                      <a:pt x="5615" y="8247"/>
                      <a:pt x="5984" y="8247"/>
                    </a:cubicBezTo>
                    <a:cubicBezTo>
                      <a:pt x="6036" y="8247"/>
                      <a:pt x="6087" y="8250"/>
                      <a:pt x="6137" y="8257"/>
                    </a:cubicBezTo>
                    <a:cubicBezTo>
                      <a:pt x="6553" y="8316"/>
                      <a:pt x="6913" y="8576"/>
                      <a:pt x="7178" y="8903"/>
                    </a:cubicBezTo>
                    <a:cubicBezTo>
                      <a:pt x="7437" y="9226"/>
                      <a:pt x="7513" y="9565"/>
                      <a:pt x="7672" y="9950"/>
                    </a:cubicBezTo>
                    <a:cubicBezTo>
                      <a:pt x="8008" y="9859"/>
                      <a:pt x="8255" y="9666"/>
                      <a:pt x="8552" y="9486"/>
                    </a:cubicBezTo>
                    <a:cubicBezTo>
                      <a:pt x="8259" y="8492"/>
                      <a:pt x="7940" y="7566"/>
                      <a:pt x="7659" y="6568"/>
                    </a:cubicBezTo>
                    <a:cubicBezTo>
                      <a:pt x="8238" y="6199"/>
                      <a:pt x="8678" y="5625"/>
                      <a:pt x="8884" y="4971"/>
                    </a:cubicBezTo>
                    <a:cubicBezTo>
                      <a:pt x="9089" y="4322"/>
                      <a:pt x="12962" y="3131"/>
                      <a:pt x="12962" y="3131"/>
                    </a:cubicBezTo>
                    <a:cubicBezTo>
                      <a:pt x="12142" y="219"/>
                      <a:pt x="10002" y="0"/>
                      <a:pt x="86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3438425" y="4067775"/>
                <a:ext cx="47400" cy="48350"/>
              </a:xfrm>
              <a:custGeom>
                <a:avLst/>
                <a:gdLst/>
                <a:ahLst/>
                <a:cxnLst/>
                <a:rect l="l" t="t" r="r" b="b"/>
                <a:pathLst>
                  <a:path w="1896" h="1934" extrusionOk="0">
                    <a:moveTo>
                      <a:pt x="668" y="1"/>
                    </a:moveTo>
                    <a:cubicBezTo>
                      <a:pt x="558" y="1"/>
                      <a:pt x="453" y="26"/>
                      <a:pt x="357" y="76"/>
                    </a:cubicBezTo>
                    <a:cubicBezTo>
                      <a:pt x="130" y="198"/>
                      <a:pt x="1" y="471"/>
                      <a:pt x="39" y="722"/>
                    </a:cubicBezTo>
                    <a:cubicBezTo>
                      <a:pt x="39" y="722"/>
                      <a:pt x="35" y="1241"/>
                      <a:pt x="550" y="1665"/>
                    </a:cubicBezTo>
                    <a:cubicBezTo>
                      <a:pt x="810" y="1879"/>
                      <a:pt x="1150" y="1934"/>
                      <a:pt x="1422" y="1934"/>
                    </a:cubicBezTo>
                    <a:cubicBezTo>
                      <a:pt x="1690" y="1934"/>
                      <a:pt x="1896" y="1883"/>
                      <a:pt x="1896" y="1883"/>
                    </a:cubicBezTo>
                    <a:cubicBezTo>
                      <a:pt x="1695" y="1845"/>
                      <a:pt x="1481" y="1779"/>
                      <a:pt x="1372" y="1607"/>
                    </a:cubicBezTo>
                    <a:cubicBezTo>
                      <a:pt x="1351" y="1581"/>
                      <a:pt x="1338" y="1547"/>
                      <a:pt x="1338" y="1518"/>
                    </a:cubicBezTo>
                    <a:cubicBezTo>
                      <a:pt x="1343" y="1489"/>
                      <a:pt x="1359" y="1460"/>
                      <a:pt x="1376" y="1435"/>
                    </a:cubicBezTo>
                    <a:cubicBezTo>
                      <a:pt x="1494" y="1271"/>
                      <a:pt x="1649" y="1129"/>
                      <a:pt x="1821" y="1024"/>
                    </a:cubicBezTo>
                    <a:cubicBezTo>
                      <a:pt x="1670" y="734"/>
                      <a:pt x="1514" y="437"/>
                      <a:pt x="1262" y="231"/>
                    </a:cubicBezTo>
                    <a:cubicBezTo>
                      <a:pt x="1099" y="94"/>
                      <a:pt x="877" y="1"/>
                      <a:pt x="668" y="1"/>
                    </a:cubicBezTo>
                    <a:close/>
                  </a:path>
                </a:pathLst>
              </a:custGeom>
              <a:solidFill>
                <a:srgbClr val="E2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3438025" y="4066200"/>
                <a:ext cx="48325" cy="48675"/>
              </a:xfrm>
              <a:custGeom>
                <a:avLst/>
                <a:gdLst/>
                <a:ahLst/>
                <a:cxnLst/>
                <a:rect l="l" t="t" r="r" b="b"/>
                <a:pathLst>
                  <a:path w="1933" h="1947" extrusionOk="0">
                    <a:moveTo>
                      <a:pt x="710" y="1"/>
                    </a:moveTo>
                    <a:cubicBezTo>
                      <a:pt x="552" y="1"/>
                      <a:pt x="395" y="46"/>
                      <a:pt x="272" y="147"/>
                    </a:cubicBezTo>
                    <a:cubicBezTo>
                      <a:pt x="84" y="302"/>
                      <a:pt x="1" y="563"/>
                      <a:pt x="55" y="785"/>
                    </a:cubicBezTo>
                    <a:cubicBezTo>
                      <a:pt x="42" y="554"/>
                      <a:pt x="156" y="341"/>
                      <a:pt x="332" y="223"/>
                    </a:cubicBezTo>
                    <a:cubicBezTo>
                      <a:pt x="431" y="157"/>
                      <a:pt x="546" y="129"/>
                      <a:pt x="662" y="129"/>
                    </a:cubicBezTo>
                    <a:cubicBezTo>
                      <a:pt x="752" y="129"/>
                      <a:pt x="842" y="146"/>
                      <a:pt x="926" y="177"/>
                    </a:cubicBezTo>
                    <a:cubicBezTo>
                      <a:pt x="1127" y="248"/>
                      <a:pt x="1291" y="387"/>
                      <a:pt x="1425" y="559"/>
                    </a:cubicBezTo>
                    <a:cubicBezTo>
                      <a:pt x="1547" y="710"/>
                      <a:pt x="1644" y="886"/>
                      <a:pt x="1742" y="1064"/>
                    </a:cubicBezTo>
                    <a:lnTo>
                      <a:pt x="1742" y="1064"/>
                    </a:lnTo>
                    <a:cubicBezTo>
                      <a:pt x="1661" y="1121"/>
                      <a:pt x="1585" y="1184"/>
                      <a:pt x="1518" y="1254"/>
                    </a:cubicBezTo>
                    <a:cubicBezTo>
                      <a:pt x="1475" y="1300"/>
                      <a:pt x="1434" y="1347"/>
                      <a:pt x="1400" y="1397"/>
                    </a:cubicBezTo>
                    <a:cubicBezTo>
                      <a:pt x="1379" y="1422"/>
                      <a:pt x="1363" y="1447"/>
                      <a:pt x="1346" y="1472"/>
                    </a:cubicBezTo>
                    <a:cubicBezTo>
                      <a:pt x="1329" y="1498"/>
                      <a:pt x="1308" y="1531"/>
                      <a:pt x="1308" y="1577"/>
                    </a:cubicBezTo>
                    <a:cubicBezTo>
                      <a:pt x="1308" y="1623"/>
                      <a:pt x="1324" y="1661"/>
                      <a:pt x="1346" y="1686"/>
                    </a:cubicBezTo>
                    <a:cubicBezTo>
                      <a:pt x="1363" y="1716"/>
                      <a:pt x="1384" y="1736"/>
                      <a:pt x="1409" y="1761"/>
                    </a:cubicBezTo>
                    <a:cubicBezTo>
                      <a:pt x="1454" y="1803"/>
                      <a:pt x="1510" y="1837"/>
                      <a:pt x="1564" y="1862"/>
                    </a:cubicBezTo>
                    <a:cubicBezTo>
                      <a:pt x="1677" y="1912"/>
                      <a:pt x="1794" y="1933"/>
                      <a:pt x="1912" y="1946"/>
                    </a:cubicBezTo>
                    <a:cubicBezTo>
                      <a:pt x="1798" y="1912"/>
                      <a:pt x="1686" y="1875"/>
                      <a:pt x="1589" y="1811"/>
                    </a:cubicBezTo>
                    <a:cubicBezTo>
                      <a:pt x="1543" y="1782"/>
                      <a:pt x="1501" y="1749"/>
                      <a:pt x="1463" y="1707"/>
                    </a:cubicBezTo>
                    <a:cubicBezTo>
                      <a:pt x="1429" y="1666"/>
                      <a:pt x="1396" y="1610"/>
                      <a:pt x="1404" y="1585"/>
                    </a:cubicBezTo>
                    <a:cubicBezTo>
                      <a:pt x="1404" y="1560"/>
                      <a:pt x="1450" y="1510"/>
                      <a:pt x="1484" y="1468"/>
                    </a:cubicBezTo>
                    <a:cubicBezTo>
                      <a:pt x="1522" y="1422"/>
                      <a:pt x="1564" y="1384"/>
                      <a:pt x="1601" y="1347"/>
                    </a:cubicBezTo>
                    <a:cubicBezTo>
                      <a:pt x="1686" y="1271"/>
                      <a:pt x="1777" y="1204"/>
                      <a:pt x="1874" y="1149"/>
                    </a:cubicBezTo>
                    <a:lnTo>
                      <a:pt x="1932" y="1116"/>
                    </a:lnTo>
                    <a:lnTo>
                      <a:pt x="1903" y="1053"/>
                    </a:lnTo>
                    <a:cubicBezTo>
                      <a:pt x="1802" y="852"/>
                      <a:pt x="1694" y="646"/>
                      <a:pt x="1547" y="458"/>
                    </a:cubicBezTo>
                    <a:cubicBezTo>
                      <a:pt x="1404" y="277"/>
                      <a:pt x="1208" y="114"/>
                      <a:pt x="972" y="43"/>
                    </a:cubicBezTo>
                    <a:cubicBezTo>
                      <a:pt x="889" y="16"/>
                      <a:pt x="799" y="1"/>
                      <a:pt x="71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3583775" y="4010625"/>
                <a:ext cx="25400" cy="22750"/>
              </a:xfrm>
              <a:custGeom>
                <a:avLst/>
                <a:gdLst/>
                <a:ahLst/>
                <a:cxnLst/>
                <a:rect l="l" t="t" r="r" b="b"/>
                <a:pathLst>
                  <a:path w="1016" h="910" extrusionOk="0">
                    <a:moveTo>
                      <a:pt x="511" y="1"/>
                    </a:moveTo>
                    <a:cubicBezTo>
                      <a:pt x="468" y="1"/>
                      <a:pt x="425" y="7"/>
                      <a:pt x="383" y="19"/>
                    </a:cubicBezTo>
                    <a:cubicBezTo>
                      <a:pt x="139" y="91"/>
                      <a:pt x="0" y="342"/>
                      <a:pt x="72" y="581"/>
                    </a:cubicBezTo>
                    <a:cubicBezTo>
                      <a:pt x="131" y="781"/>
                      <a:pt x="311" y="909"/>
                      <a:pt x="506" y="909"/>
                    </a:cubicBezTo>
                    <a:cubicBezTo>
                      <a:pt x="548" y="909"/>
                      <a:pt x="591" y="903"/>
                      <a:pt x="634" y="891"/>
                    </a:cubicBezTo>
                    <a:cubicBezTo>
                      <a:pt x="877" y="820"/>
                      <a:pt x="1015" y="569"/>
                      <a:pt x="944" y="329"/>
                    </a:cubicBezTo>
                    <a:cubicBezTo>
                      <a:pt x="885" y="129"/>
                      <a:pt x="705" y="1"/>
                      <a:pt x="51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3558850" y="3976750"/>
                <a:ext cx="49475" cy="47775"/>
              </a:xfrm>
              <a:custGeom>
                <a:avLst/>
                <a:gdLst/>
                <a:ahLst/>
                <a:cxnLst/>
                <a:rect l="l" t="t" r="r" b="b"/>
                <a:pathLst>
                  <a:path w="1979" h="1911" extrusionOk="0">
                    <a:moveTo>
                      <a:pt x="1704" y="0"/>
                    </a:moveTo>
                    <a:cubicBezTo>
                      <a:pt x="1537" y="0"/>
                      <a:pt x="1369" y="34"/>
                      <a:pt x="1212" y="92"/>
                    </a:cubicBezTo>
                    <a:cubicBezTo>
                      <a:pt x="964" y="179"/>
                      <a:pt x="763" y="364"/>
                      <a:pt x="591" y="548"/>
                    </a:cubicBezTo>
                    <a:cubicBezTo>
                      <a:pt x="411" y="733"/>
                      <a:pt x="273" y="951"/>
                      <a:pt x="172" y="1181"/>
                    </a:cubicBezTo>
                    <a:cubicBezTo>
                      <a:pt x="76" y="1416"/>
                      <a:pt x="13" y="1659"/>
                      <a:pt x="0" y="1907"/>
                    </a:cubicBezTo>
                    <a:lnTo>
                      <a:pt x="34" y="1911"/>
                    </a:lnTo>
                    <a:cubicBezTo>
                      <a:pt x="92" y="1676"/>
                      <a:pt x="185" y="1454"/>
                      <a:pt x="310" y="1257"/>
                    </a:cubicBezTo>
                    <a:cubicBezTo>
                      <a:pt x="436" y="1056"/>
                      <a:pt x="587" y="879"/>
                      <a:pt x="763" y="733"/>
                    </a:cubicBezTo>
                    <a:cubicBezTo>
                      <a:pt x="939" y="582"/>
                      <a:pt x="1148" y="494"/>
                      <a:pt x="1341" y="380"/>
                    </a:cubicBezTo>
                    <a:cubicBezTo>
                      <a:pt x="1539" y="268"/>
                      <a:pt x="1748" y="171"/>
                      <a:pt x="1978" y="63"/>
                    </a:cubicBezTo>
                    <a:lnTo>
                      <a:pt x="1974" y="32"/>
                    </a:lnTo>
                    <a:cubicBezTo>
                      <a:pt x="1886" y="10"/>
                      <a:pt x="1795" y="0"/>
                      <a:pt x="170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3618775" y="4106150"/>
                <a:ext cx="41000" cy="16575"/>
              </a:xfrm>
              <a:custGeom>
                <a:avLst/>
                <a:gdLst/>
                <a:ahLst/>
                <a:cxnLst/>
                <a:rect l="l" t="t" r="r" b="b"/>
                <a:pathLst>
                  <a:path w="1640" h="663" extrusionOk="0">
                    <a:moveTo>
                      <a:pt x="1" y="0"/>
                    </a:moveTo>
                    <a:lnTo>
                      <a:pt x="1" y="0"/>
                    </a:lnTo>
                    <a:cubicBezTo>
                      <a:pt x="475" y="344"/>
                      <a:pt x="1036" y="575"/>
                      <a:pt x="1623" y="662"/>
                    </a:cubicBezTo>
                    <a:lnTo>
                      <a:pt x="1640" y="507"/>
                    </a:lnTo>
                    <a:cubicBezTo>
                      <a:pt x="1070" y="474"/>
                      <a:pt x="504" y="298"/>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3238900" y="4258500"/>
                <a:ext cx="664300" cy="571375"/>
              </a:xfrm>
              <a:custGeom>
                <a:avLst/>
                <a:gdLst/>
                <a:ahLst/>
                <a:cxnLst/>
                <a:rect l="l" t="t" r="r" b="b"/>
                <a:pathLst>
                  <a:path w="26572" h="22855" extrusionOk="0">
                    <a:moveTo>
                      <a:pt x="7179" y="0"/>
                    </a:moveTo>
                    <a:cubicBezTo>
                      <a:pt x="6628" y="0"/>
                      <a:pt x="6447" y="143"/>
                      <a:pt x="6447" y="143"/>
                    </a:cubicBezTo>
                    <a:cubicBezTo>
                      <a:pt x="6447" y="143"/>
                      <a:pt x="1" y="7164"/>
                      <a:pt x="1120" y="12907"/>
                    </a:cubicBezTo>
                    <a:cubicBezTo>
                      <a:pt x="2243" y="18650"/>
                      <a:pt x="3681" y="21727"/>
                      <a:pt x="3681" y="21727"/>
                    </a:cubicBezTo>
                    <a:lnTo>
                      <a:pt x="26572" y="22854"/>
                    </a:lnTo>
                    <a:lnTo>
                      <a:pt x="22791" y="19702"/>
                    </a:lnTo>
                    <a:cubicBezTo>
                      <a:pt x="22791" y="19702"/>
                      <a:pt x="20276" y="6041"/>
                      <a:pt x="13934" y="2541"/>
                    </a:cubicBezTo>
                    <a:cubicBezTo>
                      <a:pt x="10055" y="401"/>
                      <a:pt x="8099" y="0"/>
                      <a:pt x="717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3476375" y="3872775"/>
                <a:ext cx="167475" cy="151375"/>
              </a:xfrm>
              <a:custGeom>
                <a:avLst/>
                <a:gdLst/>
                <a:ahLst/>
                <a:cxnLst/>
                <a:rect l="l" t="t" r="r" b="b"/>
                <a:pathLst>
                  <a:path w="6699" h="6055" extrusionOk="0">
                    <a:moveTo>
                      <a:pt x="4813" y="0"/>
                    </a:moveTo>
                    <a:cubicBezTo>
                      <a:pt x="4286" y="0"/>
                      <a:pt x="3767" y="304"/>
                      <a:pt x="3312" y="604"/>
                    </a:cubicBezTo>
                    <a:cubicBezTo>
                      <a:pt x="2419" y="1194"/>
                      <a:pt x="1522" y="1823"/>
                      <a:pt x="885" y="2687"/>
                    </a:cubicBezTo>
                    <a:cubicBezTo>
                      <a:pt x="386" y="3366"/>
                      <a:pt x="1" y="4297"/>
                      <a:pt x="131" y="5156"/>
                    </a:cubicBezTo>
                    <a:cubicBezTo>
                      <a:pt x="218" y="5729"/>
                      <a:pt x="604" y="6054"/>
                      <a:pt x="1131" y="6054"/>
                    </a:cubicBezTo>
                    <a:cubicBezTo>
                      <a:pt x="1210" y="6054"/>
                      <a:pt x="1291" y="6047"/>
                      <a:pt x="1375" y="6032"/>
                    </a:cubicBezTo>
                    <a:cubicBezTo>
                      <a:pt x="1828" y="5952"/>
                      <a:pt x="2251" y="5696"/>
                      <a:pt x="2524" y="5328"/>
                    </a:cubicBezTo>
                    <a:cubicBezTo>
                      <a:pt x="2985" y="4707"/>
                      <a:pt x="3039" y="3848"/>
                      <a:pt x="2783" y="3123"/>
                    </a:cubicBezTo>
                    <a:lnTo>
                      <a:pt x="2783" y="3123"/>
                    </a:lnTo>
                    <a:cubicBezTo>
                      <a:pt x="3123" y="3563"/>
                      <a:pt x="3730" y="3670"/>
                      <a:pt x="4291" y="3670"/>
                    </a:cubicBezTo>
                    <a:cubicBezTo>
                      <a:pt x="4334" y="3670"/>
                      <a:pt x="4376" y="3669"/>
                      <a:pt x="4418" y="3668"/>
                    </a:cubicBezTo>
                    <a:cubicBezTo>
                      <a:pt x="4821" y="3655"/>
                      <a:pt x="5223" y="3609"/>
                      <a:pt x="5596" y="3462"/>
                    </a:cubicBezTo>
                    <a:cubicBezTo>
                      <a:pt x="5969" y="3316"/>
                      <a:pt x="6308" y="3060"/>
                      <a:pt x="6498" y="2704"/>
                    </a:cubicBezTo>
                    <a:cubicBezTo>
                      <a:pt x="6695" y="2326"/>
                      <a:pt x="6699" y="1865"/>
                      <a:pt x="6560" y="1463"/>
                    </a:cubicBezTo>
                    <a:cubicBezTo>
                      <a:pt x="6422" y="1061"/>
                      <a:pt x="6149" y="713"/>
                      <a:pt x="5827" y="436"/>
                    </a:cubicBezTo>
                    <a:cubicBezTo>
                      <a:pt x="5625" y="264"/>
                      <a:pt x="5395" y="109"/>
                      <a:pt x="5139" y="42"/>
                    </a:cubicBezTo>
                    <a:cubicBezTo>
                      <a:pt x="5031" y="13"/>
                      <a:pt x="4922" y="0"/>
                      <a:pt x="4813"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3497625" y="3801925"/>
                <a:ext cx="123275" cy="113100"/>
              </a:xfrm>
              <a:custGeom>
                <a:avLst/>
                <a:gdLst/>
                <a:ahLst/>
                <a:cxnLst/>
                <a:rect l="l" t="t" r="r" b="b"/>
                <a:pathLst>
                  <a:path w="4931" h="4524" extrusionOk="0">
                    <a:moveTo>
                      <a:pt x="2466" y="0"/>
                    </a:moveTo>
                    <a:cubicBezTo>
                      <a:pt x="1103" y="0"/>
                      <a:pt x="1" y="1010"/>
                      <a:pt x="1" y="2260"/>
                    </a:cubicBezTo>
                    <a:cubicBezTo>
                      <a:pt x="1" y="3509"/>
                      <a:pt x="1103" y="4523"/>
                      <a:pt x="2466" y="4523"/>
                    </a:cubicBezTo>
                    <a:cubicBezTo>
                      <a:pt x="3829" y="4523"/>
                      <a:pt x="4930" y="3509"/>
                      <a:pt x="4930" y="2260"/>
                    </a:cubicBezTo>
                    <a:cubicBezTo>
                      <a:pt x="4930" y="1010"/>
                      <a:pt x="3829" y="0"/>
                      <a:pt x="24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3393575" y="3785275"/>
                <a:ext cx="123275" cy="113200"/>
              </a:xfrm>
              <a:custGeom>
                <a:avLst/>
                <a:gdLst/>
                <a:ahLst/>
                <a:cxnLst/>
                <a:rect l="l" t="t" r="r" b="b"/>
                <a:pathLst>
                  <a:path w="4931" h="4528" extrusionOk="0">
                    <a:moveTo>
                      <a:pt x="2466" y="0"/>
                    </a:moveTo>
                    <a:cubicBezTo>
                      <a:pt x="1104" y="0"/>
                      <a:pt x="1" y="1014"/>
                      <a:pt x="1" y="2264"/>
                    </a:cubicBezTo>
                    <a:cubicBezTo>
                      <a:pt x="1" y="3512"/>
                      <a:pt x="1104" y="4527"/>
                      <a:pt x="2466" y="4527"/>
                    </a:cubicBezTo>
                    <a:cubicBezTo>
                      <a:pt x="3828" y="4527"/>
                      <a:pt x="4930" y="3512"/>
                      <a:pt x="4930" y="2264"/>
                    </a:cubicBezTo>
                    <a:cubicBezTo>
                      <a:pt x="4930" y="1014"/>
                      <a:pt x="3828" y="0"/>
                      <a:pt x="24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3300100" y="3839600"/>
                <a:ext cx="133750" cy="117650"/>
              </a:xfrm>
              <a:custGeom>
                <a:avLst/>
                <a:gdLst/>
                <a:ahLst/>
                <a:cxnLst/>
                <a:rect l="l" t="t" r="r" b="b"/>
                <a:pathLst>
                  <a:path w="5350" h="4706" extrusionOk="0">
                    <a:moveTo>
                      <a:pt x="2877" y="0"/>
                    </a:moveTo>
                    <a:cubicBezTo>
                      <a:pt x="2288" y="0"/>
                      <a:pt x="1679" y="217"/>
                      <a:pt x="1183" y="652"/>
                    </a:cubicBezTo>
                    <a:cubicBezTo>
                      <a:pt x="161" y="1554"/>
                      <a:pt x="1" y="3042"/>
                      <a:pt x="823" y="3980"/>
                    </a:cubicBezTo>
                    <a:cubicBezTo>
                      <a:pt x="1247" y="4463"/>
                      <a:pt x="1848" y="4705"/>
                      <a:pt x="2471" y="4705"/>
                    </a:cubicBezTo>
                    <a:cubicBezTo>
                      <a:pt x="3061" y="4705"/>
                      <a:pt x="3670" y="4488"/>
                      <a:pt x="4168" y="4052"/>
                    </a:cubicBezTo>
                    <a:cubicBezTo>
                      <a:pt x="5191" y="3154"/>
                      <a:pt x="5350" y="1662"/>
                      <a:pt x="4528" y="724"/>
                    </a:cubicBezTo>
                    <a:cubicBezTo>
                      <a:pt x="4103" y="243"/>
                      <a:pt x="3501" y="0"/>
                      <a:pt x="287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3254825" y="3911700"/>
                <a:ext cx="133750" cy="117625"/>
              </a:xfrm>
              <a:custGeom>
                <a:avLst/>
                <a:gdLst/>
                <a:ahLst/>
                <a:cxnLst/>
                <a:rect l="l" t="t" r="r" b="b"/>
                <a:pathLst>
                  <a:path w="5350" h="4705" extrusionOk="0">
                    <a:moveTo>
                      <a:pt x="2878" y="0"/>
                    </a:moveTo>
                    <a:cubicBezTo>
                      <a:pt x="2289" y="0"/>
                      <a:pt x="1680" y="217"/>
                      <a:pt x="1183" y="653"/>
                    </a:cubicBezTo>
                    <a:cubicBezTo>
                      <a:pt x="161" y="1553"/>
                      <a:pt x="1" y="3042"/>
                      <a:pt x="823" y="3980"/>
                    </a:cubicBezTo>
                    <a:cubicBezTo>
                      <a:pt x="1247" y="4463"/>
                      <a:pt x="1848" y="4705"/>
                      <a:pt x="2471" y="4705"/>
                    </a:cubicBezTo>
                    <a:cubicBezTo>
                      <a:pt x="3061" y="4705"/>
                      <a:pt x="3670" y="4488"/>
                      <a:pt x="4168" y="4052"/>
                    </a:cubicBezTo>
                    <a:cubicBezTo>
                      <a:pt x="5191" y="3155"/>
                      <a:pt x="5350" y="1663"/>
                      <a:pt x="4528" y="723"/>
                    </a:cubicBezTo>
                    <a:cubicBezTo>
                      <a:pt x="4103" y="242"/>
                      <a:pt x="3501" y="0"/>
                      <a:pt x="287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3261650" y="4010625"/>
                <a:ext cx="131750" cy="121200"/>
              </a:xfrm>
              <a:custGeom>
                <a:avLst/>
                <a:gdLst/>
                <a:ahLst/>
                <a:cxnLst/>
                <a:rect l="l" t="t" r="r" b="b"/>
                <a:pathLst>
                  <a:path w="5270" h="4848" extrusionOk="0">
                    <a:moveTo>
                      <a:pt x="2471" y="1"/>
                    </a:moveTo>
                    <a:cubicBezTo>
                      <a:pt x="2138" y="1"/>
                      <a:pt x="1806" y="77"/>
                      <a:pt x="1497" y="237"/>
                    </a:cubicBezTo>
                    <a:cubicBezTo>
                      <a:pt x="391" y="815"/>
                      <a:pt x="0" y="2262"/>
                      <a:pt x="629" y="3469"/>
                    </a:cubicBezTo>
                    <a:cubicBezTo>
                      <a:pt x="1082" y="4339"/>
                      <a:pt x="1940" y="4847"/>
                      <a:pt x="2798" y="4847"/>
                    </a:cubicBezTo>
                    <a:cubicBezTo>
                      <a:pt x="3131" y="4847"/>
                      <a:pt x="3464" y="4771"/>
                      <a:pt x="3773" y="4609"/>
                    </a:cubicBezTo>
                    <a:cubicBezTo>
                      <a:pt x="4884" y="4034"/>
                      <a:pt x="5270" y="2585"/>
                      <a:pt x="4641" y="1378"/>
                    </a:cubicBezTo>
                    <a:cubicBezTo>
                      <a:pt x="4188" y="507"/>
                      <a:pt x="3329" y="1"/>
                      <a:pt x="247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3330600" y="4090850"/>
                <a:ext cx="119175" cy="109575"/>
              </a:xfrm>
              <a:custGeom>
                <a:avLst/>
                <a:gdLst/>
                <a:ahLst/>
                <a:cxnLst/>
                <a:rect l="l" t="t" r="r" b="b"/>
                <a:pathLst>
                  <a:path w="4767" h="4383" extrusionOk="0">
                    <a:moveTo>
                      <a:pt x="2235" y="0"/>
                    </a:moveTo>
                    <a:cubicBezTo>
                      <a:pt x="1935" y="0"/>
                      <a:pt x="1634" y="69"/>
                      <a:pt x="1355" y="214"/>
                    </a:cubicBezTo>
                    <a:cubicBezTo>
                      <a:pt x="353" y="738"/>
                      <a:pt x="1" y="2046"/>
                      <a:pt x="570" y="3135"/>
                    </a:cubicBezTo>
                    <a:cubicBezTo>
                      <a:pt x="978" y="3923"/>
                      <a:pt x="1753" y="4383"/>
                      <a:pt x="2528" y="4383"/>
                    </a:cubicBezTo>
                    <a:cubicBezTo>
                      <a:pt x="2830" y="4383"/>
                      <a:pt x="3132" y="4313"/>
                      <a:pt x="3412" y="4166"/>
                    </a:cubicBezTo>
                    <a:cubicBezTo>
                      <a:pt x="4414" y="3647"/>
                      <a:pt x="4766" y="2339"/>
                      <a:pt x="4197" y="1245"/>
                    </a:cubicBezTo>
                    <a:cubicBezTo>
                      <a:pt x="3789" y="459"/>
                      <a:pt x="3012" y="0"/>
                      <a:pt x="223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3559250" y="4535575"/>
                <a:ext cx="131875" cy="283900"/>
              </a:xfrm>
              <a:custGeom>
                <a:avLst/>
                <a:gdLst/>
                <a:ahLst/>
                <a:cxnLst/>
                <a:rect l="l" t="t" r="r" b="b"/>
                <a:pathLst>
                  <a:path w="5275" h="11356" extrusionOk="0">
                    <a:moveTo>
                      <a:pt x="1" y="1"/>
                    </a:moveTo>
                    <a:cubicBezTo>
                      <a:pt x="416" y="961"/>
                      <a:pt x="840" y="1912"/>
                      <a:pt x="1271" y="2864"/>
                    </a:cubicBezTo>
                    <a:lnTo>
                      <a:pt x="2575" y="5706"/>
                    </a:lnTo>
                    <a:lnTo>
                      <a:pt x="3908" y="8539"/>
                    </a:lnTo>
                    <a:lnTo>
                      <a:pt x="4583" y="9947"/>
                    </a:lnTo>
                    <a:lnTo>
                      <a:pt x="5274" y="11356"/>
                    </a:lnTo>
                    <a:lnTo>
                      <a:pt x="4645" y="9922"/>
                    </a:lnTo>
                    <a:lnTo>
                      <a:pt x="4004" y="8494"/>
                    </a:lnTo>
                    <a:lnTo>
                      <a:pt x="2701" y="5652"/>
                    </a:lnTo>
                    <a:lnTo>
                      <a:pt x="1368" y="2818"/>
                    </a:lnTo>
                    <a:cubicBezTo>
                      <a:pt x="919" y="1879"/>
                      <a:pt x="466" y="935"/>
                      <a:pt x="1" y="1"/>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3527600" y="4211450"/>
                <a:ext cx="39550" cy="18675"/>
              </a:xfrm>
              <a:custGeom>
                <a:avLst/>
                <a:gdLst/>
                <a:ahLst/>
                <a:cxnLst/>
                <a:rect l="l" t="t" r="r" b="b"/>
                <a:pathLst>
                  <a:path w="1582" h="747" extrusionOk="0">
                    <a:moveTo>
                      <a:pt x="1581" y="0"/>
                    </a:moveTo>
                    <a:lnTo>
                      <a:pt x="1" y="151"/>
                    </a:lnTo>
                    <a:lnTo>
                      <a:pt x="1485" y="747"/>
                    </a:lnTo>
                    <a:lnTo>
                      <a:pt x="1581"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510100" y="3866575"/>
                <a:ext cx="14825" cy="12275"/>
              </a:xfrm>
              <a:custGeom>
                <a:avLst/>
                <a:gdLst/>
                <a:ahLst/>
                <a:cxnLst/>
                <a:rect l="l" t="t" r="r" b="b"/>
                <a:pathLst>
                  <a:path w="593" h="491" extrusionOk="0">
                    <a:moveTo>
                      <a:pt x="22" y="1"/>
                    </a:moveTo>
                    <a:cubicBezTo>
                      <a:pt x="14" y="13"/>
                      <a:pt x="5" y="26"/>
                      <a:pt x="1" y="38"/>
                    </a:cubicBezTo>
                    <a:cubicBezTo>
                      <a:pt x="252" y="80"/>
                      <a:pt x="483" y="252"/>
                      <a:pt x="592" y="491"/>
                    </a:cubicBezTo>
                    <a:cubicBezTo>
                      <a:pt x="500" y="252"/>
                      <a:pt x="277" y="59"/>
                      <a:pt x="22" y="1"/>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3429100" y="3849075"/>
                <a:ext cx="81550" cy="25700"/>
              </a:xfrm>
              <a:custGeom>
                <a:avLst/>
                <a:gdLst/>
                <a:ahLst/>
                <a:cxnLst/>
                <a:rect l="l" t="t" r="r" b="b"/>
                <a:pathLst>
                  <a:path w="3262" h="1028" extrusionOk="0">
                    <a:moveTo>
                      <a:pt x="1124" y="1"/>
                    </a:moveTo>
                    <a:cubicBezTo>
                      <a:pt x="877" y="1"/>
                      <a:pt x="634" y="97"/>
                      <a:pt x="437" y="240"/>
                    </a:cubicBezTo>
                    <a:cubicBezTo>
                      <a:pt x="219" y="403"/>
                      <a:pt x="60" y="637"/>
                      <a:pt x="0" y="902"/>
                    </a:cubicBezTo>
                    <a:cubicBezTo>
                      <a:pt x="72" y="643"/>
                      <a:pt x="248" y="424"/>
                      <a:pt x="458" y="273"/>
                    </a:cubicBezTo>
                    <a:cubicBezTo>
                      <a:pt x="650" y="140"/>
                      <a:pt x="881" y="64"/>
                      <a:pt x="1112" y="64"/>
                    </a:cubicBezTo>
                    <a:cubicBezTo>
                      <a:pt x="1141" y="64"/>
                      <a:pt x="1166" y="64"/>
                      <a:pt x="1196" y="68"/>
                    </a:cubicBezTo>
                    <a:cubicBezTo>
                      <a:pt x="1455" y="84"/>
                      <a:pt x="1699" y="202"/>
                      <a:pt x="1900" y="370"/>
                    </a:cubicBezTo>
                    <a:cubicBezTo>
                      <a:pt x="2101" y="537"/>
                      <a:pt x="2264" y="747"/>
                      <a:pt x="2382" y="982"/>
                    </a:cubicBezTo>
                    <a:lnTo>
                      <a:pt x="2403" y="1028"/>
                    </a:lnTo>
                    <a:lnTo>
                      <a:pt x="2432" y="986"/>
                    </a:lnTo>
                    <a:cubicBezTo>
                      <a:pt x="2511" y="881"/>
                      <a:pt x="2637" y="814"/>
                      <a:pt x="2767" y="772"/>
                    </a:cubicBezTo>
                    <a:cubicBezTo>
                      <a:pt x="2873" y="743"/>
                      <a:pt x="2977" y="726"/>
                      <a:pt x="3086" y="726"/>
                    </a:cubicBezTo>
                    <a:cubicBezTo>
                      <a:pt x="3115" y="726"/>
                      <a:pt x="3149" y="730"/>
                      <a:pt x="3178" y="730"/>
                    </a:cubicBezTo>
                    <a:cubicBezTo>
                      <a:pt x="3200" y="734"/>
                      <a:pt x="3220" y="734"/>
                      <a:pt x="3241" y="738"/>
                    </a:cubicBezTo>
                    <a:cubicBezTo>
                      <a:pt x="3245" y="726"/>
                      <a:pt x="3254" y="713"/>
                      <a:pt x="3262" y="701"/>
                    </a:cubicBezTo>
                    <a:cubicBezTo>
                      <a:pt x="3237" y="697"/>
                      <a:pt x="3208" y="693"/>
                      <a:pt x="3182" y="688"/>
                    </a:cubicBezTo>
                    <a:cubicBezTo>
                      <a:pt x="3140" y="684"/>
                      <a:pt x="3094" y="680"/>
                      <a:pt x="3049" y="680"/>
                    </a:cubicBezTo>
                    <a:cubicBezTo>
                      <a:pt x="2948" y="680"/>
                      <a:pt x="2851" y="693"/>
                      <a:pt x="2755" y="722"/>
                    </a:cubicBezTo>
                    <a:cubicBezTo>
                      <a:pt x="2629" y="755"/>
                      <a:pt x="2507" y="814"/>
                      <a:pt x="2415" y="914"/>
                    </a:cubicBezTo>
                    <a:cubicBezTo>
                      <a:pt x="2298" y="688"/>
                      <a:pt x="2138" y="483"/>
                      <a:pt x="1942" y="320"/>
                    </a:cubicBezTo>
                    <a:cubicBezTo>
                      <a:pt x="1732" y="148"/>
                      <a:pt x="1476" y="26"/>
                      <a:pt x="1200" y="5"/>
                    </a:cubicBezTo>
                    <a:cubicBezTo>
                      <a:pt x="1174" y="5"/>
                      <a:pt x="1149" y="1"/>
                      <a:pt x="1124" y="1"/>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3434450" y="3942775"/>
                <a:ext cx="60300" cy="21500"/>
              </a:xfrm>
              <a:custGeom>
                <a:avLst/>
                <a:gdLst/>
                <a:ahLst/>
                <a:cxnLst/>
                <a:rect l="l" t="t" r="r" b="b"/>
                <a:pathLst>
                  <a:path w="2412" h="860" extrusionOk="0">
                    <a:moveTo>
                      <a:pt x="1887" y="0"/>
                    </a:moveTo>
                    <a:lnTo>
                      <a:pt x="1879" y="58"/>
                    </a:lnTo>
                    <a:cubicBezTo>
                      <a:pt x="1854" y="248"/>
                      <a:pt x="1744" y="416"/>
                      <a:pt x="1606" y="545"/>
                    </a:cubicBezTo>
                    <a:cubicBezTo>
                      <a:pt x="1463" y="675"/>
                      <a:pt x="1279" y="763"/>
                      <a:pt x="1090" y="788"/>
                    </a:cubicBezTo>
                    <a:cubicBezTo>
                      <a:pt x="1036" y="797"/>
                      <a:pt x="978" y="801"/>
                      <a:pt x="923" y="801"/>
                    </a:cubicBezTo>
                    <a:cubicBezTo>
                      <a:pt x="784" y="801"/>
                      <a:pt x="647" y="780"/>
                      <a:pt x="516" y="733"/>
                    </a:cubicBezTo>
                    <a:cubicBezTo>
                      <a:pt x="328" y="671"/>
                      <a:pt x="152" y="575"/>
                      <a:pt x="1" y="449"/>
                    </a:cubicBezTo>
                    <a:lnTo>
                      <a:pt x="1" y="449"/>
                    </a:lnTo>
                    <a:cubicBezTo>
                      <a:pt x="144" y="583"/>
                      <a:pt x="315" y="696"/>
                      <a:pt x="504" y="772"/>
                    </a:cubicBezTo>
                    <a:cubicBezTo>
                      <a:pt x="647" y="826"/>
                      <a:pt x="802" y="859"/>
                      <a:pt x="956" y="859"/>
                    </a:cubicBezTo>
                    <a:cubicBezTo>
                      <a:pt x="1007" y="859"/>
                      <a:pt x="1053" y="855"/>
                      <a:pt x="1099" y="847"/>
                    </a:cubicBezTo>
                    <a:cubicBezTo>
                      <a:pt x="1300" y="822"/>
                      <a:pt x="1493" y="729"/>
                      <a:pt x="1648" y="596"/>
                    </a:cubicBezTo>
                    <a:cubicBezTo>
                      <a:pt x="1790" y="474"/>
                      <a:pt x="1895" y="302"/>
                      <a:pt x="1933" y="118"/>
                    </a:cubicBezTo>
                    <a:cubicBezTo>
                      <a:pt x="2021" y="168"/>
                      <a:pt x="2121" y="193"/>
                      <a:pt x="2222" y="193"/>
                    </a:cubicBezTo>
                    <a:lnTo>
                      <a:pt x="2268" y="193"/>
                    </a:lnTo>
                    <a:cubicBezTo>
                      <a:pt x="2301" y="189"/>
                      <a:pt x="2336" y="184"/>
                      <a:pt x="2369" y="176"/>
                    </a:cubicBezTo>
                    <a:cubicBezTo>
                      <a:pt x="2382" y="155"/>
                      <a:pt x="2394" y="134"/>
                      <a:pt x="2411" y="109"/>
                    </a:cubicBezTo>
                    <a:lnTo>
                      <a:pt x="2411" y="109"/>
                    </a:lnTo>
                    <a:cubicBezTo>
                      <a:pt x="2361" y="126"/>
                      <a:pt x="2315" y="130"/>
                      <a:pt x="2264" y="134"/>
                    </a:cubicBezTo>
                    <a:lnTo>
                      <a:pt x="2231" y="134"/>
                    </a:lnTo>
                    <a:cubicBezTo>
                      <a:pt x="2121" y="134"/>
                      <a:pt x="2013" y="105"/>
                      <a:pt x="1929" y="38"/>
                    </a:cubicBezTo>
                    <a:lnTo>
                      <a:pt x="1887" y="0"/>
                    </a:ln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3493650" y="3927675"/>
                <a:ext cx="15450" cy="19525"/>
              </a:xfrm>
              <a:custGeom>
                <a:avLst/>
                <a:gdLst/>
                <a:ahLst/>
                <a:cxnLst/>
                <a:rect l="l" t="t" r="r" b="b"/>
                <a:pathLst>
                  <a:path w="618" h="781" extrusionOk="0">
                    <a:moveTo>
                      <a:pt x="618" y="0"/>
                    </a:moveTo>
                    <a:lnTo>
                      <a:pt x="618" y="0"/>
                    </a:lnTo>
                    <a:cubicBezTo>
                      <a:pt x="554" y="244"/>
                      <a:pt x="432" y="478"/>
                      <a:pt x="231" y="621"/>
                    </a:cubicBezTo>
                    <a:cubicBezTo>
                      <a:pt x="177" y="662"/>
                      <a:pt x="110" y="697"/>
                      <a:pt x="43" y="713"/>
                    </a:cubicBezTo>
                    <a:cubicBezTo>
                      <a:pt x="26" y="738"/>
                      <a:pt x="14" y="759"/>
                      <a:pt x="1" y="780"/>
                    </a:cubicBezTo>
                    <a:cubicBezTo>
                      <a:pt x="93" y="759"/>
                      <a:pt x="185" y="718"/>
                      <a:pt x="260" y="658"/>
                    </a:cubicBezTo>
                    <a:cubicBezTo>
                      <a:pt x="471" y="499"/>
                      <a:pt x="571" y="248"/>
                      <a:pt x="618" y="0"/>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3358175" y="4013625"/>
                <a:ext cx="1575" cy="225"/>
              </a:xfrm>
              <a:custGeom>
                <a:avLst/>
                <a:gdLst/>
                <a:ahLst/>
                <a:cxnLst/>
                <a:rect l="l" t="t" r="r" b="b"/>
                <a:pathLst>
                  <a:path w="63" h="9" extrusionOk="0">
                    <a:moveTo>
                      <a:pt x="5" y="0"/>
                    </a:moveTo>
                    <a:lnTo>
                      <a:pt x="0" y="4"/>
                    </a:lnTo>
                    <a:cubicBezTo>
                      <a:pt x="21" y="4"/>
                      <a:pt x="42" y="8"/>
                      <a:pt x="63" y="8"/>
                    </a:cubicBezTo>
                    <a:cubicBezTo>
                      <a:pt x="46" y="4"/>
                      <a:pt x="26" y="4"/>
                      <a:pt x="5" y="0"/>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3332600" y="3935650"/>
                <a:ext cx="25700" cy="78100"/>
              </a:xfrm>
              <a:custGeom>
                <a:avLst/>
                <a:gdLst/>
                <a:ahLst/>
                <a:cxnLst/>
                <a:rect l="l" t="t" r="r" b="b"/>
                <a:pathLst>
                  <a:path w="1028" h="3124" extrusionOk="0">
                    <a:moveTo>
                      <a:pt x="621" y="0"/>
                    </a:moveTo>
                    <a:lnTo>
                      <a:pt x="621" y="0"/>
                    </a:lnTo>
                    <a:cubicBezTo>
                      <a:pt x="445" y="105"/>
                      <a:pt x="285" y="252"/>
                      <a:pt x="176" y="428"/>
                    </a:cubicBezTo>
                    <a:cubicBezTo>
                      <a:pt x="68" y="604"/>
                      <a:pt x="0" y="813"/>
                      <a:pt x="4" y="1028"/>
                    </a:cubicBezTo>
                    <a:cubicBezTo>
                      <a:pt x="12" y="1241"/>
                      <a:pt x="97" y="1446"/>
                      <a:pt x="235" y="1610"/>
                    </a:cubicBezTo>
                    <a:cubicBezTo>
                      <a:pt x="352" y="1757"/>
                      <a:pt x="515" y="1866"/>
                      <a:pt x="701" y="1908"/>
                    </a:cubicBezTo>
                    <a:cubicBezTo>
                      <a:pt x="486" y="2075"/>
                      <a:pt x="386" y="2365"/>
                      <a:pt x="453" y="2624"/>
                    </a:cubicBezTo>
                    <a:cubicBezTo>
                      <a:pt x="524" y="2893"/>
                      <a:pt x="763" y="3090"/>
                      <a:pt x="1023" y="3123"/>
                    </a:cubicBezTo>
                    <a:lnTo>
                      <a:pt x="1028" y="3119"/>
                    </a:lnTo>
                    <a:cubicBezTo>
                      <a:pt x="772" y="3069"/>
                      <a:pt x="554" y="2864"/>
                      <a:pt x="499" y="2616"/>
                    </a:cubicBezTo>
                    <a:cubicBezTo>
                      <a:pt x="440" y="2347"/>
                      <a:pt x="566" y="2050"/>
                      <a:pt x="801" y="1916"/>
                    </a:cubicBezTo>
                    <a:lnTo>
                      <a:pt x="881" y="1870"/>
                    </a:lnTo>
                    <a:lnTo>
                      <a:pt x="788" y="1857"/>
                    </a:lnTo>
                    <a:cubicBezTo>
                      <a:pt x="591" y="1832"/>
                      <a:pt x="411" y="1719"/>
                      <a:pt x="285" y="1568"/>
                    </a:cubicBezTo>
                    <a:cubicBezTo>
                      <a:pt x="155" y="1417"/>
                      <a:pt x="76" y="1224"/>
                      <a:pt x="63" y="1022"/>
                    </a:cubicBezTo>
                    <a:cubicBezTo>
                      <a:pt x="55" y="826"/>
                      <a:pt x="109" y="620"/>
                      <a:pt x="210" y="444"/>
                    </a:cubicBezTo>
                    <a:cubicBezTo>
                      <a:pt x="306" y="268"/>
                      <a:pt x="449" y="113"/>
                      <a:pt x="621" y="0"/>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3384450" y="4074375"/>
                <a:ext cx="14925" cy="10425"/>
              </a:xfrm>
              <a:custGeom>
                <a:avLst/>
                <a:gdLst/>
                <a:ahLst/>
                <a:cxnLst/>
                <a:rect l="l" t="t" r="r" b="b"/>
                <a:pathLst>
                  <a:path w="597" h="417" extrusionOk="0">
                    <a:moveTo>
                      <a:pt x="596" y="1"/>
                    </a:moveTo>
                    <a:lnTo>
                      <a:pt x="596" y="1"/>
                    </a:lnTo>
                    <a:cubicBezTo>
                      <a:pt x="513" y="190"/>
                      <a:pt x="333" y="311"/>
                      <a:pt x="144" y="353"/>
                    </a:cubicBezTo>
                    <a:cubicBezTo>
                      <a:pt x="97" y="366"/>
                      <a:pt x="56" y="370"/>
                      <a:pt x="10" y="374"/>
                    </a:cubicBezTo>
                    <a:cubicBezTo>
                      <a:pt x="6" y="387"/>
                      <a:pt x="6" y="403"/>
                      <a:pt x="1" y="416"/>
                    </a:cubicBezTo>
                    <a:cubicBezTo>
                      <a:pt x="56" y="412"/>
                      <a:pt x="106" y="403"/>
                      <a:pt x="152" y="391"/>
                    </a:cubicBezTo>
                    <a:cubicBezTo>
                      <a:pt x="349" y="337"/>
                      <a:pt x="529" y="194"/>
                      <a:pt x="596" y="1"/>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3324325" y="4075525"/>
                <a:ext cx="60375" cy="22475"/>
              </a:xfrm>
              <a:custGeom>
                <a:avLst/>
                <a:gdLst/>
                <a:ahLst/>
                <a:cxnLst/>
                <a:rect l="l" t="t" r="r" b="b"/>
                <a:pathLst>
                  <a:path w="2415" h="899" extrusionOk="0">
                    <a:moveTo>
                      <a:pt x="0" y="1"/>
                    </a:moveTo>
                    <a:cubicBezTo>
                      <a:pt x="59" y="215"/>
                      <a:pt x="172" y="416"/>
                      <a:pt x="335" y="575"/>
                    </a:cubicBezTo>
                    <a:cubicBezTo>
                      <a:pt x="494" y="734"/>
                      <a:pt x="705" y="852"/>
                      <a:pt x="931" y="890"/>
                    </a:cubicBezTo>
                    <a:cubicBezTo>
                      <a:pt x="981" y="894"/>
                      <a:pt x="1028" y="898"/>
                      <a:pt x="1078" y="898"/>
                    </a:cubicBezTo>
                    <a:cubicBezTo>
                      <a:pt x="1258" y="898"/>
                      <a:pt x="1438" y="848"/>
                      <a:pt x="1593" y="755"/>
                    </a:cubicBezTo>
                    <a:cubicBezTo>
                      <a:pt x="1777" y="647"/>
                      <a:pt x="1933" y="475"/>
                      <a:pt x="1999" y="269"/>
                    </a:cubicBezTo>
                    <a:cubicBezTo>
                      <a:pt x="2104" y="341"/>
                      <a:pt x="2230" y="374"/>
                      <a:pt x="2355" y="374"/>
                    </a:cubicBezTo>
                    <a:cubicBezTo>
                      <a:pt x="2373" y="374"/>
                      <a:pt x="2390" y="374"/>
                      <a:pt x="2406" y="370"/>
                    </a:cubicBezTo>
                    <a:cubicBezTo>
                      <a:pt x="2411" y="357"/>
                      <a:pt x="2411" y="341"/>
                      <a:pt x="2415" y="328"/>
                    </a:cubicBezTo>
                    <a:lnTo>
                      <a:pt x="2386" y="328"/>
                    </a:lnTo>
                    <a:cubicBezTo>
                      <a:pt x="2247" y="328"/>
                      <a:pt x="2109" y="282"/>
                      <a:pt x="1999" y="194"/>
                    </a:cubicBezTo>
                    <a:lnTo>
                      <a:pt x="1966" y="165"/>
                    </a:lnTo>
                    <a:lnTo>
                      <a:pt x="1953" y="211"/>
                    </a:lnTo>
                    <a:cubicBezTo>
                      <a:pt x="1895" y="416"/>
                      <a:pt x="1744" y="592"/>
                      <a:pt x="1560" y="697"/>
                    </a:cubicBezTo>
                    <a:cubicBezTo>
                      <a:pt x="1413" y="785"/>
                      <a:pt x="1237" y="835"/>
                      <a:pt x="1065" y="835"/>
                    </a:cubicBezTo>
                    <a:cubicBezTo>
                      <a:pt x="1022" y="835"/>
                      <a:pt x="981" y="835"/>
                      <a:pt x="939" y="827"/>
                    </a:cubicBezTo>
                    <a:cubicBezTo>
                      <a:pt x="726" y="794"/>
                      <a:pt x="525" y="693"/>
                      <a:pt x="365" y="546"/>
                    </a:cubicBezTo>
                    <a:cubicBezTo>
                      <a:pt x="202" y="395"/>
                      <a:pt x="72" y="211"/>
                      <a:pt x="0" y="1"/>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3388975" y="4135075"/>
                <a:ext cx="50825" cy="24975"/>
              </a:xfrm>
              <a:custGeom>
                <a:avLst/>
                <a:gdLst/>
                <a:ahLst/>
                <a:cxnLst/>
                <a:rect l="l" t="t" r="r" b="b"/>
                <a:pathLst>
                  <a:path w="2033" h="999" extrusionOk="0">
                    <a:moveTo>
                      <a:pt x="449" y="0"/>
                    </a:moveTo>
                    <a:cubicBezTo>
                      <a:pt x="294" y="0"/>
                      <a:pt x="135" y="42"/>
                      <a:pt x="1" y="126"/>
                    </a:cubicBezTo>
                    <a:cubicBezTo>
                      <a:pt x="122" y="67"/>
                      <a:pt x="256" y="42"/>
                      <a:pt x="386" y="42"/>
                    </a:cubicBezTo>
                    <a:cubicBezTo>
                      <a:pt x="554" y="42"/>
                      <a:pt x="721" y="84"/>
                      <a:pt x="864" y="172"/>
                    </a:cubicBezTo>
                    <a:cubicBezTo>
                      <a:pt x="1111" y="327"/>
                      <a:pt x="1278" y="612"/>
                      <a:pt x="1284" y="905"/>
                    </a:cubicBezTo>
                    <a:lnTo>
                      <a:pt x="1284" y="960"/>
                    </a:lnTo>
                    <a:lnTo>
                      <a:pt x="1329" y="931"/>
                    </a:lnTo>
                    <a:cubicBezTo>
                      <a:pt x="1417" y="876"/>
                      <a:pt x="1522" y="847"/>
                      <a:pt x="1631" y="847"/>
                    </a:cubicBezTo>
                    <a:cubicBezTo>
                      <a:pt x="1773" y="847"/>
                      <a:pt x="1920" y="897"/>
                      <a:pt x="2033" y="998"/>
                    </a:cubicBezTo>
                    <a:cubicBezTo>
                      <a:pt x="1924" y="872"/>
                      <a:pt x="1756" y="805"/>
                      <a:pt x="1589" y="805"/>
                    </a:cubicBezTo>
                    <a:cubicBezTo>
                      <a:pt x="1505" y="805"/>
                      <a:pt x="1421" y="822"/>
                      <a:pt x="1342" y="859"/>
                    </a:cubicBezTo>
                    <a:cubicBezTo>
                      <a:pt x="1325" y="557"/>
                      <a:pt x="1158" y="269"/>
                      <a:pt x="893" y="118"/>
                    </a:cubicBezTo>
                    <a:cubicBezTo>
                      <a:pt x="759" y="37"/>
                      <a:pt x="604" y="0"/>
                      <a:pt x="449" y="0"/>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3591650" y="3905675"/>
                <a:ext cx="24125" cy="16800"/>
              </a:xfrm>
              <a:custGeom>
                <a:avLst/>
                <a:gdLst/>
                <a:ahLst/>
                <a:cxnLst/>
                <a:rect l="l" t="t" r="r" b="b"/>
                <a:pathLst>
                  <a:path w="965" h="672" extrusionOk="0">
                    <a:moveTo>
                      <a:pt x="63" y="0"/>
                    </a:moveTo>
                    <a:cubicBezTo>
                      <a:pt x="43" y="8"/>
                      <a:pt x="21" y="21"/>
                      <a:pt x="0" y="33"/>
                    </a:cubicBezTo>
                    <a:cubicBezTo>
                      <a:pt x="118" y="134"/>
                      <a:pt x="202" y="265"/>
                      <a:pt x="239" y="411"/>
                    </a:cubicBezTo>
                    <a:lnTo>
                      <a:pt x="252" y="453"/>
                    </a:lnTo>
                    <a:lnTo>
                      <a:pt x="285" y="432"/>
                    </a:lnTo>
                    <a:cubicBezTo>
                      <a:pt x="348" y="395"/>
                      <a:pt x="424" y="377"/>
                      <a:pt x="499" y="377"/>
                    </a:cubicBezTo>
                    <a:cubicBezTo>
                      <a:pt x="558" y="377"/>
                      <a:pt x="612" y="391"/>
                      <a:pt x="666" y="407"/>
                    </a:cubicBezTo>
                    <a:cubicBezTo>
                      <a:pt x="792" y="453"/>
                      <a:pt x="910" y="541"/>
                      <a:pt x="964" y="671"/>
                    </a:cubicBezTo>
                    <a:cubicBezTo>
                      <a:pt x="927" y="536"/>
                      <a:pt x="817" y="424"/>
                      <a:pt x="683" y="369"/>
                    </a:cubicBezTo>
                    <a:cubicBezTo>
                      <a:pt x="616" y="340"/>
                      <a:pt x="546" y="323"/>
                      <a:pt x="474" y="323"/>
                    </a:cubicBezTo>
                    <a:cubicBezTo>
                      <a:pt x="411" y="323"/>
                      <a:pt x="348" y="335"/>
                      <a:pt x="289" y="360"/>
                    </a:cubicBezTo>
                    <a:cubicBezTo>
                      <a:pt x="252" y="223"/>
                      <a:pt x="172" y="97"/>
                      <a:pt x="63" y="0"/>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3567225" y="3900850"/>
                <a:ext cx="26000" cy="6200"/>
              </a:xfrm>
              <a:custGeom>
                <a:avLst/>
                <a:gdLst/>
                <a:ahLst/>
                <a:cxnLst/>
                <a:rect l="l" t="t" r="r" b="b"/>
                <a:pathLst>
                  <a:path w="1040" h="248" extrusionOk="0">
                    <a:moveTo>
                      <a:pt x="558" y="0"/>
                    </a:moveTo>
                    <a:cubicBezTo>
                      <a:pt x="482" y="0"/>
                      <a:pt x="403" y="13"/>
                      <a:pt x="331" y="34"/>
                    </a:cubicBezTo>
                    <a:cubicBezTo>
                      <a:pt x="202" y="76"/>
                      <a:pt x="84" y="147"/>
                      <a:pt x="0" y="248"/>
                    </a:cubicBezTo>
                    <a:cubicBezTo>
                      <a:pt x="97" y="160"/>
                      <a:pt x="219" y="106"/>
                      <a:pt x="345" y="76"/>
                    </a:cubicBezTo>
                    <a:cubicBezTo>
                      <a:pt x="399" y="59"/>
                      <a:pt x="453" y="55"/>
                      <a:pt x="507" y="55"/>
                    </a:cubicBezTo>
                    <a:cubicBezTo>
                      <a:pt x="579" y="55"/>
                      <a:pt x="650" y="63"/>
                      <a:pt x="718" y="85"/>
                    </a:cubicBezTo>
                    <a:cubicBezTo>
                      <a:pt x="813" y="114"/>
                      <a:pt x="902" y="164"/>
                      <a:pt x="977" y="226"/>
                    </a:cubicBezTo>
                    <a:cubicBezTo>
                      <a:pt x="998" y="214"/>
                      <a:pt x="1020" y="201"/>
                      <a:pt x="1040" y="193"/>
                    </a:cubicBezTo>
                    <a:cubicBezTo>
                      <a:pt x="952" y="114"/>
                      <a:pt x="848" y="55"/>
                      <a:pt x="734" y="25"/>
                    </a:cubicBezTo>
                    <a:cubicBezTo>
                      <a:pt x="676" y="9"/>
                      <a:pt x="617" y="0"/>
                      <a:pt x="558" y="0"/>
                    </a:cubicBezTo>
                    <a:close/>
                  </a:path>
                </a:pathLst>
              </a:custGeom>
              <a:solidFill>
                <a:srgbClr val="4B7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5" name="Google Shape;715;p39"/>
          <p:cNvGrpSpPr/>
          <p:nvPr/>
        </p:nvGrpSpPr>
        <p:grpSpPr>
          <a:xfrm>
            <a:off x="919849" y="3534139"/>
            <a:ext cx="496556" cy="302273"/>
            <a:chOff x="267324" y="3231764"/>
            <a:chExt cx="496556" cy="302273"/>
          </a:xfrm>
        </p:grpSpPr>
        <p:sp>
          <p:nvSpPr>
            <p:cNvPr id="716" name="Google Shape;716;p39"/>
            <p:cNvSpPr/>
            <p:nvPr/>
          </p:nvSpPr>
          <p:spPr>
            <a:xfrm flipH="1">
              <a:off x="267324" y="3390095"/>
              <a:ext cx="331116" cy="143943"/>
            </a:xfrm>
            <a:custGeom>
              <a:avLst/>
              <a:gdLst/>
              <a:ahLst/>
              <a:cxnLst/>
              <a:rect l="l" t="t" r="r" b="b"/>
              <a:pathLst>
                <a:path w="9873" h="4292" extrusionOk="0">
                  <a:moveTo>
                    <a:pt x="0" y="0"/>
                  </a:moveTo>
                  <a:lnTo>
                    <a:pt x="0" y="4292"/>
                  </a:lnTo>
                  <a:lnTo>
                    <a:pt x="9873" y="4292"/>
                  </a:lnTo>
                  <a:lnTo>
                    <a:pt x="9873"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flipH="1">
              <a:off x="432966" y="3231764"/>
              <a:ext cx="330915" cy="144144"/>
            </a:xfrm>
            <a:custGeom>
              <a:avLst/>
              <a:gdLst/>
              <a:ahLst/>
              <a:cxnLst/>
              <a:rect l="l" t="t" r="r" b="b"/>
              <a:pathLst>
                <a:path w="9867" h="4298" extrusionOk="0">
                  <a:moveTo>
                    <a:pt x="0" y="1"/>
                  </a:moveTo>
                  <a:lnTo>
                    <a:pt x="0" y="4297"/>
                  </a:lnTo>
                  <a:lnTo>
                    <a:pt x="9867" y="4297"/>
                  </a:lnTo>
                  <a:lnTo>
                    <a:pt x="9867"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9"/>
          <p:cNvGrpSpPr/>
          <p:nvPr/>
        </p:nvGrpSpPr>
        <p:grpSpPr>
          <a:xfrm>
            <a:off x="7533912" y="1870537"/>
            <a:ext cx="853496" cy="472543"/>
            <a:chOff x="2975612" y="3769337"/>
            <a:chExt cx="853496" cy="472543"/>
          </a:xfrm>
        </p:grpSpPr>
        <p:sp>
          <p:nvSpPr>
            <p:cNvPr id="719" name="Google Shape;719;p39"/>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39"/>
          <p:cNvGrpSpPr/>
          <p:nvPr/>
        </p:nvGrpSpPr>
        <p:grpSpPr>
          <a:xfrm>
            <a:off x="968755" y="1459054"/>
            <a:ext cx="853529" cy="472376"/>
            <a:chOff x="841855" y="1120679"/>
            <a:chExt cx="853529" cy="472376"/>
          </a:xfrm>
        </p:grpSpPr>
        <p:sp>
          <p:nvSpPr>
            <p:cNvPr id="724" name="Google Shape;724;p39"/>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39"/>
          <p:cNvGrpSpPr/>
          <p:nvPr/>
        </p:nvGrpSpPr>
        <p:grpSpPr>
          <a:xfrm>
            <a:off x="231821" y="4451395"/>
            <a:ext cx="688022" cy="314213"/>
            <a:chOff x="222921" y="2366932"/>
            <a:chExt cx="688022" cy="314213"/>
          </a:xfrm>
        </p:grpSpPr>
        <p:sp>
          <p:nvSpPr>
            <p:cNvPr id="729" name="Google Shape;729;p39"/>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39"/>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7755900" y="53500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 name="Table 16">
            <a:extLst>
              <a:ext uri="{FF2B5EF4-FFF2-40B4-BE49-F238E27FC236}">
                <a16:creationId xmlns:a16="http://schemas.microsoft.com/office/drawing/2014/main" id="{DEB28329-EF43-669D-30C0-B9CACCF317EB}"/>
              </a:ext>
            </a:extLst>
          </p:cNvPr>
          <p:cNvGraphicFramePr>
            <a:graphicFrameLocks noGrp="1"/>
          </p:cNvGraphicFramePr>
          <p:nvPr>
            <p:extLst>
              <p:ext uri="{D42A27DB-BD31-4B8C-83A1-F6EECF244321}">
                <p14:modId xmlns:p14="http://schemas.microsoft.com/office/powerpoint/2010/main" val="707927468"/>
              </p:ext>
            </p:extLst>
          </p:nvPr>
        </p:nvGraphicFramePr>
        <p:xfrm>
          <a:off x="1219642" y="1714948"/>
          <a:ext cx="6797415" cy="1728216"/>
        </p:xfrm>
        <a:graphic>
          <a:graphicData uri="http://schemas.openxmlformats.org/drawingml/2006/table">
            <a:tbl>
              <a:tblPr firstRow="1" bandRow="1">
                <a:tableStyleId>{8F3C21A3-E813-41E4-8DE9-861D843D7636}</a:tableStyleId>
              </a:tblPr>
              <a:tblGrid>
                <a:gridCol w="1340701">
                  <a:extLst>
                    <a:ext uri="{9D8B030D-6E8A-4147-A177-3AD203B41FA5}">
                      <a16:colId xmlns:a16="http://schemas.microsoft.com/office/drawing/2014/main" val="1670624687"/>
                    </a:ext>
                  </a:extLst>
                </a:gridCol>
                <a:gridCol w="1346790">
                  <a:extLst>
                    <a:ext uri="{9D8B030D-6E8A-4147-A177-3AD203B41FA5}">
                      <a16:colId xmlns:a16="http://schemas.microsoft.com/office/drawing/2014/main" val="3181994631"/>
                    </a:ext>
                  </a:extLst>
                </a:gridCol>
                <a:gridCol w="1975641">
                  <a:extLst>
                    <a:ext uri="{9D8B030D-6E8A-4147-A177-3AD203B41FA5}">
                      <a16:colId xmlns:a16="http://schemas.microsoft.com/office/drawing/2014/main" val="3410695948"/>
                    </a:ext>
                  </a:extLst>
                </a:gridCol>
                <a:gridCol w="2134283">
                  <a:extLst>
                    <a:ext uri="{9D8B030D-6E8A-4147-A177-3AD203B41FA5}">
                      <a16:colId xmlns:a16="http://schemas.microsoft.com/office/drawing/2014/main" val="1569469675"/>
                    </a:ext>
                  </a:extLst>
                </a:gridCol>
              </a:tblGrid>
              <a:tr h="370840">
                <a:tc gridSpan="2">
                  <a:txBody>
                    <a:bodyPr/>
                    <a:lstStyle/>
                    <a:p>
                      <a:pPr algn="ctr">
                        <a:lnSpc>
                          <a:spcPct val="150000"/>
                        </a:lnSpc>
                      </a:pPr>
                      <a:r>
                        <a:rPr lang="en-US" sz="1700"/>
                        <a:t>Trao đổi khí </a:t>
                      </a:r>
                    </a:p>
                  </a:txBody>
                  <a:tcPr anchor="ctr">
                    <a:solidFill>
                      <a:srgbClr val="92D050"/>
                    </a:solidFill>
                  </a:tcPr>
                </a:tc>
                <a:tc hMerge="1">
                  <a:txBody>
                    <a:bodyPr/>
                    <a:lstStyle/>
                    <a:p>
                      <a:endParaRPr lang="en-US"/>
                    </a:p>
                  </a:txBody>
                  <a:tcPr/>
                </a:tc>
                <a:tc>
                  <a:txBody>
                    <a:bodyPr/>
                    <a:lstStyle/>
                    <a:p>
                      <a:pPr algn="ctr">
                        <a:lnSpc>
                          <a:spcPct val="150000"/>
                        </a:lnSpc>
                      </a:pPr>
                      <a:r>
                        <a:rPr lang="en-US" sz="1700"/>
                        <a:t>Khí lấy vào </a:t>
                      </a:r>
                    </a:p>
                  </a:txBody>
                  <a:tcPr anchor="ctr">
                    <a:solidFill>
                      <a:srgbClr val="92D050"/>
                    </a:solidFill>
                  </a:tcPr>
                </a:tc>
                <a:tc>
                  <a:txBody>
                    <a:bodyPr/>
                    <a:lstStyle/>
                    <a:p>
                      <a:pPr algn="ctr">
                        <a:lnSpc>
                          <a:spcPct val="150000"/>
                        </a:lnSpc>
                      </a:pPr>
                      <a:r>
                        <a:rPr lang="en-US" sz="1700"/>
                        <a:t>Khí thải ra</a:t>
                      </a:r>
                    </a:p>
                  </a:txBody>
                  <a:tcPr anchor="ctr">
                    <a:solidFill>
                      <a:srgbClr val="92D050"/>
                    </a:solidFill>
                  </a:tcPr>
                </a:tc>
                <a:extLst>
                  <a:ext uri="{0D108BD9-81ED-4DB2-BD59-A6C34878D82A}">
                    <a16:rowId xmlns:a16="http://schemas.microsoft.com/office/drawing/2014/main" val="4177264958"/>
                  </a:ext>
                </a:extLst>
              </a:tr>
              <a:tr h="370840">
                <a:tc>
                  <a:txBody>
                    <a:bodyPr/>
                    <a:lstStyle/>
                    <a:p>
                      <a:pPr algn="ctr">
                        <a:lnSpc>
                          <a:spcPct val="150000"/>
                        </a:lnSpc>
                      </a:pPr>
                      <a:r>
                        <a:rPr lang="en-US" sz="1700"/>
                        <a:t>Ở động vật</a:t>
                      </a:r>
                    </a:p>
                  </a:txBody>
                  <a:tcPr anchor="ctr">
                    <a:solidFill>
                      <a:schemeClr val="accent2">
                        <a:lumMod val="60000"/>
                        <a:lumOff val="40000"/>
                      </a:schemeClr>
                    </a:solidFill>
                  </a:tcPr>
                </a:tc>
                <a:tc>
                  <a:txBody>
                    <a:bodyPr/>
                    <a:lstStyle/>
                    <a:p>
                      <a:pPr algn="ctr">
                        <a:lnSpc>
                          <a:spcPct val="150000"/>
                        </a:lnSpc>
                      </a:pPr>
                      <a:r>
                        <a:rPr lang="en-US" sz="1700"/>
                        <a:t>Hô hấp </a:t>
                      </a:r>
                    </a:p>
                  </a:txBody>
                  <a:tcPr anchor="ctr"/>
                </a:tc>
                <a:tc>
                  <a:txBody>
                    <a:bodyPr/>
                    <a:lstStyle/>
                    <a:p>
                      <a:pPr algn="ctr">
                        <a:lnSpc>
                          <a:spcPct val="150000"/>
                        </a:lnSpc>
                      </a:pPr>
                      <a:r>
                        <a:rPr lang="en-US" sz="1700"/>
                        <a:t>Oxygen</a:t>
                      </a:r>
                    </a:p>
                  </a:txBody>
                  <a:tcPr anchor="ctr"/>
                </a:tc>
                <a:tc>
                  <a:txBody>
                    <a:bodyPr/>
                    <a:lstStyle/>
                    <a:p>
                      <a:pPr algn="ctr">
                        <a:lnSpc>
                          <a:spcPct val="150000"/>
                        </a:lnSpc>
                      </a:pPr>
                      <a:r>
                        <a:rPr lang="en-US" sz="1700"/>
                        <a:t>Carbon dioxide</a:t>
                      </a:r>
                    </a:p>
                  </a:txBody>
                  <a:tcPr anchor="ctr"/>
                </a:tc>
                <a:extLst>
                  <a:ext uri="{0D108BD9-81ED-4DB2-BD59-A6C34878D82A}">
                    <a16:rowId xmlns:a16="http://schemas.microsoft.com/office/drawing/2014/main" val="351940849"/>
                  </a:ext>
                </a:extLst>
              </a:tr>
              <a:tr h="411480">
                <a:tc rowSpan="2">
                  <a:txBody>
                    <a:bodyPr/>
                    <a:lstStyle/>
                    <a:p>
                      <a:pPr algn="ctr">
                        <a:lnSpc>
                          <a:spcPct val="150000"/>
                        </a:lnSpc>
                      </a:pPr>
                      <a:r>
                        <a:rPr lang="en-US" sz="1700"/>
                        <a:t>Ở thực vật</a:t>
                      </a:r>
                    </a:p>
                  </a:txBody>
                  <a:tcPr anchor="ctr">
                    <a:solidFill>
                      <a:schemeClr val="accent2">
                        <a:lumMod val="60000"/>
                        <a:lumOff val="40000"/>
                      </a:schemeClr>
                    </a:solidFill>
                  </a:tcPr>
                </a:tc>
                <a:tc>
                  <a:txBody>
                    <a:bodyPr/>
                    <a:lstStyle/>
                    <a:p>
                      <a:pPr algn="ctr">
                        <a:lnSpc>
                          <a:spcPct val="150000"/>
                        </a:lnSpc>
                      </a:pPr>
                      <a:r>
                        <a:rPr lang="en-US" sz="1700"/>
                        <a:t>Quang hợp</a:t>
                      </a:r>
                    </a:p>
                  </a:txBody>
                  <a:tcPr anchor="ctr">
                    <a:solidFill>
                      <a:schemeClr val="accent3">
                        <a:lumMod val="75000"/>
                      </a:schemeClr>
                    </a:solidFill>
                  </a:tcPr>
                </a:tc>
                <a:tc>
                  <a:txBody>
                    <a:bodyPr/>
                    <a:lstStyle/>
                    <a:p>
                      <a:pPr algn="ctr">
                        <a:lnSpc>
                          <a:spcPct val="150000"/>
                        </a:lnSpc>
                      </a:pPr>
                      <a:r>
                        <a:rPr lang="en-US" sz="1700"/>
                        <a:t>Carbon dioxide </a:t>
                      </a:r>
                    </a:p>
                  </a:txBody>
                  <a:tcPr anchor="ctr">
                    <a:solidFill>
                      <a:schemeClr val="accent3">
                        <a:lumMod val="75000"/>
                      </a:schemeClr>
                    </a:solidFill>
                  </a:tcPr>
                </a:tc>
                <a:tc>
                  <a:txBody>
                    <a:bodyPr/>
                    <a:lstStyle/>
                    <a:p>
                      <a:pPr algn="ctr">
                        <a:lnSpc>
                          <a:spcPct val="150000"/>
                        </a:lnSpc>
                      </a:pPr>
                      <a:r>
                        <a:rPr lang="en-US" sz="1700"/>
                        <a:t>Oxygen</a:t>
                      </a:r>
                    </a:p>
                  </a:txBody>
                  <a:tcPr anchor="ctr">
                    <a:solidFill>
                      <a:schemeClr val="accent3">
                        <a:lumMod val="75000"/>
                      </a:schemeClr>
                    </a:solidFill>
                  </a:tcPr>
                </a:tc>
                <a:extLst>
                  <a:ext uri="{0D108BD9-81ED-4DB2-BD59-A6C34878D82A}">
                    <a16:rowId xmlns:a16="http://schemas.microsoft.com/office/drawing/2014/main" val="3715010992"/>
                  </a:ext>
                </a:extLst>
              </a:tr>
              <a:tr h="411480">
                <a:tc vMerge="1">
                  <a:txBody>
                    <a:bodyPr/>
                    <a:lstStyle/>
                    <a:p>
                      <a:endParaRPr lang="en-US"/>
                    </a:p>
                  </a:txBody>
                  <a:tcPr/>
                </a:tc>
                <a:tc>
                  <a:txBody>
                    <a:bodyPr/>
                    <a:lstStyle/>
                    <a:p>
                      <a:pPr algn="ctr">
                        <a:lnSpc>
                          <a:spcPct val="150000"/>
                        </a:lnSpc>
                      </a:pPr>
                      <a:r>
                        <a:rPr lang="en-US" sz="1700"/>
                        <a:t>Hô hấp</a:t>
                      </a:r>
                    </a:p>
                  </a:txBody>
                  <a:tcPr anchor="ctr"/>
                </a:tc>
                <a:tc>
                  <a:txBody>
                    <a:bodyPr/>
                    <a:lstStyle/>
                    <a:p>
                      <a:pPr algn="ctr">
                        <a:lnSpc>
                          <a:spcPct val="150000"/>
                        </a:lnSpc>
                      </a:pPr>
                      <a:r>
                        <a:rPr lang="en-US" sz="1700"/>
                        <a:t>Oxygen</a:t>
                      </a:r>
                    </a:p>
                  </a:txBody>
                  <a:tcPr anchor="ctr"/>
                </a:tc>
                <a:tc>
                  <a:txBody>
                    <a:bodyPr/>
                    <a:lstStyle/>
                    <a:p>
                      <a:pPr algn="ctr">
                        <a:lnSpc>
                          <a:spcPct val="150000"/>
                        </a:lnSpc>
                      </a:pPr>
                      <a:r>
                        <a:rPr lang="en-US" sz="1700"/>
                        <a:t>Carbon dioxide</a:t>
                      </a:r>
                    </a:p>
                  </a:txBody>
                  <a:tcPr anchor="ctr"/>
                </a:tc>
                <a:extLst>
                  <a:ext uri="{0D108BD9-81ED-4DB2-BD59-A6C34878D82A}">
                    <a16:rowId xmlns:a16="http://schemas.microsoft.com/office/drawing/2014/main" val="1026565162"/>
                  </a:ext>
                </a:extLst>
              </a:tr>
            </a:tbl>
          </a:graphicData>
        </a:graphic>
      </p:graphicFrame>
      <p:sp>
        <p:nvSpPr>
          <p:cNvPr id="7" name="Arrow: Down 6">
            <a:extLst>
              <a:ext uri="{FF2B5EF4-FFF2-40B4-BE49-F238E27FC236}">
                <a16:creationId xmlns:a16="http://schemas.microsoft.com/office/drawing/2014/main" id="{2385DFD0-ACE1-5DDB-BC98-C0211F448930}"/>
              </a:ext>
            </a:extLst>
          </p:cNvPr>
          <p:cNvSpPr/>
          <p:nvPr/>
        </p:nvSpPr>
        <p:spPr>
          <a:xfrm>
            <a:off x="4192772" y="332645"/>
            <a:ext cx="758456" cy="11264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Business Meeting to Improve Communication Skills by Slidesgo">
  <a:themeElements>
    <a:clrScheme name="Simple Light">
      <a:dk1>
        <a:srgbClr val="0A2A6B"/>
      </a:dk1>
      <a:lt1>
        <a:srgbClr val="FFFFFF"/>
      </a:lt1>
      <a:dk2>
        <a:srgbClr val="EDF9FF"/>
      </a:dk2>
      <a:lt2>
        <a:srgbClr val="9DDCF9"/>
      </a:lt2>
      <a:accent1>
        <a:srgbClr val="55A3F3"/>
      </a:accent1>
      <a:accent2>
        <a:srgbClr val="2C54AC"/>
      </a:accent2>
      <a:accent3>
        <a:srgbClr val="DDEDFD"/>
      </a:accent3>
      <a:accent4>
        <a:srgbClr val="FFFFFF"/>
      </a:accent4>
      <a:accent5>
        <a:srgbClr val="FFFFFF"/>
      </a:accent5>
      <a:accent6>
        <a:srgbClr val="FFFFFF"/>
      </a:accent6>
      <a:hlink>
        <a:srgbClr val="0A2A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2223</Words>
  <Application>Microsoft Office PowerPoint</Application>
  <PresentationFormat>On-screen Show (16:9)</PresentationFormat>
  <Paragraphs>229</Paragraphs>
  <Slides>36</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Ubuntu</vt:lpstr>
      <vt:lpstr>Wingdings</vt:lpstr>
      <vt:lpstr>Work Sans Medium</vt:lpstr>
      <vt:lpstr>Times New Roman</vt:lpstr>
      <vt:lpstr>Bebas Neue</vt:lpstr>
      <vt:lpstr>Courier New</vt:lpstr>
      <vt:lpstr>Work Sans</vt:lpstr>
      <vt:lpstr>Business Meeting to Improve Communication Skills by Slidesgo</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Tang Trang</cp:lastModifiedBy>
  <cp:revision>9</cp:revision>
  <dcterms:modified xsi:type="dcterms:W3CDTF">2022-08-29T01:36:00Z</dcterms:modified>
</cp:coreProperties>
</file>